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5"/>
  </p:notesMasterIdLst>
  <p:sldIdLst>
    <p:sldId id="292" r:id="rId6"/>
    <p:sldId id="293" r:id="rId7"/>
    <p:sldId id="258" r:id="rId8"/>
    <p:sldId id="259" r:id="rId9"/>
    <p:sldId id="279" r:id="rId10"/>
    <p:sldId id="280" r:id="rId11"/>
    <p:sldId id="282" r:id="rId12"/>
    <p:sldId id="284" r:id="rId13"/>
    <p:sldId id="286" r:id="rId14"/>
    <p:sldId id="287" r:id="rId15"/>
    <p:sldId id="267" r:id="rId16"/>
    <p:sldId id="269" r:id="rId17"/>
    <p:sldId id="288" r:id="rId18"/>
    <p:sldId id="271" r:id="rId19"/>
    <p:sldId id="272" r:id="rId20"/>
    <p:sldId id="289" r:id="rId21"/>
    <p:sldId id="290" r:id="rId22"/>
    <p:sldId id="275" r:id="rId23"/>
    <p:sldId id="264"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Microsoft Yahei" panose="020B0503020204020204" pitchFamily="34" charset="-122"/>
      <p:regular r:id="rId30"/>
      <p:bold r:id="rId31"/>
    </p:embeddedFont>
    <p:embeddedFont>
      <p:font typeface="Oi"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2518A-716F-4C1D-F445-2696E74FF3C7}" v="515" dt="2024-05-26T17:22:10.436"/>
    <p1510:client id="{ECF9E910-624B-72D3-9F98-659B8F42AA84}" v="914" dt="2024-05-26T17:01:46.558"/>
  </p1510:revLst>
</p1510:revInfo>
</file>

<file path=ppt/tableStyles.xml><?xml version="1.0" encoding="utf-8"?>
<a:tblStyleLst xmlns:a="http://schemas.openxmlformats.org/drawingml/2006/main" def="{6E831B24-7C06-46ED-86E6-E08FD51052A9}">
  <a:tblStyle styleId="{6E831B24-7C06-46ED-86E6-E08FD51052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21" Type="http://schemas.openxmlformats.org/officeDocument/2006/relationships/slide" Target="slides/slide16.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h Nguyễn Văn" userId="45f2b61bf89d6d8e" providerId="Windows Live" clId="Web-{ECF9E910-624B-72D3-9F98-659B8F42AA84}"/>
    <pc:docChg chg="addSld delSld modSld sldOrd">
      <pc:chgData name="Linh Nguyễn Văn" userId="45f2b61bf89d6d8e" providerId="Windows Live" clId="Web-{ECF9E910-624B-72D3-9F98-659B8F42AA84}" dt="2024-05-26T17:01:58.167" v="971" actId="14100"/>
      <pc:docMkLst>
        <pc:docMk/>
      </pc:docMkLst>
      <pc:sldChg chg="mod modShow">
        <pc:chgData name="Linh Nguyễn Văn" userId="45f2b61bf89d6d8e" providerId="Windows Live" clId="Web-{ECF9E910-624B-72D3-9F98-659B8F42AA84}" dt="2024-05-26T15:43:58.237" v="0"/>
        <pc:sldMkLst>
          <pc:docMk/>
          <pc:sldMk cId="0" sldId="256"/>
        </pc:sldMkLst>
      </pc:sldChg>
      <pc:sldChg chg="addSp delSp modSp modTransition">
        <pc:chgData name="Linh Nguyễn Văn" userId="45f2b61bf89d6d8e" providerId="Windows Live" clId="Web-{ECF9E910-624B-72D3-9F98-659B8F42AA84}" dt="2024-05-26T16:24:40.899" v="422" actId="1076"/>
        <pc:sldMkLst>
          <pc:docMk/>
          <pc:sldMk cId="0" sldId="259"/>
        </pc:sldMkLst>
        <pc:spChg chg="topLvl">
          <ac:chgData name="Linh Nguyễn Văn" userId="45f2b61bf89d6d8e" providerId="Windows Live" clId="Web-{ECF9E910-624B-72D3-9F98-659B8F42AA84}" dt="2024-05-26T15:47:09.084" v="35"/>
          <ac:spMkLst>
            <pc:docMk/>
            <pc:sldMk cId="0" sldId="259"/>
            <ac:spMk id="565" creationId="{00000000-0000-0000-0000-000000000000}"/>
          </ac:spMkLst>
        </pc:spChg>
        <pc:spChg chg="del topLvl">
          <ac:chgData name="Linh Nguyễn Văn" userId="45f2b61bf89d6d8e" providerId="Windows Live" clId="Web-{ECF9E910-624B-72D3-9F98-659B8F42AA84}" dt="2024-05-26T15:47:09.084" v="35"/>
          <ac:spMkLst>
            <pc:docMk/>
            <pc:sldMk cId="0" sldId="259"/>
            <ac:spMk id="566" creationId="{00000000-0000-0000-0000-000000000000}"/>
          </ac:spMkLst>
        </pc:spChg>
        <pc:spChg chg="mod">
          <ac:chgData name="Linh Nguyễn Văn" userId="45f2b61bf89d6d8e" providerId="Windows Live" clId="Web-{ECF9E910-624B-72D3-9F98-659B8F42AA84}" dt="2024-05-26T15:49:56.165" v="60" actId="1076"/>
          <ac:spMkLst>
            <pc:docMk/>
            <pc:sldMk cId="0" sldId="259"/>
            <ac:spMk id="567" creationId="{00000000-0000-0000-0000-000000000000}"/>
          </ac:spMkLst>
        </pc:spChg>
        <pc:grpChg chg="mod">
          <ac:chgData name="Linh Nguyễn Văn" userId="45f2b61bf89d6d8e" providerId="Windows Live" clId="Web-{ECF9E910-624B-72D3-9F98-659B8F42AA84}" dt="2024-05-26T15:44:45.379" v="1" actId="1076"/>
          <ac:grpSpMkLst>
            <pc:docMk/>
            <pc:sldMk cId="0" sldId="259"/>
            <ac:grpSpMk id="550" creationId="{00000000-0000-0000-0000-000000000000}"/>
          </ac:grpSpMkLst>
        </pc:grpChg>
        <pc:grpChg chg="del">
          <ac:chgData name="Linh Nguyễn Văn" userId="45f2b61bf89d6d8e" providerId="Windows Live" clId="Web-{ECF9E910-624B-72D3-9F98-659B8F42AA84}" dt="2024-05-26T15:47:09.084" v="35"/>
          <ac:grpSpMkLst>
            <pc:docMk/>
            <pc:sldMk cId="0" sldId="259"/>
            <ac:grpSpMk id="564" creationId="{00000000-0000-0000-0000-000000000000}"/>
          </ac:grpSpMkLst>
        </pc:grpChg>
        <pc:picChg chg="add del mod">
          <ac:chgData name="Linh Nguyễn Văn" userId="45f2b61bf89d6d8e" providerId="Windows Live" clId="Web-{ECF9E910-624B-72D3-9F98-659B8F42AA84}" dt="2024-05-26T16:24:13.774" v="415"/>
          <ac:picMkLst>
            <pc:docMk/>
            <pc:sldMk cId="0" sldId="259"/>
            <ac:picMk id="3" creationId="{DE17504B-04A7-F0DF-24ED-62DB7B26ACE1}"/>
          </ac:picMkLst>
        </pc:picChg>
        <pc:picChg chg="add del mod">
          <ac:chgData name="Linh Nguyễn Văn" userId="45f2b61bf89d6d8e" providerId="Windows Live" clId="Web-{ECF9E910-624B-72D3-9F98-659B8F42AA84}" dt="2024-05-26T16:24:34.696" v="419"/>
          <ac:picMkLst>
            <pc:docMk/>
            <pc:sldMk cId="0" sldId="259"/>
            <ac:picMk id="4" creationId="{DAEB026D-EE96-5221-ECF0-3AB3CAD0D1F7}"/>
          </ac:picMkLst>
        </pc:picChg>
        <pc:picChg chg="add mod">
          <ac:chgData name="Linh Nguyễn Văn" userId="45f2b61bf89d6d8e" providerId="Windows Live" clId="Web-{ECF9E910-624B-72D3-9F98-659B8F42AA84}" dt="2024-05-26T16:24:40.899" v="422" actId="1076"/>
          <ac:picMkLst>
            <pc:docMk/>
            <pc:sldMk cId="0" sldId="259"/>
            <ac:picMk id="5" creationId="{93472E99-EE5D-458C-582C-663E6D36268E}"/>
          </ac:picMkLst>
        </pc:picChg>
      </pc:sldChg>
      <pc:sldChg chg="del">
        <pc:chgData name="Linh Nguyễn Văn" userId="45f2b61bf89d6d8e" providerId="Windows Live" clId="Web-{ECF9E910-624B-72D3-9F98-659B8F42AA84}" dt="2024-05-26T15:48:38.445" v="59"/>
        <pc:sldMkLst>
          <pc:docMk/>
          <pc:sldMk cId="0" sldId="260"/>
        </pc:sldMkLst>
      </pc:sldChg>
      <pc:sldChg chg="del">
        <pc:chgData name="Linh Nguyễn Văn" userId="45f2b61bf89d6d8e" providerId="Windows Live" clId="Web-{ECF9E910-624B-72D3-9F98-659B8F42AA84}" dt="2024-05-26T16:22:47.679" v="414"/>
        <pc:sldMkLst>
          <pc:docMk/>
          <pc:sldMk cId="0" sldId="262"/>
        </pc:sldMkLst>
      </pc:sldChg>
      <pc:sldChg chg="del">
        <pc:chgData name="Linh Nguyễn Văn" userId="45f2b61bf89d6d8e" providerId="Windows Live" clId="Web-{ECF9E910-624B-72D3-9F98-659B8F42AA84}" dt="2024-05-26T16:18:49.409" v="353"/>
        <pc:sldMkLst>
          <pc:docMk/>
          <pc:sldMk cId="0" sldId="265"/>
        </pc:sldMkLst>
      </pc:sldChg>
      <pc:sldChg chg="del">
        <pc:chgData name="Linh Nguyễn Văn" userId="45f2b61bf89d6d8e" providerId="Windows Live" clId="Web-{ECF9E910-624B-72D3-9F98-659B8F42AA84}" dt="2024-05-26T16:21:02.286" v="385"/>
        <pc:sldMkLst>
          <pc:docMk/>
          <pc:sldMk cId="0" sldId="266"/>
        </pc:sldMkLst>
      </pc:sldChg>
      <pc:sldChg chg="addSp delSp modSp modTransition">
        <pc:chgData name="Linh Nguyễn Văn" userId="45f2b61bf89d6d8e" providerId="Windows Live" clId="Web-{ECF9E910-624B-72D3-9F98-659B8F42AA84}" dt="2024-05-26T16:35:26.034" v="589" actId="1076"/>
        <pc:sldMkLst>
          <pc:docMk/>
          <pc:sldMk cId="0" sldId="267"/>
        </pc:sldMkLst>
        <pc:spChg chg="add mod">
          <ac:chgData name="Linh Nguyễn Văn" userId="45f2b61bf89d6d8e" providerId="Windows Live" clId="Web-{ECF9E910-624B-72D3-9F98-659B8F42AA84}" dt="2024-05-26T16:29:21.278" v="487" actId="1076"/>
          <ac:spMkLst>
            <pc:docMk/>
            <pc:sldMk cId="0" sldId="267"/>
            <ac:spMk id="3" creationId="{F0D17821-9091-608B-4C4D-36F40739EC44}"/>
          </ac:spMkLst>
        </pc:spChg>
        <pc:spChg chg="add mod">
          <ac:chgData name="Linh Nguyễn Văn" userId="45f2b61bf89d6d8e" providerId="Windows Live" clId="Web-{ECF9E910-624B-72D3-9F98-659B8F42AA84}" dt="2024-05-26T16:33:35.423" v="554" actId="1076"/>
          <ac:spMkLst>
            <pc:docMk/>
            <pc:sldMk cId="0" sldId="267"/>
            <ac:spMk id="7" creationId="{901A67EC-292C-05CD-F8BE-963C4AE6B458}"/>
          </ac:spMkLst>
        </pc:spChg>
        <pc:spChg chg="add mod">
          <ac:chgData name="Linh Nguyễn Văn" userId="45f2b61bf89d6d8e" providerId="Windows Live" clId="Web-{ECF9E910-624B-72D3-9F98-659B8F42AA84}" dt="2024-05-26T16:33:40.235" v="556" actId="1076"/>
          <ac:spMkLst>
            <pc:docMk/>
            <pc:sldMk cId="0" sldId="267"/>
            <ac:spMk id="11" creationId="{A18B620C-3821-11F2-DA04-09E25E831F29}"/>
          </ac:spMkLst>
        </pc:spChg>
        <pc:spChg chg="add del">
          <ac:chgData name="Linh Nguyễn Văn" userId="45f2b61bf89d6d8e" providerId="Windows Live" clId="Web-{ECF9E910-624B-72D3-9F98-659B8F42AA84}" dt="2024-05-26T16:35:12.831" v="586"/>
          <ac:spMkLst>
            <pc:docMk/>
            <pc:sldMk cId="0" sldId="267"/>
            <ac:spMk id="13" creationId="{233F9E34-9934-934F-C743-F7A0E2541DD5}"/>
          </ac:spMkLst>
        </pc:spChg>
        <pc:spChg chg="add mod">
          <ac:chgData name="Linh Nguyễn Văn" userId="45f2b61bf89d6d8e" providerId="Windows Live" clId="Web-{ECF9E910-624B-72D3-9F98-659B8F42AA84}" dt="2024-05-26T16:35:26.034" v="589" actId="1076"/>
          <ac:spMkLst>
            <pc:docMk/>
            <pc:sldMk cId="0" sldId="267"/>
            <ac:spMk id="15" creationId="{FFD0C2AA-399F-CBBE-74B3-0A5FA17B98A4}"/>
          </ac:spMkLst>
        </pc:spChg>
        <pc:spChg chg="del mod">
          <ac:chgData name="Linh Nguyễn Văn" userId="45f2b61bf89d6d8e" providerId="Windows Live" clId="Web-{ECF9E910-624B-72D3-9F98-659B8F42AA84}" dt="2024-05-26T16:29:58.388" v="500"/>
          <ac:spMkLst>
            <pc:docMk/>
            <pc:sldMk cId="0" sldId="267"/>
            <ac:spMk id="804" creationId="{00000000-0000-0000-0000-000000000000}"/>
          </ac:spMkLst>
        </pc:spChg>
        <pc:spChg chg="mod">
          <ac:chgData name="Linh Nguyễn Văn" userId="45f2b61bf89d6d8e" providerId="Windows Live" clId="Web-{ECF9E910-624B-72D3-9F98-659B8F42AA84}" dt="2024-05-26T16:29:06.950" v="485" actId="1076"/>
          <ac:spMkLst>
            <pc:docMk/>
            <pc:sldMk cId="0" sldId="267"/>
            <ac:spMk id="808" creationId="{00000000-0000-0000-0000-000000000000}"/>
          </ac:spMkLst>
        </pc:spChg>
        <pc:grpChg chg="mod">
          <ac:chgData name="Linh Nguyễn Văn" userId="45f2b61bf89d6d8e" providerId="Windows Live" clId="Web-{ECF9E910-624B-72D3-9F98-659B8F42AA84}" dt="2024-05-26T16:29:34.060" v="491" actId="1076"/>
          <ac:grpSpMkLst>
            <pc:docMk/>
            <pc:sldMk cId="0" sldId="267"/>
            <ac:grpSpMk id="791" creationId="{00000000-0000-0000-0000-000000000000}"/>
          </ac:grpSpMkLst>
        </pc:grpChg>
        <pc:grpChg chg="mod">
          <ac:chgData name="Linh Nguyễn Văn" userId="45f2b61bf89d6d8e" providerId="Windows Live" clId="Web-{ECF9E910-624B-72D3-9F98-659B8F42AA84}" dt="2024-05-26T16:29:06.950" v="484" actId="1076"/>
          <ac:grpSpMkLst>
            <pc:docMk/>
            <pc:sldMk cId="0" sldId="267"/>
            <ac:grpSpMk id="805" creationId="{00000000-0000-0000-0000-000000000000}"/>
          </ac:grpSpMkLst>
        </pc:grpChg>
        <pc:picChg chg="add mod">
          <ac:chgData name="Linh Nguyễn Văn" userId="45f2b61bf89d6d8e" providerId="Windows Live" clId="Web-{ECF9E910-624B-72D3-9F98-659B8F42AA84}" dt="2024-05-26T16:33:35.407" v="553" actId="1076"/>
          <ac:picMkLst>
            <pc:docMk/>
            <pc:sldMk cId="0" sldId="267"/>
            <ac:picMk id="5" creationId="{37AC977D-BBBA-FC95-A468-3C9C75935FF5}"/>
          </ac:picMkLst>
        </pc:picChg>
        <pc:picChg chg="add mod">
          <ac:chgData name="Linh Nguyễn Văn" userId="45f2b61bf89d6d8e" providerId="Windows Live" clId="Web-{ECF9E910-624B-72D3-9F98-659B8F42AA84}" dt="2024-05-26T16:33:40.235" v="555" actId="1076"/>
          <ac:picMkLst>
            <pc:docMk/>
            <pc:sldMk cId="0" sldId="267"/>
            <ac:picMk id="9" creationId="{5A201074-015A-5BBD-C26F-848B381A4C2B}"/>
          </ac:picMkLst>
        </pc:picChg>
      </pc:sldChg>
      <pc:sldChg chg="delSp modSp del">
        <pc:chgData name="Linh Nguyễn Văn" userId="45f2b61bf89d6d8e" providerId="Windows Live" clId="Web-{ECF9E910-624B-72D3-9F98-659B8F42AA84}" dt="2024-05-26T16:28:21.949" v="475"/>
        <pc:sldMkLst>
          <pc:docMk/>
          <pc:sldMk cId="0" sldId="268"/>
        </pc:sldMkLst>
        <pc:spChg chg="del mod">
          <ac:chgData name="Linh Nguyễn Văn" userId="45f2b61bf89d6d8e" providerId="Windows Live" clId="Web-{ECF9E910-624B-72D3-9F98-659B8F42AA84}" dt="2024-05-26T16:27:08.511" v="432"/>
          <ac:spMkLst>
            <pc:docMk/>
            <pc:sldMk cId="0" sldId="268"/>
            <ac:spMk id="4" creationId="{00000000-0000-0000-0000-000000000000}"/>
          </ac:spMkLst>
        </pc:spChg>
        <pc:spChg chg="del">
          <ac:chgData name="Linh Nguyễn Văn" userId="45f2b61bf89d6d8e" providerId="Windows Live" clId="Web-{ECF9E910-624B-72D3-9F98-659B8F42AA84}" dt="2024-05-26T16:27:09.933" v="433"/>
          <ac:spMkLst>
            <pc:docMk/>
            <pc:sldMk cId="0" sldId="268"/>
            <ac:spMk id="5" creationId="{00000000-0000-0000-0000-000000000000}"/>
          </ac:spMkLst>
        </pc:spChg>
        <pc:spChg chg="mod">
          <ac:chgData name="Linh Nguyễn Văn" userId="45f2b61bf89d6d8e" providerId="Windows Live" clId="Web-{ECF9E910-624B-72D3-9F98-659B8F42AA84}" dt="2024-05-26T16:27:41.761" v="464"/>
          <ac:spMkLst>
            <pc:docMk/>
            <pc:sldMk cId="0" sldId="268"/>
            <ac:spMk id="815" creationId="{00000000-0000-0000-0000-000000000000}"/>
          </ac:spMkLst>
        </pc:spChg>
        <pc:graphicFrameChg chg="del">
          <ac:chgData name="Linh Nguyễn Văn" userId="45f2b61bf89d6d8e" providerId="Windows Live" clId="Web-{ECF9E910-624B-72D3-9F98-659B8F42AA84}" dt="2024-05-26T16:27:09.933" v="434"/>
          <ac:graphicFrameMkLst>
            <pc:docMk/>
            <pc:sldMk cId="0" sldId="268"/>
            <ac:graphicFrameMk id="816" creationId="{00000000-0000-0000-0000-000000000000}"/>
          </ac:graphicFrameMkLst>
        </pc:graphicFrameChg>
      </pc:sldChg>
      <pc:sldChg chg="addSp modSp modTransition">
        <pc:chgData name="Linh Nguyễn Văn" userId="45f2b61bf89d6d8e" providerId="Windows Live" clId="Web-{ECF9E910-624B-72D3-9F98-659B8F42AA84}" dt="2024-05-26T16:39:46.788" v="633" actId="1076"/>
        <pc:sldMkLst>
          <pc:docMk/>
          <pc:sldMk cId="0" sldId="269"/>
        </pc:sldMkLst>
        <pc:spChg chg="add mod">
          <ac:chgData name="Linh Nguyễn Văn" userId="45f2b61bf89d6d8e" providerId="Windows Live" clId="Web-{ECF9E910-624B-72D3-9F98-659B8F42AA84}" dt="2024-05-26T16:36:47.973" v="614" actId="1076"/>
          <ac:spMkLst>
            <pc:docMk/>
            <pc:sldMk cId="0" sldId="269"/>
            <ac:spMk id="3" creationId="{AF9F91D3-068F-DA23-3C91-9F61D5992E5D}"/>
          </ac:spMkLst>
        </pc:spChg>
        <pc:spChg chg="mod">
          <ac:chgData name="Linh Nguyễn Văn" userId="45f2b61bf89d6d8e" providerId="Windows Live" clId="Web-{ECF9E910-624B-72D3-9F98-659B8F42AA84}" dt="2024-05-26T16:34:51.893" v="584" actId="20577"/>
          <ac:spMkLst>
            <pc:docMk/>
            <pc:sldMk cId="0" sldId="269"/>
            <ac:spMk id="824" creationId="{00000000-0000-0000-0000-000000000000}"/>
          </ac:spMkLst>
        </pc:spChg>
        <pc:picChg chg="add mod">
          <ac:chgData name="Linh Nguyễn Văn" userId="45f2b61bf89d6d8e" providerId="Windows Live" clId="Web-{ECF9E910-624B-72D3-9F98-659B8F42AA84}" dt="2024-05-26T16:39:46.788" v="633" actId="1076"/>
          <ac:picMkLst>
            <pc:docMk/>
            <pc:sldMk cId="0" sldId="269"/>
            <ac:picMk id="6" creationId="{813C9EB4-FE46-C3A5-5768-9204023E5C95}"/>
          </ac:picMkLst>
        </pc:picChg>
      </pc:sldChg>
      <pc:sldChg chg="addSp delSp modSp del modTransition">
        <pc:chgData name="Linh Nguyễn Văn" userId="45f2b61bf89d6d8e" providerId="Windows Live" clId="Web-{ECF9E910-624B-72D3-9F98-659B8F42AA84}" dt="2024-05-26T16:39:49.616" v="634"/>
        <pc:sldMkLst>
          <pc:docMk/>
          <pc:sldMk cId="0" sldId="270"/>
        </pc:sldMkLst>
        <pc:spChg chg="add mod">
          <ac:chgData name="Linh Nguyễn Văn" userId="45f2b61bf89d6d8e" providerId="Windows Live" clId="Web-{ECF9E910-624B-72D3-9F98-659B8F42AA84}" dt="2024-05-26T16:37:16.536" v="616" actId="1076"/>
          <ac:spMkLst>
            <pc:docMk/>
            <pc:sldMk cId="0" sldId="270"/>
            <ac:spMk id="4" creationId="{95ED9819-9EE1-C2AC-2A93-0BF397E46EAB}"/>
          </ac:spMkLst>
        </pc:spChg>
        <pc:spChg chg="mod">
          <ac:chgData name="Linh Nguyễn Văn" userId="45f2b61bf89d6d8e" providerId="Windows Live" clId="Web-{ECF9E910-624B-72D3-9F98-659B8F42AA84}" dt="2024-05-26T16:36:31.160" v="611" actId="20577"/>
          <ac:spMkLst>
            <pc:docMk/>
            <pc:sldMk cId="0" sldId="270"/>
            <ac:spMk id="831" creationId="{00000000-0000-0000-0000-000000000000}"/>
          </ac:spMkLst>
        </pc:spChg>
        <pc:spChg chg="del mod">
          <ac:chgData name="Linh Nguyễn Văn" userId="45f2b61bf89d6d8e" providerId="Windows Live" clId="Web-{ECF9E910-624B-72D3-9F98-659B8F42AA84}" dt="2024-05-26T16:37:28.176" v="619"/>
          <ac:spMkLst>
            <pc:docMk/>
            <pc:sldMk cId="0" sldId="270"/>
            <ac:spMk id="832" creationId="{00000000-0000-0000-0000-000000000000}"/>
          </ac:spMkLst>
        </pc:spChg>
        <pc:picChg chg="mod">
          <ac:chgData name="Linh Nguyễn Văn" userId="45f2b61bf89d6d8e" providerId="Windows Live" clId="Web-{ECF9E910-624B-72D3-9F98-659B8F42AA84}" dt="2024-05-26T16:37:33.317" v="621" actId="14100"/>
          <ac:picMkLst>
            <pc:docMk/>
            <pc:sldMk cId="0" sldId="270"/>
            <ac:picMk id="2" creationId="{00000000-0000-0000-0000-000000000000}"/>
          </ac:picMkLst>
        </pc:picChg>
      </pc:sldChg>
      <pc:sldChg chg="addSp delSp modSp modTransition">
        <pc:chgData name="Linh Nguyễn Văn" userId="45f2b61bf89d6d8e" providerId="Windows Live" clId="Web-{ECF9E910-624B-72D3-9F98-659B8F42AA84}" dt="2024-05-26T16:48:56.718" v="699"/>
        <pc:sldMkLst>
          <pc:docMk/>
          <pc:sldMk cId="0" sldId="272"/>
        </pc:sldMkLst>
        <pc:spChg chg="add mod">
          <ac:chgData name="Linh Nguyễn Văn" userId="45f2b61bf89d6d8e" providerId="Windows Live" clId="Web-{ECF9E910-624B-72D3-9F98-659B8F42AA84}" dt="2024-05-26T16:46:28.794" v="682" actId="20577"/>
          <ac:spMkLst>
            <pc:docMk/>
            <pc:sldMk cId="0" sldId="272"/>
            <ac:spMk id="2" creationId="{395AA717-A86A-EDB0-552B-CDA4CFCBE168}"/>
          </ac:spMkLst>
        </pc:spChg>
        <pc:spChg chg="mod topLvl">
          <ac:chgData name="Linh Nguyễn Văn" userId="45f2b61bf89d6d8e" providerId="Windows Live" clId="Web-{ECF9E910-624B-72D3-9F98-659B8F42AA84}" dt="2024-05-26T16:46:01.903" v="676"/>
          <ac:spMkLst>
            <pc:docMk/>
            <pc:sldMk cId="0" sldId="272"/>
            <ac:spMk id="878" creationId="{00000000-0000-0000-0000-000000000000}"/>
          </ac:spMkLst>
        </pc:spChg>
        <pc:spChg chg="del topLvl">
          <ac:chgData name="Linh Nguyễn Văn" userId="45f2b61bf89d6d8e" providerId="Windows Live" clId="Web-{ECF9E910-624B-72D3-9F98-659B8F42AA84}" dt="2024-05-26T16:46:01.903" v="676"/>
          <ac:spMkLst>
            <pc:docMk/>
            <pc:sldMk cId="0" sldId="272"/>
            <ac:spMk id="879" creationId="{00000000-0000-0000-0000-000000000000}"/>
          </ac:spMkLst>
        </pc:spChg>
        <pc:grpChg chg="del">
          <ac:chgData name="Linh Nguyễn Văn" userId="45f2b61bf89d6d8e" providerId="Windows Live" clId="Web-{ECF9E910-624B-72D3-9F98-659B8F42AA84}" dt="2024-05-26T16:46:01.903" v="676"/>
          <ac:grpSpMkLst>
            <pc:docMk/>
            <pc:sldMk cId="0" sldId="272"/>
            <ac:grpSpMk id="877" creationId="{00000000-0000-0000-0000-000000000000}"/>
          </ac:grpSpMkLst>
        </pc:grpChg>
      </pc:sldChg>
      <pc:sldChg chg="del">
        <pc:chgData name="Linh Nguyễn Văn" userId="45f2b61bf89d6d8e" providerId="Windows Live" clId="Web-{ECF9E910-624B-72D3-9F98-659B8F42AA84}" dt="2024-05-26T16:43:15.604" v="637"/>
        <pc:sldMkLst>
          <pc:docMk/>
          <pc:sldMk cId="0" sldId="273"/>
        </pc:sldMkLst>
      </pc:sldChg>
      <pc:sldChg chg="del">
        <pc:chgData name="Linh Nguyễn Văn" userId="45f2b61bf89d6d8e" providerId="Windows Live" clId="Web-{ECF9E910-624B-72D3-9F98-659B8F42AA84}" dt="2024-05-26T16:06:36.211" v="249"/>
        <pc:sldMkLst>
          <pc:docMk/>
          <pc:sldMk cId="1053064092" sldId="276"/>
        </pc:sldMkLst>
      </pc:sldChg>
      <pc:sldChg chg="del">
        <pc:chgData name="Linh Nguyễn Văn" userId="45f2b61bf89d6d8e" providerId="Windows Live" clId="Web-{ECF9E910-624B-72D3-9F98-659B8F42AA84}" dt="2024-05-26T16:07:33.227" v="271"/>
        <pc:sldMkLst>
          <pc:docMk/>
          <pc:sldMk cId="3338004876" sldId="277"/>
        </pc:sldMkLst>
      </pc:sldChg>
      <pc:sldChg chg="delSp modSp add del replId modTransition">
        <pc:chgData name="Linh Nguyễn Văn" userId="45f2b61bf89d6d8e" providerId="Windows Live" clId="Web-{ECF9E910-624B-72D3-9F98-659B8F42AA84}" dt="2024-05-26T15:47:21.678" v="37"/>
        <pc:sldMkLst>
          <pc:docMk/>
          <pc:sldMk cId="1280580560" sldId="278"/>
        </pc:sldMkLst>
        <pc:spChg chg="del">
          <ac:chgData name="Linh Nguyễn Văn" userId="45f2b61bf89d6d8e" providerId="Windows Live" clId="Web-{ECF9E910-624B-72D3-9F98-659B8F42AA84}" dt="2024-05-26T15:45:37.020" v="13"/>
          <ac:spMkLst>
            <pc:docMk/>
            <pc:sldMk cId="1280580560" sldId="278"/>
            <ac:spMk id="563" creationId="{00000000-0000-0000-0000-000000000000}"/>
          </ac:spMkLst>
        </pc:spChg>
        <pc:spChg chg="mod topLvl">
          <ac:chgData name="Linh Nguyễn Văn" userId="45f2b61bf89d6d8e" providerId="Windows Live" clId="Web-{ECF9E910-624B-72D3-9F98-659B8F42AA84}" dt="2024-05-26T15:46:24.724" v="31" actId="1076"/>
          <ac:spMkLst>
            <pc:docMk/>
            <pc:sldMk cId="1280580560" sldId="278"/>
            <ac:spMk id="565" creationId="{00000000-0000-0000-0000-000000000000}"/>
          </ac:spMkLst>
        </pc:spChg>
        <pc:spChg chg="del mod topLvl">
          <ac:chgData name="Linh Nguyễn Văn" userId="45f2b61bf89d6d8e" providerId="Windows Live" clId="Web-{ECF9E910-624B-72D3-9F98-659B8F42AA84}" dt="2024-05-26T15:46:20.599" v="30"/>
          <ac:spMkLst>
            <pc:docMk/>
            <pc:sldMk cId="1280580560" sldId="278"/>
            <ac:spMk id="566" creationId="{00000000-0000-0000-0000-000000000000}"/>
          </ac:spMkLst>
        </pc:spChg>
        <pc:spChg chg="mod">
          <ac:chgData name="Linh Nguyễn Văn" userId="45f2b61bf89d6d8e" providerId="Windows Live" clId="Web-{ECF9E910-624B-72D3-9F98-659B8F42AA84}" dt="2024-05-26T15:46:29.380" v="32" actId="1076"/>
          <ac:spMkLst>
            <pc:docMk/>
            <pc:sldMk cId="1280580560" sldId="278"/>
            <ac:spMk id="567" creationId="{00000000-0000-0000-0000-000000000000}"/>
          </ac:spMkLst>
        </pc:spChg>
        <pc:grpChg chg="del">
          <ac:chgData name="Linh Nguyễn Văn" userId="45f2b61bf89d6d8e" providerId="Windows Live" clId="Web-{ECF9E910-624B-72D3-9F98-659B8F42AA84}" dt="2024-05-26T15:44:57.723" v="3"/>
          <ac:grpSpMkLst>
            <pc:docMk/>
            <pc:sldMk cId="1280580560" sldId="278"/>
            <ac:grpSpMk id="550" creationId="{00000000-0000-0000-0000-000000000000}"/>
          </ac:grpSpMkLst>
        </pc:grpChg>
        <pc:grpChg chg="del mod">
          <ac:chgData name="Linh Nguyễn Văn" userId="45f2b61bf89d6d8e" providerId="Windows Live" clId="Web-{ECF9E910-624B-72D3-9F98-659B8F42AA84}" dt="2024-05-26T15:46:20.599" v="30"/>
          <ac:grpSpMkLst>
            <pc:docMk/>
            <pc:sldMk cId="1280580560" sldId="278"/>
            <ac:grpSpMk id="564" creationId="{00000000-0000-0000-0000-000000000000}"/>
          </ac:grpSpMkLst>
        </pc:grpChg>
      </pc:sldChg>
      <pc:sldChg chg="addSp delSp modSp add replId modTransition addAnim delAnim modAnim">
        <pc:chgData name="Linh Nguyễn Văn" userId="45f2b61bf89d6d8e" providerId="Windows Live" clId="Web-{ECF9E910-624B-72D3-9F98-659B8F42AA84}" dt="2024-05-26T16:24:54.665" v="428" actId="1076"/>
        <pc:sldMkLst>
          <pc:docMk/>
          <pc:sldMk cId="3753969766" sldId="279"/>
        </pc:sldMkLst>
        <pc:spChg chg="add del mod">
          <ac:chgData name="Linh Nguyễn Văn" userId="45f2b61bf89d6d8e" providerId="Windows Live" clId="Web-{ECF9E910-624B-72D3-9F98-659B8F42AA84}" dt="2024-05-26T15:53:14.371" v="124"/>
          <ac:spMkLst>
            <pc:docMk/>
            <pc:sldMk cId="3753969766" sldId="279"/>
            <ac:spMk id="3" creationId="{32A727D3-2EEB-EEDB-5094-D060365828F0}"/>
          </ac:spMkLst>
        </pc:spChg>
        <pc:spChg chg="add del mod">
          <ac:chgData name="Linh Nguyễn Văn" userId="45f2b61bf89d6d8e" providerId="Windows Live" clId="Web-{ECF9E910-624B-72D3-9F98-659B8F42AA84}" dt="2024-05-26T15:53:17.105" v="125"/>
          <ac:spMkLst>
            <pc:docMk/>
            <pc:sldMk cId="3753969766" sldId="279"/>
            <ac:spMk id="5" creationId="{753C3BC2-D0CF-75F3-FB29-952D5A212AC3}"/>
          </ac:spMkLst>
        </pc:spChg>
        <pc:spChg chg="add del">
          <ac:chgData name="Linh Nguyễn Văn" userId="45f2b61bf89d6d8e" providerId="Windows Live" clId="Web-{ECF9E910-624B-72D3-9F98-659B8F42AA84}" dt="2024-05-26T15:53:36.762" v="132"/>
          <ac:spMkLst>
            <pc:docMk/>
            <pc:sldMk cId="3753969766" sldId="279"/>
            <ac:spMk id="7" creationId="{DFED8F89-90AE-5582-459C-6A6273F84766}"/>
          </ac:spMkLst>
        </pc:spChg>
        <pc:spChg chg="add del">
          <ac:chgData name="Linh Nguyễn Văn" userId="45f2b61bf89d6d8e" providerId="Windows Live" clId="Web-{ECF9E910-624B-72D3-9F98-659B8F42AA84}" dt="2024-05-26T15:53:36.762" v="131"/>
          <ac:spMkLst>
            <pc:docMk/>
            <pc:sldMk cId="3753969766" sldId="279"/>
            <ac:spMk id="9" creationId="{909DE120-0997-D996-53E9-0946685E1C67}"/>
          </ac:spMkLst>
        </pc:spChg>
        <pc:spChg chg="add del">
          <ac:chgData name="Linh Nguyễn Văn" userId="45f2b61bf89d6d8e" providerId="Windows Live" clId="Web-{ECF9E910-624B-72D3-9F98-659B8F42AA84}" dt="2024-05-26T15:53:36.762" v="130"/>
          <ac:spMkLst>
            <pc:docMk/>
            <pc:sldMk cId="3753969766" sldId="279"/>
            <ac:spMk id="15" creationId="{2CF94E3E-FA4B-05CA-B7C1-7F4D516A451F}"/>
          </ac:spMkLst>
        </pc:spChg>
        <pc:spChg chg="add mod">
          <ac:chgData name="Linh Nguyễn Văn" userId="45f2b61bf89d6d8e" providerId="Windows Live" clId="Web-{ECF9E910-624B-72D3-9F98-659B8F42AA84}" dt="2024-05-26T16:04:03.584" v="219" actId="14100"/>
          <ac:spMkLst>
            <pc:docMk/>
            <pc:sldMk cId="3753969766" sldId="279"/>
            <ac:spMk id="22" creationId="{E062C87E-90E2-71CB-3A96-2349A30326AD}"/>
          </ac:spMkLst>
        </pc:spChg>
        <pc:spChg chg="add mod">
          <ac:chgData name="Linh Nguyễn Văn" userId="45f2b61bf89d6d8e" providerId="Windows Live" clId="Web-{ECF9E910-624B-72D3-9F98-659B8F42AA84}" dt="2024-05-26T16:04:03.584" v="220" actId="14100"/>
          <ac:spMkLst>
            <pc:docMk/>
            <pc:sldMk cId="3753969766" sldId="279"/>
            <ac:spMk id="23" creationId="{79AD30E5-9718-6D74-A3BF-9C57847CAD5E}"/>
          </ac:spMkLst>
        </pc:spChg>
        <pc:spChg chg="add mod">
          <ac:chgData name="Linh Nguyễn Văn" userId="45f2b61bf89d6d8e" providerId="Windows Live" clId="Web-{ECF9E910-624B-72D3-9F98-659B8F42AA84}" dt="2024-05-26T16:04:03.599" v="221" actId="14100"/>
          <ac:spMkLst>
            <pc:docMk/>
            <pc:sldMk cId="3753969766" sldId="279"/>
            <ac:spMk id="24" creationId="{A3F108F5-D574-F815-3701-83B946EC597D}"/>
          </ac:spMkLst>
        </pc:spChg>
        <pc:spChg chg="mod">
          <ac:chgData name="Linh Nguyễn Văn" userId="45f2b61bf89d6d8e" providerId="Windows Live" clId="Web-{ECF9E910-624B-72D3-9F98-659B8F42AA84}" dt="2024-05-26T15:47:39.241" v="39" actId="1076"/>
          <ac:spMkLst>
            <pc:docMk/>
            <pc:sldMk cId="3753969766" sldId="279"/>
            <ac:spMk id="563" creationId="{00000000-0000-0000-0000-000000000000}"/>
          </ac:spMkLst>
        </pc:spChg>
        <pc:spChg chg="mod">
          <ac:chgData name="Linh Nguyễn Văn" userId="45f2b61bf89d6d8e" providerId="Windows Live" clId="Web-{ECF9E910-624B-72D3-9F98-659B8F42AA84}" dt="2024-05-26T15:55:47.935" v="156" actId="1076"/>
          <ac:spMkLst>
            <pc:docMk/>
            <pc:sldMk cId="3753969766" sldId="279"/>
            <ac:spMk id="565" creationId="{00000000-0000-0000-0000-000000000000}"/>
          </ac:spMkLst>
        </pc:spChg>
        <pc:spChg chg="mod">
          <ac:chgData name="Linh Nguyễn Văn" userId="45f2b61bf89d6d8e" providerId="Windows Live" clId="Web-{ECF9E910-624B-72D3-9F98-659B8F42AA84}" dt="2024-05-26T15:58:48.704" v="164" actId="1076"/>
          <ac:spMkLst>
            <pc:docMk/>
            <pc:sldMk cId="3753969766" sldId="279"/>
            <ac:spMk id="567" creationId="{00000000-0000-0000-0000-000000000000}"/>
          </ac:spMkLst>
        </pc:spChg>
        <pc:grpChg chg="add del">
          <ac:chgData name="Linh Nguyễn Văn" userId="45f2b61bf89d6d8e" providerId="Windows Live" clId="Web-{ECF9E910-624B-72D3-9F98-659B8F42AA84}" dt="2024-05-26T15:51:32.416" v="62"/>
          <ac:grpSpMkLst>
            <pc:docMk/>
            <pc:sldMk cId="3753969766" sldId="279"/>
            <ac:grpSpMk id="13" creationId="{AA3BEEA1-AA88-98FF-D255-DD9FE330CA12}"/>
          </ac:grpSpMkLst>
        </pc:grpChg>
        <pc:grpChg chg="mod">
          <ac:chgData name="Linh Nguyễn Văn" userId="45f2b61bf89d6d8e" providerId="Windows Live" clId="Web-{ECF9E910-624B-72D3-9F98-659B8F42AA84}" dt="2024-05-26T15:47:30.584" v="38" actId="1076"/>
          <ac:grpSpMkLst>
            <pc:docMk/>
            <pc:sldMk cId="3753969766" sldId="279"/>
            <ac:grpSpMk id="550" creationId="{00000000-0000-0000-0000-000000000000}"/>
          </ac:grpSpMkLst>
        </pc:grpChg>
        <pc:picChg chg="add del">
          <ac:chgData name="Linh Nguyễn Văn" userId="45f2b61bf89d6d8e" providerId="Windows Live" clId="Web-{ECF9E910-624B-72D3-9F98-659B8F42AA84}" dt="2024-05-26T15:51:30.822" v="61"/>
          <ac:picMkLst>
            <pc:docMk/>
            <pc:sldMk cId="3753969766" sldId="279"/>
            <ac:picMk id="17" creationId="{EF43AFE5-C213-FF37-2FF1-14E65E4F4D89}"/>
          </ac:picMkLst>
        </pc:picChg>
        <pc:picChg chg="add del">
          <ac:chgData name="Linh Nguyễn Văn" userId="45f2b61bf89d6d8e" providerId="Windows Live" clId="Web-{ECF9E910-624B-72D3-9F98-659B8F42AA84}" dt="2024-05-26T15:51:34.432" v="64"/>
          <ac:picMkLst>
            <pc:docMk/>
            <pc:sldMk cId="3753969766" sldId="279"/>
            <ac:picMk id="19" creationId="{5F888B41-4E64-B9DE-0110-951C3E9FEE27}"/>
          </ac:picMkLst>
        </pc:picChg>
        <pc:picChg chg="add del">
          <ac:chgData name="Linh Nguyễn Văn" userId="45f2b61bf89d6d8e" providerId="Windows Live" clId="Web-{ECF9E910-624B-72D3-9F98-659B8F42AA84}" dt="2024-05-26T15:51:33.635" v="63"/>
          <ac:picMkLst>
            <pc:docMk/>
            <pc:sldMk cId="3753969766" sldId="279"/>
            <ac:picMk id="21" creationId="{F2E17017-1AEF-20BA-B55B-720EA74ED3FD}"/>
          </ac:picMkLst>
        </pc:picChg>
        <pc:picChg chg="add del mod">
          <ac:chgData name="Linh Nguyễn Văn" userId="45f2b61bf89d6d8e" providerId="Windows Live" clId="Web-{ECF9E910-624B-72D3-9F98-659B8F42AA84}" dt="2024-05-26T16:24:44.227" v="423"/>
          <ac:picMkLst>
            <pc:docMk/>
            <pc:sldMk cId="3753969766" sldId="279"/>
            <ac:picMk id="25" creationId="{AD124A8E-A0C5-4244-3FCD-2D7DD44728E4}"/>
          </ac:picMkLst>
        </pc:picChg>
        <pc:picChg chg="add mod">
          <ac:chgData name="Linh Nguyễn Văn" userId="45f2b61bf89d6d8e" providerId="Windows Live" clId="Web-{ECF9E910-624B-72D3-9F98-659B8F42AA84}" dt="2024-05-26T16:00:12.127" v="177" actId="1076"/>
          <ac:picMkLst>
            <pc:docMk/>
            <pc:sldMk cId="3753969766" sldId="279"/>
            <ac:picMk id="26" creationId="{32C46ED0-2A77-1772-9024-7E9730060F46}"/>
          </ac:picMkLst>
        </pc:picChg>
        <pc:picChg chg="add mod">
          <ac:chgData name="Linh Nguyễn Văn" userId="45f2b61bf89d6d8e" providerId="Windows Live" clId="Web-{ECF9E910-624B-72D3-9F98-659B8F42AA84}" dt="2024-05-26T16:00:12.127" v="178" actId="1076"/>
          <ac:picMkLst>
            <pc:docMk/>
            <pc:sldMk cId="3753969766" sldId="279"/>
            <ac:picMk id="27" creationId="{DDFE158A-DACB-3DA6-72A5-E95AD81430C2}"/>
          </ac:picMkLst>
        </pc:picChg>
        <pc:picChg chg="add mod">
          <ac:chgData name="Linh Nguyễn Văn" userId="45f2b61bf89d6d8e" providerId="Windows Live" clId="Web-{ECF9E910-624B-72D3-9F98-659B8F42AA84}" dt="2024-05-26T16:00:12.143" v="179" actId="1076"/>
          <ac:picMkLst>
            <pc:docMk/>
            <pc:sldMk cId="3753969766" sldId="279"/>
            <ac:picMk id="28" creationId="{507DF08C-AFCA-062F-0DA6-8BFB1C3CFFDF}"/>
          </ac:picMkLst>
        </pc:picChg>
        <pc:picChg chg="add mod">
          <ac:chgData name="Linh Nguyễn Văn" userId="45f2b61bf89d6d8e" providerId="Windows Live" clId="Web-{ECF9E910-624B-72D3-9F98-659B8F42AA84}" dt="2024-05-26T16:24:54.665" v="428" actId="1076"/>
          <ac:picMkLst>
            <pc:docMk/>
            <pc:sldMk cId="3753969766" sldId="279"/>
            <ac:picMk id="29" creationId="{7A4A6836-9C75-C565-ECF9-FE5996B866E7}"/>
          </ac:picMkLst>
        </pc:picChg>
      </pc:sldChg>
      <pc:sldChg chg="addSp delSp modSp add replId addAnim delAnim modAnim">
        <pc:chgData name="Linh Nguyễn Văn" userId="45f2b61bf89d6d8e" providerId="Windows Live" clId="Web-{ECF9E910-624B-72D3-9F98-659B8F42AA84}" dt="2024-05-26T16:15:32.313" v="330" actId="1076"/>
        <pc:sldMkLst>
          <pc:docMk/>
          <pc:sldMk cId="2133368108" sldId="280"/>
        </pc:sldMkLst>
        <pc:spChg chg="add">
          <ac:chgData name="Linh Nguyễn Văn" userId="45f2b61bf89d6d8e" providerId="Windows Live" clId="Web-{ECF9E910-624B-72D3-9F98-659B8F42AA84}" dt="2024-05-26T16:06:25.523" v="243"/>
          <ac:spMkLst>
            <pc:docMk/>
            <pc:sldMk cId="2133368108" sldId="280"/>
            <ac:spMk id="5" creationId="{309083CE-62CD-F408-5B46-EF839AFDDDDE}"/>
          </ac:spMkLst>
        </pc:spChg>
        <pc:spChg chg="add">
          <ac:chgData name="Linh Nguyễn Văn" userId="45f2b61bf89d6d8e" providerId="Windows Live" clId="Web-{ECF9E910-624B-72D3-9F98-659B8F42AA84}" dt="2024-05-26T16:06:25.586" v="246"/>
          <ac:spMkLst>
            <pc:docMk/>
            <pc:sldMk cId="2133368108" sldId="280"/>
            <ac:spMk id="11" creationId="{8F1D47BA-41BC-4066-5890-6981F7289EE7}"/>
          </ac:spMkLst>
        </pc:spChg>
        <pc:spChg chg="add">
          <ac:chgData name="Linh Nguyễn Văn" userId="45f2b61bf89d6d8e" providerId="Windows Live" clId="Web-{ECF9E910-624B-72D3-9F98-659B8F42AA84}" dt="2024-05-26T16:06:25.601" v="247"/>
          <ac:spMkLst>
            <pc:docMk/>
            <pc:sldMk cId="2133368108" sldId="280"/>
            <ac:spMk id="13" creationId="{84251E90-0400-F91F-EDCD-C2F456FB91A3}"/>
          </ac:spMkLst>
        </pc:spChg>
        <pc:spChg chg="add mod">
          <ac:chgData name="Linh Nguyễn Văn" userId="45f2b61bf89d6d8e" providerId="Windows Live" clId="Web-{ECF9E910-624B-72D3-9F98-659B8F42AA84}" dt="2024-05-26T16:15:32.250" v="325" actId="1076"/>
          <ac:spMkLst>
            <pc:docMk/>
            <pc:sldMk cId="2133368108" sldId="280"/>
            <ac:spMk id="15" creationId="{68FC7182-BD88-03B6-167E-B16FBC8FB96F}"/>
          </ac:spMkLst>
        </pc:spChg>
        <pc:spChg chg="add mod">
          <ac:chgData name="Linh Nguyễn Văn" userId="45f2b61bf89d6d8e" providerId="Windows Live" clId="Web-{ECF9E910-624B-72D3-9F98-659B8F42AA84}" dt="2024-05-26T16:15:32.250" v="326" actId="1076"/>
          <ac:spMkLst>
            <pc:docMk/>
            <pc:sldMk cId="2133368108" sldId="280"/>
            <ac:spMk id="17" creationId="{11740F73-2EFE-A92C-802E-0D53D0951C4B}"/>
          </ac:spMkLst>
        </pc:spChg>
        <pc:spChg chg="mod">
          <ac:chgData name="Linh Nguyễn Văn" userId="45f2b61bf89d6d8e" providerId="Windows Live" clId="Web-{ECF9E910-624B-72D3-9F98-659B8F42AA84}" dt="2024-05-26T16:05:50.788" v="239" actId="1076"/>
          <ac:spMkLst>
            <pc:docMk/>
            <pc:sldMk cId="2133368108" sldId="280"/>
            <ac:spMk id="22" creationId="{E062C87E-90E2-71CB-3A96-2349A30326AD}"/>
          </ac:spMkLst>
        </pc:spChg>
        <pc:spChg chg="mod">
          <ac:chgData name="Linh Nguyễn Văn" userId="45f2b61bf89d6d8e" providerId="Windows Live" clId="Web-{ECF9E910-624B-72D3-9F98-659B8F42AA84}" dt="2024-05-26T16:05:45.101" v="235" actId="1076"/>
          <ac:spMkLst>
            <pc:docMk/>
            <pc:sldMk cId="2133368108" sldId="280"/>
            <ac:spMk id="23" creationId="{79AD30E5-9718-6D74-A3BF-9C57847CAD5E}"/>
          </ac:spMkLst>
        </pc:spChg>
        <pc:spChg chg="mod">
          <ac:chgData name="Linh Nguyễn Văn" userId="45f2b61bf89d6d8e" providerId="Windows Live" clId="Web-{ECF9E910-624B-72D3-9F98-659B8F42AA84}" dt="2024-05-26T16:05:45.101" v="236" actId="1076"/>
          <ac:spMkLst>
            <pc:docMk/>
            <pc:sldMk cId="2133368108" sldId="280"/>
            <ac:spMk id="24" creationId="{A3F108F5-D574-F815-3701-83B946EC597D}"/>
          </ac:spMkLst>
        </pc:spChg>
        <pc:spChg chg="add mod">
          <ac:chgData name="Linh Nguyễn Văn" userId="45f2b61bf89d6d8e" providerId="Windows Live" clId="Web-{ECF9E910-624B-72D3-9F98-659B8F42AA84}" dt="2024-05-26T16:15:32.313" v="330" actId="1076"/>
          <ac:spMkLst>
            <pc:docMk/>
            <pc:sldMk cId="2133368108" sldId="280"/>
            <ac:spMk id="32" creationId="{C9A59202-638F-3461-78CB-6941413B78F0}"/>
          </ac:spMkLst>
        </pc:spChg>
        <pc:spChg chg="del mod">
          <ac:chgData name="Linh Nguyễn Văn" userId="45f2b61bf89d6d8e" providerId="Windows Live" clId="Web-{ECF9E910-624B-72D3-9F98-659B8F42AA84}" dt="2024-05-26T16:05:14.600" v="227"/>
          <ac:spMkLst>
            <pc:docMk/>
            <pc:sldMk cId="2133368108" sldId="280"/>
            <ac:spMk id="563" creationId="{00000000-0000-0000-0000-000000000000}"/>
          </ac:spMkLst>
        </pc:spChg>
        <pc:spChg chg="del mod">
          <ac:chgData name="Linh Nguyễn Văn" userId="45f2b61bf89d6d8e" providerId="Windows Live" clId="Web-{ECF9E910-624B-72D3-9F98-659B8F42AA84}" dt="2024-05-26T16:05:20.053" v="230"/>
          <ac:spMkLst>
            <pc:docMk/>
            <pc:sldMk cId="2133368108" sldId="280"/>
            <ac:spMk id="565" creationId="{00000000-0000-0000-0000-000000000000}"/>
          </ac:spMkLst>
        </pc:spChg>
        <pc:spChg chg="del">
          <ac:chgData name="Linh Nguyễn Văn" userId="45f2b61bf89d6d8e" providerId="Windows Live" clId="Web-{ECF9E910-624B-72D3-9F98-659B8F42AA84}" dt="2024-05-26T16:05:22.850" v="231"/>
          <ac:spMkLst>
            <pc:docMk/>
            <pc:sldMk cId="2133368108" sldId="280"/>
            <ac:spMk id="567" creationId="{00000000-0000-0000-0000-000000000000}"/>
          </ac:spMkLst>
        </pc:spChg>
        <pc:grpChg chg="del">
          <ac:chgData name="Linh Nguyễn Văn" userId="45f2b61bf89d6d8e" providerId="Windows Live" clId="Web-{ECF9E910-624B-72D3-9F98-659B8F42AA84}" dt="2024-05-26T16:05:15.772" v="228"/>
          <ac:grpSpMkLst>
            <pc:docMk/>
            <pc:sldMk cId="2133368108" sldId="280"/>
            <ac:grpSpMk id="550" creationId="{00000000-0000-0000-0000-000000000000}"/>
          </ac:grpSpMkLst>
        </pc:grpChg>
        <pc:picChg chg="add">
          <ac:chgData name="Linh Nguyễn Văn" userId="45f2b61bf89d6d8e" providerId="Windows Live" clId="Web-{ECF9E910-624B-72D3-9F98-659B8F42AA84}" dt="2024-05-26T16:06:25.508" v="242"/>
          <ac:picMkLst>
            <pc:docMk/>
            <pc:sldMk cId="2133368108" sldId="280"/>
            <ac:picMk id="3" creationId="{AAE46A4D-E638-E659-656A-E6F6E0802BEB}"/>
          </ac:picMkLst>
        </pc:picChg>
        <pc:picChg chg="add">
          <ac:chgData name="Linh Nguyễn Văn" userId="45f2b61bf89d6d8e" providerId="Windows Live" clId="Web-{ECF9E910-624B-72D3-9F98-659B8F42AA84}" dt="2024-05-26T16:06:25.554" v="244"/>
          <ac:picMkLst>
            <pc:docMk/>
            <pc:sldMk cId="2133368108" sldId="280"/>
            <ac:picMk id="7" creationId="{BC9CC0D1-9FB2-FB13-550A-0AAF66CD7991}"/>
          </ac:picMkLst>
        </pc:picChg>
        <pc:picChg chg="add">
          <ac:chgData name="Linh Nguyễn Văn" userId="45f2b61bf89d6d8e" providerId="Windows Live" clId="Web-{ECF9E910-624B-72D3-9F98-659B8F42AA84}" dt="2024-05-26T16:06:25.586" v="245"/>
          <ac:picMkLst>
            <pc:docMk/>
            <pc:sldMk cId="2133368108" sldId="280"/>
            <ac:picMk id="9" creationId="{D6AFA847-4DC5-A156-BE4C-74E551D02DB4}"/>
          </ac:picMkLst>
        </pc:picChg>
        <pc:picChg chg="add mod">
          <ac:chgData name="Linh Nguyễn Văn" userId="45f2b61bf89d6d8e" providerId="Windows Live" clId="Web-{ECF9E910-624B-72D3-9F98-659B8F42AA84}" dt="2024-05-26T16:15:32.266" v="327" actId="1076"/>
          <ac:picMkLst>
            <pc:docMk/>
            <pc:sldMk cId="2133368108" sldId="280"/>
            <ac:picMk id="19" creationId="{420BE47E-D73D-5685-5804-8E30602D4A0A}"/>
          </ac:picMkLst>
        </pc:picChg>
        <pc:picChg chg="add mod">
          <ac:chgData name="Linh Nguyễn Văn" userId="45f2b61bf89d6d8e" providerId="Windows Live" clId="Web-{ECF9E910-624B-72D3-9F98-659B8F42AA84}" dt="2024-05-26T16:15:32.297" v="328" actId="1076"/>
          <ac:picMkLst>
            <pc:docMk/>
            <pc:sldMk cId="2133368108" sldId="280"/>
            <ac:picMk id="21" creationId="{7E25D430-6C1F-870E-9830-0CDFF225DB0F}"/>
          </ac:picMkLst>
        </pc:picChg>
        <pc:picChg chg="add del mod">
          <ac:chgData name="Linh Nguyễn Văn" userId="45f2b61bf89d6d8e" providerId="Windows Live" clId="Web-{ECF9E910-624B-72D3-9F98-659B8F42AA84}" dt="2024-05-26T16:05:32.757" v="234" actId="1076"/>
          <ac:picMkLst>
            <pc:docMk/>
            <pc:sldMk cId="2133368108" sldId="280"/>
            <ac:picMk id="25" creationId="{AD124A8E-A0C5-4244-3FCD-2D7DD44728E4}"/>
          </ac:picMkLst>
        </pc:picChg>
        <pc:picChg chg="del">
          <ac:chgData name="Linh Nguyễn Văn" userId="45f2b61bf89d6d8e" providerId="Windows Live" clId="Web-{ECF9E910-624B-72D3-9F98-659B8F42AA84}" dt="2024-05-26T16:05:54.820" v="240"/>
          <ac:picMkLst>
            <pc:docMk/>
            <pc:sldMk cId="2133368108" sldId="280"/>
            <ac:picMk id="26" creationId="{32C46ED0-2A77-1772-9024-7E9730060F46}"/>
          </ac:picMkLst>
        </pc:picChg>
        <pc:picChg chg="mod">
          <ac:chgData name="Linh Nguyễn Văn" userId="45f2b61bf89d6d8e" providerId="Windows Live" clId="Web-{ECF9E910-624B-72D3-9F98-659B8F42AA84}" dt="2024-05-26T16:05:45.116" v="237" actId="1076"/>
          <ac:picMkLst>
            <pc:docMk/>
            <pc:sldMk cId="2133368108" sldId="280"/>
            <ac:picMk id="27" creationId="{DDFE158A-DACB-3DA6-72A5-E95AD81430C2}"/>
          </ac:picMkLst>
        </pc:picChg>
        <pc:picChg chg="mod">
          <ac:chgData name="Linh Nguyễn Văn" userId="45f2b61bf89d6d8e" providerId="Windows Live" clId="Web-{ECF9E910-624B-72D3-9F98-659B8F42AA84}" dt="2024-05-26T16:05:45.116" v="238" actId="1076"/>
          <ac:picMkLst>
            <pc:docMk/>
            <pc:sldMk cId="2133368108" sldId="280"/>
            <ac:picMk id="28" creationId="{507DF08C-AFCA-062F-0DA6-8BFB1C3CFFDF}"/>
          </ac:picMkLst>
        </pc:picChg>
        <pc:picChg chg="add mod">
          <ac:chgData name="Linh Nguyễn Văn" userId="45f2b61bf89d6d8e" providerId="Windows Live" clId="Web-{ECF9E910-624B-72D3-9F98-659B8F42AA84}" dt="2024-05-26T16:15:32.313" v="329" actId="1076"/>
          <ac:picMkLst>
            <pc:docMk/>
            <pc:sldMk cId="2133368108" sldId="280"/>
            <ac:picMk id="30" creationId="{3445FD72-AFF0-B0E3-4B37-DCE32BF6CADC}"/>
          </ac:picMkLst>
        </pc:picChg>
      </pc:sldChg>
      <pc:sldChg chg="add del replId">
        <pc:chgData name="Linh Nguyễn Văn" userId="45f2b61bf89d6d8e" providerId="Windows Live" clId="Web-{ECF9E910-624B-72D3-9F98-659B8F42AA84}" dt="2024-05-26T16:06:28.492" v="248"/>
        <pc:sldMkLst>
          <pc:docMk/>
          <pc:sldMk cId="1659935332" sldId="281"/>
        </pc:sldMkLst>
      </pc:sldChg>
      <pc:sldChg chg="addSp delSp modSp add del replId modTransition addAnim delAnim">
        <pc:chgData name="Linh Nguyễn Văn" userId="45f2b61bf89d6d8e" providerId="Windows Live" clId="Web-{ECF9E910-624B-72D3-9F98-659B8F42AA84}" dt="2024-05-26T16:13:38.920" v="312"/>
        <pc:sldMkLst>
          <pc:docMk/>
          <pc:sldMk cId="2692373887" sldId="281"/>
        </pc:sldMkLst>
        <pc:spChg chg="add mod">
          <ac:chgData name="Linh Nguyễn Văn" userId="45f2b61bf89d6d8e" providerId="Windows Live" clId="Web-{ECF9E910-624B-72D3-9F98-659B8F42AA84}" dt="2024-05-26T16:07:18.946" v="263" actId="1076"/>
          <ac:spMkLst>
            <pc:docMk/>
            <pc:sldMk cId="2692373887" sldId="281"/>
            <ac:spMk id="4" creationId="{95707B36-A41B-B45A-0D95-B0215CE32DA8}"/>
          </ac:spMkLst>
        </pc:spChg>
        <pc:spChg chg="del">
          <ac:chgData name="Linh Nguyễn Văn" userId="45f2b61bf89d6d8e" providerId="Windows Live" clId="Web-{ECF9E910-624B-72D3-9F98-659B8F42AA84}" dt="2024-05-26T16:07:13.774" v="255"/>
          <ac:spMkLst>
            <pc:docMk/>
            <pc:sldMk cId="2692373887" sldId="281"/>
            <ac:spMk id="5" creationId="{309083CE-62CD-F408-5B46-EF839AFDDDDE}"/>
          </ac:spMkLst>
        </pc:spChg>
        <pc:spChg chg="add mod">
          <ac:chgData name="Linh Nguyễn Văn" userId="45f2b61bf89d6d8e" providerId="Windows Live" clId="Web-{ECF9E910-624B-72D3-9F98-659B8F42AA84}" dt="2024-05-26T16:07:18.962" v="264" actId="1076"/>
          <ac:spMkLst>
            <pc:docMk/>
            <pc:sldMk cId="2692373887" sldId="281"/>
            <ac:spMk id="8" creationId="{42FFB072-116B-C09C-258D-5F1A15CE05CF}"/>
          </ac:spMkLst>
        </pc:spChg>
        <pc:spChg chg="del">
          <ac:chgData name="Linh Nguyễn Văn" userId="45f2b61bf89d6d8e" providerId="Windows Live" clId="Web-{ECF9E910-624B-72D3-9F98-659B8F42AA84}" dt="2024-05-26T16:07:13.774" v="252"/>
          <ac:spMkLst>
            <pc:docMk/>
            <pc:sldMk cId="2692373887" sldId="281"/>
            <ac:spMk id="11" creationId="{8F1D47BA-41BC-4066-5890-6981F7289EE7}"/>
          </ac:spMkLst>
        </pc:spChg>
        <pc:spChg chg="del">
          <ac:chgData name="Linh Nguyễn Văn" userId="45f2b61bf89d6d8e" providerId="Windows Live" clId="Web-{ECF9E910-624B-72D3-9F98-659B8F42AA84}" dt="2024-05-26T16:07:13.774" v="251"/>
          <ac:spMkLst>
            <pc:docMk/>
            <pc:sldMk cId="2692373887" sldId="281"/>
            <ac:spMk id="13" creationId="{84251E90-0400-F91F-EDCD-C2F456FB91A3}"/>
          </ac:spMkLst>
        </pc:spChg>
        <pc:spChg chg="add mod">
          <ac:chgData name="Linh Nguyễn Văn" userId="45f2b61bf89d6d8e" providerId="Windows Live" clId="Web-{ECF9E910-624B-72D3-9F98-659B8F42AA84}" dt="2024-05-26T16:07:19.008" v="268" actId="1076"/>
          <ac:spMkLst>
            <pc:docMk/>
            <pc:sldMk cId="2692373887" sldId="281"/>
            <ac:spMk id="19" creationId="{F2567570-722D-04B8-E7A9-B5B3ED429251}"/>
          </ac:spMkLst>
        </pc:spChg>
        <pc:grpChg chg="add mod">
          <ac:chgData name="Linh Nguyễn Văn" userId="45f2b61bf89d6d8e" providerId="Windows Live" clId="Web-{ECF9E910-624B-72D3-9F98-659B8F42AA84}" dt="2024-05-26T16:11:42.044" v="282" actId="1076"/>
          <ac:grpSpMkLst>
            <pc:docMk/>
            <pc:sldMk cId="2692373887" sldId="281"/>
            <ac:grpSpMk id="29" creationId="{4D4B387B-D5C7-07BD-C1F7-DDE3FAA05A5A}"/>
          </ac:grpSpMkLst>
        </pc:grpChg>
        <pc:picChg chg="del">
          <ac:chgData name="Linh Nguyễn Văn" userId="45f2b61bf89d6d8e" providerId="Windows Live" clId="Web-{ECF9E910-624B-72D3-9F98-659B8F42AA84}" dt="2024-05-26T16:07:13.774" v="256"/>
          <ac:picMkLst>
            <pc:docMk/>
            <pc:sldMk cId="2692373887" sldId="281"/>
            <ac:picMk id="3" creationId="{AAE46A4D-E638-E659-656A-E6F6E0802BEB}"/>
          </ac:picMkLst>
        </pc:picChg>
        <pc:picChg chg="del">
          <ac:chgData name="Linh Nguyễn Văn" userId="45f2b61bf89d6d8e" providerId="Windows Live" clId="Web-{ECF9E910-624B-72D3-9F98-659B8F42AA84}" dt="2024-05-26T16:07:13.774" v="254"/>
          <ac:picMkLst>
            <pc:docMk/>
            <pc:sldMk cId="2692373887" sldId="281"/>
            <ac:picMk id="7" creationId="{BC9CC0D1-9FB2-FB13-550A-0AAF66CD7991}"/>
          </ac:picMkLst>
        </pc:picChg>
        <pc:picChg chg="del">
          <ac:chgData name="Linh Nguyễn Văn" userId="45f2b61bf89d6d8e" providerId="Windows Live" clId="Web-{ECF9E910-624B-72D3-9F98-659B8F42AA84}" dt="2024-05-26T16:07:13.774" v="253"/>
          <ac:picMkLst>
            <pc:docMk/>
            <pc:sldMk cId="2692373887" sldId="281"/>
            <ac:picMk id="9" creationId="{D6AFA847-4DC5-A156-BE4C-74E551D02DB4}"/>
          </ac:picMkLst>
        </pc:picChg>
        <pc:picChg chg="add mod">
          <ac:chgData name="Linh Nguyễn Văn" userId="45f2b61bf89d6d8e" providerId="Windows Live" clId="Web-{ECF9E910-624B-72D3-9F98-659B8F42AA84}" dt="2024-05-26T16:07:18.977" v="265" actId="1076"/>
          <ac:picMkLst>
            <pc:docMk/>
            <pc:sldMk cId="2692373887" sldId="281"/>
            <ac:picMk id="12" creationId="{16610108-1C26-8E78-D8F0-8DAC3422F170}"/>
          </ac:picMkLst>
        </pc:picChg>
        <pc:picChg chg="add mod">
          <ac:chgData name="Linh Nguyễn Văn" userId="45f2b61bf89d6d8e" providerId="Windows Live" clId="Web-{ECF9E910-624B-72D3-9F98-659B8F42AA84}" dt="2024-05-26T16:07:18.993" v="266" actId="1076"/>
          <ac:picMkLst>
            <pc:docMk/>
            <pc:sldMk cId="2692373887" sldId="281"/>
            <ac:picMk id="15" creationId="{20A56996-7AC5-BDC3-CF4A-BE97CA4E9737}"/>
          </ac:picMkLst>
        </pc:picChg>
        <pc:picChg chg="add mod">
          <ac:chgData name="Linh Nguyễn Văn" userId="45f2b61bf89d6d8e" providerId="Windows Live" clId="Web-{ECF9E910-624B-72D3-9F98-659B8F42AA84}" dt="2024-05-26T16:07:19.008" v="267" actId="1076"/>
          <ac:picMkLst>
            <pc:docMk/>
            <pc:sldMk cId="2692373887" sldId="281"/>
            <ac:picMk id="17" creationId="{B8635812-928B-5339-9865-EFE56FEA15DE}"/>
          </ac:picMkLst>
        </pc:picChg>
        <pc:picChg chg="del">
          <ac:chgData name="Linh Nguyễn Văn" userId="45f2b61bf89d6d8e" providerId="Windows Live" clId="Web-{ECF9E910-624B-72D3-9F98-659B8F42AA84}" dt="2024-05-26T16:11:14.715" v="280"/>
          <ac:picMkLst>
            <pc:docMk/>
            <pc:sldMk cId="2692373887" sldId="281"/>
            <ac:picMk id="25" creationId="{AD124A8E-A0C5-4244-3FCD-2D7DD44728E4}"/>
          </ac:picMkLst>
        </pc:picChg>
      </pc:sldChg>
      <pc:sldChg chg="addSp delSp modSp add replId addAnim delAnim">
        <pc:chgData name="Linh Nguyễn Văn" userId="45f2b61bf89d6d8e" providerId="Windows Live" clId="Web-{ECF9E910-624B-72D3-9F98-659B8F42AA84}" dt="2024-05-26T16:19:52.567" v="363" actId="1076"/>
        <pc:sldMkLst>
          <pc:docMk/>
          <pc:sldMk cId="497207932" sldId="282"/>
        </pc:sldMkLst>
        <pc:spChg chg="add">
          <ac:chgData name="Linh Nguyễn Văn" userId="45f2b61bf89d6d8e" providerId="Windows Live" clId="Web-{ECF9E910-624B-72D3-9F98-659B8F42AA84}" dt="2024-05-26T16:12:57.529" v="305"/>
          <ac:spMkLst>
            <pc:docMk/>
            <pc:sldMk cId="497207932" sldId="282"/>
            <ac:spMk id="4" creationId="{89CB1929-FAF8-D0A5-B298-38E0E13FC5B8}"/>
          </ac:spMkLst>
        </pc:spChg>
        <pc:spChg chg="mod">
          <ac:chgData name="Linh Nguyễn Văn" userId="45f2b61bf89d6d8e" providerId="Windows Live" clId="Web-{ECF9E910-624B-72D3-9F98-659B8F42AA84}" dt="2024-05-26T16:12:47.154" v="300" actId="1076"/>
          <ac:spMkLst>
            <pc:docMk/>
            <pc:sldMk cId="497207932" sldId="282"/>
            <ac:spMk id="5" creationId="{309083CE-62CD-F408-5B46-EF839AFDDDDE}"/>
          </ac:spMkLst>
        </pc:spChg>
        <pc:spChg chg="add">
          <ac:chgData name="Linh Nguyễn Văn" userId="45f2b61bf89d6d8e" providerId="Windows Live" clId="Web-{ECF9E910-624B-72D3-9F98-659B8F42AA84}" dt="2024-05-26T16:12:57.545" v="306"/>
          <ac:spMkLst>
            <pc:docMk/>
            <pc:sldMk cId="497207932" sldId="282"/>
            <ac:spMk id="8" creationId="{2337345E-6197-B494-3CBE-83F73A6189C6}"/>
          </ac:spMkLst>
        </pc:spChg>
        <pc:spChg chg="mod">
          <ac:chgData name="Linh Nguyễn Văn" userId="45f2b61bf89d6d8e" providerId="Windows Live" clId="Web-{ECF9E910-624B-72D3-9F98-659B8F42AA84}" dt="2024-05-26T16:12:47.185" v="303" actId="1076"/>
          <ac:spMkLst>
            <pc:docMk/>
            <pc:sldMk cId="497207932" sldId="282"/>
            <ac:spMk id="11" creationId="{8F1D47BA-41BC-4066-5890-6981F7289EE7}"/>
          </ac:spMkLst>
        </pc:spChg>
        <pc:spChg chg="mod">
          <ac:chgData name="Linh Nguyễn Văn" userId="45f2b61bf89d6d8e" providerId="Windows Live" clId="Web-{ECF9E910-624B-72D3-9F98-659B8F42AA84}" dt="2024-05-26T16:12:47.201" v="304" actId="1076"/>
          <ac:spMkLst>
            <pc:docMk/>
            <pc:sldMk cId="497207932" sldId="282"/>
            <ac:spMk id="13" creationId="{84251E90-0400-F91F-EDCD-C2F456FB91A3}"/>
          </ac:spMkLst>
        </pc:spChg>
        <pc:spChg chg="add">
          <ac:chgData name="Linh Nguyễn Văn" userId="45f2b61bf89d6d8e" providerId="Windows Live" clId="Web-{ECF9E910-624B-72D3-9F98-659B8F42AA84}" dt="2024-05-26T16:12:57.654" v="310"/>
          <ac:spMkLst>
            <pc:docMk/>
            <pc:sldMk cId="497207932" sldId="282"/>
            <ac:spMk id="19" creationId="{8070BDAA-0A25-9BDF-A377-5B3C1FFAA817}"/>
          </ac:spMkLst>
        </pc:spChg>
        <pc:grpChg chg="add">
          <ac:chgData name="Linh Nguyễn Văn" userId="45f2b61bf89d6d8e" providerId="Windows Live" clId="Web-{ECF9E910-624B-72D3-9F98-659B8F42AA84}" dt="2024-05-26T16:13:35.717" v="311"/>
          <ac:grpSpMkLst>
            <pc:docMk/>
            <pc:sldMk cId="497207932" sldId="282"/>
            <ac:grpSpMk id="29" creationId="{A467BD7A-8CB3-4E3A-6FB5-C4C3929FBBB6}"/>
          </ac:grpSpMkLst>
        </pc:grpChg>
        <pc:grpChg chg="add mod">
          <ac:chgData name="Linh Nguyễn Văn" userId="45f2b61bf89d6d8e" providerId="Windows Live" clId="Web-{ECF9E910-624B-72D3-9F98-659B8F42AA84}" dt="2024-05-26T16:19:52.567" v="363" actId="1076"/>
          <ac:grpSpMkLst>
            <pc:docMk/>
            <pc:sldMk cId="497207932" sldId="282"/>
            <ac:grpSpMk id="46" creationId="{B8E61792-C7E1-7BC2-9678-CFA30801D92B}"/>
          </ac:grpSpMkLst>
        </pc:grpChg>
        <pc:picChg chg="mod">
          <ac:chgData name="Linh Nguyễn Văn" userId="45f2b61bf89d6d8e" providerId="Windows Live" clId="Web-{ECF9E910-624B-72D3-9F98-659B8F42AA84}" dt="2024-05-26T16:12:47.138" v="299" actId="1076"/>
          <ac:picMkLst>
            <pc:docMk/>
            <pc:sldMk cId="497207932" sldId="282"/>
            <ac:picMk id="3" creationId="{AAE46A4D-E638-E659-656A-E6F6E0802BEB}"/>
          </ac:picMkLst>
        </pc:picChg>
        <pc:picChg chg="mod">
          <ac:chgData name="Linh Nguyễn Văn" userId="45f2b61bf89d6d8e" providerId="Windows Live" clId="Web-{ECF9E910-624B-72D3-9F98-659B8F42AA84}" dt="2024-05-26T16:12:47.170" v="301" actId="1076"/>
          <ac:picMkLst>
            <pc:docMk/>
            <pc:sldMk cId="497207932" sldId="282"/>
            <ac:picMk id="7" creationId="{BC9CC0D1-9FB2-FB13-550A-0AAF66CD7991}"/>
          </ac:picMkLst>
        </pc:picChg>
        <pc:picChg chg="mod">
          <ac:chgData name="Linh Nguyễn Văn" userId="45f2b61bf89d6d8e" providerId="Windows Live" clId="Web-{ECF9E910-624B-72D3-9F98-659B8F42AA84}" dt="2024-05-26T16:12:47.185" v="302" actId="1076"/>
          <ac:picMkLst>
            <pc:docMk/>
            <pc:sldMk cId="497207932" sldId="282"/>
            <ac:picMk id="9" creationId="{D6AFA847-4DC5-A156-BE4C-74E551D02DB4}"/>
          </ac:picMkLst>
        </pc:picChg>
        <pc:picChg chg="add">
          <ac:chgData name="Linh Nguyễn Văn" userId="45f2b61bf89d6d8e" providerId="Windows Live" clId="Web-{ECF9E910-624B-72D3-9F98-659B8F42AA84}" dt="2024-05-26T16:12:57.576" v="307"/>
          <ac:picMkLst>
            <pc:docMk/>
            <pc:sldMk cId="497207932" sldId="282"/>
            <ac:picMk id="12" creationId="{2FF15C3B-6D88-1B40-9DF5-0A87920F9A4B}"/>
          </ac:picMkLst>
        </pc:picChg>
        <pc:picChg chg="add">
          <ac:chgData name="Linh Nguyễn Văn" userId="45f2b61bf89d6d8e" providerId="Windows Live" clId="Web-{ECF9E910-624B-72D3-9F98-659B8F42AA84}" dt="2024-05-26T16:12:57.607" v="308"/>
          <ac:picMkLst>
            <pc:docMk/>
            <pc:sldMk cId="497207932" sldId="282"/>
            <ac:picMk id="15" creationId="{BD1B03BC-D227-371A-5B56-C6B2E5761092}"/>
          </ac:picMkLst>
        </pc:picChg>
        <pc:picChg chg="add">
          <ac:chgData name="Linh Nguyễn Văn" userId="45f2b61bf89d6d8e" providerId="Windows Live" clId="Web-{ECF9E910-624B-72D3-9F98-659B8F42AA84}" dt="2024-05-26T16:12:57.639" v="309"/>
          <ac:picMkLst>
            <pc:docMk/>
            <pc:sldMk cId="497207932" sldId="282"/>
            <ac:picMk id="17" creationId="{8D12CE91-3D08-B75B-AEBF-8C68DA091D26}"/>
          </ac:picMkLst>
        </pc:picChg>
        <pc:picChg chg="del">
          <ac:chgData name="Linh Nguyễn Văn" userId="45f2b61bf89d6d8e" providerId="Windows Live" clId="Web-{ECF9E910-624B-72D3-9F98-659B8F42AA84}" dt="2024-05-26T16:12:39.841" v="286"/>
          <ac:picMkLst>
            <pc:docMk/>
            <pc:sldMk cId="497207932" sldId="282"/>
            <ac:picMk id="25" creationId="{AD124A8E-A0C5-4244-3FCD-2D7DD44728E4}"/>
          </ac:picMkLst>
        </pc:picChg>
      </pc:sldChg>
      <pc:sldChg chg="addSp delSp modSp add replId">
        <pc:chgData name="Linh Nguyễn Văn" userId="45f2b61bf89d6d8e" providerId="Windows Live" clId="Web-{ECF9E910-624B-72D3-9F98-659B8F42AA84}" dt="2024-05-26T16:20:00.364" v="364" actId="1076"/>
        <pc:sldMkLst>
          <pc:docMk/>
          <pc:sldMk cId="1333539702" sldId="283"/>
        </pc:sldMkLst>
        <pc:spChg chg="del mod">
          <ac:chgData name="Linh Nguyễn Văn" userId="45f2b61bf89d6d8e" providerId="Windows Live" clId="Web-{ECF9E910-624B-72D3-9F98-659B8F42AA84}" dt="2024-05-26T16:18:09.471" v="347"/>
          <ac:spMkLst>
            <pc:docMk/>
            <pc:sldMk cId="1333539702" sldId="283"/>
            <ac:spMk id="4" creationId="{89CB1929-FAF8-D0A5-B298-38E0E13FC5B8}"/>
          </ac:spMkLst>
        </pc:spChg>
        <pc:spChg chg="del">
          <ac:chgData name="Linh Nguyễn Văn" userId="45f2b61bf89d6d8e" providerId="Windows Live" clId="Web-{ECF9E910-624B-72D3-9F98-659B8F42AA84}" dt="2024-05-26T16:18:56.503" v="356"/>
          <ac:spMkLst>
            <pc:docMk/>
            <pc:sldMk cId="1333539702" sldId="283"/>
            <ac:spMk id="5" creationId="{309083CE-62CD-F408-5B46-EF839AFDDDDE}"/>
          </ac:spMkLst>
        </pc:spChg>
        <pc:spChg chg="del">
          <ac:chgData name="Linh Nguyễn Văn" userId="45f2b61bf89d6d8e" providerId="Windows Live" clId="Web-{ECF9E910-624B-72D3-9F98-659B8F42AA84}" dt="2024-05-26T16:18:01.628" v="342"/>
          <ac:spMkLst>
            <pc:docMk/>
            <pc:sldMk cId="1333539702" sldId="283"/>
            <ac:spMk id="8" creationId="{2337345E-6197-B494-3CBE-83F73A6189C6}"/>
          </ac:spMkLst>
        </pc:spChg>
        <pc:spChg chg="del">
          <ac:chgData name="Linh Nguyễn Văn" userId="45f2b61bf89d6d8e" providerId="Windows Live" clId="Web-{ECF9E910-624B-72D3-9F98-659B8F42AA84}" dt="2024-05-26T16:18:56.503" v="354"/>
          <ac:spMkLst>
            <pc:docMk/>
            <pc:sldMk cId="1333539702" sldId="283"/>
            <ac:spMk id="11" creationId="{8F1D47BA-41BC-4066-5890-6981F7289EE7}"/>
          </ac:spMkLst>
        </pc:spChg>
        <pc:spChg chg="del">
          <ac:chgData name="Linh Nguyễn Văn" userId="45f2b61bf89d6d8e" providerId="Windows Live" clId="Web-{ECF9E910-624B-72D3-9F98-659B8F42AA84}" dt="2024-05-26T16:17:35.440" v="334"/>
          <ac:spMkLst>
            <pc:docMk/>
            <pc:sldMk cId="1333539702" sldId="283"/>
            <ac:spMk id="13" creationId="{84251E90-0400-F91F-EDCD-C2F456FB91A3}"/>
          </ac:spMkLst>
        </pc:spChg>
        <pc:spChg chg="del mod">
          <ac:chgData name="Linh Nguyễn Văn" userId="45f2b61bf89d6d8e" providerId="Windows Live" clId="Web-{ECF9E910-624B-72D3-9F98-659B8F42AA84}" dt="2024-05-26T16:18:09.471" v="346"/>
          <ac:spMkLst>
            <pc:docMk/>
            <pc:sldMk cId="1333539702" sldId="283"/>
            <ac:spMk id="19" creationId="{8070BDAA-0A25-9BDF-A377-5B3C1FFAA817}"/>
          </ac:spMkLst>
        </pc:spChg>
        <pc:spChg chg="del mod">
          <ac:chgData name="Linh Nguyễn Văn" userId="45f2b61bf89d6d8e" providerId="Windows Live" clId="Web-{ECF9E910-624B-72D3-9F98-659B8F42AA84}" dt="2024-05-26T16:17:56.456" v="337"/>
          <ac:spMkLst>
            <pc:docMk/>
            <pc:sldMk cId="1333539702" sldId="283"/>
            <ac:spMk id="22" creationId="{E062C87E-90E2-71CB-3A96-2349A30326AD}"/>
          </ac:spMkLst>
        </pc:spChg>
        <pc:spChg chg="mod">
          <ac:chgData name="Linh Nguyễn Văn" userId="45f2b61bf89d6d8e" providerId="Windows Live" clId="Web-{ECF9E910-624B-72D3-9F98-659B8F42AA84}" dt="2024-05-26T16:18:28.956" v="351" actId="1076"/>
          <ac:spMkLst>
            <pc:docMk/>
            <pc:sldMk cId="1333539702" sldId="283"/>
            <ac:spMk id="23" creationId="{79AD30E5-9718-6D74-A3BF-9C57847CAD5E}"/>
          </ac:spMkLst>
        </pc:spChg>
        <pc:spChg chg="mod">
          <ac:chgData name="Linh Nguyễn Văn" userId="45f2b61bf89d6d8e" providerId="Windows Live" clId="Web-{ECF9E910-624B-72D3-9F98-659B8F42AA84}" dt="2024-05-26T16:18:35.362" v="352" actId="1076"/>
          <ac:spMkLst>
            <pc:docMk/>
            <pc:sldMk cId="1333539702" sldId="283"/>
            <ac:spMk id="24" creationId="{A3F108F5-D574-F815-3701-83B946EC597D}"/>
          </ac:spMkLst>
        </pc:spChg>
        <pc:grpChg chg="del">
          <ac:chgData name="Linh Nguyễn Văn" userId="45f2b61bf89d6d8e" providerId="Windows Live" clId="Web-{ECF9E910-624B-72D3-9F98-659B8F42AA84}" dt="2024-05-26T16:18:09.471" v="345"/>
          <ac:grpSpMkLst>
            <pc:docMk/>
            <pc:sldMk cId="1333539702" sldId="283"/>
            <ac:grpSpMk id="29" creationId="{A467BD7A-8CB3-4E3A-6FB5-C4C3929FBBB6}"/>
          </ac:grpSpMkLst>
        </pc:grpChg>
        <pc:grpChg chg="add mod">
          <ac:chgData name="Linh Nguyễn Văn" userId="45f2b61bf89d6d8e" providerId="Windows Live" clId="Web-{ECF9E910-624B-72D3-9F98-659B8F42AA84}" dt="2024-05-26T16:20:00.364" v="364" actId="1076"/>
          <ac:grpSpMkLst>
            <pc:docMk/>
            <pc:sldMk cId="1333539702" sldId="283"/>
            <ac:grpSpMk id="38" creationId="{0B2E683F-9410-CC69-ED7C-2A741E29E045}"/>
          </ac:grpSpMkLst>
        </pc:grpChg>
        <pc:picChg chg="del">
          <ac:chgData name="Linh Nguyễn Văn" userId="45f2b61bf89d6d8e" providerId="Windows Live" clId="Web-{ECF9E910-624B-72D3-9F98-659B8F42AA84}" dt="2024-05-26T16:18:56.503" v="357"/>
          <ac:picMkLst>
            <pc:docMk/>
            <pc:sldMk cId="1333539702" sldId="283"/>
            <ac:picMk id="3" creationId="{AAE46A4D-E638-E659-656A-E6F6E0802BEB}"/>
          </ac:picMkLst>
        </pc:picChg>
        <pc:picChg chg="del">
          <ac:chgData name="Linh Nguyễn Văn" userId="45f2b61bf89d6d8e" providerId="Windows Live" clId="Web-{ECF9E910-624B-72D3-9F98-659B8F42AA84}" dt="2024-05-26T16:18:56.503" v="355"/>
          <ac:picMkLst>
            <pc:docMk/>
            <pc:sldMk cId="1333539702" sldId="283"/>
            <ac:picMk id="7" creationId="{BC9CC0D1-9FB2-FB13-550A-0AAF66CD7991}"/>
          </ac:picMkLst>
        </pc:picChg>
        <pc:picChg chg="del">
          <ac:chgData name="Linh Nguyễn Văn" userId="45f2b61bf89d6d8e" providerId="Windows Live" clId="Web-{ECF9E910-624B-72D3-9F98-659B8F42AA84}" dt="2024-05-26T16:17:33.486" v="333"/>
          <ac:picMkLst>
            <pc:docMk/>
            <pc:sldMk cId="1333539702" sldId="283"/>
            <ac:picMk id="9" creationId="{D6AFA847-4DC5-A156-BE4C-74E551D02DB4}"/>
          </ac:picMkLst>
        </pc:picChg>
        <pc:picChg chg="del">
          <ac:chgData name="Linh Nguyễn Văn" userId="45f2b61bf89d6d8e" providerId="Windows Live" clId="Web-{ECF9E910-624B-72D3-9F98-659B8F42AA84}" dt="2024-05-26T16:17:58.112" v="338"/>
          <ac:picMkLst>
            <pc:docMk/>
            <pc:sldMk cId="1333539702" sldId="283"/>
            <ac:picMk id="12" creationId="{2FF15C3B-6D88-1B40-9DF5-0A87920F9A4B}"/>
          </ac:picMkLst>
        </pc:picChg>
        <pc:picChg chg="del">
          <ac:chgData name="Linh Nguyễn Văn" userId="45f2b61bf89d6d8e" providerId="Windows Live" clId="Web-{ECF9E910-624B-72D3-9F98-659B8F42AA84}" dt="2024-05-26T16:17:58.643" v="339"/>
          <ac:picMkLst>
            <pc:docMk/>
            <pc:sldMk cId="1333539702" sldId="283"/>
            <ac:picMk id="15" creationId="{BD1B03BC-D227-371A-5B56-C6B2E5761092}"/>
          </ac:picMkLst>
        </pc:picChg>
        <pc:picChg chg="del">
          <ac:chgData name="Linh Nguyễn Văn" userId="45f2b61bf89d6d8e" providerId="Windows Live" clId="Web-{ECF9E910-624B-72D3-9F98-659B8F42AA84}" dt="2024-05-26T16:17:59.174" v="340"/>
          <ac:picMkLst>
            <pc:docMk/>
            <pc:sldMk cId="1333539702" sldId="283"/>
            <ac:picMk id="17" creationId="{8D12CE91-3D08-B75B-AEBF-8C68DA091D26}"/>
          </ac:picMkLst>
        </pc:picChg>
        <pc:picChg chg="del">
          <ac:chgData name="Linh Nguyễn Văn" userId="45f2b61bf89d6d8e" providerId="Windows Live" clId="Web-{ECF9E910-624B-72D3-9F98-659B8F42AA84}" dt="2024-05-26T16:18:13.956" v="348"/>
          <ac:picMkLst>
            <pc:docMk/>
            <pc:sldMk cId="1333539702" sldId="283"/>
            <ac:picMk id="27" creationId="{DDFE158A-DACB-3DA6-72A5-E95AD81430C2}"/>
          </ac:picMkLst>
        </pc:picChg>
        <pc:picChg chg="del">
          <ac:chgData name="Linh Nguyễn Văn" userId="45f2b61bf89d6d8e" providerId="Windows Live" clId="Web-{ECF9E910-624B-72D3-9F98-659B8F42AA84}" dt="2024-05-26T16:18:15.050" v="349"/>
          <ac:picMkLst>
            <pc:docMk/>
            <pc:sldMk cId="1333539702" sldId="283"/>
            <ac:picMk id="28" creationId="{507DF08C-AFCA-062F-0DA6-8BFB1C3CFFDF}"/>
          </ac:picMkLst>
        </pc:picChg>
      </pc:sldChg>
      <pc:sldChg chg="addSp add del replId">
        <pc:chgData name="Linh Nguyễn Văn" userId="45f2b61bf89d6d8e" providerId="Windows Live" clId="Web-{ECF9E910-624B-72D3-9F98-659B8F42AA84}" dt="2024-05-26T16:20:02.879" v="365"/>
        <pc:sldMkLst>
          <pc:docMk/>
          <pc:sldMk cId="3121670762" sldId="284"/>
        </pc:sldMkLst>
        <pc:grpChg chg="add">
          <ac:chgData name="Linh Nguyễn Văn" userId="45f2b61bf89d6d8e" providerId="Windows Live" clId="Web-{ECF9E910-624B-72D3-9F98-659B8F42AA84}" dt="2024-05-26T16:19:22.629" v="359"/>
          <ac:grpSpMkLst>
            <pc:docMk/>
            <pc:sldMk cId="3121670762" sldId="284"/>
            <ac:grpSpMk id="18" creationId="{F5D33F3F-A078-9937-211C-DC3942EB62B5}"/>
          </ac:grpSpMkLst>
        </pc:grpChg>
      </pc:sldChg>
      <pc:sldChg chg="addSp modSp add replId addAnim">
        <pc:chgData name="Linh Nguyễn Văn" userId="45f2b61bf89d6d8e" providerId="Windows Live" clId="Web-{ECF9E910-624B-72D3-9F98-659B8F42AA84}" dt="2024-05-26T16:20:58.318" v="384" actId="1076"/>
        <pc:sldMkLst>
          <pc:docMk/>
          <pc:sldMk cId="3861236945" sldId="284"/>
        </pc:sldMkLst>
        <pc:spChg chg="add mod">
          <ac:chgData name="Linh Nguyễn Văn" userId="45f2b61bf89d6d8e" providerId="Windows Live" clId="Web-{ECF9E910-624B-72D3-9F98-659B8F42AA84}" dt="2024-05-26T16:20:58.302" v="383" actId="1076"/>
          <ac:spMkLst>
            <pc:docMk/>
            <pc:sldMk cId="3861236945" sldId="284"/>
            <ac:spMk id="50" creationId="{686E7F1D-5E87-AEFE-3D57-615C63FCAF23}"/>
          </ac:spMkLst>
        </pc:spChg>
        <pc:grpChg chg="add mod">
          <ac:chgData name="Linh Nguyễn Văn" userId="45f2b61bf89d6d8e" providerId="Windows Live" clId="Web-{ECF9E910-624B-72D3-9F98-659B8F42AA84}" dt="2024-05-26T16:20:58.193" v="376" actId="1076"/>
          <ac:grpSpMkLst>
            <pc:docMk/>
            <pc:sldMk cId="3861236945" sldId="284"/>
            <ac:grpSpMk id="5" creationId="{A3696EC6-EEEC-8FBC-F7A7-F1A2678D9B37}"/>
          </ac:grpSpMkLst>
        </pc:grpChg>
        <pc:grpChg chg="add mod">
          <ac:chgData name="Linh Nguyễn Văn" userId="45f2b61bf89d6d8e" providerId="Windows Live" clId="Web-{ECF9E910-624B-72D3-9F98-659B8F42AA84}" dt="2024-05-26T16:20:58.208" v="377" actId="1076"/>
          <ac:grpSpMkLst>
            <pc:docMk/>
            <pc:sldMk cId="3861236945" sldId="284"/>
            <ac:grpSpMk id="11" creationId="{B26F4969-DDD5-2365-606C-C6D6808807F8}"/>
          </ac:grpSpMkLst>
        </pc:grpChg>
        <pc:grpChg chg="add mod">
          <ac:chgData name="Linh Nguyễn Văn" userId="45f2b61bf89d6d8e" providerId="Windows Live" clId="Web-{ECF9E910-624B-72D3-9F98-659B8F42AA84}" dt="2024-05-26T16:20:58.224" v="378" actId="1076"/>
          <ac:grpSpMkLst>
            <pc:docMk/>
            <pc:sldMk cId="3861236945" sldId="284"/>
            <ac:grpSpMk id="17" creationId="{9CB9CFB6-97B8-121A-DAF5-0705F78711BF}"/>
          </ac:grpSpMkLst>
        </pc:grpChg>
        <pc:grpChg chg="add mod">
          <ac:chgData name="Linh Nguyễn Văn" userId="45f2b61bf89d6d8e" providerId="Windows Live" clId="Web-{ECF9E910-624B-72D3-9F98-659B8F42AA84}" dt="2024-05-26T16:20:58.240" v="379" actId="1076"/>
          <ac:grpSpMkLst>
            <pc:docMk/>
            <pc:sldMk cId="3861236945" sldId="284"/>
            <ac:grpSpMk id="27" creationId="{16E94328-55C5-AE46-CC39-D69F82BEF75A}"/>
          </ac:grpSpMkLst>
        </pc:grpChg>
        <pc:grpChg chg="add mod">
          <ac:chgData name="Linh Nguyễn Văn" userId="45f2b61bf89d6d8e" providerId="Windows Live" clId="Web-{ECF9E910-624B-72D3-9F98-659B8F42AA84}" dt="2024-05-26T16:20:58.255" v="380" actId="1076"/>
          <ac:grpSpMkLst>
            <pc:docMk/>
            <pc:sldMk cId="3861236945" sldId="284"/>
            <ac:grpSpMk id="40" creationId="{D61B28CE-60DA-D6A5-4111-70DC7C2D8B1E}"/>
          </ac:grpSpMkLst>
        </pc:grpChg>
        <pc:grpChg chg="add mod">
          <ac:chgData name="Linh Nguyễn Văn" userId="45f2b61bf89d6d8e" providerId="Windows Live" clId="Web-{ECF9E910-624B-72D3-9F98-659B8F42AA84}" dt="2024-05-26T16:20:58.271" v="381" actId="1076"/>
          <ac:grpSpMkLst>
            <pc:docMk/>
            <pc:sldMk cId="3861236945" sldId="284"/>
            <ac:grpSpMk id="44" creationId="{D422E5F7-733D-9C8C-2E6B-239CC67E9471}"/>
          </ac:grpSpMkLst>
        </pc:grpChg>
        <pc:grpChg chg="add mod">
          <ac:chgData name="Linh Nguyễn Văn" userId="45f2b61bf89d6d8e" providerId="Windows Live" clId="Web-{ECF9E910-624B-72D3-9F98-659B8F42AA84}" dt="2024-05-26T16:20:58.286" v="382" actId="1076"/>
          <ac:grpSpMkLst>
            <pc:docMk/>
            <pc:sldMk cId="3861236945" sldId="284"/>
            <ac:grpSpMk id="48" creationId="{25C92EBB-BD0B-915C-79D3-AB546E11395A}"/>
          </ac:grpSpMkLst>
        </pc:grpChg>
        <pc:picChg chg="add mod">
          <ac:chgData name="Linh Nguyễn Văn" userId="45f2b61bf89d6d8e" providerId="Windows Live" clId="Web-{ECF9E910-624B-72D3-9F98-659B8F42AA84}" dt="2024-05-26T16:20:58.318" v="384" actId="1076"/>
          <ac:picMkLst>
            <pc:docMk/>
            <pc:sldMk cId="3861236945" sldId="284"/>
            <ac:picMk id="52" creationId="{9B39C788-FA76-264A-491D-E3ECBBE091AC}"/>
          </ac:picMkLst>
        </pc:picChg>
      </pc:sldChg>
      <pc:sldChg chg="delSp modSp add replId">
        <pc:chgData name="Linh Nguyễn Văn" userId="45f2b61bf89d6d8e" providerId="Windows Live" clId="Web-{ECF9E910-624B-72D3-9F98-659B8F42AA84}" dt="2024-05-26T16:22:07.100" v="399" actId="1076"/>
        <pc:sldMkLst>
          <pc:docMk/>
          <pc:sldMk cId="2049948791" sldId="285"/>
        </pc:sldMkLst>
        <pc:spChg chg="del">
          <ac:chgData name="Linh Nguyễn Văn" userId="45f2b61bf89d6d8e" providerId="Windows Live" clId="Web-{ECF9E910-624B-72D3-9F98-659B8F42AA84}" dt="2024-05-26T16:21:57.725" v="397"/>
          <ac:spMkLst>
            <pc:docMk/>
            <pc:sldMk cId="2049948791" sldId="285"/>
            <ac:spMk id="23" creationId="{79AD30E5-9718-6D74-A3BF-9C57847CAD5E}"/>
          </ac:spMkLst>
        </pc:spChg>
        <pc:spChg chg="mod">
          <ac:chgData name="Linh Nguyễn Văn" userId="45f2b61bf89d6d8e" providerId="Windows Live" clId="Web-{ECF9E910-624B-72D3-9F98-659B8F42AA84}" dt="2024-05-26T16:22:07.100" v="399" actId="1076"/>
          <ac:spMkLst>
            <pc:docMk/>
            <pc:sldMk cId="2049948791" sldId="285"/>
            <ac:spMk id="24" creationId="{A3F108F5-D574-F815-3701-83B946EC597D}"/>
          </ac:spMkLst>
        </pc:spChg>
        <pc:spChg chg="mod">
          <ac:chgData name="Linh Nguyễn Văn" userId="45f2b61bf89d6d8e" providerId="Windows Live" clId="Web-{ECF9E910-624B-72D3-9F98-659B8F42AA84}" dt="2024-05-26T16:21:33.006" v="391" actId="1076"/>
          <ac:spMkLst>
            <pc:docMk/>
            <pc:sldMk cId="2049948791" sldId="285"/>
            <ac:spMk id="50" creationId="{686E7F1D-5E87-AEFE-3D57-615C63FCAF23}"/>
          </ac:spMkLst>
        </pc:spChg>
        <pc:grpChg chg="mod">
          <ac:chgData name="Linh Nguyễn Văn" userId="45f2b61bf89d6d8e" providerId="Windows Live" clId="Web-{ECF9E910-624B-72D3-9F98-659B8F42AA84}" dt="2024-05-26T16:21:38.568" v="392" actId="1076"/>
          <ac:grpSpMkLst>
            <pc:docMk/>
            <pc:sldMk cId="2049948791" sldId="285"/>
            <ac:grpSpMk id="5" creationId="{A3696EC6-EEEC-8FBC-F7A7-F1A2678D9B37}"/>
          </ac:grpSpMkLst>
        </pc:grpChg>
        <pc:grpChg chg="mod">
          <ac:chgData name="Linh Nguyễn Văn" userId="45f2b61bf89d6d8e" providerId="Windows Live" clId="Web-{ECF9E910-624B-72D3-9F98-659B8F42AA84}" dt="2024-05-26T16:21:32.928" v="387" actId="1076"/>
          <ac:grpSpMkLst>
            <pc:docMk/>
            <pc:sldMk cId="2049948791" sldId="285"/>
            <ac:grpSpMk id="11" creationId="{B26F4969-DDD5-2365-606C-C6D6808807F8}"/>
          </ac:grpSpMkLst>
        </pc:grpChg>
        <pc:grpChg chg="mod">
          <ac:chgData name="Linh Nguyễn Văn" userId="45f2b61bf89d6d8e" providerId="Windows Live" clId="Web-{ECF9E910-624B-72D3-9F98-659B8F42AA84}" dt="2024-05-26T16:21:32.943" v="388" actId="1076"/>
          <ac:grpSpMkLst>
            <pc:docMk/>
            <pc:sldMk cId="2049948791" sldId="285"/>
            <ac:grpSpMk id="17" creationId="{9CB9CFB6-97B8-121A-DAF5-0705F78711BF}"/>
          </ac:grpSpMkLst>
        </pc:grpChg>
        <pc:grpChg chg="mod">
          <ac:chgData name="Linh Nguyễn Văn" userId="45f2b61bf89d6d8e" providerId="Windows Live" clId="Web-{ECF9E910-624B-72D3-9F98-659B8F42AA84}" dt="2024-05-26T16:21:38.600" v="393" actId="1076"/>
          <ac:grpSpMkLst>
            <pc:docMk/>
            <pc:sldMk cId="2049948791" sldId="285"/>
            <ac:grpSpMk id="27" creationId="{16E94328-55C5-AE46-CC39-D69F82BEF75A}"/>
          </ac:grpSpMkLst>
        </pc:grpChg>
        <pc:grpChg chg="mod">
          <ac:chgData name="Linh Nguyễn Văn" userId="45f2b61bf89d6d8e" providerId="Windows Live" clId="Web-{ECF9E910-624B-72D3-9F98-659B8F42AA84}" dt="2024-05-26T16:21:47.584" v="396" actId="1076"/>
          <ac:grpSpMkLst>
            <pc:docMk/>
            <pc:sldMk cId="2049948791" sldId="285"/>
            <ac:grpSpMk id="38" creationId="{0B2E683F-9410-CC69-ED7C-2A741E29E045}"/>
          </ac:grpSpMkLst>
        </pc:grpChg>
        <pc:grpChg chg="mod">
          <ac:chgData name="Linh Nguyễn Văn" userId="45f2b61bf89d6d8e" providerId="Windows Live" clId="Web-{ECF9E910-624B-72D3-9F98-659B8F42AA84}" dt="2024-05-26T16:21:38.615" v="394" actId="1076"/>
          <ac:grpSpMkLst>
            <pc:docMk/>
            <pc:sldMk cId="2049948791" sldId="285"/>
            <ac:grpSpMk id="40" creationId="{D61B28CE-60DA-D6A5-4111-70DC7C2D8B1E}"/>
          </ac:grpSpMkLst>
        </pc:grpChg>
        <pc:grpChg chg="mod">
          <ac:chgData name="Linh Nguyễn Văn" userId="45f2b61bf89d6d8e" providerId="Windows Live" clId="Web-{ECF9E910-624B-72D3-9F98-659B8F42AA84}" dt="2024-05-26T16:21:32.974" v="389" actId="1076"/>
          <ac:grpSpMkLst>
            <pc:docMk/>
            <pc:sldMk cId="2049948791" sldId="285"/>
            <ac:grpSpMk id="44" creationId="{D422E5F7-733D-9C8C-2E6B-239CC67E9471}"/>
          </ac:grpSpMkLst>
        </pc:grpChg>
        <pc:grpChg chg="mod">
          <ac:chgData name="Linh Nguyễn Văn" userId="45f2b61bf89d6d8e" providerId="Windows Live" clId="Web-{ECF9E910-624B-72D3-9F98-659B8F42AA84}" dt="2024-05-26T16:21:32.990" v="390" actId="1076"/>
          <ac:grpSpMkLst>
            <pc:docMk/>
            <pc:sldMk cId="2049948791" sldId="285"/>
            <ac:grpSpMk id="48" creationId="{25C92EBB-BD0B-915C-79D3-AB546E11395A}"/>
          </ac:grpSpMkLst>
        </pc:grpChg>
        <pc:picChg chg="mod">
          <ac:chgData name="Linh Nguyễn Văn" userId="45f2b61bf89d6d8e" providerId="Windows Live" clId="Web-{ECF9E910-624B-72D3-9F98-659B8F42AA84}" dt="2024-05-26T16:21:38.631" v="395" actId="1076"/>
          <ac:picMkLst>
            <pc:docMk/>
            <pc:sldMk cId="2049948791" sldId="285"/>
            <ac:picMk id="52" creationId="{9B39C788-FA76-264A-491D-E3ECBBE091AC}"/>
          </ac:picMkLst>
        </pc:picChg>
      </pc:sldChg>
      <pc:sldChg chg="addSp delSp add replId addAnim delAnim">
        <pc:chgData name="Linh Nguyễn Văn" userId="45f2b61bf89d6d8e" providerId="Windows Live" clId="Web-{ECF9E910-624B-72D3-9F98-659B8F42AA84}" dt="2024-05-26T16:22:36.929" v="413"/>
        <pc:sldMkLst>
          <pc:docMk/>
          <pc:sldMk cId="989062558" sldId="286"/>
        </pc:sldMkLst>
        <pc:spChg chg="del">
          <ac:chgData name="Linh Nguyễn Văn" userId="45f2b61bf89d6d8e" providerId="Windows Live" clId="Web-{ECF9E910-624B-72D3-9F98-659B8F42AA84}" dt="2024-05-26T16:22:32.428" v="405"/>
          <ac:spMkLst>
            <pc:docMk/>
            <pc:sldMk cId="989062558" sldId="286"/>
            <ac:spMk id="50" creationId="{686E7F1D-5E87-AEFE-3D57-615C63FCAF23}"/>
          </ac:spMkLst>
        </pc:spChg>
        <pc:grpChg chg="del">
          <ac:chgData name="Linh Nguyễn Văn" userId="45f2b61bf89d6d8e" providerId="Windows Live" clId="Web-{ECF9E910-624B-72D3-9F98-659B8F42AA84}" dt="2024-05-26T16:22:36.929" v="413"/>
          <ac:grpSpMkLst>
            <pc:docMk/>
            <pc:sldMk cId="989062558" sldId="286"/>
            <ac:grpSpMk id="5" creationId="{A3696EC6-EEEC-8FBC-F7A7-F1A2678D9B37}"/>
          </ac:grpSpMkLst>
        </pc:grpChg>
        <pc:grpChg chg="del">
          <ac:chgData name="Linh Nguyễn Văn" userId="45f2b61bf89d6d8e" providerId="Windows Live" clId="Web-{ECF9E910-624B-72D3-9F98-659B8F42AA84}" dt="2024-05-26T16:22:32.428" v="409"/>
          <ac:grpSpMkLst>
            <pc:docMk/>
            <pc:sldMk cId="989062558" sldId="286"/>
            <ac:grpSpMk id="11" creationId="{B26F4969-DDD5-2365-606C-C6D6808807F8}"/>
          </ac:grpSpMkLst>
        </pc:grpChg>
        <pc:grpChg chg="del">
          <ac:chgData name="Linh Nguyễn Văn" userId="45f2b61bf89d6d8e" providerId="Windows Live" clId="Web-{ECF9E910-624B-72D3-9F98-659B8F42AA84}" dt="2024-05-26T16:22:32.428" v="408"/>
          <ac:grpSpMkLst>
            <pc:docMk/>
            <pc:sldMk cId="989062558" sldId="286"/>
            <ac:grpSpMk id="17" creationId="{9CB9CFB6-97B8-121A-DAF5-0705F78711BF}"/>
          </ac:grpSpMkLst>
        </pc:grpChg>
        <pc:grpChg chg="del">
          <ac:chgData name="Linh Nguyễn Văn" userId="45f2b61bf89d6d8e" providerId="Windows Live" clId="Web-{ECF9E910-624B-72D3-9F98-659B8F42AA84}" dt="2024-05-26T16:22:36.929" v="412"/>
          <ac:grpSpMkLst>
            <pc:docMk/>
            <pc:sldMk cId="989062558" sldId="286"/>
            <ac:grpSpMk id="27" creationId="{16E94328-55C5-AE46-CC39-D69F82BEF75A}"/>
          </ac:grpSpMkLst>
        </pc:grpChg>
        <pc:grpChg chg="del">
          <ac:chgData name="Linh Nguyễn Văn" userId="45f2b61bf89d6d8e" providerId="Windows Live" clId="Web-{ECF9E910-624B-72D3-9F98-659B8F42AA84}" dt="2024-05-26T16:22:29.444" v="404"/>
          <ac:grpSpMkLst>
            <pc:docMk/>
            <pc:sldMk cId="989062558" sldId="286"/>
            <ac:grpSpMk id="38" creationId="{0B2E683F-9410-CC69-ED7C-2A741E29E045}"/>
          </ac:grpSpMkLst>
        </pc:grpChg>
        <pc:grpChg chg="del">
          <ac:chgData name="Linh Nguyễn Văn" userId="45f2b61bf89d6d8e" providerId="Windows Live" clId="Web-{ECF9E910-624B-72D3-9F98-659B8F42AA84}" dt="2024-05-26T16:22:36.929" v="411"/>
          <ac:grpSpMkLst>
            <pc:docMk/>
            <pc:sldMk cId="989062558" sldId="286"/>
            <ac:grpSpMk id="40" creationId="{D61B28CE-60DA-D6A5-4111-70DC7C2D8B1E}"/>
          </ac:grpSpMkLst>
        </pc:grpChg>
        <pc:grpChg chg="del">
          <ac:chgData name="Linh Nguyễn Văn" userId="45f2b61bf89d6d8e" providerId="Windows Live" clId="Web-{ECF9E910-624B-72D3-9F98-659B8F42AA84}" dt="2024-05-26T16:22:32.428" v="407"/>
          <ac:grpSpMkLst>
            <pc:docMk/>
            <pc:sldMk cId="989062558" sldId="286"/>
            <ac:grpSpMk id="44" creationId="{D422E5F7-733D-9C8C-2E6B-239CC67E9471}"/>
          </ac:grpSpMkLst>
        </pc:grpChg>
        <pc:grpChg chg="del">
          <ac:chgData name="Linh Nguyễn Văn" userId="45f2b61bf89d6d8e" providerId="Windows Live" clId="Web-{ECF9E910-624B-72D3-9F98-659B8F42AA84}" dt="2024-05-26T16:22:32.428" v="406"/>
          <ac:grpSpMkLst>
            <pc:docMk/>
            <pc:sldMk cId="989062558" sldId="286"/>
            <ac:grpSpMk id="48" creationId="{25C92EBB-BD0B-915C-79D3-AB546E11395A}"/>
          </ac:grpSpMkLst>
        </pc:grpChg>
        <pc:picChg chg="add">
          <ac:chgData name="Linh Nguyễn Văn" userId="45f2b61bf89d6d8e" providerId="Windows Live" clId="Web-{ECF9E910-624B-72D3-9F98-659B8F42AA84}" dt="2024-05-26T16:22:26.241" v="401"/>
          <ac:picMkLst>
            <pc:docMk/>
            <pc:sldMk cId="989062558" sldId="286"/>
            <ac:picMk id="7" creationId="{FC6B1401-9D65-1613-7BF7-9B9A552628A8}"/>
          </ac:picMkLst>
        </pc:picChg>
        <pc:picChg chg="add">
          <ac:chgData name="Linh Nguyễn Văn" userId="45f2b61bf89d6d8e" providerId="Windows Live" clId="Web-{ECF9E910-624B-72D3-9F98-659B8F42AA84}" dt="2024-05-26T16:22:26.272" v="402"/>
          <ac:picMkLst>
            <pc:docMk/>
            <pc:sldMk cId="989062558" sldId="286"/>
            <ac:picMk id="19" creationId="{44DC36A6-7F0B-85BA-9470-F44ED35F4882}"/>
          </ac:picMkLst>
        </pc:picChg>
        <pc:picChg chg="add">
          <ac:chgData name="Linh Nguyễn Văn" userId="45f2b61bf89d6d8e" providerId="Windows Live" clId="Web-{ECF9E910-624B-72D3-9F98-659B8F42AA84}" dt="2024-05-26T16:22:26.335" v="403"/>
          <ac:picMkLst>
            <pc:docMk/>
            <pc:sldMk cId="989062558" sldId="286"/>
            <ac:picMk id="28" creationId="{7DF373A8-760B-5CB1-835B-3654B53A96B4}"/>
          </ac:picMkLst>
        </pc:picChg>
        <pc:picChg chg="del">
          <ac:chgData name="Linh Nguyễn Văn" userId="45f2b61bf89d6d8e" providerId="Windows Live" clId="Web-{ECF9E910-624B-72D3-9F98-659B8F42AA84}" dt="2024-05-26T16:22:36.929" v="410"/>
          <ac:picMkLst>
            <pc:docMk/>
            <pc:sldMk cId="989062558" sldId="286"/>
            <ac:picMk id="52" creationId="{9B39C788-FA76-264A-491D-E3ECBBE091AC}"/>
          </ac:picMkLst>
        </pc:picChg>
      </pc:sldChg>
      <pc:sldChg chg="addSp delSp add del replId">
        <pc:chgData name="Linh Nguyễn Văn" userId="45f2b61bf89d6d8e" providerId="Windows Live" clId="Web-{ECF9E910-624B-72D3-9F98-659B8F42AA84}" dt="2024-05-26T16:28:41.997" v="481"/>
        <pc:sldMkLst>
          <pc:docMk/>
          <pc:sldMk cId="2217293865" sldId="287"/>
        </pc:sldMkLst>
        <pc:spChg chg="add del">
          <ac:chgData name="Linh Nguyễn Văn" userId="45f2b61bf89d6d8e" providerId="Windows Live" clId="Web-{ECF9E910-624B-72D3-9F98-659B8F42AA84}" dt="2024-05-26T16:28:40.106" v="480"/>
          <ac:spMkLst>
            <pc:docMk/>
            <pc:sldMk cId="2217293865" sldId="287"/>
            <ac:spMk id="808" creationId="{00000000-0000-0000-0000-000000000000}"/>
          </ac:spMkLst>
        </pc:spChg>
        <pc:grpChg chg="add del">
          <ac:chgData name="Linh Nguyễn Văn" userId="45f2b61bf89d6d8e" providerId="Windows Live" clId="Web-{ECF9E910-624B-72D3-9F98-659B8F42AA84}" dt="2024-05-26T16:28:40.106" v="479"/>
          <ac:grpSpMkLst>
            <pc:docMk/>
            <pc:sldMk cId="2217293865" sldId="287"/>
            <ac:grpSpMk id="805" creationId="{00000000-0000-0000-0000-000000000000}"/>
          </ac:grpSpMkLst>
        </pc:grpChg>
      </pc:sldChg>
      <pc:sldChg chg="addSp modSp add ord replId modTransition">
        <pc:chgData name="Linh Nguyễn Văn" userId="45f2b61bf89d6d8e" providerId="Windows Live" clId="Web-{ECF9E910-624B-72D3-9F98-659B8F42AA84}" dt="2024-05-26T16:33:08.126" v="551"/>
        <pc:sldMkLst>
          <pc:docMk/>
          <pc:sldMk cId="2375856281" sldId="287"/>
        </pc:sldMkLst>
        <pc:spChg chg="mod">
          <ac:chgData name="Linh Nguyễn Văn" userId="45f2b61bf89d6d8e" providerId="Windows Live" clId="Web-{ECF9E910-624B-72D3-9F98-659B8F42AA84}" dt="2024-05-26T16:32:42.813" v="547" actId="1076"/>
          <ac:spMkLst>
            <pc:docMk/>
            <pc:sldMk cId="2375856281" sldId="287"/>
            <ac:spMk id="3" creationId="{F0D17821-9091-608B-4C4D-36F40739EC44}"/>
          </ac:spMkLst>
        </pc:spChg>
        <pc:spChg chg="add mod">
          <ac:chgData name="Linh Nguyễn Văn" userId="45f2b61bf89d6d8e" providerId="Windows Live" clId="Web-{ECF9E910-624B-72D3-9F98-659B8F42AA84}" dt="2024-05-26T16:32:57.235" v="550" actId="20577"/>
          <ac:spMkLst>
            <pc:docMk/>
            <pc:sldMk cId="2375856281" sldId="287"/>
            <ac:spMk id="4" creationId="{F6C3DDDC-6C40-3DD8-DC05-73BDA3FEFC1E}"/>
          </ac:spMkLst>
        </pc:spChg>
        <pc:spChg chg="mod">
          <ac:chgData name="Linh Nguyễn Văn" userId="45f2b61bf89d6d8e" providerId="Windows Live" clId="Web-{ECF9E910-624B-72D3-9F98-659B8F42AA84}" dt="2024-05-26T16:32:12.078" v="539" actId="1076"/>
          <ac:spMkLst>
            <pc:docMk/>
            <pc:sldMk cId="2375856281" sldId="287"/>
            <ac:spMk id="7" creationId="{901A67EC-292C-05CD-F8BE-963C4AE6B458}"/>
          </ac:spMkLst>
        </pc:spChg>
        <pc:spChg chg="mod">
          <ac:chgData name="Linh Nguyễn Văn" userId="45f2b61bf89d6d8e" providerId="Windows Live" clId="Web-{ECF9E910-624B-72D3-9F98-659B8F42AA84}" dt="2024-05-26T16:32:16.828" v="541" actId="1076"/>
          <ac:spMkLst>
            <pc:docMk/>
            <pc:sldMk cId="2375856281" sldId="287"/>
            <ac:spMk id="11" creationId="{A18B620C-3821-11F2-DA04-09E25E831F29}"/>
          </ac:spMkLst>
        </pc:spChg>
        <pc:spChg chg="mod">
          <ac:chgData name="Linh Nguyễn Văn" userId="45f2b61bf89d6d8e" providerId="Windows Live" clId="Web-{ECF9E910-624B-72D3-9F98-659B8F42AA84}" dt="2024-05-26T16:32:23.703" v="544" actId="1076"/>
          <ac:spMkLst>
            <pc:docMk/>
            <pc:sldMk cId="2375856281" sldId="287"/>
            <ac:spMk id="808" creationId="{00000000-0000-0000-0000-000000000000}"/>
          </ac:spMkLst>
        </pc:spChg>
        <pc:grpChg chg="mod">
          <ac:chgData name="Linh Nguyễn Văn" userId="45f2b61bf89d6d8e" providerId="Windows Live" clId="Web-{ECF9E910-624B-72D3-9F98-659B8F42AA84}" dt="2024-05-26T16:32:33.422" v="545" actId="1076"/>
          <ac:grpSpMkLst>
            <pc:docMk/>
            <pc:sldMk cId="2375856281" sldId="287"/>
            <ac:grpSpMk id="791" creationId="{00000000-0000-0000-0000-000000000000}"/>
          </ac:grpSpMkLst>
        </pc:grpChg>
        <pc:grpChg chg="mod">
          <ac:chgData name="Linh Nguyễn Văn" userId="45f2b61bf89d6d8e" providerId="Windows Live" clId="Web-{ECF9E910-624B-72D3-9F98-659B8F42AA84}" dt="2024-05-26T16:32:23.687" v="543" actId="1076"/>
          <ac:grpSpMkLst>
            <pc:docMk/>
            <pc:sldMk cId="2375856281" sldId="287"/>
            <ac:grpSpMk id="805" creationId="{00000000-0000-0000-0000-000000000000}"/>
          </ac:grpSpMkLst>
        </pc:grpChg>
        <pc:picChg chg="mod">
          <ac:chgData name="Linh Nguyễn Văn" userId="45f2b61bf89d6d8e" providerId="Windows Live" clId="Web-{ECF9E910-624B-72D3-9F98-659B8F42AA84}" dt="2024-05-26T16:32:12.094" v="540" actId="1076"/>
          <ac:picMkLst>
            <pc:docMk/>
            <pc:sldMk cId="2375856281" sldId="287"/>
            <ac:picMk id="5" creationId="{37AC977D-BBBA-FC95-A468-3C9C75935FF5}"/>
          </ac:picMkLst>
        </pc:picChg>
        <pc:picChg chg="mod">
          <ac:chgData name="Linh Nguyễn Văn" userId="45f2b61bf89d6d8e" providerId="Windows Live" clId="Web-{ECF9E910-624B-72D3-9F98-659B8F42AA84}" dt="2024-05-26T16:32:16.828" v="542" actId="1076"/>
          <ac:picMkLst>
            <pc:docMk/>
            <pc:sldMk cId="2375856281" sldId="287"/>
            <ac:picMk id="9" creationId="{5A201074-015A-5BBD-C26F-848B381A4C2B}"/>
          </ac:picMkLst>
        </pc:picChg>
      </pc:sldChg>
      <pc:sldChg chg="addSp modSp add replId">
        <pc:chgData name="Linh Nguyễn Văn" userId="45f2b61bf89d6d8e" providerId="Windows Live" clId="Web-{ECF9E910-624B-72D3-9F98-659B8F42AA84}" dt="2024-05-26T16:39:58.882" v="635" actId="1076"/>
        <pc:sldMkLst>
          <pc:docMk/>
          <pc:sldMk cId="1860067126" sldId="288"/>
        </pc:sldMkLst>
        <pc:spChg chg="mod">
          <ac:chgData name="Linh Nguyễn Văn" userId="45f2b61bf89d6d8e" providerId="Windows Live" clId="Web-{ECF9E910-624B-72D3-9F98-659B8F42AA84}" dt="2024-05-26T16:39:27.022" v="629" actId="1076"/>
          <ac:spMkLst>
            <pc:docMk/>
            <pc:sldMk cId="1860067126" sldId="288"/>
            <ac:spMk id="3" creationId="{AF9F91D3-068F-DA23-3C91-9F61D5992E5D}"/>
          </ac:spMkLst>
        </pc:spChg>
        <pc:spChg chg="mod">
          <ac:chgData name="Linh Nguyễn Văn" userId="45f2b61bf89d6d8e" providerId="Windows Live" clId="Web-{ECF9E910-624B-72D3-9F98-659B8F42AA84}" dt="2024-05-26T16:39:20.084" v="627" actId="1076"/>
          <ac:spMkLst>
            <pc:docMk/>
            <pc:sldMk cId="1860067126" sldId="288"/>
            <ac:spMk id="824" creationId="{00000000-0000-0000-0000-000000000000}"/>
          </ac:spMkLst>
        </pc:spChg>
        <pc:picChg chg="mod">
          <ac:chgData name="Linh Nguyễn Văn" userId="45f2b61bf89d6d8e" providerId="Windows Live" clId="Web-{ECF9E910-624B-72D3-9F98-659B8F42AA84}" dt="2024-05-26T16:39:31.819" v="630" actId="1076"/>
          <ac:picMkLst>
            <pc:docMk/>
            <pc:sldMk cId="1860067126" sldId="288"/>
            <ac:picMk id="4" creationId="{00000000-0000-0000-0000-000000000000}"/>
          </ac:picMkLst>
        </pc:picChg>
        <pc:picChg chg="add mod">
          <ac:chgData name="Linh Nguyễn Văn" userId="45f2b61bf89d6d8e" providerId="Windows Live" clId="Web-{ECF9E910-624B-72D3-9F98-659B8F42AA84}" dt="2024-05-26T16:39:58.882" v="635" actId="1076"/>
          <ac:picMkLst>
            <pc:docMk/>
            <pc:sldMk cId="1860067126" sldId="288"/>
            <ac:picMk id="5" creationId="{A82CD2F6-9062-72A5-15A5-5E5D167E8A99}"/>
          </ac:picMkLst>
        </pc:picChg>
      </pc:sldChg>
      <pc:sldChg chg="add del replId">
        <pc:chgData name="Linh Nguyễn Văn" userId="45f2b61bf89d6d8e" providerId="Windows Live" clId="Web-{ECF9E910-624B-72D3-9F98-659B8F42AA84}" dt="2024-05-26T16:38:22.052" v="624"/>
        <pc:sldMkLst>
          <pc:docMk/>
          <pc:sldMk cId="3749434942" sldId="288"/>
        </pc:sldMkLst>
      </pc:sldChg>
      <pc:sldChg chg="addSp modSp add replId modTransition">
        <pc:chgData name="Linh Nguyễn Văn" userId="45f2b61bf89d6d8e" providerId="Windows Live" clId="Web-{ECF9E910-624B-72D3-9F98-659B8F42AA84}" dt="2024-05-26T17:01:58.167" v="971" actId="14100"/>
        <pc:sldMkLst>
          <pc:docMk/>
          <pc:sldMk cId="1180865080" sldId="289"/>
        </pc:sldMkLst>
        <pc:spChg chg="add mod">
          <ac:chgData name="Linh Nguyễn Văn" userId="45f2b61bf89d6d8e" providerId="Windows Live" clId="Web-{ECF9E910-624B-72D3-9F98-659B8F42AA84}" dt="2024-05-26T16:49:17.922" v="700" actId="1076"/>
          <ac:spMkLst>
            <pc:docMk/>
            <pc:sldMk cId="1180865080" sldId="289"/>
            <ac:spMk id="3" creationId="{1657BBCD-076A-D0D4-1895-9786A27AB0CE}"/>
          </ac:spMkLst>
        </pc:spChg>
        <pc:spChg chg="mod">
          <ac:chgData name="Linh Nguyễn Văn" userId="45f2b61bf89d6d8e" providerId="Windows Live" clId="Web-{ECF9E910-624B-72D3-9F98-659B8F42AA84}" dt="2024-05-26T16:43:34.807" v="641" actId="1076"/>
          <ac:spMkLst>
            <pc:docMk/>
            <pc:sldMk cId="1180865080" sldId="289"/>
            <ac:spMk id="876" creationId="{00000000-0000-0000-0000-000000000000}"/>
          </ac:spMkLst>
        </pc:spChg>
        <pc:spChg chg="mod">
          <ac:chgData name="Linh Nguyễn Văn" userId="45f2b61bf89d6d8e" providerId="Windows Live" clId="Web-{ECF9E910-624B-72D3-9F98-659B8F42AA84}" dt="2024-05-26T16:43:32.229" v="640" actId="1076"/>
          <ac:spMkLst>
            <pc:docMk/>
            <pc:sldMk cId="1180865080" sldId="289"/>
            <ac:spMk id="880" creationId="{00000000-0000-0000-0000-000000000000}"/>
          </ac:spMkLst>
        </pc:spChg>
        <pc:grpChg chg="mod">
          <ac:chgData name="Linh Nguyễn Văn" userId="45f2b61bf89d6d8e" providerId="Windows Live" clId="Web-{ECF9E910-624B-72D3-9F98-659B8F42AA84}" dt="2024-05-26T16:43:29.698" v="639" actId="1076"/>
          <ac:grpSpMkLst>
            <pc:docMk/>
            <pc:sldMk cId="1180865080" sldId="289"/>
            <ac:grpSpMk id="863" creationId="{00000000-0000-0000-0000-000000000000}"/>
          </ac:grpSpMkLst>
        </pc:grpChg>
        <pc:grpChg chg="mod">
          <ac:chgData name="Linh Nguyễn Văn" userId="45f2b61bf89d6d8e" providerId="Windows Live" clId="Web-{ECF9E910-624B-72D3-9F98-659B8F42AA84}" dt="2024-05-26T16:43:26.354" v="638" actId="1076"/>
          <ac:grpSpMkLst>
            <pc:docMk/>
            <pc:sldMk cId="1180865080" sldId="289"/>
            <ac:grpSpMk id="877" creationId="{00000000-0000-0000-0000-000000000000}"/>
          </ac:grpSpMkLst>
        </pc:grpChg>
        <pc:graphicFrameChg chg="add mod modGraphic">
          <ac:chgData name="Linh Nguyễn Văn" userId="45f2b61bf89d6d8e" providerId="Windows Live" clId="Web-{ECF9E910-624B-72D3-9F98-659B8F42AA84}" dt="2024-05-26T17:01:58.167" v="971" actId="14100"/>
          <ac:graphicFrameMkLst>
            <pc:docMk/>
            <pc:sldMk cId="1180865080" sldId="289"/>
            <ac:graphicFrameMk id="4" creationId="{A74CBFC7-C5CF-262B-0BC8-EDFCBDC4B20F}"/>
          </ac:graphicFrameMkLst>
        </pc:graphicFrameChg>
      </pc:sldChg>
    </pc:docChg>
  </pc:docChgLst>
  <pc:docChgLst>
    <pc:chgData name="Linh Nguyễn Văn" userId="45f2b61bf89d6d8e" providerId="Windows Live" clId="Web-{8062518A-716F-4C1D-F445-2696E74FF3C7}"/>
    <pc:docChg chg="addSld delSld modSld">
      <pc:chgData name="Linh Nguyễn Văn" userId="45f2b61bf89d6d8e" providerId="Windows Live" clId="Web-{8062518A-716F-4C1D-F445-2696E74FF3C7}" dt="2024-05-26T17:22:10.436" v="399"/>
      <pc:docMkLst>
        <pc:docMk/>
      </pc:docMkLst>
      <pc:sldChg chg="addSp modSp">
        <pc:chgData name="Linh Nguyễn Văn" userId="45f2b61bf89d6d8e" providerId="Windows Live" clId="Web-{8062518A-716F-4C1D-F445-2696E74FF3C7}" dt="2024-05-26T17:17:12.306" v="302" actId="1076"/>
        <pc:sldMkLst>
          <pc:docMk/>
          <pc:sldMk cId="0" sldId="256"/>
        </pc:sldMkLst>
        <pc:spChg chg="add mod">
          <ac:chgData name="Linh Nguyễn Văn" userId="45f2b61bf89d6d8e" providerId="Windows Live" clId="Web-{8062518A-716F-4C1D-F445-2696E74FF3C7}" dt="2024-05-26T17:15:07.429" v="293" actId="1076"/>
          <ac:spMkLst>
            <pc:docMk/>
            <pc:sldMk cId="0" sldId="256"/>
            <ac:spMk id="3" creationId="{F0E9A474-6985-62D5-E247-740AFB969C0C}"/>
          </ac:spMkLst>
        </pc:spChg>
        <pc:spChg chg="mod">
          <ac:chgData name="Linh Nguyễn Văn" userId="45f2b61bf89d6d8e" providerId="Windows Live" clId="Web-{8062518A-716F-4C1D-F445-2696E74FF3C7}" dt="2024-05-26T17:17:12.306" v="302" actId="1076"/>
          <ac:spMkLst>
            <pc:docMk/>
            <pc:sldMk cId="0" sldId="256"/>
            <ac:spMk id="474" creationId="{00000000-0000-0000-0000-000000000000}"/>
          </ac:spMkLst>
        </pc:spChg>
      </pc:sldChg>
      <pc:sldChg chg="del">
        <pc:chgData name="Linh Nguyễn Văn" userId="45f2b61bf89d6d8e" providerId="Windows Live" clId="Web-{8062518A-716F-4C1D-F445-2696E74FF3C7}" dt="2024-05-26T17:15:54.368" v="301"/>
        <pc:sldMkLst>
          <pc:docMk/>
          <pc:sldMk cId="0" sldId="257"/>
        </pc:sldMkLst>
      </pc:sldChg>
      <pc:sldChg chg="delSp modSp delAnim">
        <pc:chgData name="Linh Nguyễn Văn" userId="45f2b61bf89d6d8e" providerId="Windows Live" clId="Web-{8062518A-716F-4C1D-F445-2696E74FF3C7}" dt="2024-05-26T17:19:35.527" v="390" actId="1076"/>
        <pc:sldMkLst>
          <pc:docMk/>
          <pc:sldMk cId="0" sldId="258"/>
        </pc:sldMkLst>
        <pc:spChg chg="mod">
          <ac:chgData name="Linh Nguyễn Văn" userId="45f2b61bf89d6d8e" providerId="Windows Live" clId="Web-{8062518A-716F-4C1D-F445-2696E74FF3C7}" dt="2024-05-26T17:18:42.792" v="360" actId="1076"/>
          <ac:spMkLst>
            <pc:docMk/>
            <pc:sldMk cId="0" sldId="258"/>
            <ac:spMk id="492" creationId="{00000000-0000-0000-0000-000000000000}"/>
          </ac:spMkLst>
        </pc:spChg>
        <pc:spChg chg="mod topLvl">
          <ac:chgData name="Linh Nguyễn Văn" userId="45f2b61bf89d6d8e" providerId="Windows Live" clId="Web-{8062518A-716F-4C1D-F445-2696E74FF3C7}" dt="2024-05-26T17:18:45.933" v="361" actId="1076"/>
          <ac:spMkLst>
            <pc:docMk/>
            <pc:sldMk cId="0" sldId="258"/>
            <ac:spMk id="494" creationId="{00000000-0000-0000-0000-000000000000}"/>
          </ac:spMkLst>
        </pc:spChg>
        <pc:spChg chg="del mod topLvl">
          <ac:chgData name="Linh Nguyễn Văn" userId="45f2b61bf89d6d8e" providerId="Windows Live" clId="Web-{8062518A-716F-4C1D-F445-2696E74FF3C7}" dt="2024-05-26T17:18:08.573" v="346"/>
          <ac:spMkLst>
            <pc:docMk/>
            <pc:sldMk cId="0" sldId="258"/>
            <ac:spMk id="495" creationId="{00000000-0000-0000-0000-000000000000}"/>
          </ac:spMkLst>
        </pc:spChg>
        <pc:spChg chg="mod">
          <ac:chgData name="Linh Nguyễn Văn" userId="45f2b61bf89d6d8e" providerId="Windows Live" clId="Web-{8062518A-716F-4C1D-F445-2696E74FF3C7}" dt="2024-05-26T17:19:35.324" v="376" actId="1076"/>
          <ac:spMkLst>
            <pc:docMk/>
            <pc:sldMk cId="0" sldId="258"/>
            <ac:spMk id="500" creationId="{00000000-0000-0000-0000-000000000000}"/>
          </ac:spMkLst>
        </pc:spChg>
        <pc:spChg chg="mod">
          <ac:chgData name="Linh Nguyễn Văn" userId="45f2b61bf89d6d8e" providerId="Windows Live" clId="Web-{8062518A-716F-4C1D-F445-2696E74FF3C7}" dt="2024-05-26T17:17:41.119" v="323"/>
          <ac:spMkLst>
            <pc:docMk/>
            <pc:sldMk cId="0" sldId="258"/>
            <ac:spMk id="502" creationId="{00000000-0000-0000-0000-000000000000}"/>
          </ac:spMkLst>
        </pc:spChg>
        <pc:spChg chg="mod">
          <ac:chgData name="Linh Nguyễn Văn" userId="45f2b61bf89d6d8e" providerId="Windows Live" clId="Web-{8062518A-716F-4C1D-F445-2696E74FF3C7}" dt="2024-05-26T17:17:41.119" v="324"/>
          <ac:spMkLst>
            <pc:docMk/>
            <pc:sldMk cId="0" sldId="258"/>
            <ac:spMk id="503" creationId="{00000000-0000-0000-0000-000000000000}"/>
          </ac:spMkLst>
        </pc:spChg>
        <pc:spChg chg="mod">
          <ac:chgData name="Linh Nguyễn Văn" userId="45f2b61bf89d6d8e" providerId="Windows Live" clId="Web-{8062518A-716F-4C1D-F445-2696E74FF3C7}" dt="2024-05-26T17:19:35.340" v="378" actId="1076"/>
          <ac:spMkLst>
            <pc:docMk/>
            <pc:sldMk cId="0" sldId="258"/>
            <ac:spMk id="512" creationId="{00000000-0000-0000-0000-000000000000}"/>
          </ac:spMkLst>
        </pc:spChg>
        <pc:spChg chg="mod">
          <ac:chgData name="Linh Nguyễn Văn" userId="45f2b61bf89d6d8e" providerId="Windows Live" clId="Web-{8062518A-716F-4C1D-F445-2696E74FF3C7}" dt="2024-05-26T17:17:41.135" v="326"/>
          <ac:spMkLst>
            <pc:docMk/>
            <pc:sldMk cId="0" sldId="258"/>
            <ac:spMk id="517" creationId="{00000000-0000-0000-0000-000000000000}"/>
          </ac:spMkLst>
        </pc:spChg>
        <pc:spChg chg="mod">
          <ac:chgData name="Linh Nguyễn Văn" userId="45f2b61bf89d6d8e" providerId="Windows Live" clId="Web-{8062518A-716F-4C1D-F445-2696E74FF3C7}" dt="2024-05-26T17:17:41.135" v="327"/>
          <ac:spMkLst>
            <pc:docMk/>
            <pc:sldMk cId="0" sldId="258"/>
            <ac:spMk id="518" creationId="{00000000-0000-0000-0000-000000000000}"/>
          </ac:spMkLst>
        </pc:spChg>
        <pc:spChg chg="mod">
          <ac:chgData name="Linh Nguyễn Văn" userId="45f2b61bf89d6d8e" providerId="Windows Live" clId="Web-{8062518A-716F-4C1D-F445-2696E74FF3C7}" dt="2024-05-26T17:19:35.387" v="381" actId="1076"/>
          <ac:spMkLst>
            <pc:docMk/>
            <pc:sldMk cId="0" sldId="258"/>
            <ac:spMk id="519" creationId="{00000000-0000-0000-0000-000000000000}"/>
          </ac:spMkLst>
        </pc:spChg>
        <pc:spChg chg="mod">
          <ac:chgData name="Linh Nguyễn Văn" userId="45f2b61bf89d6d8e" providerId="Windows Live" clId="Web-{8062518A-716F-4C1D-F445-2696E74FF3C7}" dt="2024-05-26T17:17:41.135" v="329"/>
          <ac:spMkLst>
            <pc:docMk/>
            <pc:sldMk cId="0" sldId="258"/>
            <ac:spMk id="524" creationId="{00000000-0000-0000-0000-000000000000}"/>
          </ac:spMkLst>
        </pc:spChg>
        <pc:spChg chg="mod">
          <ac:chgData name="Linh Nguyễn Văn" userId="45f2b61bf89d6d8e" providerId="Windows Live" clId="Web-{8062518A-716F-4C1D-F445-2696E74FF3C7}" dt="2024-05-26T17:17:41.135" v="330"/>
          <ac:spMkLst>
            <pc:docMk/>
            <pc:sldMk cId="0" sldId="258"/>
            <ac:spMk id="525" creationId="{00000000-0000-0000-0000-000000000000}"/>
          </ac:spMkLst>
        </pc:spChg>
        <pc:spChg chg="mod">
          <ac:chgData name="Linh Nguyễn Văn" userId="45f2b61bf89d6d8e" providerId="Windows Live" clId="Web-{8062518A-716F-4C1D-F445-2696E74FF3C7}" dt="2024-05-26T17:19:35.433" v="384" actId="1076"/>
          <ac:spMkLst>
            <pc:docMk/>
            <pc:sldMk cId="0" sldId="258"/>
            <ac:spMk id="526" creationId="{00000000-0000-0000-0000-000000000000}"/>
          </ac:spMkLst>
        </pc:spChg>
        <pc:spChg chg="mod">
          <ac:chgData name="Linh Nguyễn Văn" userId="45f2b61bf89d6d8e" providerId="Windows Live" clId="Web-{8062518A-716F-4C1D-F445-2696E74FF3C7}" dt="2024-05-26T17:19:35.512" v="389" actId="1076"/>
          <ac:spMkLst>
            <pc:docMk/>
            <pc:sldMk cId="0" sldId="258"/>
            <ac:spMk id="530" creationId="{00000000-0000-0000-0000-000000000000}"/>
          </ac:spMkLst>
        </pc:spChg>
        <pc:spChg chg="mod">
          <ac:chgData name="Linh Nguyễn Văn" userId="45f2b61bf89d6d8e" providerId="Windows Live" clId="Web-{8062518A-716F-4C1D-F445-2696E74FF3C7}" dt="2024-05-26T17:17:41.135" v="333"/>
          <ac:spMkLst>
            <pc:docMk/>
            <pc:sldMk cId="0" sldId="258"/>
            <ac:spMk id="532" creationId="{00000000-0000-0000-0000-000000000000}"/>
          </ac:spMkLst>
        </pc:spChg>
        <pc:spChg chg="mod">
          <ac:chgData name="Linh Nguyễn Văn" userId="45f2b61bf89d6d8e" providerId="Windows Live" clId="Web-{8062518A-716F-4C1D-F445-2696E74FF3C7}" dt="2024-05-26T17:17:41.135" v="334"/>
          <ac:spMkLst>
            <pc:docMk/>
            <pc:sldMk cId="0" sldId="258"/>
            <ac:spMk id="533" creationId="{00000000-0000-0000-0000-000000000000}"/>
          </ac:spMkLst>
        </pc:spChg>
        <pc:spChg chg="mod">
          <ac:chgData name="Linh Nguyễn Văn" userId="45f2b61bf89d6d8e" providerId="Windows Live" clId="Web-{8062518A-716F-4C1D-F445-2696E74FF3C7}" dt="2024-05-26T17:19:35.480" v="387" actId="1076"/>
          <ac:spMkLst>
            <pc:docMk/>
            <pc:sldMk cId="0" sldId="258"/>
            <ac:spMk id="534" creationId="{00000000-0000-0000-0000-000000000000}"/>
          </ac:spMkLst>
        </pc:spChg>
        <pc:spChg chg="del topLvl">
          <ac:chgData name="Linh Nguyễn Văn" userId="45f2b61bf89d6d8e" providerId="Windows Live" clId="Web-{8062518A-716F-4C1D-F445-2696E74FF3C7}" dt="2024-05-26T17:19:12.902" v="369"/>
          <ac:spMkLst>
            <pc:docMk/>
            <pc:sldMk cId="0" sldId="258"/>
            <ac:spMk id="536" creationId="{00000000-0000-0000-0000-000000000000}"/>
          </ac:spMkLst>
        </pc:spChg>
        <pc:spChg chg="del topLvl">
          <ac:chgData name="Linh Nguyễn Văn" userId="45f2b61bf89d6d8e" providerId="Windows Live" clId="Web-{8062518A-716F-4C1D-F445-2696E74FF3C7}" dt="2024-05-26T17:19:12.105" v="368"/>
          <ac:spMkLst>
            <pc:docMk/>
            <pc:sldMk cId="0" sldId="258"/>
            <ac:spMk id="537" creationId="{00000000-0000-0000-0000-000000000000}"/>
          </ac:spMkLst>
        </pc:spChg>
        <pc:spChg chg="mod">
          <ac:chgData name="Linh Nguyễn Văn" userId="45f2b61bf89d6d8e" providerId="Windows Live" clId="Web-{8062518A-716F-4C1D-F445-2696E74FF3C7}" dt="2024-05-26T17:19:35.527" v="390" actId="1076"/>
          <ac:spMkLst>
            <pc:docMk/>
            <pc:sldMk cId="0" sldId="258"/>
            <ac:spMk id="538" creationId="{00000000-0000-0000-0000-000000000000}"/>
          </ac:spMkLst>
        </pc:spChg>
        <pc:spChg chg="mod">
          <ac:chgData name="Linh Nguyễn Văn" userId="45f2b61bf89d6d8e" providerId="Windows Live" clId="Web-{8062518A-716F-4C1D-F445-2696E74FF3C7}" dt="2024-05-26T17:17:41.135" v="337"/>
          <ac:spMkLst>
            <pc:docMk/>
            <pc:sldMk cId="0" sldId="258"/>
            <ac:spMk id="540" creationId="{00000000-0000-0000-0000-000000000000}"/>
          </ac:spMkLst>
        </pc:spChg>
        <pc:spChg chg="mod">
          <ac:chgData name="Linh Nguyễn Văn" userId="45f2b61bf89d6d8e" providerId="Windows Live" clId="Web-{8062518A-716F-4C1D-F445-2696E74FF3C7}" dt="2024-05-26T17:17:41.135" v="338"/>
          <ac:spMkLst>
            <pc:docMk/>
            <pc:sldMk cId="0" sldId="258"/>
            <ac:spMk id="541" creationId="{00000000-0000-0000-0000-000000000000}"/>
          </ac:spMkLst>
        </pc:spChg>
        <pc:spChg chg="del mod">
          <ac:chgData name="Linh Nguyễn Văn" userId="45f2b61bf89d6d8e" providerId="Windows Live" clId="Web-{8062518A-716F-4C1D-F445-2696E74FF3C7}" dt="2024-05-26T17:19:15.261" v="371"/>
          <ac:spMkLst>
            <pc:docMk/>
            <pc:sldMk cId="0" sldId="258"/>
            <ac:spMk id="542" creationId="{00000000-0000-0000-0000-000000000000}"/>
          </ac:spMkLst>
        </pc:spChg>
        <pc:spChg chg="mod">
          <ac:chgData name="Linh Nguyễn Văn" userId="45f2b61bf89d6d8e" providerId="Windows Live" clId="Web-{8062518A-716F-4C1D-F445-2696E74FF3C7}" dt="2024-05-26T17:19:35.496" v="388" actId="1076"/>
          <ac:spMkLst>
            <pc:docMk/>
            <pc:sldMk cId="0" sldId="258"/>
            <ac:spMk id="543" creationId="{00000000-0000-0000-0000-000000000000}"/>
          </ac:spMkLst>
        </pc:spChg>
        <pc:spChg chg="del mod">
          <ac:chgData name="Linh Nguyễn Văn" userId="45f2b61bf89d6d8e" providerId="Windows Live" clId="Web-{8062518A-716F-4C1D-F445-2696E74FF3C7}" dt="2024-05-26T17:19:05.777" v="367"/>
          <ac:spMkLst>
            <pc:docMk/>
            <pc:sldMk cId="0" sldId="258"/>
            <ac:spMk id="544" creationId="{00000000-0000-0000-0000-000000000000}"/>
          </ac:spMkLst>
        </pc:spChg>
        <pc:grpChg chg="del mod">
          <ac:chgData name="Linh Nguyễn Văn" userId="45f2b61bf89d6d8e" providerId="Windows Live" clId="Web-{8062518A-716F-4C1D-F445-2696E74FF3C7}" dt="2024-05-26T17:18:08.573" v="346"/>
          <ac:grpSpMkLst>
            <pc:docMk/>
            <pc:sldMk cId="0" sldId="258"/>
            <ac:grpSpMk id="493" creationId="{00000000-0000-0000-0000-000000000000}"/>
          </ac:grpSpMkLst>
        </pc:grpChg>
        <pc:grpChg chg="mod">
          <ac:chgData name="Linh Nguyễn Văn" userId="45f2b61bf89d6d8e" providerId="Windows Live" clId="Web-{8062518A-716F-4C1D-F445-2696E74FF3C7}" dt="2024-05-26T17:19:35.308" v="375" actId="1076"/>
          <ac:grpSpMkLst>
            <pc:docMk/>
            <pc:sldMk cId="0" sldId="258"/>
            <ac:grpSpMk id="497" creationId="{00000000-0000-0000-0000-000000000000}"/>
          </ac:grpSpMkLst>
        </pc:grpChg>
        <pc:grpChg chg="mod">
          <ac:chgData name="Linh Nguyễn Văn" userId="45f2b61bf89d6d8e" providerId="Windows Live" clId="Web-{8062518A-716F-4C1D-F445-2696E74FF3C7}" dt="2024-05-26T17:19:35.340" v="377" actId="1076"/>
          <ac:grpSpMkLst>
            <pc:docMk/>
            <pc:sldMk cId="0" sldId="258"/>
            <ac:grpSpMk id="501" creationId="{00000000-0000-0000-0000-000000000000}"/>
          </ac:grpSpMkLst>
        </pc:grpChg>
        <pc:grpChg chg="mod">
          <ac:chgData name="Linh Nguyễn Văn" userId="45f2b61bf89d6d8e" providerId="Windows Live" clId="Web-{8062518A-716F-4C1D-F445-2696E74FF3C7}" dt="2024-05-26T17:19:35.355" v="379" actId="1076"/>
          <ac:grpSpMkLst>
            <pc:docMk/>
            <pc:sldMk cId="0" sldId="258"/>
            <ac:grpSpMk id="513" creationId="{00000000-0000-0000-0000-000000000000}"/>
          </ac:grpSpMkLst>
        </pc:grpChg>
        <pc:grpChg chg="mod">
          <ac:chgData name="Linh Nguyễn Văn" userId="45f2b61bf89d6d8e" providerId="Windows Live" clId="Web-{8062518A-716F-4C1D-F445-2696E74FF3C7}" dt="2024-05-26T17:19:35.371" v="380" actId="1076"/>
          <ac:grpSpMkLst>
            <pc:docMk/>
            <pc:sldMk cId="0" sldId="258"/>
            <ac:grpSpMk id="516" creationId="{00000000-0000-0000-0000-000000000000}"/>
          </ac:grpSpMkLst>
        </pc:grpChg>
        <pc:grpChg chg="mod">
          <ac:chgData name="Linh Nguyễn Văn" userId="45f2b61bf89d6d8e" providerId="Windows Live" clId="Web-{8062518A-716F-4C1D-F445-2696E74FF3C7}" dt="2024-05-26T17:19:35.402" v="382" actId="1076"/>
          <ac:grpSpMkLst>
            <pc:docMk/>
            <pc:sldMk cId="0" sldId="258"/>
            <ac:grpSpMk id="520" creationId="{00000000-0000-0000-0000-000000000000}"/>
          </ac:grpSpMkLst>
        </pc:grpChg>
        <pc:grpChg chg="mod">
          <ac:chgData name="Linh Nguyễn Văn" userId="45f2b61bf89d6d8e" providerId="Windows Live" clId="Web-{8062518A-716F-4C1D-F445-2696E74FF3C7}" dt="2024-05-26T17:19:35.418" v="383" actId="1076"/>
          <ac:grpSpMkLst>
            <pc:docMk/>
            <pc:sldMk cId="0" sldId="258"/>
            <ac:grpSpMk id="523" creationId="{00000000-0000-0000-0000-000000000000}"/>
          </ac:grpSpMkLst>
        </pc:grpChg>
        <pc:grpChg chg="mod">
          <ac:chgData name="Linh Nguyễn Văn" userId="45f2b61bf89d6d8e" providerId="Windows Live" clId="Web-{8062518A-716F-4C1D-F445-2696E74FF3C7}" dt="2024-05-26T17:19:35.449" v="385" actId="1076"/>
          <ac:grpSpMkLst>
            <pc:docMk/>
            <pc:sldMk cId="0" sldId="258"/>
            <ac:grpSpMk id="527" creationId="{00000000-0000-0000-0000-000000000000}"/>
          </ac:grpSpMkLst>
        </pc:grpChg>
        <pc:grpChg chg="mod">
          <ac:chgData name="Linh Nguyễn Văn" userId="45f2b61bf89d6d8e" providerId="Windows Live" clId="Web-{8062518A-716F-4C1D-F445-2696E74FF3C7}" dt="2024-05-26T17:19:35.465" v="386" actId="1076"/>
          <ac:grpSpMkLst>
            <pc:docMk/>
            <pc:sldMk cId="0" sldId="258"/>
            <ac:grpSpMk id="531" creationId="{00000000-0000-0000-0000-000000000000}"/>
          </ac:grpSpMkLst>
        </pc:grpChg>
        <pc:grpChg chg="del">
          <ac:chgData name="Linh Nguyễn Văn" userId="45f2b61bf89d6d8e" providerId="Windows Live" clId="Web-{8062518A-716F-4C1D-F445-2696E74FF3C7}" dt="2024-05-26T17:19:12.105" v="368"/>
          <ac:grpSpMkLst>
            <pc:docMk/>
            <pc:sldMk cId="0" sldId="258"/>
            <ac:grpSpMk id="535" creationId="{00000000-0000-0000-0000-000000000000}"/>
          </ac:grpSpMkLst>
        </pc:grpChg>
        <pc:grpChg chg="del">
          <ac:chgData name="Linh Nguyễn Văn" userId="45f2b61bf89d6d8e" providerId="Windows Live" clId="Web-{8062518A-716F-4C1D-F445-2696E74FF3C7}" dt="2024-05-26T17:19:14.167" v="370"/>
          <ac:grpSpMkLst>
            <pc:docMk/>
            <pc:sldMk cId="0" sldId="258"/>
            <ac:grpSpMk id="539" creationId="{00000000-0000-0000-0000-000000000000}"/>
          </ac:grpSpMkLst>
        </pc:grpChg>
      </pc:sldChg>
      <pc:sldChg chg="modSp">
        <pc:chgData name="Linh Nguyễn Văn" userId="45f2b61bf89d6d8e" providerId="Windows Live" clId="Web-{8062518A-716F-4C1D-F445-2696E74FF3C7}" dt="2024-05-26T17:04:56.483" v="13" actId="20577"/>
        <pc:sldMkLst>
          <pc:docMk/>
          <pc:sldMk cId="0" sldId="271"/>
        </pc:sldMkLst>
        <pc:spChg chg="mod">
          <ac:chgData name="Linh Nguyễn Văn" userId="45f2b61bf89d6d8e" providerId="Windows Live" clId="Web-{8062518A-716F-4C1D-F445-2696E74FF3C7}" dt="2024-05-26T17:04:56.483" v="13" actId="20577"/>
          <ac:spMkLst>
            <pc:docMk/>
            <pc:sldMk cId="0" sldId="271"/>
            <ac:spMk id="852" creationId="{00000000-0000-0000-0000-000000000000}"/>
          </ac:spMkLst>
        </pc:spChg>
      </pc:sldChg>
      <pc:sldChg chg="addSp modSp">
        <pc:chgData name="Linh Nguyễn Văn" userId="45f2b61bf89d6d8e" providerId="Windows Live" clId="Web-{8062518A-716F-4C1D-F445-2696E74FF3C7}" dt="2024-05-26T17:07:09.750" v="38" actId="1076"/>
        <pc:sldMkLst>
          <pc:docMk/>
          <pc:sldMk cId="0" sldId="272"/>
        </pc:sldMkLst>
        <pc:spChg chg="mod">
          <ac:chgData name="Linh Nguyễn Văn" userId="45f2b61bf89d6d8e" providerId="Windows Live" clId="Web-{8062518A-716F-4C1D-F445-2696E74FF3C7}" dt="2024-05-26T17:05:05.186" v="14" actId="20577"/>
          <ac:spMkLst>
            <pc:docMk/>
            <pc:sldMk cId="0" sldId="272"/>
            <ac:spMk id="876" creationId="{00000000-0000-0000-0000-000000000000}"/>
          </ac:spMkLst>
        </pc:spChg>
        <pc:graphicFrameChg chg="add mod">
          <ac:chgData name="Linh Nguyễn Văn" userId="45f2b61bf89d6d8e" providerId="Windows Live" clId="Web-{8062518A-716F-4C1D-F445-2696E74FF3C7}" dt="2024-05-26T17:07:09.750" v="38" actId="1076"/>
          <ac:graphicFrameMkLst>
            <pc:docMk/>
            <pc:sldMk cId="0" sldId="272"/>
            <ac:graphicFrameMk id="4" creationId="{466029DD-DC30-2A37-F954-0B97E749A445}"/>
          </ac:graphicFrameMkLst>
        </pc:graphicFrameChg>
      </pc:sldChg>
      <pc:sldChg chg="addSp delSp modSp modTransition delAnim">
        <pc:chgData name="Linh Nguyễn Văn" userId="45f2b61bf89d6d8e" providerId="Windows Live" clId="Web-{8062518A-716F-4C1D-F445-2696E74FF3C7}" dt="2024-05-26T17:10:45.285" v="176"/>
        <pc:sldMkLst>
          <pc:docMk/>
          <pc:sldMk cId="0" sldId="274"/>
        </pc:sldMkLst>
        <pc:spChg chg="add mod">
          <ac:chgData name="Linh Nguyễn Văn" userId="45f2b61bf89d6d8e" providerId="Windows Live" clId="Web-{8062518A-716F-4C1D-F445-2696E74FF3C7}" dt="2024-05-26T17:06:15.124" v="26" actId="1076"/>
          <ac:spMkLst>
            <pc:docMk/>
            <pc:sldMk cId="0" sldId="274"/>
            <ac:spMk id="3" creationId="{5CDC2050-1BD2-65B5-3F1E-B953C91BDEDE}"/>
          </ac:spMkLst>
        </pc:spChg>
        <pc:spChg chg="add del mod">
          <ac:chgData name="Linh Nguyễn Văn" userId="45f2b61bf89d6d8e" providerId="Windows Live" clId="Web-{8062518A-716F-4C1D-F445-2696E74FF3C7}" dt="2024-05-26T17:10:35.285" v="159"/>
          <ac:spMkLst>
            <pc:docMk/>
            <pc:sldMk cId="0" sldId="274"/>
            <ac:spMk id="24" creationId="{1D1937F8-97B2-C404-6072-17796186D5B7}"/>
          </ac:spMkLst>
        </pc:spChg>
        <pc:spChg chg="add del mod">
          <ac:chgData name="Linh Nguyễn Văn" userId="45f2b61bf89d6d8e" providerId="Windows Live" clId="Web-{8062518A-716F-4C1D-F445-2696E74FF3C7}" dt="2024-05-26T17:10:35.285" v="158"/>
          <ac:spMkLst>
            <pc:docMk/>
            <pc:sldMk cId="0" sldId="274"/>
            <ac:spMk id="26" creationId="{0CE2846A-AAF8-4AEE-F076-79EAE8B37D1C}"/>
          </ac:spMkLst>
        </pc:spChg>
        <pc:spChg chg="add del mod">
          <ac:chgData name="Linh Nguyễn Văn" userId="45f2b61bf89d6d8e" providerId="Windows Live" clId="Web-{8062518A-716F-4C1D-F445-2696E74FF3C7}" dt="2024-05-26T17:10:35.285" v="157"/>
          <ac:spMkLst>
            <pc:docMk/>
            <pc:sldMk cId="0" sldId="274"/>
            <ac:spMk id="28" creationId="{2F39C8A0-5DE8-730D-B88C-4C4D0FA85282}"/>
          </ac:spMkLst>
        </pc:spChg>
        <pc:spChg chg="add del mod">
          <ac:chgData name="Linh Nguyễn Văn" userId="45f2b61bf89d6d8e" providerId="Windows Live" clId="Web-{8062518A-716F-4C1D-F445-2696E74FF3C7}" dt="2024-05-26T17:10:35.269" v="156"/>
          <ac:spMkLst>
            <pc:docMk/>
            <pc:sldMk cId="0" sldId="274"/>
            <ac:spMk id="30" creationId="{7000E639-9EFF-70ED-E583-CDB2729EB9F0}"/>
          </ac:spMkLst>
        </pc:spChg>
        <pc:spChg chg="add del mod">
          <ac:chgData name="Linh Nguyễn Văn" userId="45f2b61bf89d6d8e" providerId="Windows Live" clId="Web-{8062518A-716F-4C1D-F445-2696E74FF3C7}" dt="2024-05-26T17:10:35.269" v="155"/>
          <ac:spMkLst>
            <pc:docMk/>
            <pc:sldMk cId="0" sldId="274"/>
            <ac:spMk id="32" creationId="{B1EEE7EA-59F1-ECC3-464F-D5123DD64C80}"/>
          </ac:spMkLst>
        </pc:spChg>
        <pc:spChg chg="add del mod">
          <ac:chgData name="Linh Nguyễn Văn" userId="45f2b61bf89d6d8e" providerId="Windows Live" clId="Web-{8062518A-716F-4C1D-F445-2696E74FF3C7}" dt="2024-05-26T17:10:35.269" v="154"/>
          <ac:spMkLst>
            <pc:docMk/>
            <pc:sldMk cId="0" sldId="274"/>
            <ac:spMk id="34" creationId="{9225BE59-3911-5DC8-567E-29CCF85E883A}"/>
          </ac:spMkLst>
        </pc:spChg>
        <pc:spChg chg="add del mod">
          <ac:chgData name="Linh Nguyễn Văn" userId="45f2b61bf89d6d8e" providerId="Windows Live" clId="Web-{8062518A-716F-4C1D-F445-2696E74FF3C7}" dt="2024-05-26T17:10:35.269" v="153"/>
          <ac:spMkLst>
            <pc:docMk/>
            <pc:sldMk cId="0" sldId="274"/>
            <ac:spMk id="36" creationId="{EF4D4436-C663-55E3-2351-28D363DA3243}"/>
          </ac:spMkLst>
        </pc:spChg>
        <pc:spChg chg="add del mod">
          <ac:chgData name="Linh Nguyễn Văn" userId="45f2b61bf89d6d8e" providerId="Windows Live" clId="Web-{8062518A-716F-4C1D-F445-2696E74FF3C7}" dt="2024-05-26T17:10:35.269" v="152"/>
          <ac:spMkLst>
            <pc:docMk/>
            <pc:sldMk cId="0" sldId="274"/>
            <ac:spMk id="38" creationId="{2CBD0298-A37E-AF9C-9CD3-1959F2C72260}"/>
          </ac:spMkLst>
        </pc:spChg>
        <pc:spChg chg="add del mod">
          <ac:chgData name="Linh Nguyễn Văn" userId="45f2b61bf89d6d8e" providerId="Windows Live" clId="Web-{8062518A-716F-4C1D-F445-2696E74FF3C7}" dt="2024-05-26T17:10:35.269" v="151"/>
          <ac:spMkLst>
            <pc:docMk/>
            <pc:sldMk cId="0" sldId="274"/>
            <ac:spMk id="40" creationId="{5B2E040F-EBFF-920E-ACB1-DDB407EF8DB6}"/>
          </ac:spMkLst>
        </pc:spChg>
        <pc:spChg chg="add del mod">
          <ac:chgData name="Linh Nguyễn Văn" userId="45f2b61bf89d6d8e" providerId="Windows Live" clId="Web-{8062518A-716F-4C1D-F445-2696E74FF3C7}" dt="2024-05-26T17:10:35.269" v="150"/>
          <ac:spMkLst>
            <pc:docMk/>
            <pc:sldMk cId="0" sldId="274"/>
            <ac:spMk id="42" creationId="{25550462-EE7D-548B-3276-4E9A72453A99}"/>
          </ac:spMkLst>
        </pc:spChg>
        <pc:spChg chg="add del mod">
          <ac:chgData name="Linh Nguyễn Văn" userId="45f2b61bf89d6d8e" providerId="Windows Live" clId="Web-{8062518A-716F-4C1D-F445-2696E74FF3C7}" dt="2024-05-26T17:10:35.269" v="149"/>
          <ac:spMkLst>
            <pc:docMk/>
            <pc:sldMk cId="0" sldId="274"/>
            <ac:spMk id="44" creationId="{75203637-F590-B8A3-C54F-AF4B876F2CF9}"/>
          </ac:spMkLst>
        </pc:spChg>
        <pc:spChg chg="add del mod">
          <ac:chgData name="Linh Nguyễn Văn" userId="45f2b61bf89d6d8e" providerId="Windows Live" clId="Web-{8062518A-716F-4C1D-F445-2696E74FF3C7}" dt="2024-05-26T17:10:35.269" v="148"/>
          <ac:spMkLst>
            <pc:docMk/>
            <pc:sldMk cId="0" sldId="274"/>
            <ac:spMk id="46" creationId="{503D672C-30C7-8D7F-7B01-C22776CC6F4A}"/>
          </ac:spMkLst>
        </pc:spChg>
        <pc:spChg chg="add">
          <ac:chgData name="Linh Nguyễn Văn" userId="45f2b61bf89d6d8e" providerId="Windows Live" clId="Web-{8062518A-716F-4C1D-F445-2696E74FF3C7}" dt="2024-05-26T17:10:45.035" v="163"/>
          <ac:spMkLst>
            <pc:docMk/>
            <pc:sldMk cId="0" sldId="274"/>
            <ac:spMk id="903" creationId="{47B3071D-AF98-0E2D-1D0A-1FE2D2254C65}"/>
          </ac:spMkLst>
        </pc:spChg>
        <pc:spChg chg="mod">
          <ac:chgData name="Linh Nguyễn Văn" userId="45f2b61bf89d6d8e" providerId="Windows Live" clId="Web-{8062518A-716F-4C1D-F445-2696E74FF3C7}" dt="2024-05-26T17:06:26.968" v="30" actId="14100"/>
          <ac:spMkLst>
            <pc:docMk/>
            <pc:sldMk cId="0" sldId="274"/>
            <ac:spMk id="904" creationId="{00000000-0000-0000-0000-000000000000}"/>
          </ac:spMkLst>
        </pc:spChg>
        <pc:spChg chg="del">
          <ac:chgData name="Linh Nguyễn Văn" userId="45f2b61bf89d6d8e" providerId="Windows Live" clId="Web-{8062518A-716F-4C1D-F445-2696E74FF3C7}" dt="2024-05-26T17:07:29.829" v="60"/>
          <ac:spMkLst>
            <pc:docMk/>
            <pc:sldMk cId="0" sldId="274"/>
            <ac:spMk id="906" creationId="{00000000-0000-0000-0000-000000000000}"/>
          </ac:spMkLst>
        </pc:spChg>
        <pc:spChg chg="del">
          <ac:chgData name="Linh Nguyễn Văn" userId="45f2b61bf89d6d8e" providerId="Windows Live" clId="Web-{8062518A-716F-4C1D-F445-2696E74FF3C7}" dt="2024-05-26T17:07:29.829" v="59"/>
          <ac:spMkLst>
            <pc:docMk/>
            <pc:sldMk cId="0" sldId="274"/>
            <ac:spMk id="907" creationId="{00000000-0000-0000-0000-000000000000}"/>
          </ac:spMkLst>
        </pc:spChg>
        <pc:spChg chg="del">
          <ac:chgData name="Linh Nguyễn Văn" userId="45f2b61bf89d6d8e" providerId="Windows Live" clId="Web-{8062518A-716F-4C1D-F445-2696E74FF3C7}" dt="2024-05-26T17:07:29.829" v="58"/>
          <ac:spMkLst>
            <pc:docMk/>
            <pc:sldMk cId="0" sldId="274"/>
            <ac:spMk id="908" creationId="{00000000-0000-0000-0000-000000000000}"/>
          </ac:spMkLst>
        </pc:spChg>
        <pc:spChg chg="del">
          <ac:chgData name="Linh Nguyễn Văn" userId="45f2b61bf89d6d8e" providerId="Windows Live" clId="Web-{8062518A-716F-4C1D-F445-2696E74FF3C7}" dt="2024-05-26T17:07:29.829" v="57"/>
          <ac:spMkLst>
            <pc:docMk/>
            <pc:sldMk cId="0" sldId="274"/>
            <ac:spMk id="909" creationId="{00000000-0000-0000-0000-000000000000}"/>
          </ac:spMkLst>
        </pc:spChg>
        <pc:spChg chg="del">
          <ac:chgData name="Linh Nguyễn Văn" userId="45f2b61bf89d6d8e" providerId="Windows Live" clId="Web-{8062518A-716F-4C1D-F445-2696E74FF3C7}" dt="2024-05-26T17:07:29.829" v="56"/>
          <ac:spMkLst>
            <pc:docMk/>
            <pc:sldMk cId="0" sldId="274"/>
            <ac:spMk id="910" creationId="{00000000-0000-0000-0000-000000000000}"/>
          </ac:spMkLst>
        </pc:spChg>
        <pc:spChg chg="del">
          <ac:chgData name="Linh Nguyễn Văn" userId="45f2b61bf89d6d8e" providerId="Windows Live" clId="Web-{8062518A-716F-4C1D-F445-2696E74FF3C7}" dt="2024-05-26T17:07:29.829" v="55"/>
          <ac:spMkLst>
            <pc:docMk/>
            <pc:sldMk cId="0" sldId="274"/>
            <ac:spMk id="911" creationId="{00000000-0000-0000-0000-000000000000}"/>
          </ac:spMkLst>
        </pc:spChg>
        <pc:spChg chg="del">
          <ac:chgData name="Linh Nguyễn Văn" userId="45f2b61bf89d6d8e" providerId="Windows Live" clId="Web-{8062518A-716F-4C1D-F445-2696E74FF3C7}" dt="2024-05-26T17:07:29.829" v="54"/>
          <ac:spMkLst>
            <pc:docMk/>
            <pc:sldMk cId="0" sldId="274"/>
            <ac:spMk id="912" creationId="{00000000-0000-0000-0000-000000000000}"/>
          </ac:spMkLst>
        </pc:spChg>
        <pc:spChg chg="del">
          <ac:chgData name="Linh Nguyễn Văn" userId="45f2b61bf89d6d8e" providerId="Windows Live" clId="Web-{8062518A-716F-4C1D-F445-2696E74FF3C7}" dt="2024-05-26T17:07:29.829" v="53"/>
          <ac:spMkLst>
            <pc:docMk/>
            <pc:sldMk cId="0" sldId="274"/>
            <ac:spMk id="913" creationId="{00000000-0000-0000-0000-000000000000}"/>
          </ac:spMkLst>
        </pc:spChg>
        <pc:spChg chg="del">
          <ac:chgData name="Linh Nguyễn Văn" userId="45f2b61bf89d6d8e" providerId="Windows Live" clId="Web-{8062518A-716F-4C1D-F445-2696E74FF3C7}" dt="2024-05-26T17:07:29.829" v="52"/>
          <ac:spMkLst>
            <pc:docMk/>
            <pc:sldMk cId="0" sldId="274"/>
            <ac:spMk id="914" creationId="{00000000-0000-0000-0000-000000000000}"/>
          </ac:spMkLst>
        </pc:spChg>
        <pc:spChg chg="del">
          <ac:chgData name="Linh Nguyễn Văn" userId="45f2b61bf89d6d8e" providerId="Windows Live" clId="Web-{8062518A-716F-4C1D-F445-2696E74FF3C7}" dt="2024-05-26T17:07:29.829" v="51"/>
          <ac:spMkLst>
            <pc:docMk/>
            <pc:sldMk cId="0" sldId="274"/>
            <ac:spMk id="915" creationId="{00000000-0000-0000-0000-000000000000}"/>
          </ac:spMkLst>
        </pc:spChg>
        <pc:spChg chg="del">
          <ac:chgData name="Linh Nguyễn Văn" userId="45f2b61bf89d6d8e" providerId="Windows Live" clId="Web-{8062518A-716F-4C1D-F445-2696E74FF3C7}" dt="2024-05-26T17:07:29.829" v="50"/>
          <ac:spMkLst>
            <pc:docMk/>
            <pc:sldMk cId="0" sldId="274"/>
            <ac:spMk id="916" creationId="{00000000-0000-0000-0000-000000000000}"/>
          </ac:spMkLst>
        </pc:spChg>
        <pc:spChg chg="del">
          <ac:chgData name="Linh Nguyễn Văn" userId="45f2b61bf89d6d8e" providerId="Windows Live" clId="Web-{8062518A-716F-4C1D-F445-2696E74FF3C7}" dt="2024-05-26T17:07:29.829" v="49"/>
          <ac:spMkLst>
            <pc:docMk/>
            <pc:sldMk cId="0" sldId="274"/>
            <ac:spMk id="917" creationId="{00000000-0000-0000-0000-000000000000}"/>
          </ac:spMkLst>
        </pc:spChg>
        <pc:spChg chg="del">
          <ac:chgData name="Linh Nguyễn Văn" userId="45f2b61bf89d6d8e" providerId="Windows Live" clId="Web-{8062518A-716F-4C1D-F445-2696E74FF3C7}" dt="2024-05-26T17:07:29.813" v="42"/>
          <ac:spMkLst>
            <pc:docMk/>
            <pc:sldMk cId="0" sldId="274"/>
            <ac:spMk id="940" creationId="{00000000-0000-0000-0000-000000000000}"/>
          </ac:spMkLst>
        </pc:spChg>
        <pc:spChg chg="del">
          <ac:chgData name="Linh Nguyễn Văn" userId="45f2b61bf89d6d8e" providerId="Windows Live" clId="Web-{8062518A-716F-4C1D-F445-2696E74FF3C7}" dt="2024-05-26T17:07:29.813" v="41"/>
          <ac:spMkLst>
            <pc:docMk/>
            <pc:sldMk cId="0" sldId="274"/>
            <ac:spMk id="941" creationId="{00000000-0000-0000-0000-000000000000}"/>
          </ac:spMkLst>
        </pc:spChg>
        <pc:spChg chg="add">
          <ac:chgData name="Linh Nguyễn Văn" userId="45f2b61bf89d6d8e" providerId="Windows Live" clId="Web-{8062518A-716F-4C1D-F445-2696E74FF3C7}" dt="2024-05-26T17:10:45.066" v="164"/>
          <ac:spMkLst>
            <pc:docMk/>
            <pc:sldMk cId="0" sldId="274"/>
            <ac:spMk id="944" creationId="{E11754E8-2355-A1B5-4976-948A2306EF77}"/>
          </ac:spMkLst>
        </pc:spChg>
        <pc:spChg chg="add">
          <ac:chgData name="Linh Nguyễn Văn" userId="45f2b61bf89d6d8e" providerId="Windows Live" clId="Web-{8062518A-716F-4C1D-F445-2696E74FF3C7}" dt="2024-05-26T17:10:45.082" v="165"/>
          <ac:spMkLst>
            <pc:docMk/>
            <pc:sldMk cId="0" sldId="274"/>
            <ac:spMk id="946" creationId="{807AB37C-512D-0706-BC71-F719D8A192C3}"/>
          </ac:spMkLst>
        </pc:spChg>
        <pc:spChg chg="add">
          <ac:chgData name="Linh Nguyễn Văn" userId="45f2b61bf89d6d8e" providerId="Windows Live" clId="Web-{8062518A-716F-4C1D-F445-2696E74FF3C7}" dt="2024-05-26T17:10:45.097" v="166"/>
          <ac:spMkLst>
            <pc:docMk/>
            <pc:sldMk cId="0" sldId="274"/>
            <ac:spMk id="948" creationId="{9B24318A-1D2F-D216-274F-F47899597EE3}"/>
          </ac:spMkLst>
        </pc:spChg>
        <pc:spChg chg="add">
          <ac:chgData name="Linh Nguyễn Văn" userId="45f2b61bf89d6d8e" providerId="Windows Live" clId="Web-{8062518A-716F-4C1D-F445-2696E74FF3C7}" dt="2024-05-26T17:10:45.113" v="167"/>
          <ac:spMkLst>
            <pc:docMk/>
            <pc:sldMk cId="0" sldId="274"/>
            <ac:spMk id="950" creationId="{C865F0C3-68AA-872C-17F0-8C4C555EAB1A}"/>
          </ac:spMkLst>
        </pc:spChg>
        <pc:spChg chg="add">
          <ac:chgData name="Linh Nguyễn Văn" userId="45f2b61bf89d6d8e" providerId="Windows Live" clId="Web-{8062518A-716F-4C1D-F445-2696E74FF3C7}" dt="2024-05-26T17:10:45.129" v="168"/>
          <ac:spMkLst>
            <pc:docMk/>
            <pc:sldMk cId="0" sldId="274"/>
            <ac:spMk id="952" creationId="{3E073889-600C-23A2-F4EA-D44F2CD8F04D}"/>
          </ac:spMkLst>
        </pc:spChg>
        <pc:spChg chg="add">
          <ac:chgData name="Linh Nguyễn Văn" userId="45f2b61bf89d6d8e" providerId="Windows Live" clId="Web-{8062518A-716F-4C1D-F445-2696E74FF3C7}" dt="2024-05-26T17:10:45.160" v="169"/>
          <ac:spMkLst>
            <pc:docMk/>
            <pc:sldMk cId="0" sldId="274"/>
            <ac:spMk id="954" creationId="{0EB4B375-0408-D9A0-F83D-8A20A179016B}"/>
          </ac:spMkLst>
        </pc:spChg>
        <pc:spChg chg="add">
          <ac:chgData name="Linh Nguyễn Văn" userId="45f2b61bf89d6d8e" providerId="Windows Live" clId="Web-{8062518A-716F-4C1D-F445-2696E74FF3C7}" dt="2024-05-26T17:10:45.175" v="170"/>
          <ac:spMkLst>
            <pc:docMk/>
            <pc:sldMk cId="0" sldId="274"/>
            <ac:spMk id="956" creationId="{7B10CE03-5A63-B845-433C-1D64E665FFE7}"/>
          </ac:spMkLst>
        </pc:spChg>
        <pc:spChg chg="add">
          <ac:chgData name="Linh Nguyễn Văn" userId="45f2b61bf89d6d8e" providerId="Windows Live" clId="Web-{8062518A-716F-4C1D-F445-2696E74FF3C7}" dt="2024-05-26T17:10:45.191" v="171"/>
          <ac:spMkLst>
            <pc:docMk/>
            <pc:sldMk cId="0" sldId="274"/>
            <ac:spMk id="958" creationId="{05FA381A-B4B7-F225-81AC-CBCA3DF4A33C}"/>
          </ac:spMkLst>
        </pc:spChg>
        <pc:spChg chg="add">
          <ac:chgData name="Linh Nguyễn Văn" userId="45f2b61bf89d6d8e" providerId="Windows Live" clId="Web-{8062518A-716F-4C1D-F445-2696E74FF3C7}" dt="2024-05-26T17:10:45.207" v="172"/>
          <ac:spMkLst>
            <pc:docMk/>
            <pc:sldMk cId="0" sldId="274"/>
            <ac:spMk id="960" creationId="{815F4F5E-5E7A-FE7B-B306-F3C8070CC290}"/>
          </ac:spMkLst>
        </pc:spChg>
        <pc:spChg chg="add">
          <ac:chgData name="Linh Nguyễn Văn" userId="45f2b61bf89d6d8e" providerId="Windows Live" clId="Web-{8062518A-716F-4C1D-F445-2696E74FF3C7}" dt="2024-05-26T17:10:45.238" v="173"/>
          <ac:spMkLst>
            <pc:docMk/>
            <pc:sldMk cId="0" sldId="274"/>
            <ac:spMk id="962" creationId="{19EE3CCA-E71D-65E3-2AAD-779BA382205C}"/>
          </ac:spMkLst>
        </pc:spChg>
        <pc:spChg chg="add">
          <ac:chgData name="Linh Nguyễn Văn" userId="45f2b61bf89d6d8e" providerId="Windows Live" clId="Web-{8062518A-716F-4C1D-F445-2696E74FF3C7}" dt="2024-05-26T17:10:45.254" v="174"/>
          <ac:spMkLst>
            <pc:docMk/>
            <pc:sldMk cId="0" sldId="274"/>
            <ac:spMk id="964" creationId="{A45C5DA6-FB2E-AF20-F20A-04A6FB12CC4D}"/>
          </ac:spMkLst>
        </pc:spChg>
        <pc:grpChg chg="del">
          <ac:chgData name="Linh Nguyễn Văn" userId="45f2b61bf89d6d8e" providerId="Windows Live" clId="Web-{8062518A-716F-4C1D-F445-2696E74FF3C7}" dt="2024-05-26T17:07:29.829" v="45"/>
          <ac:grpSpMkLst>
            <pc:docMk/>
            <pc:sldMk cId="0" sldId="274"/>
            <ac:grpSpMk id="921" creationId="{00000000-0000-0000-0000-000000000000}"/>
          </ac:grpSpMkLst>
        </pc:grpChg>
        <pc:grpChg chg="del">
          <ac:chgData name="Linh Nguyễn Văn" userId="45f2b61bf89d6d8e" providerId="Windows Live" clId="Web-{8062518A-716F-4C1D-F445-2696E74FF3C7}" dt="2024-05-26T17:07:29.829" v="44"/>
          <ac:grpSpMkLst>
            <pc:docMk/>
            <pc:sldMk cId="0" sldId="274"/>
            <ac:grpSpMk id="928" creationId="{00000000-0000-0000-0000-000000000000}"/>
          </ac:grpSpMkLst>
        </pc:grpChg>
        <pc:grpChg chg="del">
          <ac:chgData name="Linh Nguyễn Văn" userId="45f2b61bf89d6d8e" providerId="Windows Live" clId="Web-{8062518A-716F-4C1D-F445-2696E74FF3C7}" dt="2024-05-26T17:07:29.829" v="43"/>
          <ac:grpSpMkLst>
            <pc:docMk/>
            <pc:sldMk cId="0" sldId="274"/>
            <ac:grpSpMk id="934" creationId="{00000000-0000-0000-0000-000000000000}"/>
          </ac:grpSpMkLst>
        </pc:grpChg>
        <pc:graphicFrameChg chg="add mod">
          <ac:chgData name="Linh Nguyễn Văn" userId="45f2b61bf89d6d8e" providerId="Windows Live" clId="Web-{8062518A-716F-4C1D-F445-2696E74FF3C7}" dt="2024-05-26T17:09:06.752" v="67" actId="1076"/>
          <ac:graphicFrameMkLst>
            <pc:docMk/>
            <pc:sldMk cId="0" sldId="274"/>
            <ac:graphicFrameMk id="5" creationId="{81CDE4E4-A398-D43C-3E05-93C6222592EB}"/>
          </ac:graphicFrameMkLst>
        </pc:graphicFrameChg>
        <pc:picChg chg="add del mod">
          <ac:chgData name="Linh Nguyễn Văn" userId="45f2b61bf89d6d8e" providerId="Windows Live" clId="Web-{8062518A-716F-4C1D-F445-2696E74FF3C7}" dt="2024-05-26T17:10:32.066" v="145"/>
          <ac:picMkLst>
            <pc:docMk/>
            <pc:sldMk cId="0" sldId="274"/>
            <ac:picMk id="22" creationId="{93756A87-80A3-F779-81AB-BF391D3ED7C0}"/>
          </ac:picMkLst>
        </pc:picChg>
        <pc:picChg chg="add del mod">
          <ac:chgData name="Linh Nguyễn Văn" userId="45f2b61bf89d6d8e" providerId="Windows Live" clId="Web-{8062518A-716F-4C1D-F445-2696E74FF3C7}" dt="2024-05-26T17:10:35.269" v="147"/>
          <ac:picMkLst>
            <pc:docMk/>
            <pc:sldMk cId="0" sldId="274"/>
            <ac:picMk id="48" creationId="{478CED05-87BD-3043-EB25-7BC454FAA5A9}"/>
          </ac:picMkLst>
        </pc:picChg>
        <pc:picChg chg="add del mod">
          <ac:chgData name="Linh Nguyễn Văn" userId="45f2b61bf89d6d8e" providerId="Windows Live" clId="Web-{8062518A-716F-4C1D-F445-2696E74FF3C7}" dt="2024-05-26T17:10:35.269" v="146"/>
          <ac:picMkLst>
            <pc:docMk/>
            <pc:sldMk cId="0" sldId="274"/>
            <ac:picMk id="50" creationId="{755D25B6-2A2E-F7A0-D1B5-5CC42ABE97DD}"/>
          </ac:picMkLst>
        </pc:picChg>
        <pc:picChg chg="add del">
          <ac:chgData name="Linh Nguyễn Văn" userId="45f2b61bf89d6d8e" providerId="Windows Live" clId="Web-{8062518A-716F-4C1D-F445-2696E74FF3C7}" dt="2024-05-26T17:10:38.832" v="161"/>
          <ac:picMkLst>
            <pc:docMk/>
            <pc:sldMk cId="0" sldId="274"/>
            <ac:picMk id="57" creationId="{960567FE-B525-6DEA-9750-2D6F78D2B003}"/>
          </ac:picMkLst>
        </pc:picChg>
        <pc:picChg chg="add">
          <ac:chgData name="Linh Nguyễn Văn" userId="45f2b61bf89d6d8e" providerId="Windows Live" clId="Web-{8062518A-716F-4C1D-F445-2696E74FF3C7}" dt="2024-05-26T17:10:45.019" v="162"/>
          <ac:picMkLst>
            <pc:docMk/>
            <pc:sldMk cId="0" sldId="274"/>
            <ac:picMk id="901" creationId="{22EB367F-D091-ED57-8337-EDCF0CDEDEA4}"/>
          </ac:picMkLst>
        </pc:picChg>
        <pc:picChg chg="del">
          <ac:chgData name="Linh Nguyễn Văn" userId="45f2b61bf89d6d8e" providerId="Windows Live" clId="Web-{8062518A-716F-4C1D-F445-2696E74FF3C7}" dt="2024-05-26T17:07:29.829" v="61"/>
          <ac:picMkLst>
            <pc:docMk/>
            <pc:sldMk cId="0" sldId="274"/>
            <ac:picMk id="905" creationId="{00000000-0000-0000-0000-000000000000}"/>
          </ac:picMkLst>
        </pc:picChg>
        <pc:picChg chg="del">
          <ac:chgData name="Linh Nguyễn Văn" userId="45f2b61bf89d6d8e" providerId="Windows Live" clId="Web-{8062518A-716F-4C1D-F445-2696E74FF3C7}" dt="2024-05-26T17:07:29.829" v="48"/>
          <ac:picMkLst>
            <pc:docMk/>
            <pc:sldMk cId="0" sldId="274"/>
            <ac:picMk id="918" creationId="{00000000-0000-0000-0000-000000000000}"/>
          </ac:picMkLst>
        </pc:picChg>
        <pc:picChg chg="del">
          <ac:chgData name="Linh Nguyễn Văn" userId="45f2b61bf89d6d8e" providerId="Windows Live" clId="Web-{8062518A-716F-4C1D-F445-2696E74FF3C7}" dt="2024-05-26T17:07:29.829" v="47"/>
          <ac:picMkLst>
            <pc:docMk/>
            <pc:sldMk cId="0" sldId="274"/>
            <ac:picMk id="919" creationId="{00000000-0000-0000-0000-000000000000}"/>
          </ac:picMkLst>
        </pc:picChg>
        <pc:picChg chg="del">
          <ac:chgData name="Linh Nguyễn Văn" userId="45f2b61bf89d6d8e" providerId="Windows Live" clId="Web-{8062518A-716F-4C1D-F445-2696E74FF3C7}" dt="2024-05-26T17:07:29.829" v="46"/>
          <ac:picMkLst>
            <pc:docMk/>
            <pc:sldMk cId="0" sldId="274"/>
            <ac:picMk id="920" creationId="{00000000-0000-0000-0000-000000000000}"/>
          </ac:picMkLst>
        </pc:picChg>
        <pc:picChg chg="add">
          <ac:chgData name="Linh Nguyễn Văn" userId="45f2b61bf89d6d8e" providerId="Windows Live" clId="Web-{8062518A-716F-4C1D-F445-2696E74FF3C7}" dt="2024-05-26T17:10:45.269" v="175"/>
          <ac:picMkLst>
            <pc:docMk/>
            <pc:sldMk cId="0" sldId="274"/>
            <ac:picMk id="966" creationId="{A496FD58-F2A8-2BCF-7EC1-6EAD6C8BE2C3}"/>
          </ac:picMkLst>
        </pc:picChg>
        <pc:picChg chg="add">
          <ac:chgData name="Linh Nguyễn Văn" userId="45f2b61bf89d6d8e" providerId="Windows Live" clId="Web-{8062518A-716F-4C1D-F445-2696E74FF3C7}" dt="2024-05-26T17:10:45.285" v="176"/>
          <ac:picMkLst>
            <pc:docMk/>
            <pc:sldMk cId="0" sldId="274"/>
            <ac:picMk id="968" creationId="{12B3E7F2-D421-7F73-5E86-17497CC4FC70}"/>
          </ac:picMkLst>
        </pc:picChg>
      </pc:sldChg>
      <pc:sldChg chg="addSp delSp modSp modTransition">
        <pc:chgData name="Linh Nguyễn Văn" userId="45f2b61bf89d6d8e" providerId="Windows Live" clId="Web-{8062518A-716F-4C1D-F445-2696E74FF3C7}" dt="2024-05-26T17:21:28.154" v="398"/>
        <pc:sldMkLst>
          <pc:docMk/>
          <pc:sldMk cId="3861236945" sldId="284"/>
        </pc:sldMkLst>
        <pc:spChg chg="add">
          <ac:chgData name="Linh Nguyễn Văn" userId="45f2b61bf89d6d8e" providerId="Windows Live" clId="Web-{8062518A-716F-4C1D-F445-2696E74FF3C7}" dt="2024-05-26T17:21:09.575" v="393"/>
          <ac:spMkLst>
            <pc:docMk/>
            <pc:sldMk cId="3861236945" sldId="284"/>
            <ac:spMk id="7" creationId="{0659B110-5ECD-69D7-F3C2-6830697FBE27}"/>
          </ac:spMkLst>
        </pc:spChg>
        <pc:spChg chg="add">
          <ac:chgData name="Linh Nguyễn Văn" userId="45f2b61bf89d6d8e" providerId="Windows Live" clId="Web-{8062518A-716F-4C1D-F445-2696E74FF3C7}" dt="2024-05-26T17:21:09.575" v="393"/>
          <ac:spMkLst>
            <pc:docMk/>
            <pc:sldMk cId="3861236945" sldId="284"/>
            <ac:spMk id="12" creationId="{F8EF8A42-AEEE-770F-3F65-0FE47BA80E06}"/>
          </ac:spMkLst>
        </pc:spChg>
        <pc:spChg chg="add">
          <ac:chgData name="Linh Nguyễn Văn" userId="45f2b61bf89d6d8e" providerId="Windows Live" clId="Web-{8062518A-716F-4C1D-F445-2696E74FF3C7}" dt="2024-05-26T17:21:09.575" v="393"/>
          <ac:spMkLst>
            <pc:docMk/>
            <pc:sldMk cId="3861236945" sldId="284"/>
            <ac:spMk id="19" creationId="{6FF24DE7-146B-3263-6EDD-9D5C96A881B5}"/>
          </ac:spMkLst>
        </pc:spChg>
        <pc:spChg chg="add">
          <ac:chgData name="Linh Nguyễn Văn" userId="45f2b61bf89d6d8e" providerId="Windows Live" clId="Web-{8062518A-716F-4C1D-F445-2696E74FF3C7}" dt="2024-05-26T17:21:09.575" v="393"/>
          <ac:spMkLst>
            <pc:docMk/>
            <pc:sldMk cId="3861236945" sldId="284"/>
            <ac:spMk id="28" creationId="{5D4E5D99-FB3A-635A-544A-0840C59BD785}"/>
          </ac:spMkLst>
        </pc:spChg>
        <pc:spChg chg="add">
          <ac:chgData name="Linh Nguyễn Văn" userId="45f2b61bf89d6d8e" providerId="Windows Live" clId="Web-{8062518A-716F-4C1D-F445-2696E74FF3C7}" dt="2024-05-26T17:21:09.575" v="393"/>
          <ac:spMkLst>
            <pc:docMk/>
            <pc:sldMk cId="3861236945" sldId="284"/>
            <ac:spMk id="41" creationId="{79F35E77-11C0-12B3-6045-11E6AA914A64}"/>
          </ac:spMkLst>
        </pc:spChg>
        <pc:spChg chg="add">
          <ac:chgData name="Linh Nguyễn Văn" userId="45f2b61bf89d6d8e" providerId="Windows Live" clId="Web-{8062518A-716F-4C1D-F445-2696E74FF3C7}" dt="2024-05-26T17:21:09.575" v="393"/>
          <ac:spMkLst>
            <pc:docMk/>
            <pc:sldMk cId="3861236945" sldId="284"/>
            <ac:spMk id="45" creationId="{3452F395-A9F1-2A47-724E-A28B49ECABDE}"/>
          </ac:spMkLst>
        </pc:spChg>
        <pc:spChg chg="add">
          <ac:chgData name="Linh Nguyễn Văn" userId="45f2b61bf89d6d8e" providerId="Windows Live" clId="Web-{8062518A-716F-4C1D-F445-2696E74FF3C7}" dt="2024-05-26T17:21:09.575" v="393"/>
          <ac:spMkLst>
            <pc:docMk/>
            <pc:sldMk cId="3861236945" sldId="284"/>
            <ac:spMk id="49" creationId="{91599E67-28D8-07C5-77AF-70D18A0AC961}"/>
          </ac:spMkLst>
        </pc:spChg>
        <pc:spChg chg="add">
          <ac:chgData name="Linh Nguyễn Văn" userId="45f2b61bf89d6d8e" providerId="Windows Live" clId="Web-{8062518A-716F-4C1D-F445-2696E74FF3C7}" dt="2024-05-26T17:21:09.575" v="393"/>
          <ac:spMkLst>
            <pc:docMk/>
            <pc:sldMk cId="3861236945" sldId="284"/>
            <ac:spMk id="51" creationId="{F665FD23-38DD-3AD0-CE74-F8F50E834F3B}"/>
          </ac:spMkLst>
        </pc:spChg>
        <pc:spChg chg="add">
          <ac:chgData name="Linh Nguyễn Văn" userId="45f2b61bf89d6d8e" providerId="Windows Live" clId="Web-{8062518A-716F-4C1D-F445-2696E74FF3C7}" dt="2024-05-26T17:21:09.575" v="393"/>
          <ac:spMkLst>
            <pc:docMk/>
            <pc:sldMk cId="3861236945" sldId="284"/>
            <ac:spMk id="53" creationId="{8511D1DF-E528-87F7-642F-A70C7B4FF610}"/>
          </ac:spMkLst>
        </pc:spChg>
        <pc:spChg chg="add">
          <ac:chgData name="Linh Nguyễn Văn" userId="45f2b61bf89d6d8e" providerId="Windows Live" clId="Web-{8062518A-716F-4C1D-F445-2696E74FF3C7}" dt="2024-05-26T17:21:09.575" v="393"/>
          <ac:spMkLst>
            <pc:docMk/>
            <pc:sldMk cId="3861236945" sldId="284"/>
            <ac:spMk id="55" creationId="{2F3EF038-EDB7-B8AE-5811-45089CF0EF37}"/>
          </ac:spMkLst>
        </pc:spChg>
        <pc:spChg chg="add">
          <ac:chgData name="Linh Nguyễn Văn" userId="45f2b61bf89d6d8e" providerId="Windows Live" clId="Web-{8062518A-716F-4C1D-F445-2696E74FF3C7}" dt="2024-05-26T17:21:09.575" v="393"/>
          <ac:spMkLst>
            <pc:docMk/>
            <pc:sldMk cId="3861236945" sldId="284"/>
            <ac:spMk id="56" creationId="{784FA3CA-7208-8B16-BCDA-58F48E0190FA}"/>
          </ac:spMkLst>
        </pc:spChg>
        <pc:spChg chg="add">
          <ac:chgData name="Linh Nguyễn Văn" userId="45f2b61bf89d6d8e" providerId="Windows Live" clId="Web-{8062518A-716F-4C1D-F445-2696E74FF3C7}" dt="2024-05-26T17:21:09.575" v="393"/>
          <ac:spMkLst>
            <pc:docMk/>
            <pc:sldMk cId="3861236945" sldId="284"/>
            <ac:spMk id="57" creationId="{C276A9C5-0339-39EA-23D4-1BC0878AB0E9}"/>
          </ac:spMkLst>
        </pc:spChg>
        <pc:spChg chg="add">
          <ac:chgData name="Linh Nguyễn Văn" userId="45f2b61bf89d6d8e" providerId="Windows Live" clId="Web-{8062518A-716F-4C1D-F445-2696E74FF3C7}" dt="2024-05-26T17:21:09.575" v="393"/>
          <ac:spMkLst>
            <pc:docMk/>
            <pc:sldMk cId="3861236945" sldId="284"/>
            <ac:spMk id="58" creationId="{D80C805D-374F-5017-F44D-A64005D99686}"/>
          </ac:spMkLst>
        </pc:spChg>
        <pc:spChg chg="add">
          <ac:chgData name="Linh Nguyễn Văn" userId="45f2b61bf89d6d8e" providerId="Windows Live" clId="Web-{8062518A-716F-4C1D-F445-2696E74FF3C7}" dt="2024-05-26T17:21:09.575" v="393"/>
          <ac:spMkLst>
            <pc:docMk/>
            <pc:sldMk cId="3861236945" sldId="284"/>
            <ac:spMk id="59" creationId="{810F7B2E-F800-545D-6762-E00CFB2AEA9B}"/>
          </ac:spMkLst>
        </pc:spChg>
        <pc:spChg chg="add">
          <ac:chgData name="Linh Nguyễn Văn" userId="45f2b61bf89d6d8e" providerId="Windows Live" clId="Web-{8062518A-716F-4C1D-F445-2696E74FF3C7}" dt="2024-05-26T17:21:09.966" v="394"/>
          <ac:spMkLst>
            <pc:docMk/>
            <pc:sldMk cId="3861236945" sldId="284"/>
            <ac:spMk id="61" creationId="{0659B110-5ECD-69D7-F3C2-6830697FBE27}"/>
          </ac:spMkLst>
        </pc:spChg>
        <pc:spChg chg="add">
          <ac:chgData name="Linh Nguyễn Văn" userId="45f2b61bf89d6d8e" providerId="Windows Live" clId="Web-{8062518A-716F-4C1D-F445-2696E74FF3C7}" dt="2024-05-26T17:21:09.966" v="394"/>
          <ac:spMkLst>
            <pc:docMk/>
            <pc:sldMk cId="3861236945" sldId="284"/>
            <ac:spMk id="62" creationId="{F8EF8A42-AEEE-770F-3F65-0FE47BA80E06}"/>
          </ac:spMkLst>
        </pc:spChg>
        <pc:spChg chg="add">
          <ac:chgData name="Linh Nguyễn Văn" userId="45f2b61bf89d6d8e" providerId="Windows Live" clId="Web-{8062518A-716F-4C1D-F445-2696E74FF3C7}" dt="2024-05-26T17:21:09.966" v="394"/>
          <ac:spMkLst>
            <pc:docMk/>
            <pc:sldMk cId="3861236945" sldId="284"/>
            <ac:spMk id="63" creationId="{6FF24DE7-146B-3263-6EDD-9D5C96A881B5}"/>
          </ac:spMkLst>
        </pc:spChg>
        <pc:spChg chg="add">
          <ac:chgData name="Linh Nguyễn Văn" userId="45f2b61bf89d6d8e" providerId="Windows Live" clId="Web-{8062518A-716F-4C1D-F445-2696E74FF3C7}" dt="2024-05-26T17:21:09.966" v="394"/>
          <ac:spMkLst>
            <pc:docMk/>
            <pc:sldMk cId="3861236945" sldId="284"/>
            <ac:spMk id="512" creationId="{5D4E5D99-FB3A-635A-544A-0840C59BD785}"/>
          </ac:spMkLst>
        </pc:spChg>
        <pc:spChg chg="add">
          <ac:chgData name="Linh Nguyễn Văn" userId="45f2b61bf89d6d8e" providerId="Windows Live" clId="Web-{8062518A-716F-4C1D-F445-2696E74FF3C7}" dt="2024-05-26T17:21:09.966" v="394"/>
          <ac:spMkLst>
            <pc:docMk/>
            <pc:sldMk cId="3861236945" sldId="284"/>
            <ac:spMk id="513" creationId="{79F35E77-11C0-12B3-6045-11E6AA914A64}"/>
          </ac:spMkLst>
        </pc:spChg>
        <pc:spChg chg="add">
          <ac:chgData name="Linh Nguyễn Văn" userId="45f2b61bf89d6d8e" providerId="Windows Live" clId="Web-{8062518A-716F-4C1D-F445-2696E74FF3C7}" dt="2024-05-26T17:21:09.966" v="394"/>
          <ac:spMkLst>
            <pc:docMk/>
            <pc:sldMk cId="3861236945" sldId="284"/>
            <ac:spMk id="514" creationId="{3452F395-A9F1-2A47-724E-A28B49ECABDE}"/>
          </ac:spMkLst>
        </pc:spChg>
        <pc:spChg chg="add">
          <ac:chgData name="Linh Nguyễn Văn" userId="45f2b61bf89d6d8e" providerId="Windows Live" clId="Web-{8062518A-716F-4C1D-F445-2696E74FF3C7}" dt="2024-05-26T17:21:09.966" v="394"/>
          <ac:spMkLst>
            <pc:docMk/>
            <pc:sldMk cId="3861236945" sldId="284"/>
            <ac:spMk id="515" creationId="{91599E67-28D8-07C5-77AF-70D18A0AC961}"/>
          </ac:spMkLst>
        </pc:spChg>
        <pc:spChg chg="add">
          <ac:chgData name="Linh Nguyễn Văn" userId="45f2b61bf89d6d8e" providerId="Windows Live" clId="Web-{8062518A-716F-4C1D-F445-2696E74FF3C7}" dt="2024-05-26T17:21:09.966" v="394"/>
          <ac:spMkLst>
            <pc:docMk/>
            <pc:sldMk cId="3861236945" sldId="284"/>
            <ac:spMk id="516" creationId="{F665FD23-38DD-3AD0-CE74-F8F50E834F3B}"/>
          </ac:spMkLst>
        </pc:spChg>
        <pc:spChg chg="add">
          <ac:chgData name="Linh Nguyễn Văn" userId="45f2b61bf89d6d8e" providerId="Windows Live" clId="Web-{8062518A-716F-4C1D-F445-2696E74FF3C7}" dt="2024-05-26T17:21:09.966" v="394"/>
          <ac:spMkLst>
            <pc:docMk/>
            <pc:sldMk cId="3861236945" sldId="284"/>
            <ac:spMk id="517" creationId="{8511D1DF-E528-87F7-642F-A70C7B4FF610}"/>
          </ac:spMkLst>
        </pc:spChg>
        <pc:spChg chg="add">
          <ac:chgData name="Linh Nguyễn Văn" userId="45f2b61bf89d6d8e" providerId="Windows Live" clId="Web-{8062518A-716F-4C1D-F445-2696E74FF3C7}" dt="2024-05-26T17:21:09.966" v="394"/>
          <ac:spMkLst>
            <pc:docMk/>
            <pc:sldMk cId="3861236945" sldId="284"/>
            <ac:spMk id="519" creationId="{2F3EF038-EDB7-B8AE-5811-45089CF0EF37}"/>
          </ac:spMkLst>
        </pc:spChg>
        <pc:spChg chg="add">
          <ac:chgData name="Linh Nguyễn Văn" userId="45f2b61bf89d6d8e" providerId="Windows Live" clId="Web-{8062518A-716F-4C1D-F445-2696E74FF3C7}" dt="2024-05-26T17:21:09.966" v="394"/>
          <ac:spMkLst>
            <pc:docMk/>
            <pc:sldMk cId="3861236945" sldId="284"/>
            <ac:spMk id="520" creationId="{784FA3CA-7208-8B16-BCDA-58F48E0190FA}"/>
          </ac:spMkLst>
        </pc:spChg>
        <pc:spChg chg="add">
          <ac:chgData name="Linh Nguyễn Văn" userId="45f2b61bf89d6d8e" providerId="Windows Live" clId="Web-{8062518A-716F-4C1D-F445-2696E74FF3C7}" dt="2024-05-26T17:21:09.966" v="394"/>
          <ac:spMkLst>
            <pc:docMk/>
            <pc:sldMk cId="3861236945" sldId="284"/>
            <ac:spMk id="521" creationId="{C276A9C5-0339-39EA-23D4-1BC0878AB0E9}"/>
          </ac:spMkLst>
        </pc:spChg>
        <pc:spChg chg="add">
          <ac:chgData name="Linh Nguyễn Văn" userId="45f2b61bf89d6d8e" providerId="Windows Live" clId="Web-{8062518A-716F-4C1D-F445-2696E74FF3C7}" dt="2024-05-26T17:21:09.966" v="394"/>
          <ac:spMkLst>
            <pc:docMk/>
            <pc:sldMk cId="3861236945" sldId="284"/>
            <ac:spMk id="522" creationId="{D80C805D-374F-5017-F44D-A64005D99686}"/>
          </ac:spMkLst>
        </pc:spChg>
        <pc:spChg chg="add">
          <ac:chgData name="Linh Nguyễn Văn" userId="45f2b61bf89d6d8e" providerId="Windows Live" clId="Web-{8062518A-716F-4C1D-F445-2696E74FF3C7}" dt="2024-05-26T17:21:09.966" v="394"/>
          <ac:spMkLst>
            <pc:docMk/>
            <pc:sldMk cId="3861236945" sldId="284"/>
            <ac:spMk id="523" creationId="{810F7B2E-F800-545D-6762-E00CFB2AEA9B}"/>
          </ac:spMkLst>
        </pc:spChg>
        <pc:grpChg chg="add">
          <ac:chgData name="Linh Nguyễn Văn" userId="45f2b61bf89d6d8e" providerId="Windows Live" clId="Web-{8062518A-716F-4C1D-F445-2696E74FF3C7}" dt="2024-05-26T17:21:09.575" v="393"/>
          <ac:grpSpMkLst>
            <pc:docMk/>
            <pc:sldMk cId="3861236945" sldId="284"/>
            <ac:grpSpMk id="2" creationId="{0B2E683F-9410-CC69-ED7C-2A741E29E045}"/>
          </ac:grpSpMkLst>
        </pc:grpChg>
        <pc:grpChg chg="del">
          <ac:chgData name="Linh Nguyễn Văn" userId="45f2b61bf89d6d8e" providerId="Windows Live" clId="Web-{8062518A-716F-4C1D-F445-2696E74FF3C7}" dt="2024-05-26T17:21:04.029" v="392"/>
          <ac:grpSpMkLst>
            <pc:docMk/>
            <pc:sldMk cId="3861236945" sldId="284"/>
            <ac:grpSpMk id="38" creationId="{0B2E683F-9410-CC69-ED7C-2A741E29E045}"/>
          </ac:grpSpMkLst>
        </pc:grpChg>
        <pc:grpChg chg="add">
          <ac:chgData name="Linh Nguyễn Văn" userId="45f2b61bf89d6d8e" providerId="Windows Live" clId="Web-{8062518A-716F-4C1D-F445-2696E74FF3C7}" dt="2024-05-26T17:21:09.575" v="393"/>
          <ac:grpSpMkLst>
            <pc:docMk/>
            <pc:sldMk cId="3861236945" sldId="284"/>
            <ac:grpSpMk id="54" creationId="{9F85D93A-3033-0AD2-2924-3BF2AD8DDE7A}"/>
          </ac:grpSpMkLst>
        </pc:grpChg>
        <pc:grpChg chg="add del mod">
          <ac:chgData name="Linh Nguyễn Văn" userId="45f2b61bf89d6d8e" providerId="Windows Live" clId="Web-{8062518A-716F-4C1D-F445-2696E74FF3C7}" dt="2024-05-26T17:21:28.154" v="398"/>
          <ac:grpSpMkLst>
            <pc:docMk/>
            <pc:sldMk cId="3861236945" sldId="284"/>
            <ac:grpSpMk id="60" creationId="{0B2E683F-9410-CC69-ED7C-2A741E29E045}"/>
          </ac:grpSpMkLst>
        </pc:grpChg>
        <pc:grpChg chg="add">
          <ac:chgData name="Linh Nguyễn Văn" userId="45f2b61bf89d6d8e" providerId="Windows Live" clId="Web-{8062518A-716F-4C1D-F445-2696E74FF3C7}" dt="2024-05-26T17:21:09.966" v="394"/>
          <ac:grpSpMkLst>
            <pc:docMk/>
            <pc:sldMk cId="3861236945" sldId="284"/>
            <ac:grpSpMk id="518" creationId="{9F85D93A-3033-0AD2-2924-3BF2AD8DDE7A}"/>
          </ac:grpSpMkLst>
        </pc:grpChg>
        <pc:grpChg chg="add del">
          <ac:chgData name="Linh Nguyễn Văn" userId="45f2b61bf89d6d8e" providerId="Windows Live" clId="Web-{8062518A-716F-4C1D-F445-2696E74FF3C7}" dt="2024-05-26T17:21:19.201" v="396"/>
          <ac:grpSpMkLst>
            <pc:docMk/>
            <pc:sldMk cId="3861236945" sldId="284"/>
            <ac:grpSpMk id="540" creationId="{879D8F0D-5D15-CF5D-B02D-0DB4707C2896}"/>
          </ac:grpSpMkLst>
        </pc:grpChg>
      </pc:sldChg>
      <pc:sldChg chg="modTransition">
        <pc:chgData name="Linh Nguyễn Văn" userId="45f2b61bf89d6d8e" providerId="Windows Live" clId="Web-{8062518A-716F-4C1D-F445-2696E74FF3C7}" dt="2024-05-26T17:22:10.436" v="399"/>
        <pc:sldMkLst>
          <pc:docMk/>
          <pc:sldMk cId="989062558" sldId="286"/>
        </pc:sldMkLst>
      </pc:sldChg>
      <pc:sldChg chg="addSp delSp modSp">
        <pc:chgData name="Linh Nguyễn Văn" userId="45f2b61bf89d6d8e" providerId="Windows Live" clId="Web-{8062518A-716F-4C1D-F445-2696E74FF3C7}" dt="2024-05-26T17:10:53.207" v="191" actId="1076"/>
        <pc:sldMkLst>
          <pc:docMk/>
          <pc:sldMk cId="1180865080" sldId="289"/>
        </pc:sldMkLst>
        <pc:spChg chg="add mod">
          <ac:chgData name="Linh Nguyễn Văn" userId="45f2b61bf89d6d8e" providerId="Windows Live" clId="Web-{8062518A-716F-4C1D-F445-2696E74FF3C7}" dt="2024-05-26T17:05:30.139" v="18" actId="1076"/>
          <ac:spMkLst>
            <pc:docMk/>
            <pc:sldMk cId="1180865080" sldId="289"/>
            <ac:spMk id="862" creationId="{815AC8B3-D542-9E41-0881-E9356AA0304B}"/>
          </ac:spMkLst>
        </pc:spChg>
        <pc:spChg chg="del">
          <ac:chgData name="Linh Nguyễn Văn" userId="45f2b61bf89d6d8e" providerId="Windows Live" clId="Web-{8062518A-716F-4C1D-F445-2696E74FF3C7}" dt="2024-05-26T17:05:16.452" v="15"/>
          <ac:spMkLst>
            <pc:docMk/>
            <pc:sldMk cId="1180865080" sldId="289"/>
            <ac:spMk id="876" creationId="{00000000-0000-0000-0000-000000000000}"/>
          </ac:spMkLst>
        </pc:spChg>
        <pc:spChg chg="add mod">
          <ac:chgData name="Linh Nguyễn Văn" userId="45f2b61bf89d6d8e" providerId="Windows Live" clId="Web-{8062518A-716F-4C1D-F445-2696E74FF3C7}" dt="2024-05-26T17:08:31.564" v="64" actId="1076"/>
          <ac:spMkLst>
            <pc:docMk/>
            <pc:sldMk cId="1180865080" sldId="289"/>
            <ac:spMk id="882" creationId="{66E91661-8674-B86B-C7B3-A71A5580CB1D}"/>
          </ac:spMkLst>
        </pc:spChg>
        <pc:spChg chg="add mod">
          <ac:chgData name="Linh Nguyễn Văn" userId="45f2b61bf89d6d8e" providerId="Windows Live" clId="Web-{8062518A-716F-4C1D-F445-2696E74FF3C7}" dt="2024-05-26T17:10:52.894" v="178" actId="1076"/>
          <ac:spMkLst>
            <pc:docMk/>
            <pc:sldMk cId="1180865080" sldId="289"/>
            <ac:spMk id="886" creationId="{BB6DA96B-7DA0-CAE0-9695-22EF403284C6}"/>
          </ac:spMkLst>
        </pc:spChg>
        <pc:spChg chg="add mod">
          <ac:chgData name="Linh Nguyễn Văn" userId="45f2b61bf89d6d8e" providerId="Windows Live" clId="Web-{8062518A-716F-4C1D-F445-2696E74FF3C7}" dt="2024-05-26T17:10:52.910" v="179" actId="1076"/>
          <ac:spMkLst>
            <pc:docMk/>
            <pc:sldMk cId="1180865080" sldId="289"/>
            <ac:spMk id="888" creationId="{6DC4B0E2-C05C-6B25-810F-0C2807ABE615}"/>
          </ac:spMkLst>
        </pc:spChg>
        <pc:spChg chg="add mod">
          <ac:chgData name="Linh Nguyễn Văn" userId="45f2b61bf89d6d8e" providerId="Windows Live" clId="Web-{8062518A-716F-4C1D-F445-2696E74FF3C7}" dt="2024-05-26T17:10:52.941" v="180" actId="1076"/>
          <ac:spMkLst>
            <pc:docMk/>
            <pc:sldMk cId="1180865080" sldId="289"/>
            <ac:spMk id="890" creationId="{1D7088AA-CFA6-FBA8-9835-0CCFBDBE8CB1}"/>
          </ac:spMkLst>
        </pc:spChg>
        <pc:spChg chg="add mod">
          <ac:chgData name="Linh Nguyễn Văn" userId="45f2b61bf89d6d8e" providerId="Windows Live" clId="Web-{8062518A-716F-4C1D-F445-2696E74FF3C7}" dt="2024-05-26T17:10:52.957" v="181" actId="1076"/>
          <ac:spMkLst>
            <pc:docMk/>
            <pc:sldMk cId="1180865080" sldId="289"/>
            <ac:spMk id="892" creationId="{548D6C34-244F-C511-A49F-EE7139050054}"/>
          </ac:spMkLst>
        </pc:spChg>
        <pc:spChg chg="add mod">
          <ac:chgData name="Linh Nguyễn Văn" userId="45f2b61bf89d6d8e" providerId="Windows Live" clId="Web-{8062518A-716F-4C1D-F445-2696E74FF3C7}" dt="2024-05-26T17:10:52.988" v="182" actId="1076"/>
          <ac:spMkLst>
            <pc:docMk/>
            <pc:sldMk cId="1180865080" sldId="289"/>
            <ac:spMk id="894" creationId="{1EC5FE50-537C-A45C-6812-343B506F9698}"/>
          </ac:spMkLst>
        </pc:spChg>
        <pc:spChg chg="add mod">
          <ac:chgData name="Linh Nguyễn Văn" userId="45f2b61bf89d6d8e" providerId="Windows Live" clId="Web-{8062518A-716F-4C1D-F445-2696E74FF3C7}" dt="2024-05-26T17:10:53.004" v="183" actId="1076"/>
          <ac:spMkLst>
            <pc:docMk/>
            <pc:sldMk cId="1180865080" sldId="289"/>
            <ac:spMk id="896" creationId="{FF85D0A2-458B-EB6F-1E97-DEAA84ADE5E2}"/>
          </ac:spMkLst>
        </pc:spChg>
        <pc:spChg chg="add mod">
          <ac:chgData name="Linh Nguyễn Văn" userId="45f2b61bf89d6d8e" providerId="Windows Live" clId="Web-{8062518A-716F-4C1D-F445-2696E74FF3C7}" dt="2024-05-26T17:10:53.019" v="184" actId="1076"/>
          <ac:spMkLst>
            <pc:docMk/>
            <pc:sldMk cId="1180865080" sldId="289"/>
            <ac:spMk id="898" creationId="{B9299A14-5C19-10D6-6CFE-AE89119418B5}"/>
          </ac:spMkLst>
        </pc:spChg>
        <pc:spChg chg="add mod">
          <ac:chgData name="Linh Nguyễn Văn" userId="45f2b61bf89d6d8e" providerId="Windows Live" clId="Web-{8062518A-716F-4C1D-F445-2696E74FF3C7}" dt="2024-05-26T17:10:53.051" v="185" actId="1076"/>
          <ac:spMkLst>
            <pc:docMk/>
            <pc:sldMk cId="1180865080" sldId="289"/>
            <ac:spMk id="900" creationId="{20F7F8EC-BB6E-DEB3-2CFE-A50853A1627F}"/>
          </ac:spMkLst>
        </pc:spChg>
        <pc:spChg chg="add mod">
          <ac:chgData name="Linh Nguyễn Văn" userId="45f2b61bf89d6d8e" providerId="Windows Live" clId="Web-{8062518A-716F-4C1D-F445-2696E74FF3C7}" dt="2024-05-26T17:10:53.066" v="186" actId="1076"/>
          <ac:spMkLst>
            <pc:docMk/>
            <pc:sldMk cId="1180865080" sldId="289"/>
            <ac:spMk id="902" creationId="{380816C9-6CB3-8F19-C98D-FBC34660B11B}"/>
          </ac:spMkLst>
        </pc:spChg>
        <pc:spChg chg="add mod">
          <ac:chgData name="Linh Nguyễn Văn" userId="45f2b61bf89d6d8e" providerId="Windows Live" clId="Web-{8062518A-716F-4C1D-F445-2696E74FF3C7}" dt="2024-05-26T17:10:53.097" v="187" actId="1076"/>
          <ac:spMkLst>
            <pc:docMk/>
            <pc:sldMk cId="1180865080" sldId="289"/>
            <ac:spMk id="904" creationId="{5505444B-6D50-2B2A-E8B8-F0940117439E}"/>
          </ac:spMkLst>
        </pc:spChg>
        <pc:spChg chg="add mod">
          <ac:chgData name="Linh Nguyễn Văn" userId="45f2b61bf89d6d8e" providerId="Windows Live" clId="Web-{8062518A-716F-4C1D-F445-2696E74FF3C7}" dt="2024-05-26T17:10:53.129" v="188" actId="1076"/>
          <ac:spMkLst>
            <pc:docMk/>
            <pc:sldMk cId="1180865080" sldId="289"/>
            <ac:spMk id="906" creationId="{F93DEBD3-E711-74C9-0EBE-1104F30C8B85}"/>
          </ac:spMkLst>
        </pc:spChg>
        <pc:spChg chg="add mod">
          <ac:chgData name="Linh Nguyễn Văn" userId="45f2b61bf89d6d8e" providerId="Windows Live" clId="Web-{8062518A-716F-4C1D-F445-2696E74FF3C7}" dt="2024-05-26T17:10:53.144" v="189" actId="1076"/>
          <ac:spMkLst>
            <pc:docMk/>
            <pc:sldMk cId="1180865080" sldId="289"/>
            <ac:spMk id="908" creationId="{14E2B1B4-8229-28B5-28AB-7F1C3181E355}"/>
          </ac:spMkLst>
        </pc:spChg>
        <pc:graphicFrameChg chg="del mod">
          <ac:chgData name="Linh Nguyễn Văn" userId="45f2b61bf89d6d8e" providerId="Windows Live" clId="Web-{8062518A-716F-4C1D-F445-2696E74FF3C7}" dt="2024-05-26T17:02:51.012" v="2"/>
          <ac:graphicFrameMkLst>
            <pc:docMk/>
            <pc:sldMk cId="1180865080" sldId="289"/>
            <ac:graphicFrameMk id="4" creationId="{A74CBFC7-C5CF-262B-0BC8-EDFCBDC4B20F}"/>
          </ac:graphicFrameMkLst>
        </pc:graphicFrameChg>
        <pc:graphicFrameChg chg="add mod modGraphic">
          <ac:chgData name="Linh Nguyễn Văn" userId="45f2b61bf89d6d8e" providerId="Windows Live" clId="Web-{8062518A-716F-4C1D-F445-2696E74FF3C7}" dt="2024-05-26T17:04:27.388" v="12" actId="1076"/>
          <ac:graphicFrameMkLst>
            <pc:docMk/>
            <pc:sldMk cId="1180865080" sldId="289"/>
            <ac:graphicFrameMk id="19" creationId="{66896DC6-E694-2586-D360-2FE9372756EF}"/>
          </ac:graphicFrameMkLst>
        </pc:graphicFrameChg>
        <pc:picChg chg="add mod">
          <ac:chgData name="Linh Nguyễn Văn" userId="45f2b61bf89d6d8e" providerId="Windows Live" clId="Web-{8062518A-716F-4C1D-F445-2696E74FF3C7}" dt="2024-05-26T17:10:52.863" v="177" actId="1076"/>
          <ac:picMkLst>
            <pc:docMk/>
            <pc:sldMk cId="1180865080" sldId="289"/>
            <ac:picMk id="884" creationId="{FAA56779-0E2F-3E1F-E4C8-CA87189BCCDF}"/>
          </ac:picMkLst>
        </pc:picChg>
        <pc:picChg chg="add mod">
          <ac:chgData name="Linh Nguyễn Văn" userId="45f2b61bf89d6d8e" providerId="Windows Live" clId="Web-{8062518A-716F-4C1D-F445-2696E74FF3C7}" dt="2024-05-26T17:10:53.176" v="190" actId="1076"/>
          <ac:picMkLst>
            <pc:docMk/>
            <pc:sldMk cId="1180865080" sldId="289"/>
            <ac:picMk id="910" creationId="{E1F5F956-79E4-F168-439D-C4EC86CFBE06}"/>
          </ac:picMkLst>
        </pc:picChg>
        <pc:picChg chg="add mod">
          <ac:chgData name="Linh Nguyễn Văn" userId="45f2b61bf89d6d8e" providerId="Windows Live" clId="Web-{8062518A-716F-4C1D-F445-2696E74FF3C7}" dt="2024-05-26T17:10:53.207" v="191" actId="1076"/>
          <ac:picMkLst>
            <pc:docMk/>
            <pc:sldMk cId="1180865080" sldId="289"/>
            <ac:picMk id="912" creationId="{26677EED-DA35-9CA2-5186-7F3768EC41C4}"/>
          </ac:picMkLst>
        </pc:picChg>
      </pc:sldChg>
      <pc:sldChg chg="delSp modSp add replId modTransition">
        <pc:chgData name="Linh Nguyễn Văn" userId="45f2b61bf89d6d8e" providerId="Windows Live" clId="Web-{8062518A-716F-4C1D-F445-2696E74FF3C7}" dt="2024-05-26T17:13:53.491" v="290" actId="20577"/>
        <pc:sldMkLst>
          <pc:docMk/>
          <pc:sldMk cId="3233646010" sldId="290"/>
        </pc:sldMkLst>
        <pc:spChg chg="del">
          <ac:chgData name="Linh Nguyễn Văn" userId="45f2b61bf89d6d8e" providerId="Windows Live" clId="Web-{8062518A-716F-4C1D-F445-2696E74FF3C7}" dt="2024-05-26T17:07:35.548" v="62"/>
          <ac:spMkLst>
            <pc:docMk/>
            <pc:sldMk cId="3233646010" sldId="290"/>
            <ac:spMk id="3" creationId="{5CDC2050-1BD2-65B5-3F1E-B953C91BDEDE}"/>
          </ac:spMkLst>
        </pc:spChg>
        <pc:spChg chg="mod">
          <ac:chgData name="Linh Nguyễn Văn" userId="45f2b61bf89d6d8e" providerId="Windows Live" clId="Web-{8062518A-716F-4C1D-F445-2696E74FF3C7}" dt="2024-05-26T17:13:53.491" v="290" actId="20577"/>
          <ac:spMkLst>
            <pc:docMk/>
            <pc:sldMk cId="3233646010" sldId="290"/>
            <ac:spMk id="927" creationId="{00000000-0000-0000-0000-000000000000}"/>
          </ac:spMkLst>
        </pc:spChg>
        <pc:picChg chg="del">
          <ac:chgData name="Linh Nguyễn Văn" userId="45f2b61bf89d6d8e" providerId="Windows Live" clId="Web-{8062518A-716F-4C1D-F445-2696E74FF3C7}" dt="2024-05-26T17:09:12.049" v="68"/>
          <ac:picMkLst>
            <pc:docMk/>
            <pc:sldMk cId="3233646010" sldId="290"/>
            <ac:picMk id="918" creationId="{00000000-0000-0000-0000-000000000000}"/>
          </ac:picMkLst>
        </pc:picChg>
      </pc:sldChg>
      <pc:sldChg chg="addSp modSp add replId modTransition">
        <pc:chgData name="Linh Nguyễn Văn" userId="45f2b61bf89d6d8e" providerId="Windows Live" clId="Web-{8062518A-716F-4C1D-F445-2696E74FF3C7}" dt="2024-05-26T17:15:51.321" v="300"/>
        <pc:sldMkLst>
          <pc:docMk/>
          <pc:sldMk cId="3362966477" sldId="291"/>
        </pc:sldMkLst>
        <pc:spChg chg="add">
          <ac:chgData name="Linh Nguyễn Văn" userId="45f2b61bf89d6d8e" providerId="Windows Live" clId="Web-{8062518A-716F-4C1D-F445-2696E74FF3C7}" dt="2024-05-26T17:15:41.758" v="299"/>
          <ac:spMkLst>
            <pc:docMk/>
            <pc:sldMk cId="3362966477" sldId="291"/>
            <ac:spMk id="3" creationId="{D3692242-9352-CE16-23F0-3FF0F25DEF3B}"/>
          </ac:spMkLst>
        </pc:spChg>
        <pc:spChg chg="mod">
          <ac:chgData name="Linh Nguyễn Văn" userId="45f2b61bf89d6d8e" providerId="Windows Live" clId="Web-{8062518A-716F-4C1D-F445-2696E74FF3C7}" dt="2024-05-26T17:15:23.164" v="294" actId="1076"/>
          <ac:spMkLst>
            <pc:docMk/>
            <pc:sldMk cId="3362966477" sldId="291"/>
            <ac:spMk id="463" creationId="{00000000-0000-0000-0000-000000000000}"/>
          </ac:spMkLst>
        </pc:spChg>
        <pc:spChg chg="mod">
          <ac:chgData name="Linh Nguyễn Văn" userId="45f2b61bf89d6d8e" providerId="Windows Live" clId="Web-{8062518A-716F-4C1D-F445-2696E74FF3C7}" dt="2024-05-26T17:15:34.805" v="295" actId="1076"/>
          <ac:spMkLst>
            <pc:docMk/>
            <pc:sldMk cId="3362966477" sldId="291"/>
            <ac:spMk id="466" creationId="{00000000-0000-0000-0000-000000000000}"/>
          </ac:spMkLst>
        </pc:spChg>
        <pc:spChg chg="mod">
          <ac:chgData name="Linh Nguyễn Văn" userId="45f2b61bf89d6d8e" providerId="Windows Live" clId="Web-{8062518A-716F-4C1D-F445-2696E74FF3C7}" dt="2024-05-26T17:15:34.820" v="296" actId="1076"/>
          <ac:spMkLst>
            <pc:docMk/>
            <pc:sldMk cId="3362966477" sldId="291"/>
            <ac:spMk id="467" creationId="{00000000-0000-0000-0000-000000000000}"/>
          </ac:spMkLst>
        </pc:spChg>
        <pc:spChg chg="mod">
          <ac:chgData name="Linh Nguyễn Văn" userId="45f2b61bf89d6d8e" providerId="Windows Live" clId="Web-{8062518A-716F-4C1D-F445-2696E74FF3C7}" dt="2024-05-26T17:15:34.836" v="297" actId="1076"/>
          <ac:spMkLst>
            <pc:docMk/>
            <pc:sldMk cId="3362966477" sldId="291"/>
            <ac:spMk id="468" creationId="{00000000-0000-0000-0000-000000000000}"/>
          </ac:spMkLst>
        </pc:spChg>
        <pc:spChg chg="mod">
          <ac:chgData name="Linh Nguyễn Văn" userId="45f2b61bf89d6d8e" providerId="Windows Live" clId="Web-{8062518A-716F-4C1D-F445-2696E74FF3C7}" dt="2024-05-26T17:15:34.852" v="298" actId="1076"/>
          <ac:spMkLst>
            <pc:docMk/>
            <pc:sldMk cId="3362966477" sldId="291"/>
            <ac:spMk id="47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78632-E2DE-408E-9975-45E6BE3221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183E7B-981F-4D1A-8D92-E86BEE7378AA}">
      <dgm:prSet phldr="0"/>
      <dgm:spPr/>
      <dgm:t>
        <a:bodyPr/>
        <a:lstStyle/>
        <a:p>
          <a:pPr rtl="0"/>
          <a:r>
            <a:rPr lang="en-US" err="1">
              <a:solidFill>
                <a:srgbClr val="444444"/>
              </a:solidFill>
              <a:latin typeface="Calibri"/>
              <a:ea typeface="Calibri"/>
              <a:cs typeface="Calibri"/>
            </a:rPr>
            <a:t>Phần</a:t>
          </a:r>
          <a:r>
            <a:rPr lang="en-US">
              <a:solidFill>
                <a:srgbClr val="444444"/>
              </a:solidFill>
              <a:latin typeface="Calibri"/>
              <a:ea typeface="Calibri"/>
              <a:cs typeface="Calibri"/>
            </a:rPr>
            <a:t> </a:t>
          </a:r>
          <a:r>
            <a:rPr lang="en-US" err="1">
              <a:solidFill>
                <a:srgbClr val="444444"/>
              </a:solidFill>
              <a:latin typeface="Calibri"/>
              <a:ea typeface="Calibri"/>
              <a:cs typeface="Calibri"/>
            </a:rPr>
            <a:t>đã</a:t>
          </a:r>
          <a:r>
            <a:rPr lang="en-US">
              <a:solidFill>
                <a:srgbClr val="444444"/>
              </a:solidFill>
              <a:latin typeface="Calibri"/>
              <a:ea typeface="Calibri"/>
              <a:cs typeface="Calibri"/>
            </a:rPr>
            <a:t> </a:t>
          </a:r>
          <a:r>
            <a:rPr lang="en-US" err="1">
              <a:solidFill>
                <a:srgbClr val="444444"/>
              </a:solidFill>
              <a:latin typeface="Calibri"/>
              <a:ea typeface="Calibri"/>
              <a:cs typeface="Calibri"/>
            </a:rPr>
            <a:t>hoàn</a:t>
          </a:r>
          <a:r>
            <a:rPr lang="en-US">
              <a:solidFill>
                <a:srgbClr val="444444"/>
              </a:solidFill>
              <a:latin typeface="Calibri"/>
              <a:ea typeface="Calibri"/>
              <a:cs typeface="Calibri"/>
            </a:rPr>
            <a:t> </a:t>
          </a:r>
          <a:r>
            <a:rPr lang="en-US" err="1">
              <a:solidFill>
                <a:srgbClr val="444444"/>
              </a:solidFill>
              <a:latin typeface="Calibri"/>
              <a:ea typeface="Calibri"/>
              <a:cs typeface="Calibri"/>
            </a:rPr>
            <a:t>thành</a:t>
          </a:r>
          <a:endParaRPr lang="en-US" dirty="0" err="1">
            <a:solidFill>
              <a:srgbClr val="444444"/>
            </a:solidFill>
            <a:latin typeface="Calibri"/>
            <a:ea typeface="Calibri"/>
            <a:cs typeface="Calibri"/>
          </a:endParaRPr>
        </a:p>
      </dgm:t>
    </dgm:pt>
    <dgm:pt modelId="{28220DFF-A0B4-4920-A1F8-EA0026E3BC03}" type="parTrans" cxnId="{35B8641D-3B45-40DB-A760-4F23763C3202}">
      <dgm:prSet/>
      <dgm:spPr/>
    </dgm:pt>
    <dgm:pt modelId="{747EC08F-F4CA-4F1B-AF04-AA33FE372E5A}" type="sibTrans" cxnId="{35B8641D-3B45-40DB-A760-4F23763C3202}">
      <dgm:prSet/>
      <dgm:spPr/>
    </dgm:pt>
    <dgm:pt modelId="{45429D42-DD2D-4136-8DD7-7FC91EEF9F3A}">
      <dgm:prSet phldr="0"/>
      <dgm:spPr/>
      <dgm:t>
        <a:bodyPr/>
        <a:lstStyle/>
        <a:p>
          <a:r>
            <a:rPr lang="en-US">
              <a:solidFill>
                <a:srgbClr val="444444"/>
              </a:solidFill>
              <a:latin typeface="Calibri"/>
              <a:ea typeface="Calibri"/>
              <a:cs typeface="Calibri"/>
            </a:rPr>
            <a:t>Hoàn </a:t>
          </a:r>
          <a:r>
            <a:rPr lang="en-US" err="1">
              <a:solidFill>
                <a:srgbClr val="444444"/>
              </a:solidFill>
              <a:latin typeface="Calibri"/>
              <a:ea typeface="Calibri"/>
              <a:cs typeface="Calibri"/>
            </a:rPr>
            <a:t>thành</a:t>
          </a:r>
          <a:r>
            <a:rPr lang="en-US">
              <a:solidFill>
                <a:srgbClr val="444444"/>
              </a:solidFill>
              <a:latin typeface="Calibri"/>
              <a:ea typeface="Calibri"/>
              <a:cs typeface="Calibri"/>
            </a:rPr>
            <a:t> </a:t>
          </a:r>
          <a:r>
            <a:rPr lang="en-US" err="1">
              <a:solidFill>
                <a:srgbClr val="444444"/>
              </a:solidFill>
              <a:latin typeface="Calibri"/>
              <a:ea typeface="Calibri"/>
              <a:cs typeface="Calibri"/>
            </a:rPr>
            <a:t>thiết</a:t>
          </a:r>
          <a:r>
            <a:rPr lang="en-US">
              <a:solidFill>
                <a:srgbClr val="444444"/>
              </a:solidFill>
              <a:latin typeface="Calibri"/>
              <a:ea typeface="Calibri"/>
              <a:cs typeface="Calibri"/>
            </a:rPr>
            <a:t> </a:t>
          </a:r>
          <a:r>
            <a:rPr lang="en-US" err="1">
              <a:solidFill>
                <a:srgbClr val="444444"/>
              </a:solidFill>
              <a:latin typeface="Calibri"/>
              <a:ea typeface="Calibri"/>
              <a:cs typeface="Calibri"/>
            </a:rPr>
            <a:t>kế</a:t>
          </a:r>
          <a:r>
            <a:rPr lang="en-US">
              <a:solidFill>
                <a:srgbClr val="444444"/>
              </a:solidFill>
              <a:latin typeface="Calibri"/>
              <a:ea typeface="Calibri"/>
              <a:cs typeface="Calibri"/>
            </a:rPr>
            <a:t> </a:t>
          </a:r>
          <a:r>
            <a:rPr lang="en-US" err="1">
              <a:solidFill>
                <a:srgbClr val="444444"/>
              </a:solidFill>
              <a:latin typeface="Calibri"/>
              <a:ea typeface="Calibri"/>
              <a:cs typeface="Calibri"/>
            </a:rPr>
            <a:t>và</a:t>
          </a:r>
          <a:r>
            <a:rPr lang="en-US">
              <a:solidFill>
                <a:srgbClr val="444444"/>
              </a:solidFill>
              <a:latin typeface="Calibri"/>
              <a:ea typeface="Calibri"/>
              <a:cs typeface="Calibri"/>
            </a:rPr>
            <a:t> </a:t>
          </a:r>
          <a:r>
            <a:rPr lang="en-US" err="1">
              <a:solidFill>
                <a:srgbClr val="444444"/>
              </a:solidFill>
              <a:latin typeface="Calibri"/>
              <a:ea typeface="Calibri"/>
              <a:cs typeface="Calibri"/>
            </a:rPr>
            <a:t>đặc</a:t>
          </a:r>
          <a:r>
            <a:rPr lang="en-US">
              <a:solidFill>
                <a:srgbClr val="444444"/>
              </a:solidFill>
              <a:latin typeface="Calibri"/>
              <a:ea typeface="Calibri"/>
              <a:cs typeface="Calibri"/>
            </a:rPr>
            <a:t> </a:t>
          </a:r>
          <a:r>
            <a:rPr lang="en-US" err="1">
              <a:solidFill>
                <a:srgbClr val="444444"/>
              </a:solidFill>
              <a:latin typeface="Calibri"/>
              <a:ea typeface="Calibri"/>
              <a:cs typeface="Calibri"/>
            </a:rPr>
            <a:t>tả</a:t>
          </a:r>
          <a:r>
            <a:rPr lang="en-US">
              <a:solidFill>
                <a:srgbClr val="444444"/>
              </a:solidFill>
              <a:latin typeface="Calibri"/>
              <a:ea typeface="Calibri"/>
              <a:cs typeface="Calibri"/>
            </a:rPr>
            <a:t> </a:t>
          </a:r>
          <a:r>
            <a:rPr lang="en-US" err="1">
              <a:solidFill>
                <a:srgbClr val="444444"/>
              </a:solidFill>
              <a:latin typeface="Calibri"/>
              <a:ea typeface="Calibri"/>
              <a:cs typeface="Calibri"/>
            </a:rPr>
            <a:t>hệ</a:t>
          </a:r>
          <a:r>
            <a:rPr lang="en-US">
              <a:solidFill>
                <a:srgbClr val="444444"/>
              </a:solidFill>
              <a:latin typeface="Calibri"/>
              <a:ea typeface="Calibri"/>
              <a:cs typeface="Calibri"/>
            </a:rPr>
            <a:t> </a:t>
          </a:r>
          <a:r>
            <a:rPr lang="en-US" err="1">
              <a:solidFill>
                <a:srgbClr val="444444"/>
              </a:solidFill>
              <a:latin typeface="Calibri"/>
              <a:ea typeface="Calibri"/>
              <a:cs typeface="Calibri"/>
            </a:rPr>
            <a:t>thống</a:t>
          </a:r>
          <a:endParaRPr lang="en-US" dirty="0" err="1">
            <a:solidFill>
              <a:srgbClr val="444444"/>
            </a:solidFill>
            <a:latin typeface="Calibri"/>
            <a:ea typeface="Calibri"/>
            <a:cs typeface="Calibri"/>
          </a:endParaRPr>
        </a:p>
      </dgm:t>
    </dgm:pt>
    <dgm:pt modelId="{575DB1E3-FAFC-4816-83BB-B0A5DE8CF085}" type="parTrans" cxnId="{AF86C6B5-23FB-4E6B-B72C-D85E31D61104}">
      <dgm:prSet/>
      <dgm:spPr/>
    </dgm:pt>
    <dgm:pt modelId="{4DE63B9E-BBD4-46B9-99DB-C444A92A8850}" type="sibTrans" cxnId="{AF86C6B5-23FB-4E6B-B72C-D85E31D61104}">
      <dgm:prSet/>
      <dgm:spPr/>
    </dgm:pt>
    <dgm:pt modelId="{9331BFA0-F3FD-44C3-AFC4-132D41896B3C}">
      <dgm:prSet phldr="0"/>
      <dgm:spPr/>
      <dgm:t>
        <a:bodyPr/>
        <a:lstStyle/>
        <a:p>
          <a:r>
            <a:rPr lang="en-US" dirty="0">
              <a:solidFill>
                <a:srgbClr val="444444"/>
              </a:solidFill>
              <a:latin typeface="Calibri"/>
              <a:ea typeface="Calibri"/>
              <a:cs typeface="Calibri"/>
            </a:rPr>
            <a:t>Website </a:t>
          </a:r>
          <a:r>
            <a:rPr lang="en-US" dirty="0" err="1">
              <a:solidFill>
                <a:srgbClr val="444444"/>
              </a:solidFill>
              <a:latin typeface="Calibri"/>
              <a:ea typeface="Calibri"/>
              <a:cs typeface="Calibri"/>
            </a:rPr>
            <a:t>có</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thể</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sử</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dụng</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được</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và</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đầy</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đủ</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chức</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năng</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đề</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ra</a:t>
          </a:r>
        </a:p>
      </dgm:t>
    </dgm:pt>
    <dgm:pt modelId="{93B2130D-DE42-4A1F-AC17-CFC1FE33E62D}" type="parTrans" cxnId="{561DFF27-6A44-46AE-AEC8-FF08405392D5}">
      <dgm:prSet/>
      <dgm:spPr/>
    </dgm:pt>
    <dgm:pt modelId="{6DD48B3F-711F-4DB1-B851-922E4E2E29DB}" type="sibTrans" cxnId="{561DFF27-6A44-46AE-AEC8-FF08405392D5}">
      <dgm:prSet/>
      <dgm:spPr/>
    </dgm:pt>
    <dgm:pt modelId="{E0901F3C-FEEE-41F9-AAE8-6ACF53EBA2EC}">
      <dgm:prSet phldr="0"/>
      <dgm:spPr/>
      <dgm:t>
        <a:bodyPr/>
        <a:lstStyle/>
        <a:p>
          <a:r>
            <a:rPr lang="en-US" dirty="0">
              <a:solidFill>
                <a:srgbClr val="444444"/>
              </a:solidFill>
              <a:latin typeface="Calibri"/>
              <a:ea typeface="Calibri"/>
              <a:cs typeface="Calibri"/>
            </a:rPr>
            <a:t>Giao </a:t>
          </a:r>
          <a:r>
            <a:rPr lang="en-US" dirty="0" err="1">
              <a:solidFill>
                <a:srgbClr val="444444"/>
              </a:solidFill>
              <a:latin typeface="Calibri"/>
              <a:ea typeface="Calibri"/>
              <a:cs typeface="Calibri"/>
            </a:rPr>
            <a:t>diện</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đơn</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giản</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dễ</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sử</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dụng</a:t>
          </a:r>
        </a:p>
      </dgm:t>
    </dgm:pt>
    <dgm:pt modelId="{DBC66A12-4686-4B81-BFF9-E2B9860E7CF3}" type="parTrans" cxnId="{6B9E17DB-5A2A-46A7-A0F5-C172B743D010}">
      <dgm:prSet/>
      <dgm:spPr/>
    </dgm:pt>
    <dgm:pt modelId="{FA79861C-0200-487C-A47E-AD536C487027}" type="sibTrans" cxnId="{6B9E17DB-5A2A-46A7-A0F5-C172B743D010}">
      <dgm:prSet/>
      <dgm:spPr/>
    </dgm:pt>
    <dgm:pt modelId="{014DC8EF-2D7E-4B02-A933-BF76DF27A455}">
      <dgm:prSet phldr="0"/>
      <dgm:spPr/>
      <dgm:t>
        <a:bodyPr/>
        <a:lstStyle/>
        <a:p>
          <a:r>
            <a:rPr lang="en-US" dirty="0" err="1">
              <a:solidFill>
                <a:srgbClr val="444444"/>
              </a:solidFill>
              <a:latin typeface="Calibri"/>
              <a:ea typeface="Calibri"/>
              <a:cs typeface="Calibri"/>
            </a:rPr>
            <a:t>Hạn</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chế</a:t>
          </a:r>
        </a:p>
      </dgm:t>
    </dgm:pt>
    <dgm:pt modelId="{9A99F0DE-0B0D-4797-A3BE-5CB1E73C3C95}" type="parTrans" cxnId="{DFA2535A-DE79-4970-AAEF-4BFBBF6C974A}">
      <dgm:prSet/>
      <dgm:spPr/>
    </dgm:pt>
    <dgm:pt modelId="{10111187-D48F-4A85-876E-16B66AEAB7AB}" type="sibTrans" cxnId="{DFA2535A-DE79-4970-AAEF-4BFBBF6C974A}">
      <dgm:prSet/>
      <dgm:spPr/>
    </dgm:pt>
    <dgm:pt modelId="{F5FC1C93-22E3-4E0F-9F0C-AEA07C55EF92}">
      <dgm:prSet phldr="0"/>
      <dgm:spPr/>
      <dgm:t>
        <a:bodyPr/>
        <a:lstStyle/>
        <a:p>
          <a:r>
            <a:rPr lang="en-US" dirty="0" err="1">
              <a:solidFill>
                <a:srgbClr val="444444"/>
              </a:solidFill>
              <a:latin typeface="Calibri"/>
              <a:ea typeface="Calibri"/>
              <a:cs typeface="Calibri"/>
            </a:rPr>
            <a:t>Vấn</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đề</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hiệu</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suất</a:t>
          </a:r>
        </a:p>
      </dgm:t>
    </dgm:pt>
    <dgm:pt modelId="{5262B34C-2682-4020-A20B-57654079BF43}" type="parTrans" cxnId="{A185CABA-CDAC-4B14-8FB8-C3627C958A82}">
      <dgm:prSet/>
      <dgm:spPr/>
    </dgm:pt>
    <dgm:pt modelId="{8C979247-A63F-42AF-9D56-5A6A484A0974}" type="sibTrans" cxnId="{A185CABA-CDAC-4B14-8FB8-C3627C958A82}">
      <dgm:prSet/>
      <dgm:spPr/>
    </dgm:pt>
    <dgm:pt modelId="{245E6C4D-DAFF-4B9C-8928-E24470393821}">
      <dgm:prSet phldr="0"/>
      <dgm:spPr/>
      <dgm:t>
        <a:bodyPr/>
        <a:lstStyle/>
        <a:p>
          <a:r>
            <a:rPr lang="en-US" dirty="0" err="1">
              <a:solidFill>
                <a:srgbClr val="444444"/>
              </a:solidFill>
              <a:latin typeface="Calibri"/>
              <a:ea typeface="Calibri"/>
              <a:cs typeface="Calibri"/>
            </a:rPr>
            <a:t>Thiết</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thử</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nghiệm</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toàn</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diện</a:t>
          </a:r>
        </a:p>
      </dgm:t>
    </dgm:pt>
    <dgm:pt modelId="{586753E1-41B5-4D51-A7EC-671130C2A5A0}" type="parTrans" cxnId="{87882763-66B4-4A5F-AA8A-B57AA31CB0CF}">
      <dgm:prSet/>
      <dgm:spPr/>
    </dgm:pt>
    <dgm:pt modelId="{4D110812-1B56-4567-AE7E-43429D4EFF14}" type="sibTrans" cxnId="{87882763-66B4-4A5F-AA8A-B57AA31CB0CF}">
      <dgm:prSet/>
      <dgm:spPr/>
    </dgm:pt>
    <dgm:pt modelId="{52F776EC-C0A2-4ECE-860C-C1737922E050}">
      <dgm:prSet phldr="0"/>
      <dgm:spPr/>
      <dgm:t>
        <a:bodyPr/>
        <a:lstStyle/>
        <a:p>
          <a:r>
            <a:rPr lang="en-US" dirty="0" err="1">
              <a:solidFill>
                <a:srgbClr val="444444"/>
              </a:solidFill>
              <a:latin typeface="Calibri"/>
              <a:ea typeface="Calibri"/>
              <a:cs typeface="Calibri"/>
            </a:rPr>
            <a:t>Cập</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nhật</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bảo</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trì</a:t>
          </a:r>
        </a:p>
      </dgm:t>
    </dgm:pt>
    <dgm:pt modelId="{F5CA4EDB-4495-449C-8CA0-89BF1716EA98}" type="parTrans" cxnId="{23324993-83E1-4EB3-8B31-64064EBCB956}">
      <dgm:prSet/>
      <dgm:spPr/>
    </dgm:pt>
    <dgm:pt modelId="{68E9CF61-082C-4810-8ECD-B569B6719E61}" type="sibTrans" cxnId="{23324993-83E1-4EB3-8B31-64064EBCB956}">
      <dgm:prSet/>
      <dgm:spPr/>
    </dgm:pt>
    <dgm:pt modelId="{355CA3D1-1088-4864-9704-C5B862B88165}">
      <dgm:prSet phldr="0"/>
      <dgm:spPr/>
      <dgm:t>
        <a:bodyPr/>
        <a:lstStyle/>
        <a:p>
          <a:r>
            <a:rPr lang="en-US" dirty="0" err="1">
              <a:solidFill>
                <a:srgbClr val="444444"/>
              </a:solidFill>
              <a:latin typeface="Calibri"/>
              <a:ea typeface="Calibri"/>
              <a:cs typeface="Calibri"/>
            </a:rPr>
            <a:t>Khả</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năng</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mở</a:t>
          </a:r>
          <a:r>
            <a:rPr lang="en-US" dirty="0">
              <a:solidFill>
                <a:srgbClr val="444444"/>
              </a:solidFill>
              <a:latin typeface="Calibri"/>
              <a:ea typeface="Calibri"/>
              <a:cs typeface="Calibri"/>
            </a:rPr>
            <a:t> </a:t>
          </a:r>
          <a:r>
            <a:rPr lang="en-US" dirty="0" err="1">
              <a:solidFill>
                <a:srgbClr val="444444"/>
              </a:solidFill>
              <a:latin typeface="Calibri"/>
              <a:ea typeface="Calibri"/>
              <a:cs typeface="Calibri"/>
            </a:rPr>
            <a:t>rộng</a:t>
          </a:r>
        </a:p>
      </dgm:t>
    </dgm:pt>
    <dgm:pt modelId="{A8D39E04-F590-43EF-9C81-B0C306F3B82E}" type="parTrans" cxnId="{B1B5032D-768F-4694-B0D4-ACF7AA5085AD}">
      <dgm:prSet/>
      <dgm:spPr/>
    </dgm:pt>
    <dgm:pt modelId="{F9427493-7B44-47CB-B496-1BE4568BB9B1}" type="sibTrans" cxnId="{B1B5032D-768F-4694-B0D4-ACF7AA5085AD}">
      <dgm:prSet/>
      <dgm:spPr/>
    </dgm:pt>
    <dgm:pt modelId="{C75E88CB-A898-400C-8711-D7A7EA57FE1E}" type="pres">
      <dgm:prSet presAssocID="{AC978632-E2DE-408E-9975-45E6BE32211F}" presName="linear" presStyleCnt="0">
        <dgm:presLayoutVars>
          <dgm:animLvl val="lvl"/>
          <dgm:resizeHandles val="exact"/>
        </dgm:presLayoutVars>
      </dgm:prSet>
      <dgm:spPr/>
    </dgm:pt>
    <dgm:pt modelId="{4FFE3AFF-8273-4C13-BB66-6FD3DD229D98}" type="pres">
      <dgm:prSet presAssocID="{2F183E7B-981F-4D1A-8D92-E86BEE7378AA}" presName="parentText" presStyleLbl="node1" presStyleIdx="0" presStyleCnt="2">
        <dgm:presLayoutVars>
          <dgm:chMax val="0"/>
          <dgm:bulletEnabled val="1"/>
        </dgm:presLayoutVars>
      </dgm:prSet>
      <dgm:spPr/>
    </dgm:pt>
    <dgm:pt modelId="{9DE42FE8-DEFE-4234-A84E-9B03A17F86B8}" type="pres">
      <dgm:prSet presAssocID="{2F183E7B-981F-4D1A-8D92-E86BEE7378AA}" presName="childText" presStyleLbl="revTx" presStyleIdx="0" presStyleCnt="2">
        <dgm:presLayoutVars>
          <dgm:bulletEnabled val="1"/>
        </dgm:presLayoutVars>
      </dgm:prSet>
      <dgm:spPr/>
    </dgm:pt>
    <dgm:pt modelId="{97174BAC-A947-4905-8D35-AFA3DE801123}" type="pres">
      <dgm:prSet presAssocID="{014DC8EF-2D7E-4B02-A933-BF76DF27A455}" presName="parentText" presStyleLbl="node1" presStyleIdx="1" presStyleCnt="2">
        <dgm:presLayoutVars>
          <dgm:chMax val="0"/>
          <dgm:bulletEnabled val="1"/>
        </dgm:presLayoutVars>
      </dgm:prSet>
      <dgm:spPr/>
    </dgm:pt>
    <dgm:pt modelId="{18E4EE83-B03F-44D3-936B-0C8B0EA0F987}" type="pres">
      <dgm:prSet presAssocID="{014DC8EF-2D7E-4B02-A933-BF76DF27A455}" presName="childText" presStyleLbl="revTx" presStyleIdx="1" presStyleCnt="2">
        <dgm:presLayoutVars>
          <dgm:bulletEnabled val="1"/>
        </dgm:presLayoutVars>
      </dgm:prSet>
      <dgm:spPr/>
    </dgm:pt>
  </dgm:ptLst>
  <dgm:cxnLst>
    <dgm:cxn modelId="{2592DF00-3D39-4419-B2A7-ED2024CCCDE4}" type="presOf" srcId="{2F183E7B-981F-4D1A-8D92-E86BEE7378AA}" destId="{4FFE3AFF-8273-4C13-BB66-6FD3DD229D98}" srcOrd="0" destOrd="0" presId="urn:microsoft.com/office/officeart/2005/8/layout/vList2"/>
    <dgm:cxn modelId="{4EFB1608-E3FB-416F-9A39-6099614AED21}" type="presOf" srcId="{45429D42-DD2D-4136-8DD7-7FC91EEF9F3A}" destId="{9DE42FE8-DEFE-4234-A84E-9B03A17F86B8}" srcOrd="0" destOrd="0" presId="urn:microsoft.com/office/officeart/2005/8/layout/vList2"/>
    <dgm:cxn modelId="{35B8641D-3B45-40DB-A760-4F23763C3202}" srcId="{AC978632-E2DE-408E-9975-45E6BE32211F}" destId="{2F183E7B-981F-4D1A-8D92-E86BEE7378AA}" srcOrd="0" destOrd="0" parTransId="{28220DFF-A0B4-4920-A1F8-EA0026E3BC03}" sibTransId="{747EC08F-F4CA-4F1B-AF04-AA33FE372E5A}"/>
    <dgm:cxn modelId="{561DFF27-6A44-46AE-AEC8-FF08405392D5}" srcId="{2F183E7B-981F-4D1A-8D92-E86BEE7378AA}" destId="{9331BFA0-F3FD-44C3-AFC4-132D41896B3C}" srcOrd="1" destOrd="0" parTransId="{93B2130D-DE42-4A1F-AC17-CFC1FE33E62D}" sibTransId="{6DD48B3F-711F-4DB1-B851-922E4E2E29DB}"/>
    <dgm:cxn modelId="{B1B5032D-768F-4694-B0D4-ACF7AA5085AD}" srcId="{014DC8EF-2D7E-4B02-A933-BF76DF27A455}" destId="{355CA3D1-1088-4864-9704-C5B862B88165}" srcOrd="3" destOrd="0" parTransId="{A8D39E04-F590-43EF-9C81-B0C306F3B82E}" sibTransId="{F9427493-7B44-47CB-B496-1BE4568BB9B1}"/>
    <dgm:cxn modelId="{F9AC9930-71A6-41EE-9822-17081D45FAA9}" type="presOf" srcId="{245E6C4D-DAFF-4B9C-8928-E24470393821}" destId="{18E4EE83-B03F-44D3-936B-0C8B0EA0F987}" srcOrd="0" destOrd="1" presId="urn:microsoft.com/office/officeart/2005/8/layout/vList2"/>
    <dgm:cxn modelId="{FFD0B75E-3B84-49AD-9735-333F04790FC8}" type="presOf" srcId="{52F776EC-C0A2-4ECE-860C-C1737922E050}" destId="{18E4EE83-B03F-44D3-936B-0C8B0EA0F987}" srcOrd="0" destOrd="2" presId="urn:microsoft.com/office/officeart/2005/8/layout/vList2"/>
    <dgm:cxn modelId="{87882763-66B4-4A5F-AA8A-B57AA31CB0CF}" srcId="{014DC8EF-2D7E-4B02-A933-BF76DF27A455}" destId="{245E6C4D-DAFF-4B9C-8928-E24470393821}" srcOrd="1" destOrd="0" parTransId="{586753E1-41B5-4D51-A7EC-671130C2A5A0}" sibTransId="{4D110812-1B56-4567-AE7E-43429D4EFF14}"/>
    <dgm:cxn modelId="{FAAA2658-9D60-42FE-B081-AB1E3D7635F6}" type="presOf" srcId="{F5FC1C93-22E3-4E0F-9F0C-AEA07C55EF92}" destId="{18E4EE83-B03F-44D3-936B-0C8B0EA0F987}" srcOrd="0" destOrd="0" presId="urn:microsoft.com/office/officeart/2005/8/layout/vList2"/>
    <dgm:cxn modelId="{DFA2535A-DE79-4970-AAEF-4BFBBF6C974A}" srcId="{AC978632-E2DE-408E-9975-45E6BE32211F}" destId="{014DC8EF-2D7E-4B02-A933-BF76DF27A455}" srcOrd="1" destOrd="0" parTransId="{9A99F0DE-0B0D-4797-A3BE-5CB1E73C3C95}" sibTransId="{10111187-D48F-4A85-876E-16B66AEAB7AB}"/>
    <dgm:cxn modelId="{23324993-83E1-4EB3-8B31-64064EBCB956}" srcId="{014DC8EF-2D7E-4B02-A933-BF76DF27A455}" destId="{52F776EC-C0A2-4ECE-860C-C1737922E050}" srcOrd="2" destOrd="0" parTransId="{F5CA4EDB-4495-449C-8CA0-89BF1716EA98}" sibTransId="{68E9CF61-082C-4810-8ECD-B569B6719E61}"/>
    <dgm:cxn modelId="{AF86C6B5-23FB-4E6B-B72C-D85E31D61104}" srcId="{2F183E7B-981F-4D1A-8D92-E86BEE7378AA}" destId="{45429D42-DD2D-4136-8DD7-7FC91EEF9F3A}" srcOrd="0" destOrd="0" parTransId="{575DB1E3-FAFC-4816-83BB-B0A5DE8CF085}" sibTransId="{4DE63B9E-BBD4-46B9-99DB-C444A92A8850}"/>
    <dgm:cxn modelId="{A185CABA-CDAC-4B14-8FB8-C3627C958A82}" srcId="{014DC8EF-2D7E-4B02-A933-BF76DF27A455}" destId="{F5FC1C93-22E3-4E0F-9F0C-AEA07C55EF92}" srcOrd="0" destOrd="0" parTransId="{5262B34C-2682-4020-A20B-57654079BF43}" sibTransId="{8C979247-A63F-42AF-9D56-5A6A484A0974}"/>
    <dgm:cxn modelId="{F70ED3CC-9F57-4242-8DDD-F9D3F0870816}" type="presOf" srcId="{9331BFA0-F3FD-44C3-AFC4-132D41896B3C}" destId="{9DE42FE8-DEFE-4234-A84E-9B03A17F86B8}" srcOrd="0" destOrd="1" presId="urn:microsoft.com/office/officeart/2005/8/layout/vList2"/>
    <dgm:cxn modelId="{A6AB78CD-22AA-4DE1-BBC2-52816ADDD802}" type="presOf" srcId="{355CA3D1-1088-4864-9704-C5B862B88165}" destId="{18E4EE83-B03F-44D3-936B-0C8B0EA0F987}" srcOrd="0" destOrd="3" presId="urn:microsoft.com/office/officeart/2005/8/layout/vList2"/>
    <dgm:cxn modelId="{EA101FD1-CBB5-4B43-B457-58AF1758909D}" type="presOf" srcId="{E0901F3C-FEEE-41F9-AAE8-6ACF53EBA2EC}" destId="{9DE42FE8-DEFE-4234-A84E-9B03A17F86B8}" srcOrd="0" destOrd="2" presId="urn:microsoft.com/office/officeart/2005/8/layout/vList2"/>
    <dgm:cxn modelId="{6B9E17DB-5A2A-46A7-A0F5-C172B743D010}" srcId="{2F183E7B-981F-4D1A-8D92-E86BEE7378AA}" destId="{E0901F3C-FEEE-41F9-AAE8-6ACF53EBA2EC}" srcOrd="2" destOrd="0" parTransId="{DBC66A12-4686-4B81-BFF9-E2B9860E7CF3}" sibTransId="{FA79861C-0200-487C-A47E-AD536C487027}"/>
    <dgm:cxn modelId="{492800DE-E47A-43EF-9ABE-3933258A4F4B}" type="presOf" srcId="{AC978632-E2DE-408E-9975-45E6BE32211F}" destId="{C75E88CB-A898-400C-8711-D7A7EA57FE1E}" srcOrd="0" destOrd="0" presId="urn:microsoft.com/office/officeart/2005/8/layout/vList2"/>
    <dgm:cxn modelId="{842365EF-11CA-4DF0-ADE2-68D288660A82}" type="presOf" srcId="{014DC8EF-2D7E-4B02-A933-BF76DF27A455}" destId="{97174BAC-A947-4905-8D35-AFA3DE801123}" srcOrd="0" destOrd="0" presId="urn:microsoft.com/office/officeart/2005/8/layout/vList2"/>
    <dgm:cxn modelId="{E29E3E95-0D9B-4786-901E-B6CC86F5B75A}" type="presParOf" srcId="{C75E88CB-A898-400C-8711-D7A7EA57FE1E}" destId="{4FFE3AFF-8273-4C13-BB66-6FD3DD229D98}" srcOrd="0" destOrd="0" presId="urn:microsoft.com/office/officeart/2005/8/layout/vList2"/>
    <dgm:cxn modelId="{C69E621D-8A3B-4792-890E-E585E66F9D3D}" type="presParOf" srcId="{C75E88CB-A898-400C-8711-D7A7EA57FE1E}" destId="{9DE42FE8-DEFE-4234-A84E-9B03A17F86B8}" srcOrd="1" destOrd="0" presId="urn:microsoft.com/office/officeart/2005/8/layout/vList2"/>
    <dgm:cxn modelId="{F720B3AA-16A6-42C9-B2E6-C831322BC6CC}" type="presParOf" srcId="{C75E88CB-A898-400C-8711-D7A7EA57FE1E}" destId="{97174BAC-A947-4905-8D35-AFA3DE801123}" srcOrd="2" destOrd="0" presId="urn:microsoft.com/office/officeart/2005/8/layout/vList2"/>
    <dgm:cxn modelId="{052CEAB0-C7E4-4AE6-8DE2-5AEB81017E95}" type="presParOf" srcId="{C75E88CB-A898-400C-8711-D7A7EA57FE1E}" destId="{18E4EE83-B03F-44D3-936B-0C8B0EA0F98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978632-E2DE-408E-9975-45E6BE3221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183E7B-981F-4D1A-8D92-E86BEE7378AA}">
      <dgm:prSet phldr="0"/>
      <dgm:spPr/>
      <dgm:t>
        <a:bodyPr/>
        <a:lstStyle/>
        <a:p>
          <a:pPr rtl="0"/>
          <a:r>
            <a:rPr lang="en-US" err="1">
              <a:solidFill>
                <a:srgbClr val="444444"/>
              </a:solidFill>
              <a:latin typeface="+mj-lt"/>
              <a:ea typeface="Calibri"/>
              <a:cs typeface="Calibri"/>
            </a:rPr>
            <a:t>Phần</a:t>
          </a:r>
          <a:r>
            <a:rPr lang="en-US">
              <a:solidFill>
                <a:srgbClr val="444444"/>
              </a:solidFill>
              <a:latin typeface="+mj-lt"/>
              <a:ea typeface="Calibri"/>
              <a:cs typeface="Calibri"/>
            </a:rPr>
            <a:t> </a:t>
          </a:r>
          <a:r>
            <a:rPr lang="en-US" err="1">
              <a:solidFill>
                <a:srgbClr val="444444"/>
              </a:solidFill>
              <a:latin typeface="+mj-lt"/>
              <a:ea typeface="Calibri"/>
              <a:cs typeface="Calibri"/>
            </a:rPr>
            <a:t>đã</a:t>
          </a:r>
          <a:r>
            <a:rPr lang="en-US">
              <a:solidFill>
                <a:srgbClr val="444444"/>
              </a:solidFill>
              <a:latin typeface="+mj-lt"/>
              <a:ea typeface="Calibri"/>
              <a:cs typeface="Calibri"/>
            </a:rPr>
            <a:t> </a:t>
          </a:r>
          <a:r>
            <a:rPr lang="en-US" err="1">
              <a:solidFill>
                <a:srgbClr val="444444"/>
              </a:solidFill>
              <a:latin typeface="+mj-lt"/>
              <a:ea typeface="Calibri"/>
              <a:cs typeface="Calibri"/>
            </a:rPr>
            <a:t>hoàn</a:t>
          </a:r>
          <a:r>
            <a:rPr lang="en-US">
              <a:solidFill>
                <a:srgbClr val="444444"/>
              </a:solidFill>
              <a:latin typeface="+mj-lt"/>
              <a:ea typeface="Calibri"/>
              <a:cs typeface="Calibri"/>
            </a:rPr>
            <a:t> </a:t>
          </a:r>
          <a:r>
            <a:rPr lang="en-US" err="1">
              <a:solidFill>
                <a:srgbClr val="444444"/>
              </a:solidFill>
              <a:latin typeface="+mj-lt"/>
              <a:ea typeface="Calibri"/>
              <a:cs typeface="Calibri"/>
            </a:rPr>
            <a:t>thành</a:t>
          </a:r>
          <a:endParaRPr lang="en-US" dirty="0" err="1">
            <a:solidFill>
              <a:srgbClr val="444444"/>
            </a:solidFill>
            <a:latin typeface="+mj-lt"/>
            <a:ea typeface="Calibri"/>
            <a:cs typeface="Calibri"/>
          </a:endParaRPr>
        </a:p>
      </dgm:t>
    </dgm:pt>
    <dgm:pt modelId="{28220DFF-A0B4-4920-A1F8-EA0026E3BC03}" type="parTrans" cxnId="{35B8641D-3B45-40DB-A760-4F23763C3202}">
      <dgm:prSet/>
      <dgm:spPr/>
      <dgm:t>
        <a:bodyPr/>
        <a:lstStyle/>
        <a:p>
          <a:endParaRPr lang="en-US">
            <a:latin typeface="+mj-lt"/>
          </a:endParaRPr>
        </a:p>
      </dgm:t>
    </dgm:pt>
    <dgm:pt modelId="{747EC08F-F4CA-4F1B-AF04-AA33FE372E5A}" type="sibTrans" cxnId="{35B8641D-3B45-40DB-A760-4F23763C3202}">
      <dgm:prSet/>
      <dgm:spPr/>
      <dgm:t>
        <a:bodyPr/>
        <a:lstStyle/>
        <a:p>
          <a:endParaRPr lang="en-US">
            <a:latin typeface="+mj-lt"/>
          </a:endParaRPr>
        </a:p>
      </dgm:t>
    </dgm:pt>
    <dgm:pt modelId="{45429D42-DD2D-4136-8DD7-7FC91EEF9F3A}">
      <dgm:prSet phldr="0"/>
      <dgm:spPr/>
      <dgm:t>
        <a:bodyPr/>
        <a:lstStyle/>
        <a:p>
          <a:r>
            <a:rPr lang="en-US">
              <a:solidFill>
                <a:srgbClr val="444444"/>
              </a:solidFill>
              <a:latin typeface="+mj-lt"/>
              <a:ea typeface="Calibri"/>
              <a:cs typeface="Calibri"/>
            </a:rPr>
            <a:t>Hoàn </a:t>
          </a:r>
          <a:r>
            <a:rPr lang="en-US" err="1">
              <a:solidFill>
                <a:srgbClr val="444444"/>
              </a:solidFill>
              <a:latin typeface="+mj-lt"/>
              <a:ea typeface="Calibri"/>
              <a:cs typeface="Calibri"/>
            </a:rPr>
            <a:t>thành</a:t>
          </a:r>
          <a:r>
            <a:rPr lang="en-US">
              <a:solidFill>
                <a:srgbClr val="444444"/>
              </a:solidFill>
              <a:latin typeface="+mj-lt"/>
              <a:ea typeface="Calibri"/>
              <a:cs typeface="Calibri"/>
            </a:rPr>
            <a:t> </a:t>
          </a:r>
          <a:r>
            <a:rPr lang="en-US" err="1">
              <a:solidFill>
                <a:srgbClr val="444444"/>
              </a:solidFill>
              <a:latin typeface="+mj-lt"/>
              <a:ea typeface="Calibri"/>
              <a:cs typeface="Calibri"/>
            </a:rPr>
            <a:t>thiết</a:t>
          </a:r>
          <a:r>
            <a:rPr lang="en-US">
              <a:solidFill>
                <a:srgbClr val="444444"/>
              </a:solidFill>
              <a:latin typeface="+mj-lt"/>
              <a:ea typeface="Calibri"/>
              <a:cs typeface="Calibri"/>
            </a:rPr>
            <a:t> </a:t>
          </a:r>
          <a:r>
            <a:rPr lang="en-US" err="1">
              <a:solidFill>
                <a:srgbClr val="444444"/>
              </a:solidFill>
              <a:latin typeface="+mj-lt"/>
              <a:ea typeface="Calibri"/>
              <a:cs typeface="Calibri"/>
            </a:rPr>
            <a:t>kế</a:t>
          </a:r>
          <a:r>
            <a:rPr lang="en-US">
              <a:solidFill>
                <a:srgbClr val="444444"/>
              </a:solidFill>
              <a:latin typeface="+mj-lt"/>
              <a:ea typeface="Calibri"/>
              <a:cs typeface="Calibri"/>
            </a:rPr>
            <a:t> </a:t>
          </a:r>
          <a:r>
            <a:rPr lang="en-US" err="1">
              <a:solidFill>
                <a:srgbClr val="444444"/>
              </a:solidFill>
              <a:latin typeface="+mj-lt"/>
              <a:ea typeface="Calibri"/>
              <a:cs typeface="Calibri"/>
            </a:rPr>
            <a:t>và</a:t>
          </a:r>
          <a:r>
            <a:rPr lang="en-US">
              <a:solidFill>
                <a:srgbClr val="444444"/>
              </a:solidFill>
              <a:latin typeface="+mj-lt"/>
              <a:ea typeface="Calibri"/>
              <a:cs typeface="Calibri"/>
            </a:rPr>
            <a:t> </a:t>
          </a:r>
          <a:r>
            <a:rPr lang="en-US" err="1">
              <a:solidFill>
                <a:srgbClr val="444444"/>
              </a:solidFill>
              <a:latin typeface="+mj-lt"/>
              <a:ea typeface="Calibri"/>
              <a:cs typeface="Calibri"/>
            </a:rPr>
            <a:t>đặc</a:t>
          </a:r>
          <a:r>
            <a:rPr lang="en-US">
              <a:solidFill>
                <a:srgbClr val="444444"/>
              </a:solidFill>
              <a:latin typeface="+mj-lt"/>
              <a:ea typeface="Calibri"/>
              <a:cs typeface="Calibri"/>
            </a:rPr>
            <a:t> </a:t>
          </a:r>
          <a:r>
            <a:rPr lang="en-US" err="1">
              <a:solidFill>
                <a:srgbClr val="444444"/>
              </a:solidFill>
              <a:latin typeface="+mj-lt"/>
              <a:ea typeface="Calibri"/>
              <a:cs typeface="Calibri"/>
            </a:rPr>
            <a:t>tả</a:t>
          </a:r>
          <a:r>
            <a:rPr lang="en-US">
              <a:solidFill>
                <a:srgbClr val="444444"/>
              </a:solidFill>
              <a:latin typeface="+mj-lt"/>
              <a:ea typeface="Calibri"/>
              <a:cs typeface="Calibri"/>
            </a:rPr>
            <a:t> </a:t>
          </a:r>
          <a:r>
            <a:rPr lang="en-US" err="1">
              <a:solidFill>
                <a:srgbClr val="444444"/>
              </a:solidFill>
              <a:latin typeface="+mj-lt"/>
              <a:ea typeface="Calibri"/>
              <a:cs typeface="Calibri"/>
            </a:rPr>
            <a:t>hệ</a:t>
          </a:r>
          <a:r>
            <a:rPr lang="en-US">
              <a:solidFill>
                <a:srgbClr val="444444"/>
              </a:solidFill>
              <a:latin typeface="+mj-lt"/>
              <a:ea typeface="Calibri"/>
              <a:cs typeface="Calibri"/>
            </a:rPr>
            <a:t> </a:t>
          </a:r>
          <a:r>
            <a:rPr lang="en-US" err="1">
              <a:solidFill>
                <a:srgbClr val="444444"/>
              </a:solidFill>
              <a:latin typeface="+mj-lt"/>
              <a:ea typeface="Calibri"/>
              <a:cs typeface="Calibri"/>
            </a:rPr>
            <a:t>thống</a:t>
          </a:r>
          <a:endParaRPr lang="en-US" dirty="0" err="1">
            <a:solidFill>
              <a:srgbClr val="444444"/>
            </a:solidFill>
            <a:latin typeface="+mj-lt"/>
            <a:ea typeface="Calibri"/>
            <a:cs typeface="Calibri"/>
          </a:endParaRPr>
        </a:p>
      </dgm:t>
    </dgm:pt>
    <dgm:pt modelId="{575DB1E3-FAFC-4816-83BB-B0A5DE8CF085}" type="parTrans" cxnId="{AF86C6B5-23FB-4E6B-B72C-D85E31D61104}">
      <dgm:prSet/>
      <dgm:spPr/>
      <dgm:t>
        <a:bodyPr/>
        <a:lstStyle/>
        <a:p>
          <a:endParaRPr lang="en-US">
            <a:latin typeface="+mj-lt"/>
          </a:endParaRPr>
        </a:p>
      </dgm:t>
    </dgm:pt>
    <dgm:pt modelId="{4DE63B9E-BBD4-46B9-99DB-C444A92A8850}" type="sibTrans" cxnId="{AF86C6B5-23FB-4E6B-B72C-D85E31D61104}">
      <dgm:prSet/>
      <dgm:spPr/>
      <dgm:t>
        <a:bodyPr/>
        <a:lstStyle/>
        <a:p>
          <a:endParaRPr lang="en-US">
            <a:latin typeface="+mj-lt"/>
          </a:endParaRPr>
        </a:p>
      </dgm:t>
    </dgm:pt>
    <dgm:pt modelId="{9331BFA0-F3FD-44C3-AFC4-132D41896B3C}">
      <dgm:prSet phldr="0"/>
      <dgm:spPr/>
      <dgm:t>
        <a:bodyPr/>
        <a:lstStyle/>
        <a:p>
          <a:r>
            <a:rPr lang="en-US" dirty="0">
              <a:solidFill>
                <a:srgbClr val="444444"/>
              </a:solidFill>
              <a:latin typeface="+mj-lt"/>
              <a:ea typeface="Calibri"/>
              <a:cs typeface="Calibri"/>
            </a:rPr>
            <a:t>Website </a:t>
          </a:r>
          <a:r>
            <a:rPr lang="en-US" dirty="0" err="1">
              <a:solidFill>
                <a:srgbClr val="444444"/>
              </a:solidFill>
              <a:latin typeface="+mj-lt"/>
              <a:ea typeface="Calibri"/>
              <a:cs typeface="Calibri"/>
            </a:rPr>
            <a:t>có</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thể</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sử</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dụng</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được</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và</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đầy</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đủ</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chức</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năng</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đề</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ra</a:t>
          </a:r>
        </a:p>
      </dgm:t>
    </dgm:pt>
    <dgm:pt modelId="{93B2130D-DE42-4A1F-AC17-CFC1FE33E62D}" type="parTrans" cxnId="{561DFF27-6A44-46AE-AEC8-FF08405392D5}">
      <dgm:prSet/>
      <dgm:spPr/>
      <dgm:t>
        <a:bodyPr/>
        <a:lstStyle/>
        <a:p>
          <a:endParaRPr lang="en-US">
            <a:latin typeface="+mj-lt"/>
          </a:endParaRPr>
        </a:p>
      </dgm:t>
    </dgm:pt>
    <dgm:pt modelId="{6DD48B3F-711F-4DB1-B851-922E4E2E29DB}" type="sibTrans" cxnId="{561DFF27-6A44-46AE-AEC8-FF08405392D5}">
      <dgm:prSet/>
      <dgm:spPr/>
      <dgm:t>
        <a:bodyPr/>
        <a:lstStyle/>
        <a:p>
          <a:endParaRPr lang="en-US">
            <a:latin typeface="+mj-lt"/>
          </a:endParaRPr>
        </a:p>
      </dgm:t>
    </dgm:pt>
    <dgm:pt modelId="{E0901F3C-FEEE-41F9-AAE8-6ACF53EBA2EC}">
      <dgm:prSet phldr="0"/>
      <dgm:spPr/>
      <dgm:t>
        <a:bodyPr/>
        <a:lstStyle/>
        <a:p>
          <a:r>
            <a:rPr lang="en-US" dirty="0">
              <a:solidFill>
                <a:srgbClr val="444444"/>
              </a:solidFill>
              <a:latin typeface="+mj-lt"/>
              <a:ea typeface="Calibri"/>
              <a:cs typeface="Calibri"/>
            </a:rPr>
            <a:t>Giao </a:t>
          </a:r>
          <a:r>
            <a:rPr lang="en-US" dirty="0" err="1">
              <a:solidFill>
                <a:srgbClr val="444444"/>
              </a:solidFill>
              <a:latin typeface="+mj-lt"/>
              <a:ea typeface="Calibri"/>
              <a:cs typeface="Calibri"/>
            </a:rPr>
            <a:t>diện</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đơn</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giản</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dễ</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sử</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dụng</a:t>
          </a:r>
        </a:p>
      </dgm:t>
    </dgm:pt>
    <dgm:pt modelId="{DBC66A12-4686-4B81-BFF9-E2B9860E7CF3}" type="parTrans" cxnId="{6B9E17DB-5A2A-46A7-A0F5-C172B743D010}">
      <dgm:prSet/>
      <dgm:spPr/>
      <dgm:t>
        <a:bodyPr/>
        <a:lstStyle/>
        <a:p>
          <a:endParaRPr lang="en-US">
            <a:latin typeface="+mj-lt"/>
          </a:endParaRPr>
        </a:p>
      </dgm:t>
    </dgm:pt>
    <dgm:pt modelId="{FA79861C-0200-487C-A47E-AD536C487027}" type="sibTrans" cxnId="{6B9E17DB-5A2A-46A7-A0F5-C172B743D010}">
      <dgm:prSet/>
      <dgm:spPr/>
      <dgm:t>
        <a:bodyPr/>
        <a:lstStyle/>
        <a:p>
          <a:endParaRPr lang="en-US">
            <a:latin typeface="+mj-lt"/>
          </a:endParaRPr>
        </a:p>
      </dgm:t>
    </dgm:pt>
    <dgm:pt modelId="{014DC8EF-2D7E-4B02-A933-BF76DF27A455}">
      <dgm:prSet phldr="0"/>
      <dgm:spPr/>
      <dgm:t>
        <a:bodyPr/>
        <a:lstStyle/>
        <a:p>
          <a:r>
            <a:rPr lang="en-US" dirty="0" err="1">
              <a:solidFill>
                <a:srgbClr val="444444"/>
              </a:solidFill>
              <a:latin typeface="+mj-lt"/>
              <a:ea typeface="Calibri"/>
              <a:cs typeface="Calibri"/>
            </a:rPr>
            <a:t>Hạn</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chế</a:t>
          </a:r>
        </a:p>
      </dgm:t>
    </dgm:pt>
    <dgm:pt modelId="{9A99F0DE-0B0D-4797-A3BE-5CB1E73C3C95}" type="parTrans" cxnId="{DFA2535A-DE79-4970-AAEF-4BFBBF6C974A}">
      <dgm:prSet/>
      <dgm:spPr/>
      <dgm:t>
        <a:bodyPr/>
        <a:lstStyle/>
        <a:p>
          <a:endParaRPr lang="en-US">
            <a:latin typeface="+mj-lt"/>
          </a:endParaRPr>
        </a:p>
      </dgm:t>
    </dgm:pt>
    <dgm:pt modelId="{10111187-D48F-4A85-876E-16B66AEAB7AB}" type="sibTrans" cxnId="{DFA2535A-DE79-4970-AAEF-4BFBBF6C974A}">
      <dgm:prSet/>
      <dgm:spPr/>
      <dgm:t>
        <a:bodyPr/>
        <a:lstStyle/>
        <a:p>
          <a:endParaRPr lang="en-US">
            <a:latin typeface="+mj-lt"/>
          </a:endParaRPr>
        </a:p>
      </dgm:t>
    </dgm:pt>
    <dgm:pt modelId="{F5FC1C93-22E3-4E0F-9F0C-AEA07C55EF92}">
      <dgm:prSet phldr="0"/>
      <dgm:spPr/>
      <dgm:t>
        <a:bodyPr/>
        <a:lstStyle/>
        <a:p>
          <a:r>
            <a:rPr lang="en-US" dirty="0" err="1">
              <a:solidFill>
                <a:srgbClr val="444444"/>
              </a:solidFill>
              <a:latin typeface="+mj-lt"/>
              <a:ea typeface="Calibri"/>
              <a:cs typeface="Calibri"/>
            </a:rPr>
            <a:t>Vấn</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đề</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hiệu</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suất</a:t>
          </a:r>
        </a:p>
      </dgm:t>
    </dgm:pt>
    <dgm:pt modelId="{5262B34C-2682-4020-A20B-57654079BF43}" type="parTrans" cxnId="{A185CABA-CDAC-4B14-8FB8-C3627C958A82}">
      <dgm:prSet/>
      <dgm:spPr/>
      <dgm:t>
        <a:bodyPr/>
        <a:lstStyle/>
        <a:p>
          <a:endParaRPr lang="en-US">
            <a:latin typeface="+mj-lt"/>
          </a:endParaRPr>
        </a:p>
      </dgm:t>
    </dgm:pt>
    <dgm:pt modelId="{8C979247-A63F-42AF-9D56-5A6A484A0974}" type="sibTrans" cxnId="{A185CABA-CDAC-4B14-8FB8-C3627C958A82}">
      <dgm:prSet/>
      <dgm:spPr/>
      <dgm:t>
        <a:bodyPr/>
        <a:lstStyle/>
        <a:p>
          <a:endParaRPr lang="en-US">
            <a:latin typeface="+mj-lt"/>
          </a:endParaRPr>
        </a:p>
      </dgm:t>
    </dgm:pt>
    <dgm:pt modelId="{245E6C4D-DAFF-4B9C-8928-E24470393821}">
      <dgm:prSet phldr="0"/>
      <dgm:spPr/>
      <dgm:t>
        <a:bodyPr/>
        <a:lstStyle/>
        <a:p>
          <a:r>
            <a:rPr lang="en-US" dirty="0" err="1">
              <a:solidFill>
                <a:srgbClr val="444444"/>
              </a:solidFill>
              <a:latin typeface="+mj-lt"/>
              <a:ea typeface="Calibri"/>
              <a:cs typeface="Calibri"/>
            </a:rPr>
            <a:t>Thiết</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thử</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nghiệm</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toàn</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diện</a:t>
          </a:r>
        </a:p>
      </dgm:t>
    </dgm:pt>
    <dgm:pt modelId="{586753E1-41B5-4D51-A7EC-671130C2A5A0}" type="parTrans" cxnId="{87882763-66B4-4A5F-AA8A-B57AA31CB0CF}">
      <dgm:prSet/>
      <dgm:spPr/>
      <dgm:t>
        <a:bodyPr/>
        <a:lstStyle/>
        <a:p>
          <a:endParaRPr lang="en-US">
            <a:latin typeface="+mj-lt"/>
          </a:endParaRPr>
        </a:p>
      </dgm:t>
    </dgm:pt>
    <dgm:pt modelId="{4D110812-1B56-4567-AE7E-43429D4EFF14}" type="sibTrans" cxnId="{87882763-66B4-4A5F-AA8A-B57AA31CB0CF}">
      <dgm:prSet/>
      <dgm:spPr/>
      <dgm:t>
        <a:bodyPr/>
        <a:lstStyle/>
        <a:p>
          <a:endParaRPr lang="en-US">
            <a:latin typeface="+mj-lt"/>
          </a:endParaRPr>
        </a:p>
      </dgm:t>
    </dgm:pt>
    <dgm:pt modelId="{52F776EC-C0A2-4ECE-860C-C1737922E050}">
      <dgm:prSet phldr="0"/>
      <dgm:spPr/>
      <dgm:t>
        <a:bodyPr/>
        <a:lstStyle/>
        <a:p>
          <a:r>
            <a:rPr lang="en-US" dirty="0" err="1">
              <a:solidFill>
                <a:srgbClr val="444444"/>
              </a:solidFill>
              <a:latin typeface="+mj-lt"/>
              <a:ea typeface="Calibri"/>
              <a:cs typeface="Calibri"/>
            </a:rPr>
            <a:t>Cập</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nhật</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bảo</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trì</a:t>
          </a:r>
        </a:p>
      </dgm:t>
    </dgm:pt>
    <dgm:pt modelId="{F5CA4EDB-4495-449C-8CA0-89BF1716EA98}" type="parTrans" cxnId="{23324993-83E1-4EB3-8B31-64064EBCB956}">
      <dgm:prSet/>
      <dgm:spPr/>
      <dgm:t>
        <a:bodyPr/>
        <a:lstStyle/>
        <a:p>
          <a:endParaRPr lang="en-US">
            <a:latin typeface="+mj-lt"/>
          </a:endParaRPr>
        </a:p>
      </dgm:t>
    </dgm:pt>
    <dgm:pt modelId="{68E9CF61-082C-4810-8ECD-B569B6719E61}" type="sibTrans" cxnId="{23324993-83E1-4EB3-8B31-64064EBCB956}">
      <dgm:prSet/>
      <dgm:spPr/>
      <dgm:t>
        <a:bodyPr/>
        <a:lstStyle/>
        <a:p>
          <a:endParaRPr lang="en-US">
            <a:latin typeface="+mj-lt"/>
          </a:endParaRPr>
        </a:p>
      </dgm:t>
    </dgm:pt>
    <dgm:pt modelId="{355CA3D1-1088-4864-9704-C5B862B88165}">
      <dgm:prSet phldr="0"/>
      <dgm:spPr/>
      <dgm:t>
        <a:bodyPr/>
        <a:lstStyle/>
        <a:p>
          <a:r>
            <a:rPr lang="en-US" dirty="0" err="1">
              <a:solidFill>
                <a:srgbClr val="444444"/>
              </a:solidFill>
              <a:latin typeface="+mj-lt"/>
              <a:ea typeface="Calibri"/>
              <a:cs typeface="Calibri"/>
            </a:rPr>
            <a:t>Khả</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năng</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mở</a:t>
          </a:r>
          <a:r>
            <a:rPr lang="en-US" dirty="0">
              <a:solidFill>
                <a:srgbClr val="444444"/>
              </a:solidFill>
              <a:latin typeface="+mj-lt"/>
              <a:ea typeface="Calibri"/>
              <a:cs typeface="Calibri"/>
            </a:rPr>
            <a:t> </a:t>
          </a:r>
          <a:r>
            <a:rPr lang="en-US" dirty="0" err="1">
              <a:solidFill>
                <a:srgbClr val="444444"/>
              </a:solidFill>
              <a:latin typeface="+mj-lt"/>
              <a:ea typeface="Calibri"/>
              <a:cs typeface="Calibri"/>
            </a:rPr>
            <a:t>rộng</a:t>
          </a:r>
        </a:p>
      </dgm:t>
    </dgm:pt>
    <dgm:pt modelId="{A8D39E04-F590-43EF-9C81-B0C306F3B82E}" type="parTrans" cxnId="{B1B5032D-768F-4694-B0D4-ACF7AA5085AD}">
      <dgm:prSet/>
      <dgm:spPr/>
      <dgm:t>
        <a:bodyPr/>
        <a:lstStyle/>
        <a:p>
          <a:endParaRPr lang="en-US">
            <a:latin typeface="+mj-lt"/>
          </a:endParaRPr>
        </a:p>
      </dgm:t>
    </dgm:pt>
    <dgm:pt modelId="{F9427493-7B44-47CB-B496-1BE4568BB9B1}" type="sibTrans" cxnId="{B1B5032D-768F-4694-B0D4-ACF7AA5085AD}">
      <dgm:prSet/>
      <dgm:spPr/>
      <dgm:t>
        <a:bodyPr/>
        <a:lstStyle/>
        <a:p>
          <a:endParaRPr lang="en-US">
            <a:latin typeface="+mj-lt"/>
          </a:endParaRPr>
        </a:p>
      </dgm:t>
    </dgm:pt>
    <dgm:pt modelId="{C75E88CB-A898-400C-8711-D7A7EA57FE1E}" type="pres">
      <dgm:prSet presAssocID="{AC978632-E2DE-408E-9975-45E6BE32211F}" presName="linear" presStyleCnt="0">
        <dgm:presLayoutVars>
          <dgm:animLvl val="lvl"/>
          <dgm:resizeHandles val="exact"/>
        </dgm:presLayoutVars>
      </dgm:prSet>
      <dgm:spPr/>
    </dgm:pt>
    <dgm:pt modelId="{4FFE3AFF-8273-4C13-BB66-6FD3DD229D98}" type="pres">
      <dgm:prSet presAssocID="{2F183E7B-981F-4D1A-8D92-E86BEE7378AA}" presName="parentText" presStyleLbl="node1" presStyleIdx="0" presStyleCnt="2">
        <dgm:presLayoutVars>
          <dgm:chMax val="0"/>
          <dgm:bulletEnabled val="1"/>
        </dgm:presLayoutVars>
      </dgm:prSet>
      <dgm:spPr/>
    </dgm:pt>
    <dgm:pt modelId="{9DE42FE8-DEFE-4234-A84E-9B03A17F86B8}" type="pres">
      <dgm:prSet presAssocID="{2F183E7B-981F-4D1A-8D92-E86BEE7378AA}" presName="childText" presStyleLbl="revTx" presStyleIdx="0" presStyleCnt="2">
        <dgm:presLayoutVars>
          <dgm:bulletEnabled val="1"/>
        </dgm:presLayoutVars>
      </dgm:prSet>
      <dgm:spPr/>
    </dgm:pt>
    <dgm:pt modelId="{97174BAC-A947-4905-8D35-AFA3DE801123}" type="pres">
      <dgm:prSet presAssocID="{014DC8EF-2D7E-4B02-A933-BF76DF27A455}" presName="parentText" presStyleLbl="node1" presStyleIdx="1" presStyleCnt="2">
        <dgm:presLayoutVars>
          <dgm:chMax val="0"/>
          <dgm:bulletEnabled val="1"/>
        </dgm:presLayoutVars>
      </dgm:prSet>
      <dgm:spPr/>
    </dgm:pt>
    <dgm:pt modelId="{18E4EE83-B03F-44D3-936B-0C8B0EA0F987}" type="pres">
      <dgm:prSet presAssocID="{014DC8EF-2D7E-4B02-A933-BF76DF27A455}" presName="childText" presStyleLbl="revTx" presStyleIdx="1" presStyleCnt="2">
        <dgm:presLayoutVars>
          <dgm:bulletEnabled val="1"/>
        </dgm:presLayoutVars>
      </dgm:prSet>
      <dgm:spPr/>
    </dgm:pt>
  </dgm:ptLst>
  <dgm:cxnLst>
    <dgm:cxn modelId="{2592DF00-3D39-4419-B2A7-ED2024CCCDE4}" type="presOf" srcId="{2F183E7B-981F-4D1A-8D92-E86BEE7378AA}" destId="{4FFE3AFF-8273-4C13-BB66-6FD3DD229D98}" srcOrd="0" destOrd="0" presId="urn:microsoft.com/office/officeart/2005/8/layout/vList2"/>
    <dgm:cxn modelId="{4EFB1608-E3FB-416F-9A39-6099614AED21}" type="presOf" srcId="{45429D42-DD2D-4136-8DD7-7FC91EEF9F3A}" destId="{9DE42FE8-DEFE-4234-A84E-9B03A17F86B8}" srcOrd="0" destOrd="0" presId="urn:microsoft.com/office/officeart/2005/8/layout/vList2"/>
    <dgm:cxn modelId="{35B8641D-3B45-40DB-A760-4F23763C3202}" srcId="{AC978632-E2DE-408E-9975-45E6BE32211F}" destId="{2F183E7B-981F-4D1A-8D92-E86BEE7378AA}" srcOrd="0" destOrd="0" parTransId="{28220DFF-A0B4-4920-A1F8-EA0026E3BC03}" sibTransId="{747EC08F-F4CA-4F1B-AF04-AA33FE372E5A}"/>
    <dgm:cxn modelId="{561DFF27-6A44-46AE-AEC8-FF08405392D5}" srcId="{2F183E7B-981F-4D1A-8D92-E86BEE7378AA}" destId="{9331BFA0-F3FD-44C3-AFC4-132D41896B3C}" srcOrd="1" destOrd="0" parTransId="{93B2130D-DE42-4A1F-AC17-CFC1FE33E62D}" sibTransId="{6DD48B3F-711F-4DB1-B851-922E4E2E29DB}"/>
    <dgm:cxn modelId="{B1B5032D-768F-4694-B0D4-ACF7AA5085AD}" srcId="{014DC8EF-2D7E-4B02-A933-BF76DF27A455}" destId="{355CA3D1-1088-4864-9704-C5B862B88165}" srcOrd="3" destOrd="0" parTransId="{A8D39E04-F590-43EF-9C81-B0C306F3B82E}" sibTransId="{F9427493-7B44-47CB-B496-1BE4568BB9B1}"/>
    <dgm:cxn modelId="{F9AC9930-71A6-41EE-9822-17081D45FAA9}" type="presOf" srcId="{245E6C4D-DAFF-4B9C-8928-E24470393821}" destId="{18E4EE83-B03F-44D3-936B-0C8B0EA0F987}" srcOrd="0" destOrd="1" presId="urn:microsoft.com/office/officeart/2005/8/layout/vList2"/>
    <dgm:cxn modelId="{FFD0B75E-3B84-49AD-9735-333F04790FC8}" type="presOf" srcId="{52F776EC-C0A2-4ECE-860C-C1737922E050}" destId="{18E4EE83-B03F-44D3-936B-0C8B0EA0F987}" srcOrd="0" destOrd="2" presId="urn:microsoft.com/office/officeart/2005/8/layout/vList2"/>
    <dgm:cxn modelId="{87882763-66B4-4A5F-AA8A-B57AA31CB0CF}" srcId="{014DC8EF-2D7E-4B02-A933-BF76DF27A455}" destId="{245E6C4D-DAFF-4B9C-8928-E24470393821}" srcOrd="1" destOrd="0" parTransId="{586753E1-41B5-4D51-A7EC-671130C2A5A0}" sibTransId="{4D110812-1B56-4567-AE7E-43429D4EFF14}"/>
    <dgm:cxn modelId="{FAAA2658-9D60-42FE-B081-AB1E3D7635F6}" type="presOf" srcId="{F5FC1C93-22E3-4E0F-9F0C-AEA07C55EF92}" destId="{18E4EE83-B03F-44D3-936B-0C8B0EA0F987}" srcOrd="0" destOrd="0" presId="urn:microsoft.com/office/officeart/2005/8/layout/vList2"/>
    <dgm:cxn modelId="{DFA2535A-DE79-4970-AAEF-4BFBBF6C974A}" srcId="{AC978632-E2DE-408E-9975-45E6BE32211F}" destId="{014DC8EF-2D7E-4B02-A933-BF76DF27A455}" srcOrd="1" destOrd="0" parTransId="{9A99F0DE-0B0D-4797-A3BE-5CB1E73C3C95}" sibTransId="{10111187-D48F-4A85-876E-16B66AEAB7AB}"/>
    <dgm:cxn modelId="{23324993-83E1-4EB3-8B31-64064EBCB956}" srcId="{014DC8EF-2D7E-4B02-A933-BF76DF27A455}" destId="{52F776EC-C0A2-4ECE-860C-C1737922E050}" srcOrd="2" destOrd="0" parTransId="{F5CA4EDB-4495-449C-8CA0-89BF1716EA98}" sibTransId="{68E9CF61-082C-4810-8ECD-B569B6719E61}"/>
    <dgm:cxn modelId="{AF86C6B5-23FB-4E6B-B72C-D85E31D61104}" srcId="{2F183E7B-981F-4D1A-8D92-E86BEE7378AA}" destId="{45429D42-DD2D-4136-8DD7-7FC91EEF9F3A}" srcOrd="0" destOrd="0" parTransId="{575DB1E3-FAFC-4816-83BB-B0A5DE8CF085}" sibTransId="{4DE63B9E-BBD4-46B9-99DB-C444A92A8850}"/>
    <dgm:cxn modelId="{A185CABA-CDAC-4B14-8FB8-C3627C958A82}" srcId="{014DC8EF-2D7E-4B02-A933-BF76DF27A455}" destId="{F5FC1C93-22E3-4E0F-9F0C-AEA07C55EF92}" srcOrd="0" destOrd="0" parTransId="{5262B34C-2682-4020-A20B-57654079BF43}" sibTransId="{8C979247-A63F-42AF-9D56-5A6A484A0974}"/>
    <dgm:cxn modelId="{F70ED3CC-9F57-4242-8DDD-F9D3F0870816}" type="presOf" srcId="{9331BFA0-F3FD-44C3-AFC4-132D41896B3C}" destId="{9DE42FE8-DEFE-4234-A84E-9B03A17F86B8}" srcOrd="0" destOrd="1" presId="urn:microsoft.com/office/officeart/2005/8/layout/vList2"/>
    <dgm:cxn modelId="{A6AB78CD-22AA-4DE1-BBC2-52816ADDD802}" type="presOf" srcId="{355CA3D1-1088-4864-9704-C5B862B88165}" destId="{18E4EE83-B03F-44D3-936B-0C8B0EA0F987}" srcOrd="0" destOrd="3" presId="urn:microsoft.com/office/officeart/2005/8/layout/vList2"/>
    <dgm:cxn modelId="{EA101FD1-CBB5-4B43-B457-58AF1758909D}" type="presOf" srcId="{E0901F3C-FEEE-41F9-AAE8-6ACF53EBA2EC}" destId="{9DE42FE8-DEFE-4234-A84E-9B03A17F86B8}" srcOrd="0" destOrd="2" presId="urn:microsoft.com/office/officeart/2005/8/layout/vList2"/>
    <dgm:cxn modelId="{6B9E17DB-5A2A-46A7-A0F5-C172B743D010}" srcId="{2F183E7B-981F-4D1A-8D92-E86BEE7378AA}" destId="{E0901F3C-FEEE-41F9-AAE8-6ACF53EBA2EC}" srcOrd="2" destOrd="0" parTransId="{DBC66A12-4686-4B81-BFF9-E2B9860E7CF3}" sibTransId="{FA79861C-0200-487C-A47E-AD536C487027}"/>
    <dgm:cxn modelId="{492800DE-E47A-43EF-9ABE-3933258A4F4B}" type="presOf" srcId="{AC978632-E2DE-408E-9975-45E6BE32211F}" destId="{C75E88CB-A898-400C-8711-D7A7EA57FE1E}" srcOrd="0" destOrd="0" presId="urn:microsoft.com/office/officeart/2005/8/layout/vList2"/>
    <dgm:cxn modelId="{842365EF-11CA-4DF0-ADE2-68D288660A82}" type="presOf" srcId="{014DC8EF-2D7E-4B02-A933-BF76DF27A455}" destId="{97174BAC-A947-4905-8D35-AFA3DE801123}" srcOrd="0" destOrd="0" presId="urn:microsoft.com/office/officeart/2005/8/layout/vList2"/>
    <dgm:cxn modelId="{E29E3E95-0D9B-4786-901E-B6CC86F5B75A}" type="presParOf" srcId="{C75E88CB-A898-400C-8711-D7A7EA57FE1E}" destId="{4FFE3AFF-8273-4C13-BB66-6FD3DD229D98}" srcOrd="0" destOrd="0" presId="urn:microsoft.com/office/officeart/2005/8/layout/vList2"/>
    <dgm:cxn modelId="{C69E621D-8A3B-4792-890E-E585E66F9D3D}" type="presParOf" srcId="{C75E88CB-A898-400C-8711-D7A7EA57FE1E}" destId="{9DE42FE8-DEFE-4234-A84E-9B03A17F86B8}" srcOrd="1" destOrd="0" presId="urn:microsoft.com/office/officeart/2005/8/layout/vList2"/>
    <dgm:cxn modelId="{F720B3AA-16A6-42C9-B2E6-C831322BC6CC}" type="presParOf" srcId="{C75E88CB-A898-400C-8711-D7A7EA57FE1E}" destId="{97174BAC-A947-4905-8D35-AFA3DE801123}" srcOrd="2" destOrd="0" presId="urn:microsoft.com/office/officeart/2005/8/layout/vList2"/>
    <dgm:cxn modelId="{052CEAB0-C7E4-4AE6-8DE2-5AEB81017E95}" type="presParOf" srcId="{C75E88CB-A898-400C-8711-D7A7EA57FE1E}" destId="{18E4EE83-B03F-44D3-936B-0C8B0EA0F98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E3AFF-8273-4C13-BB66-6FD3DD229D98}">
      <dsp:nvSpPr>
        <dsp:cNvPr id="0" name=""/>
        <dsp:cNvSpPr/>
      </dsp:nvSpPr>
      <dsp:spPr>
        <a:xfrm>
          <a:off x="0" y="48184"/>
          <a:ext cx="606286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err="1">
              <a:solidFill>
                <a:srgbClr val="444444"/>
              </a:solidFill>
              <a:latin typeface="Calibri"/>
              <a:ea typeface="Calibri"/>
              <a:cs typeface="Calibri"/>
            </a:rPr>
            <a:t>Phần</a:t>
          </a:r>
          <a:r>
            <a:rPr lang="en-US" sz="3000" kern="1200">
              <a:solidFill>
                <a:srgbClr val="444444"/>
              </a:solidFill>
              <a:latin typeface="Calibri"/>
              <a:ea typeface="Calibri"/>
              <a:cs typeface="Calibri"/>
            </a:rPr>
            <a:t> </a:t>
          </a:r>
          <a:r>
            <a:rPr lang="en-US" sz="3000" kern="1200" err="1">
              <a:solidFill>
                <a:srgbClr val="444444"/>
              </a:solidFill>
              <a:latin typeface="Calibri"/>
              <a:ea typeface="Calibri"/>
              <a:cs typeface="Calibri"/>
            </a:rPr>
            <a:t>đã</a:t>
          </a:r>
          <a:r>
            <a:rPr lang="en-US" sz="3000" kern="1200">
              <a:solidFill>
                <a:srgbClr val="444444"/>
              </a:solidFill>
              <a:latin typeface="Calibri"/>
              <a:ea typeface="Calibri"/>
              <a:cs typeface="Calibri"/>
            </a:rPr>
            <a:t> </a:t>
          </a:r>
          <a:r>
            <a:rPr lang="en-US" sz="3000" kern="1200" err="1">
              <a:solidFill>
                <a:srgbClr val="444444"/>
              </a:solidFill>
              <a:latin typeface="Calibri"/>
              <a:ea typeface="Calibri"/>
              <a:cs typeface="Calibri"/>
            </a:rPr>
            <a:t>hoàn</a:t>
          </a:r>
          <a:r>
            <a:rPr lang="en-US" sz="3000" kern="1200">
              <a:solidFill>
                <a:srgbClr val="444444"/>
              </a:solidFill>
              <a:latin typeface="Calibri"/>
              <a:ea typeface="Calibri"/>
              <a:cs typeface="Calibri"/>
            </a:rPr>
            <a:t> </a:t>
          </a:r>
          <a:r>
            <a:rPr lang="en-US" sz="3000" kern="1200" err="1">
              <a:solidFill>
                <a:srgbClr val="444444"/>
              </a:solidFill>
              <a:latin typeface="Calibri"/>
              <a:ea typeface="Calibri"/>
              <a:cs typeface="Calibri"/>
            </a:rPr>
            <a:t>thành</a:t>
          </a:r>
          <a:endParaRPr lang="en-US" sz="3000" kern="1200" dirty="0" err="1">
            <a:solidFill>
              <a:srgbClr val="444444"/>
            </a:solidFill>
            <a:latin typeface="Calibri"/>
            <a:ea typeface="Calibri"/>
            <a:cs typeface="Calibri"/>
          </a:endParaRPr>
        </a:p>
      </dsp:txBody>
      <dsp:txXfrm>
        <a:off x="35125" y="83309"/>
        <a:ext cx="5992619" cy="649299"/>
      </dsp:txXfrm>
    </dsp:sp>
    <dsp:sp modelId="{9DE42FE8-DEFE-4234-A84E-9B03A17F86B8}">
      <dsp:nvSpPr>
        <dsp:cNvPr id="0" name=""/>
        <dsp:cNvSpPr/>
      </dsp:nvSpPr>
      <dsp:spPr>
        <a:xfrm>
          <a:off x="0" y="767734"/>
          <a:ext cx="6062869"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9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solidFill>
                <a:srgbClr val="444444"/>
              </a:solidFill>
              <a:latin typeface="Calibri"/>
              <a:ea typeface="Calibri"/>
              <a:cs typeface="Calibri"/>
            </a:rPr>
            <a:t>Hoàn </a:t>
          </a:r>
          <a:r>
            <a:rPr lang="en-US" sz="2300" kern="1200" err="1">
              <a:solidFill>
                <a:srgbClr val="444444"/>
              </a:solidFill>
              <a:latin typeface="Calibri"/>
              <a:ea typeface="Calibri"/>
              <a:cs typeface="Calibri"/>
            </a:rPr>
            <a:t>thành</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thiết</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kế</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và</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đặc</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tả</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hệ</a:t>
          </a:r>
          <a:r>
            <a:rPr lang="en-US" sz="2300" kern="1200">
              <a:solidFill>
                <a:srgbClr val="444444"/>
              </a:solidFill>
              <a:latin typeface="Calibri"/>
              <a:ea typeface="Calibri"/>
              <a:cs typeface="Calibri"/>
            </a:rPr>
            <a:t> </a:t>
          </a:r>
          <a:r>
            <a:rPr lang="en-US" sz="2300" kern="1200" err="1">
              <a:solidFill>
                <a:srgbClr val="444444"/>
              </a:solidFill>
              <a:latin typeface="Calibri"/>
              <a:ea typeface="Calibri"/>
              <a:cs typeface="Calibri"/>
            </a:rPr>
            <a:t>thống</a:t>
          </a:r>
          <a:endParaRPr lang="en-US" sz="2300" kern="1200" dirty="0" err="1">
            <a:solidFill>
              <a:srgbClr val="444444"/>
            </a:solidFill>
            <a:latin typeface="Calibri"/>
            <a:ea typeface="Calibri"/>
            <a:cs typeface="Calibri"/>
          </a:endParaRPr>
        </a:p>
        <a:p>
          <a:pPr marL="228600" lvl="1" indent="-228600" algn="l" defTabSz="1022350">
            <a:lnSpc>
              <a:spcPct val="90000"/>
            </a:lnSpc>
            <a:spcBef>
              <a:spcPct val="0"/>
            </a:spcBef>
            <a:spcAft>
              <a:spcPct val="20000"/>
            </a:spcAft>
            <a:buChar char="•"/>
          </a:pPr>
          <a:r>
            <a:rPr lang="en-US" sz="2300" kern="1200" dirty="0">
              <a:solidFill>
                <a:srgbClr val="444444"/>
              </a:solidFill>
              <a:latin typeface="Calibri"/>
              <a:ea typeface="Calibri"/>
              <a:cs typeface="Calibri"/>
            </a:rPr>
            <a:t>Website </a:t>
          </a:r>
          <a:r>
            <a:rPr lang="en-US" sz="2300" kern="1200" dirty="0" err="1">
              <a:solidFill>
                <a:srgbClr val="444444"/>
              </a:solidFill>
              <a:latin typeface="Calibri"/>
              <a:ea typeface="Calibri"/>
              <a:cs typeface="Calibri"/>
            </a:rPr>
            <a:t>có</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thể</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sử</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dụng</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được</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và</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đầy</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đủ</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chức</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năng</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đề</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ra</a:t>
          </a:r>
        </a:p>
        <a:p>
          <a:pPr marL="228600" lvl="1" indent="-228600" algn="l" defTabSz="1022350">
            <a:lnSpc>
              <a:spcPct val="90000"/>
            </a:lnSpc>
            <a:spcBef>
              <a:spcPct val="0"/>
            </a:spcBef>
            <a:spcAft>
              <a:spcPct val="20000"/>
            </a:spcAft>
            <a:buChar char="•"/>
          </a:pPr>
          <a:r>
            <a:rPr lang="en-US" sz="2300" kern="1200" dirty="0">
              <a:solidFill>
                <a:srgbClr val="444444"/>
              </a:solidFill>
              <a:latin typeface="Calibri"/>
              <a:ea typeface="Calibri"/>
              <a:cs typeface="Calibri"/>
            </a:rPr>
            <a:t>Giao </a:t>
          </a:r>
          <a:r>
            <a:rPr lang="en-US" sz="2300" kern="1200" dirty="0" err="1">
              <a:solidFill>
                <a:srgbClr val="444444"/>
              </a:solidFill>
              <a:latin typeface="Calibri"/>
              <a:ea typeface="Calibri"/>
              <a:cs typeface="Calibri"/>
            </a:rPr>
            <a:t>diện</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đơn</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giản</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dễ</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sử</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dụng</a:t>
          </a:r>
        </a:p>
      </dsp:txBody>
      <dsp:txXfrm>
        <a:off x="0" y="767734"/>
        <a:ext cx="6062869" cy="1521450"/>
      </dsp:txXfrm>
    </dsp:sp>
    <dsp:sp modelId="{97174BAC-A947-4905-8D35-AFA3DE801123}">
      <dsp:nvSpPr>
        <dsp:cNvPr id="0" name=""/>
        <dsp:cNvSpPr/>
      </dsp:nvSpPr>
      <dsp:spPr>
        <a:xfrm>
          <a:off x="0" y="2289184"/>
          <a:ext cx="606286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err="1">
              <a:solidFill>
                <a:srgbClr val="444444"/>
              </a:solidFill>
              <a:latin typeface="Calibri"/>
              <a:ea typeface="Calibri"/>
              <a:cs typeface="Calibri"/>
            </a:rPr>
            <a:t>Hạn</a:t>
          </a:r>
          <a:r>
            <a:rPr lang="en-US" sz="3000" kern="1200" dirty="0">
              <a:solidFill>
                <a:srgbClr val="444444"/>
              </a:solidFill>
              <a:latin typeface="Calibri"/>
              <a:ea typeface="Calibri"/>
              <a:cs typeface="Calibri"/>
            </a:rPr>
            <a:t> </a:t>
          </a:r>
          <a:r>
            <a:rPr lang="en-US" sz="3000" kern="1200" dirty="0" err="1">
              <a:solidFill>
                <a:srgbClr val="444444"/>
              </a:solidFill>
              <a:latin typeface="Calibri"/>
              <a:ea typeface="Calibri"/>
              <a:cs typeface="Calibri"/>
            </a:rPr>
            <a:t>chế</a:t>
          </a:r>
        </a:p>
      </dsp:txBody>
      <dsp:txXfrm>
        <a:off x="35125" y="2324309"/>
        <a:ext cx="5992619" cy="649299"/>
      </dsp:txXfrm>
    </dsp:sp>
    <dsp:sp modelId="{18E4EE83-B03F-44D3-936B-0C8B0EA0F987}">
      <dsp:nvSpPr>
        <dsp:cNvPr id="0" name=""/>
        <dsp:cNvSpPr/>
      </dsp:nvSpPr>
      <dsp:spPr>
        <a:xfrm>
          <a:off x="0" y="3008734"/>
          <a:ext cx="6062869"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9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solidFill>
                <a:srgbClr val="444444"/>
              </a:solidFill>
              <a:latin typeface="Calibri"/>
              <a:ea typeface="Calibri"/>
              <a:cs typeface="Calibri"/>
            </a:rPr>
            <a:t>Vấn</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đề</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hiệu</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suất</a:t>
          </a:r>
        </a:p>
        <a:p>
          <a:pPr marL="228600" lvl="1" indent="-228600" algn="l" defTabSz="1022350">
            <a:lnSpc>
              <a:spcPct val="90000"/>
            </a:lnSpc>
            <a:spcBef>
              <a:spcPct val="0"/>
            </a:spcBef>
            <a:spcAft>
              <a:spcPct val="20000"/>
            </a:spcAft>
            <a:buChar char="•"/>
          </a:pPr>
          <a:r>
            <a:rPr lang="en-US" sz="2300" kern="1200" dirty="0" err="1">
              <a:solidFill>
                <a:srgbClr val="444444"/>
              </a:solidFill>
              <a:latin typeface="Calibri"/>
              <a:ea typeface="Calibri"/>
              <a:cs typeface="Calibri"/>
            </a:rPr>
            <a:t>Thiết</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thử</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nghiệm</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toàn</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diện</a:t>
          </a:r>
        </a:p>
        <a:p>
          <a:pPr marL="228600" lvl="1" indent="-228600" algn="l" defTabSz="1022350">
            <a:lnSpc>
              <a:spcPct val="90000"/>
            </a:lnSpc>
            <a:spcBef>
              <a:spcPct val="0"/>
            </a:spcBef>
            <a:spcAft>
              <a:spcPct val="20000"/>
            </a:spcAft>
            <a:buChar char="•"/>
          </a:pPr>
          <a:r>
            <a:rPr lang="en-US" sz="2300" kern="1200" dirty="0" err="1">
              <a:solidFill>
                <a:srgbClr val="444444"/>
              </a:solidFill>
              <a:latin typeface="Calibri"/>
              <a:ea typeface="Calibri"/>
              <a:cs typeface="Calibri"/>
            </a:rPr>
            <a:t>Cập</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nhật</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bảo</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trì</a:t>
          </a:r>
        </a:p>
        <a:p>
          <a:pPr marL="228600" lvl="1" indent="-228600" algn="l" defTabSz="1022350">
            <a:lnSpc>
              <a:spcPct val="90000"/>
            </a:lnSpc>
            <a:spcBef>
              <a:spcPct val="0"/>
            </a:spcBef>
            <a:spcAft>
              <a:spcPct val="20000"/>
            </a:spcAft>
            <a:buChar char="•"/>
          </a:pPr>
          <a:r>
            <a:rPr lang="en-US" sz="2300" kern="1200" dirty="0" err="1">
              <a:solidFill>
                <a:srgbClr val="444444"/>
              </a:solidFill>
              <a:latin typeface="Calibri"/>
              <a:ea typeface="Calibri"/>
              <a:cs typeface="Calibri"/>
            </a:rPr>
            <a:t>Khả</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năng</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mở</a:t>
          </a:r>
          <a:r>
            <a:rPr lang="en-US" sz="2300" kern="1200" dirty="0">
              <a:solidFill>
                <a:srgbClr val="444444"/>
              </a:solidFill>
              <a:latin typeface="Calibri"/>
              <a:ea typeface="Calibri"/>
              <a:cs typeface="Calibri"/>
            </a:rPr>
            <a:t> </a:t>
          </a:r>
          <a:r>
            <a:rPr lang="en-US" sz="2300" kern="1200" dirty="0" err="1">
              <a:solidFill>
                <a:srgbClr val="444444"/>
              </a:solidFill>
              <a:latin typeface="Calibri"/>
              <a:ea typeface="Calibri"/>
              <a:cs typeface="Calibri"/>
            </a:rPr>
            <a:t>rộng</a:t>
          </a:r>
        </a:p>
      </dsp:txBody>
      <dsp:txXfrm>
        <a:off x="0" y="3008734"/>
        <a:ext cx="6062869" cy="1583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E3AFF-8273-4C13-BB66-6FD3DD229D98}">
      <dsp:nvSpPr>
        <dsp:cNvPr id="0" name=""/>
        <dsp:cNvSpPr/>
      </dsp:nvSpPr>
      <dsp:spPr>
        <a:xfrm>
          <a:off x="0" y="54754"/>
          <a:ext cx="6062869"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err="1">
              <a:solidFill>
                <a:srgbClr val="444444"/>
              </a:solidFill>
              <a:latin typeface="+mj-lt"/>
              <a:ea typeface="Calibri"/>
              <a:cs typeface="Calibri"/>
            </a:rPr>
            <a:t>Phần</a:t>
          </a:r>
          <a:r>
            <a:rPr lang="en-US" sz="3100" kern="1200">
              <a:solidFill>
                <a:srgbClr val="444444"/>
              </a:solidFill>
              <a:latin typeface="+mj-lt"/>
              <a:ea typeface="Calibri"/>
              <a:cs typeface="Calibri"/>
            </a:rPr>
            <a:t> </a:t>
          </a:r>
          <a:r>
            <a:rPr lang="en-US" sz="3100" kern="1200" err="1">
              <a:solidFill>
                <a:srgbClr val="444444"/>
              </a:solidFill>
              <a:latin typeface="+mj-lt"/>
              <a:ea typeface="Calibri"/>
              <a:cs typeface="Calibri"/>
            </a:rPr>
            <a:t>đã</a:t>
          </a:r>
          <a:r>
            <a:rPr lang="en-US" sz="3100" kern="1200">
              <a:solidFill>
                <a:srgbClr val="444444"/>
              </a:solidFill>
              <a:latin typeface="+mj-lt"/>
              <a:ea typeface="Calibri"/>
              <a:cs typeface="Calibri"/>
            </a:rPr>
            <a:t> </a:t>
          </a:r>
          <a:r>
            <a:rPr lang="en-US" sz="3100" kern="1200" err="1">
              <a:solidFill>
                <a:srgbClr val="444444"/>
              </a:solidFill>
              <a:latin typeface="+mj-lt"/>
              <a:ea typeface="Calibri"/>
              <a:cs typeface="Calibri"/>
            </a:rPr>
            <a:t>hoàn</a:t>
          </a:r>
          <a:r>
            <a:rPr lang="en-US" sz="3100" kern="1200">
              <a:solidFill>
                <a:srgbClr val="444444"/>
              </a:solidFill>
              <a:latin typeface="+mj-lt"/>
              <a:ea typeface="Calibri"/>
              <a:cs typeface="Calibri"/>
            </a:rPr>
            <a:t> </a:t>
          </a:r>
          <a:r>
            <a:rPr lang="en-US" sz="3100" kern="1200" err="1">
              <a:solidFill>
                <a:srgbClr val="444444"/>
              </a:solidFill>
              <a:latin typeface="+mj-lt"/>
              <a:ea typeface="Calibri"/>
              <a:cs typeface="Calibri"/>
            </a:rPr>
            <a:t>thành</a:t>
          </a:r>
          <a:endParaRPr lang="en-US" sz="3100" kern="1200" dirty="0" err="1">
            <a:solidFill>
              <a:srgbClr val="444444"/>
            </a:solidFill>
            <a:latin typeface="+mj-lt"/>
            <a:ea typeface="Calibri"/>
            <a:cs typeface="Calibri"/>
          </a:endParaRPr>
        </a:p>
      </dsp:txBody>
      <dsp:txXfrm>
        <a:off x="35411" y="90165"/>
        <a:ext cx="5992047" cy="654577"/>
      </dsp:txXfrm>
    </dsp:sp>
    <dsp:sp modelId="{9DE42FE8-DEFE-4234-A84E-9B03A17F86B8}">
      <dsp:nvSpPr>
        <dsp:cNvPr id="0" name=""/>
        <dsp:cNvSpPr/>
      </dsp:nvSpPr>
      <dsp:spPr>
        <a:xfrm>
          <a:off x="0" y="780154"/>
          <a:ext cx="6062869" cy="150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9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solidFill>
                <a:srgbClr val="444444"/>
              </a:solidFill>
              <a:latin typeface="+mj-lt"/>
              <a:ea typeface="Calibri"/>
              <a:cs typeface="Calibri"/>
            </a:rPr>
            <a:t>Hoàn </a:t>
          </a:r>
          <a:r>
            <a:rPr lang="en-US" sz="2400" kern="1200" err="1">
              <a:solidFill>
                <a:srgbClr val="444444"/>
              </a:solidFill>
              <a:latin typeface="+mj-lt"/>
              <a:ea typeface="Calibri"/>
              <a:cs typeface="Calibri"/>
            </a:rPr>
            <a:t>thành</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thiết</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kế</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và</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đặc</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tả</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hệ</a:t>
          </a:r>
          <a:r>
            <a:rPr lang="en-US" sz="2400" kern="1200">
              <a:solidFill>
                <a:srgbClr val="444444"/>
              </a:solidFill>
              <a:latin typeface="+mj-lt"/>
              <a:ea typeface="Calibri"/>
              <a:cs typeface="Calibri"/>
            </a:rPr>
            <a:t> </a:t>
          </a:r>
          <a:r>
            <a:rPr lang="en-US" sz="2400" kern="1200" err="1">
              <a:solidFill>
                <a:srgbClr val="444444"/>
              </a:solidFill>
              <a:latin typeface="+mj-lt"/>
              <a:ea typeface="Calibri"/>
              <a:cs typeface="Calibri"/>
            </a:rPr>
            <a:t>thống</a:t>
          </a:r>
          <a:endParaRPr lang="en-US" sz="2400" kern="1200" dirty="0" err="1">
            <a:solidFill>
              <a:srgbClr val="444444"/>
            </a:solidFill>
            <a:latin typeface="+mj-lt"/>
            <a:ea typeface="Calibri"/>
            <a:cs typeface="Calibri"/>
          </a:endParaRPr>
        </a:p>
        <a:p>
          <a:pPr marL="228600" lvl="1" indent="-228600" algn="l" defTabSz="1066800">
            <a:lnSpc>
              <a:spcPct val="90000"/>
            </a:lnSpc>
            <a:spcBef>
              <a:spcPct val="0"/>
            </a:spcBef>
            <a:spcAft>
              <a:spcPct val="20000"/>
            </a:spcAft>
            <a:buChar char="•"/>
          </a:pPr>
          <a:r>
            <a:rPr lang="en-US" sz="2400" kern="1200" dirty="0">
              <a:solidFill>
                <a:srgbClr val="444444"/>
              </a:solidFill>
              <a:latin typeface="+mj-lt"/>
              <a:ea typeface="Calibri"/>
              <a:cs typeface="Calibri"/>
            </a:rPr>
            <a:t>Website </a:t>
          </a:r>
          <a:r>
            <a:rPr lang="en-US" sz="2400" kern="1200" dirty="0" err="1">
              <a:solidFill>
                <a:srgbClr val="444444"/>
              </a:solidFill>
              <a:latin typeface="+mj-lt"/>
              <a:ea typeface="Calibri"/>
              <a:cs typeface="Calibri"/>
            </a:rPr>
            <a:t>có</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thể</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sử</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dụng</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được</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và</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đầy</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đủ</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chức</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năng</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đề</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ra</a:t>
          </a:r>
        </a:p>
        <a:p>
          <a:pPr marL="228600" lvl="1" indent="-228600" algn="l" defTabSz="1066800">
            <a:lnSpc>
              <a:spcPct val="90000"/>
            </a:lnSpc>
            <a:spcBef>
              <a:spcPct val="0"/>
            </a:spcBef>
            <a:spcAft>
              <a:spcPct val="20000"/>
            </a:spcAft>
            <a:buChar char="•"/>
          </a:pPr>
          <a:r>
            <a:rPr lang="en-US" sz="2400" kern="1200" dirty="0">
              <a:solidFill>
                <a:srgbClr val="444444"/>
              </a:solidFill>
              <a:latin typeface="+mj-lt"/>
              <a:ea typeface="Calibri"/>
              <a:cs typeface="Calibri"/>
            </a:rPr>
            <a:t>Giao </a:t>
          </a:r>
          <a:r>
            <a:rPr lang="en-US" sz="2400" kern="1200" dirty="0" err="1">
              <a:solidFill>
                <a:srgbClr val="444444"/>
              </a:solidFill>
              <a:latin typeface="+mj-lt"/>
              <a:ea typeface="Calibri"/>
              <a:cs typeface="Calibri"/>
            </a:rPr>
            <a:t>diện</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đơn</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giản</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dễ</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sử</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dụng</a:t>
          </a:r>
        </a:p>
      </dsp:txBody>
      <dsp:txXfrm>
        <a:off x="0" y="780154"/>
        <a:ext cx="6062869" cy="1507994"/>
      </dsp:txXfrm>
    </dsp:sp>
    <dsp:sp modelId="{97174BAC-A947-4905-8D35-AFA3DE801123}">
      <dsp:nvSpPr>
        <dsp:cNvPr id="0" name=""/>
        <dsp:cNvSpPr/>
      </dsp:nvSpPr>
      <dsp:spPr>
        <a:xfrm>
          <a:off x="0" y="2288149"/>
          <a:ext cx="6062869"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solidFill>
                <a:srgbClr val="444444"/>
              </a:solidFill>
              <a:latin typeface="+mj-lt"/>
              <a:ea typeface="Calibri"/>
              <a:cs typeface="Calibri"/>
            </a:rPr>
            <a:t>Hạn</a:t>
          </a:r>
          <a:r>
            <a:rPr lang="en-US" sz="3100" kern="1200" dirty="0">
              <a:solidFill>
                <a:srgbClr val="444444"/>
              </a:solidFill>
              <a:latin typeface="+mj-lt"/>
              <a:ea typeface="Calibri"/>
              <a:cs typeface="Calibri"/>
            </a:rPr>
            <a:t> </a:t>
          </a:r>
          <a:r>
            <a:rPr lang="en-US" sz="3100" kern="1200" dirty="0" err="1">
              <a:solidFill>
                <a:srgbClr val="444444"/>
              </a:solidFill>
              <a:latin typeface="+mj-lt"/>
              <a:ea typeface="Calibri"/>
              <a:cs typeface="Calibri"/>
            </a:rPr>
            <a:t>chế</a:t>
          </a:r>
        </a:p>
      </dsp:txBody>
      <dsp:txXfrm>
        <a:off x="35411" y="2323560"/>
        <a:ext cx="5992047" cy="654577"/>
      </dsp:txXfrm>
    </dsp:sp>
    <dsp:sp modelId="{18E4EE83-B03F-44D3-936B-0C8B0EA0F987}">
      <dsp:nvSpPr>
        <dsp:cNvPr id="0" name=""/>
        <dsp:cNvSpPr/>
      </dsp:nvSpPr>
      <dsp:spPr>
        <a:xfrm>
          <a:off x="0" y="3013549"/>
          <a:ext cx="6062869" cy="157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9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solidFill>
                <a:srgbClr val="444444"/>
              </a:solidFill>
              <a:latin typeface="+mj-lt"/>
              <a:ea typeface="Calibri"/>
              <a:cs typeface="Calibri"/>
            </a:rPr>
            <a:t>Vấn</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đề</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hiệu</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suất</a:t>
          </a:r>
        </a:p>
        <a:p>
          <a:pPr marL="228600" lvl="1" indent="-228600" algn="l" defTabSz="1066800">
            <a:lnSpc>
              <a:spcPct val="90000"/>
            </a:lnSpc>
            <a:spcBef>
              <a:spcPct val="0"/>
            </a:spcBef>
            <a:spcAft>
              <a:spcPct val="20000"/>
            </a:spcAft>
            <a:buChar char="•"/>
          </a:pPr>
          <a:r>
            <a:rPr lang="en-US" sz="2400" kern="1200" dirty="0" err="1">
              <a:solidFill>
                <a:srgbClr val="444444"/>
              </a:solidFill>
              <a:latin typeface="+mj-lt"/>
              <a:ea typeface="Calibri"/>
              <a:cs typeface="Calibri"/>
            </a:rPr>
            <a:t>Thiết</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thử</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nghiệm</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toàn</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diện</a:t>
          </a:r>
        </a:p>
        <a:p>
          <a:pPr marL="228600" lvl="1" indent="-228600" algn="l" defTabSz="1066800">
            <a:lnSpc>
              <a:spcPct val="90000"/>
            </a:lnSpc>
            <a:spcBef>
              <a:spcPct val="0"/>
            </a:spcBef>
            <a:spcAft>
              <a:spcPct val="20000"/>
            </a:spcAft>
            <a:buChar char="•"/>
          </a:pPr>
          <a:r>
            <a:rPr lang="en-US" sz="2400" kern="1200" dirty="0" err="1">
              <a:solidFill>
                <a:srgbClr val="444444"/>
              </a:solidFill>
              <a:latin typeface="+mj-lt"/>
              <a:ea typeface="Calibri"/>
              <a:cs typeface="Calibri"/>
            </a:rPr>
            <a:t>Cập</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nhật</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bảo</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trì</a:t>
          </a:r>
        </a:p>
        <a:p>
          <a:pPr marL="228600" lvl="1" indent="-228600" algn="l" defTabSz="1066800">
            <a:lnSpc>
              <a:spcPct val="90000"/>
            </a:lnSpc>
            <a:spcBef>
              <a:spcPct val="0"/>
            </a:spcBef>
            <a:spcAft>
              <a:spcPct val="20000"/>
            </a:spcAft>
            <a:buChar char="•"/>
          </a:pPr>
          <a:r>
            <a:rPr lang="en-US" sz="2400" kern="1200" dirty="0" err="1">
              <a:solidFill>
                <a:srgbClr val="444444"/>
              </a:solidFill>
              <a:latin typeface="+mj-lt"/>
              <a:ea typeface="Calibri"/>
              <a:cs typeface="Calibri"/>
            </a:rPr>
            <a:t>Khả</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năng</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mở</a:t>
          </a:r>
          <a:r>
            <a:rPr lang="en-US" sz="2400" kern="1200" dirty="0">
              <a:solidFill>
                <a:srgbClr val="444444"/>
              </a:solidFill>
              <a:latin typeface="+mj-lt"/>
              <a:ea typeface="Calibri"/>
              <a:cs typeface="Calibri"/>
            </a:rPr>
            <a:t> </a:t>
          </a:r>
          <a:r>
            <a:rPr lang="en-US" sz="2400" kern="1200" dirty="0" err="1">
              <a:solidFill>
                <a:srgbClr val="444444"/>
              </a:solidFill>
              <a:latin typeface="+mj-lt"/>
              <a:ea typeface="Calibri"/>
              <a:cs typeface="Calibri"/>
            </a:rPr>
            <a:t>rộng</a:t>
          </a:r>
        </a:p>
      </dsp:txBody>
      <dsp:txXfrm>
        <a:off x="0" y="3013549"/>
        <a:ext cx="6062869" cy="15721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124003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3584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9424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776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56072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539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0137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7096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58558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2581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6854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9.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4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5" name="Google Shape;465;p1"/>
          <p:cNvSpPr txBox="1">
            <a:spLocks noGrp="1"/>
          </p:cNvSpPr>
          <p:nvPr>
            <p:ph type="dt" idx="4294967295"/>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MSV: 2020606391</a:t>
            </a:r>
            <a:endParaRPr sz="2800" b="1" i="0" u="none" strike="noStrike" cap="none">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GVHD: Th.S Lê Thị Thủy </a:t>
            </a:r>
            <a:endParaRPr sz="2800" b="1" i="0" u="none" strike="noStrike" cap="none">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Sinh viên thực hiện: Nguyễn Văn Linh</a:t>
            </a:r>
            <a:endParaRPr sz="28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a:t>
            </a:r>
            <a:r>
              <a:rPr lang="en-US" sz="1800" i="1">
                <a:solidFill>
                  <a:srgbClr val="595959"/>
                </a:solidFill>
                <a:latin typeface="Times New Roman"/>
                <a:ea typeface="Times New Roman"/>
                <a:cs typeface="Times New Roman"/>
                <a:sym typeface="Times New Roman"/>
              </a:rPr>
              <a:t>31</a:t>
            </a:r>
            <a:r>
              <a:rPr lang="en-US" sz="1800" b="0" i="1" u="none" strike="noStrike" cap="none">
                <a:solidFill>
                  <a:srgbClr val="595959"/>
                </a:solidFill>
                <a:latin typeface="Times New Roman"/>
                <a:ea typeface="Times New Roman"/>
                <a:cs typeface="Times New Roman"/>
                <a:sym typeface="Times New Roman"/>
              </a:rPr>
              <a:t> tháng 5 năm 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720298" y="4010849"/>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0395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25" name="Hình chữ nhật 24">
            <a:extLst>
              <a:ext uri="{FF2B5EF4-FFF2-40B4-BE49-F238E27FC236}">
                <a16:creationId xmlns:a16="http://schemas.microsoft.com/office/drawing/2014/main" id="{81A06646-F326-F3CB-0006-9A4DEC8B4AF6}"/>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1" name="Google Shape;791;p12"/>
          <p:cNvGrpSpPr/>
          <p:nvPr/>
        </p:nvGrpSpPr>
        <p:grpSpPr>
          <a:xfrm>
            <a:off x="3048687" y="1"/>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6" name="Google Shape;806;p12"/>
          <p:cNvSpPr/>
          <p:nvPr/>
        </p:nvSpPr>
        <p:spPr>
          <a:xfrm>
            <a:off x="5889487" y="1771375"/>
            <a:ext cx="5486399" cy="286086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Arial"/>
                <a:ea typeface="Arial"/>
                <a:cs typeface="Arial"/>
                <a:sym typeface="Arial"/>
              </a:rPr>
              <a:t>PHÂN TÍCH THIẾT KẾ </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Arial"/>
                <a:ea typeface="Arial"/>
                <a:cs typeface="Arial"/>
                <a:sym typeface="Arial"/>
              </a:rPr>
              <a:t>HỆ THỐNG</a:t>
            </a:r>
            <a:endParaRPr sz="6000" b="1" i="0" u="none" strike="noStrike" cap="none">
              <a:solidFill>
                <a:schemeClr val="dk1"/>
              </a:solidFill>
              <a:latin typeface="Arial"/>
              <a:ea typeface="Arial"/>
              <a:cs typeface="Arial"/>
              <a:sym typeface="Arial"/>
            </a:endParaRPr>
          </a:p>
        </p:txBody>
      </p:sp>
      <p:sp>
        <p:nvSpPr>
          <p:cNvPr id="808" name="Google Shape;808;p12"/>
          <p:cNvSpPr/>
          <p:nvPr/>
        </p:nvSpPr>
        <p:spPr>
          <a:xfrm>
            <a:off x="10826586" y="2759272"/>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815;p13">
            <a:extLst>
              <a:ext uri="{FF2B5EF4-FFF2-40B4-BE49-F238E27FC236}">
                <a16:creationId xmlns:a16="http://schemas.microsoft.com/office/drawing/2014/main" id="{F0D17821-9091-608B-4C4D-36F40739EC44}"/>
              </a:ext>
            </a:extLst>
          </p:cNvPr>
          <p:cNvSpPr/>
          <p:nvPr/>
        </p:nvSpPr>
        <p:spPr>
          <a:xfrm>
            <a:off x="1101764" y="7317973"/>
            <a:ext cx="5360880" cy="460211"/>
          </a:xfrm>
          <a:prstGeom prst="rect">
            <a:avLst/>
          </a:prstGeom>
          <a:noFill/>
          <a:ln>
            <a:noFill/>
          </a:ln>
        </p:spPr>
        <p:txBody>
          <a:bodyPr spcFirstLastPara="1" wrap="square" lIns="90000" tIns="45000" rIns="90000" bIns="45000" anchor="t" anchorCtr="0">
            <a:spAutoFit/>
          </a:bodyPr>
          <a:lstStyle/>
          <a:p>
            <a:pPr>
              <a:buSzPts val="2400"/>
            </a:pPr>
            <a:r>
              <a:rPr lang="en-US" sz="2400" b="1" dirty="0">
                <a:latin typeface="Calibri"/>
                <a:ea typeface="Calibri"/>
                <a:cs typeface="Calibri"/>
                <a:sym typeface="Calibri"/>
              </a:rPr>
              <a:t>Các </a:t>
            </a:r>
            <a:r>
              <a:rPr lang="en-US" sz="2400" b="1" dirty="0" err="1">
                <a:latin typeface="Calibri"/>
                <a:ea typeface="Calibri"/>
                <a:cs typeface="Calibri"/>
                <a:sym typeface="Calibri"/>
              </a:rPr>
              <a:t>tác</a:t>
            </a:r>
            <a:r>
              <a:rPr lang="en-US" sz="2400" b="1" dirty="0">
                <a:latin typeface="Calibri"/>
                <a:ea typeface="Calibri"/>
                <a:cs typeface="Calibri"/>
                <a:sym typeface="Calibri"/>
              </a:rPr>
              <a:t> </a:t>
            </a:r>
            <a:r>
              <a:rPr lang="en-US" sz="2400" b="1" dirty="0" err="1">
                <a:latin typeface="Calibri"/>
                <a:ea typeface="Calibri"/>
                <a:cs typeface="Calibri"/>
                <a:sym typeface="Calibri"/>
              </a:rPr>
              <a:t>nhân</a:t>
            </a:r>
            <a:r>
              <a:rPr lang="en-US" sz="2400" b="1" dirty="0">
                <a:latin typeface="Calibri"/>
                <a:ea typeface="Calibri"/>
                <a:cs typeface="Calibri"/>
                <a:sym typeface="Calibri"/>
              </a:rPr>
              <a:t> </a:t>
            </a:r>
            <a:r>
              <a:rPr lang="en-US" sz="2400" b="1" dirty="0" err="1">
                <a:latin typeface="Calibri"/>
                <a:ea typeface="Calibri"/>
                <a:cs typeface="Calibri"/>
                <a:sym typeface="Calibri"/>
              </a:rPr>
              <a:t>chính</a:t>
            </a:r>
            <a:r>
              <a:rPr lang="en-US" sz="2400" b="1" dirty="0">
                <a:latin typeface="Calibri"/>
                <a:ea typeface="Calibri"/>
                <a:cs typeface="Calibri"/>
                <a:sym typeface="Calibri"/>
              </a:rPr>
              <a:t> </a:t>
            </a:r>
            <a:r>
              <a:rPr lang="en-US" sz="2400" b="1" dirty="0" err="1">
                <a:latin typeface="Calibri"/>
                <a:ea typeface="Calibri"/>
                <a:cs typeface="Calibri"/>
                <a:sym typeface="Calibri"/>
              </a:rPr>
              <a:t>của</a:t>
            </a:r>
            <a:r>
              <a:rPr lang="en-US" sz="2400" b="1" dirty="0">
                <a:latin typeface="Calibri"/>
                <a:ea typeface="Calibri"/>
                <a:cs typeface="Calibri"/>
                <a:sym typeface="Calibri"/>
              </a:rPr>
              <a:t> </a:t>
            </a:r>
            <a:r>
              <a:rPr lang="en-US" sz="2400" b="1" dirty="0" err="1">
                <a:latin typeface="Calibri"/>
                <a:ea typeface="Calibri"/>
                <a:cs typeface="Calibri"/>
                <a:sym typeface="Calibri"/>
              </a:rPr>
              <a:t>hệ</a:t>
            </a:r>
            <a:r>
              <a:rPr lang="en-US" sz="2400" b="1" dirty="0">
                <a:latin typeface="Calibri"/>
                <a:ea typeface="Calibri"/>
                <a:cs typeface="Calibri"/>
                <a:sym typeface="Calibri"/>
              </a:rPr>
              <a:t> </a:t>
            </a:r>
            <a:r>
              <a:rPr lang="en-US" sz="2400" b="1" dirty="0" err="1">
                <a:latin typeface="Calibri"/>
                <a:ea typeface="Calibri"/>
                <a:cs typeface="Calibri"/>
                <a:sym typeface="Calibri"/>
              </a:rPr>
              <a:t>thống</a:t>
            </a:r>
            <a:endParaRPr lang="en-US" sz="2400" b="1" i="0" u="none" strike="noStrike" cap="none" dirty="0" err="1">
              <a:latin typeface="Calibri"/>
              <a:ea typeface="Calibri"/>
              <a:cs typeface="Calibri"/>
            </a:endParaRPr>
          </a:p>
        </p:txBody>
      </p:sp>
      <p:pic>
        <p:nvPicPr>
          <p:cNvPr id="5" name="Picture 4">
            <a:extLst>
              <a:ext uri="{FF2B5EF4-FFF2-40B4-BE49-F238E27FC236}">
                <a16:creationId xmlns:a16="http://schemas.microsoft.com/office/drawing/2014/main" id="{37AC977D-BBBA-FC95-A468-3C9C75935FF5}"/>
              </a:ext>
            </a:extLst>
          </p:cNvPr>
          <p:cNvPicPr>
            <a:picLocks noChangeAspect="1"/>
          </p:cNvPicPr>
          <p:nvPr/>
        </p:nvPicPr>
        <p:blipFill>
          <a:blip r:embed="rId3"/>
          <a:stretch>
            <a:fillRect/>
          </a:stretch>
        </p:blipFill>
        <p:spPr>
          <a:xfrm>
            <a:off x="-2987664" y="2497372"/>
            <a:ext cx="1259840" cy="1204622"/>
          </a:xfrm>
          <a:prstGeom prst="rect">
            <a:avLst/>
          </a:prstGeom>
        </p:spPr>
      </p:pic>
      <p:sp>
        <p:nvSpPr>
          <p:cNvPr id="7" name="TextBox 6">
            <a:extLst>
              <a:ext uri="{FF2B5EF4-FFF2-40B4-BE49-F238E27FC236}">
                <a16:creationId xmlns:a16="http://schemas.microsoft.com/office/drawing/2014/main" id="{901A67EC-292C-05CD-F8BE-963C4AE6B458}"/>
              </a:ext>
            </a:extLst>
          </p:cNvPr>
          <p:cNvSpPr txBox="1"/>
          <p:nvPr/>
        </p:nvSpPr>
        <p:spPr>
          <a:xfrm>
            <a:off x="-2893691" y="3705696"/>
            <a:ext cx="2593527" cy="369332"/>
          </a:xfrm>
          <a:prstGeom prst="rect">
            <a:avLst/>
          </a:prstGeom>
          <a:noFill/>
        </p:spPr>
        <p:txBody>
          <a:bodyPr wrap="square" lIns="91440" tIns="45720" rIns="91440" bIns="45720" rtlCol="0" anchor="t">
            <a:spAutoFit/>
          </a:bodyPr>
          <a:lstStyle/>
          <a:p>
            <a:r>
              <a:rPr lang="en-US" sz="1800" b="1" dirty="0"/>
              <a:t>Admin</a:t>
            </a:r>
          </a:p>
        </p:txBody>
      </p:sp>
      <p:pic>
        <p:nvPicPr>
          <p:cNvPr id="9" name="Picture 8" descr="A black and white circle with a person in it&#10;&#10;Mô tả được tự động tạo">
            <a:extLst>
              <a:ext uri="{FF2B5EF4-FFF2-40B4-BE49-F238E27FC236}">
                <a16:creationId xmlns:a16="http://schemas.microsoft.com/office/drawing/2014/main" id="{5A201074-015A-5BBD-C26F-848B381A4C2B}"/>
              </a:ext>
            </a:extLst>
          </p:cNvPr>
          <p:cNvPicPr>
            <a:picLocks noChangeAspect="1"/>
          </p:cNvPicPr>
          <p:nvPr/>
        </p:nvPicPr>
        <p:blipFill>
          <a:blip r:embed="rId4"/>
          <a:stretch>
            <a:fillRect/>
          </a:stretch>
        </p:blipFill>
        <p:spPr>
          <a:xfrm>
            <a:off x="12403894" y="2929394"/>
            <a:ext cx="1586205" cy="850053"/>
          </a:xfrm>
          <a:prstGeom prst="rect">
            <a:avLst/>
          </a:prstGeom>
        </p:spPr>
      </p:pic>
      <p:sp>
        <p:nvSpPr>
          <p:cNvPr id="11" name="TextBox 10">
            <a:extLst>
              <a:ext uri="{FF2B5EF4-FFF2-40B4-BE49-F238E27FC236}">
                <a16:creationId xmlns:a16="http://schemas.microsoft.com/office/drawing/2014/main" id="{A18B620C-3821-11F2-DA04-09E25E831F29}"/>
              </a:ext>
            </a:extLst>
          </p:cNvPr>
          <p:cNvSpPr txBox="1"/>
          <p:nvPr/>
        </p:nvSpPr>
        <p:spPr>
          <a:xfrm>
            <a:off x="12407160" y="3946200"/>
            <a:ext cx="2098592" cy="369332"/>
          </a:xfrm>
          <a:prstGeom prst="rect">
            <a:avLst/>
          </a:prstGeom>
          <a:noFill/>
        </p:spPr>
        <p:txBody>
          <a:bodyPr wrap="square" lIns="91440" tIns="45720" rIns="91440" bIns="45720" rtlCol="0" anchor="t">
            <a:spAutoFit/>
          </a:bodyPr>
          <a:lstStyle/>
          <a:p>
            <a:r>
              <a:rPr lang="en-US" sz="1800" b="1" err="1"/>
              <a:t>Khách</a:t>
            </a:r>
            <a:r>
              <a:rPr lang="en-US" sz="1800" b="1" dirty="0"/>
              <a:t> </a:t>
            </a:r>
            <a:r>
              <a:rPr lang="en-US" sz="1800" b="1" err="1"/>
              <a:t>hàng</a:t>
            </a:r>
            <a:endParaRPr lang="en-US" sz="1800" b="1"/>
          </a:p>
        </p:txBody>
      </p:sp>
      <p:sp>
        <p:nvSpPr>
          <p:cNvPr id="2" name="Hình Bầu dục 1">
            <a:extLst>
              <a:ext uri="{FF2B5EF4-FFF2-40B4-BE49-F238E27FC236}">
                <a16:creationId xmlns:a16="http://schemas.microsoft.com/office/drawing/2014/main" id="{5B8F679B-A465-C872-3F88-8E46C8852155}"/>
              </a:ext>
            </a:extLst>
          </p:cNvPr>
          <p:cNvSpPr/>
          <p:nvPr/>
        </p:nvSpPr>
        <p:spPr>
          <a:xfrm>
            <a:off x="941281" y="2717886"/>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2</a:t>
            </a:r>
          </a:p>
        </p:txBody>
      </p:sp>
    </p:spTree>
    <p:extLst>
      <p:ext uri="{BB962C8B-B14F-4D97-AF65-F5344CB8AC3E}">
        <p14:creationId xmlns:p14="http://schemas.microsoft.com/office/powerpoint/2010/main" val="2375856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2" name="Hình chữ nhật 1">
            <a:extLst>
              <a:ext uri="{FF2B5EF4-FFF2-40B4-BE49-F238E27FC236}">
                <a16:creationId xmlns:a16="http://schemas.microsoft.com/office/drawing/2014/main" id="{DC83DD49-3763-BE76-CB85-4085FA35E992}"/>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1" name="Google Shape;791;p12"/>
          <p:cNvGrpSpPr/>
          <p:nvPr/>
        </p:nvGrpSpPr>
        <p:grpSpPr>
          <a:xfrm>
            <a:off x="12689644" y="1"/>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5" name="Google Shape;805;p12"/>
          <p:cNvGrpSpPr/>
          <p:nvPr/>
        </p:nvGrpSpPr>
        <p:grpSpPr>
          <a:xfrm>
            <a:off x="6044096" y="7403549"/>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981195" y="8391446"/>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815;p13">
            <a:extLst>
              <a:ext uri="{FF2B5EF4-FFF2-40B4-BE49-F238E27FC236}">
                <a16:creationId xmlns:a16="http://schemas.microsoft.com/office/drawing/2014/main" id="{F0D17821-9091-608B-4C4D-36F40739EC44}"/>
              </a:ext>
            </a:extLst>
          </p:cNvPr>
          <p:cNvSpPr/>
          <p:nvPr/>
        </p:nvSpPr>
        <p:spPr>
          <a:xfrm>
            <a:off x="471823" y="293686"/>
            <a:ext cx="3457081" cy="460211"/>
          </a:xfrm>
          <a:prstGeom prst="rect">
            <a:avLst/>
          </a:prstGeom>
          <a:noFill/>
          <a:ln>
            <a:noFill/>
          </a:ln>
        </p:spPr>
        <p:txBody>
          <a:bodyPr spcFirstLastPara="1" wrap="square" lIns="90000" tIns="45000" rIns="90000" bIns="45000" anchor="t" anchorCtr="0">
            <a:spAutoFit/>
          </a:bodyPr>
          <a:lstStyle/>
          <a:p>
            <a:pPr>
              <a:buSzPts val="2400"/>
            </a:pPr>
            <a:r>
              <a:rPr lang="en-US" sz="2400" b="1">
                <a:latin typeface="+mj-lt"/>
                <a:ea typeface="Calibri"/>
                <a:cs typeface="Calibri"/>
                <a:sym typeface="Calibri"/>
              </a:rPr>
              <a:t>TÁC NHÂN THAM GIA</a:t>
            </a:r>
            <a:endParaRPr lang="en-US" sz="2400" b="1" i="0" u="none" strike="noStrike" cap="none" dirty="0" err="1">
              <a:latin typeface="+mj-lt"/>
              <a:ea typeface="Calibri"/>
              <a:cs typeface="Calibri"/>
            </a:endParaRPr>
          </a:p>
        </p:txBody>
      </p:sp>
      <p:pic>
        <p:nvPicPr>
          <p:cNvPr id="5" name="Picture 4">
            <a:extLst>
              <a:ext uri="{FF2B5EF4-FFF2-40B4-BE49-F238E27FC236}">
                <a16:creationId xmlns:a16="http://schemas.microsoft.com/office/drawing/2014/main" id="{37AC977D-BBBA-FC95-A468-3C9C75935FF5}"/>
              </a:ext>
            </a:extLst>
          </p:cNvPr>
          <p:cNvPicPr>
            <a:picLocks noChangeAspect="1"/>
          </p:cNvPicPr>
          <p:nvPr/>
        </p:nvPicPr>
        <p:blipFill>
          <a:blip r:embed="rId3"/>
          <a:stretch>
            <a:fillRect/>
          </a:stretch>
        </p:blipFill>
        <p:spPr>
          <a:xfrm>
            <a:off x="2456771" y="1967286"/>
            <a:ext cx="2077057" cy="2066013"/>
          </a:xfrm>
          <a:prstGeom prst="rect">
            <a:avLst/>
          </a:prstGeom>
        </p:spPr>
      </p:pic>
      <p:sp>
        <p:nvSpPr>
          <p:cNvPr id="7" name="TextBox 6">
            <a:extLst>
              <a:ext uri="{FF2B5EF4-FFF2-40B4-BE49-F238E27FC236}">
                <a16:creationId xmlns:a16="http://schemas.microsoft.com/office/drawing/2014/main" id="{901A67EC-292C-05CD-F8BE-963C4AE6B458}"/>
              </a:ext>
            </a:extLst>
          </p:cNvPr>
          <p:cNvSpPr txBox="1"/>
          <p:nvPr/>
        </p:nvSpPr>
        <p:spPr>
          <a:xfrm>
            <a:off x="2749527" y="4180566"/>
            <a:ext cx="2339528" cy="369332"/>
          </a:xfrm>
          <a:prstGeom prst="rect">
            <a:avLst/>
          </a:prstGeom>
          <a:noFill/>
        </p:spPr>
        <p:txBody>
          <a:bodyPr wrap="square" lIns="91440" tIns="45720" rIns="91440" bIns="45720" rtlCol="0" anchor="t">
            <a:spAutoFit/>
          </a:bodyPr>
          <a:lstStyle/>
          <a:p>
            <a:r>
              <a:rPr lang="en-US" sz="1800" b="1" dirty="0"/>
              <a:t>Admin</a:t>
            </a:r>
          </a:p>
        </p:txBody>
      </p:sp>
      <p:pic>
        <p:nvPicPr>
          <p:cNvPr id="9" name="Picture 8" descr="A black and white circle with a person in it&#10;&#10;Mô tả được tự động tạo">
            <a:extLst>
              <a:ext uri="{FF2B5EF4-FFF2-40B4-BE49-F238E27FC236}">
                <a16:creationId xmlns:a16="http://schemas.microsoft.com/office/drawing/2014/main" id="{5A201074-015A-5BBD-C26F-848B381A4C2B}"/>
              </a:ext>
            </a:extLst>
          </p:cNvPr>
          <p:cNvPicPr>
            <a:picLocks noChangeAspect="1"/>
          </p:cNvPicPr>
          <p:nvPr/>
        </p:nvPicPr>
        <p:blipFill>
          <a:blip r:embed="rId4"/>
          <a:stretch>
            <a:fillRect/>
          </a:stretch>
        </p:blipFill>
        <p:spPr>
          <a:xfrm>
            <a:off x="6374155" y="1935481"/>
            <a:ext cx="3198553" cy="1888139"/>
          </a:xfrm>
          <a:prstGeom prst="rect">
            <a:avLst/>
          </a:prstGeom>
        </p:spPr>
      </p:pic>
      <p:sp>
        <p:nvSpPr>
          <p:cNvPr id="11" name="TextBox 10">
            <a:extLst>
              <a:ext uri="{FF2B5EF4-FFF2-40B4-BE49-F238E27FC236}">
                <a16:creationId xmlns:a16="http://schemas.microsoft.com/office/drawing/2014/main" id="{A18B620C-3821-11F2-DA04-09E25E831F29}"/>
              </a:ext>
            </a:extLst>
          </p:cNvPr>
          <p:cNvSpPr txBox="1"/>
          <p:nvPr/>
        </p:nvSpPr>
        <p:spPr>
          <a:xfrm>
            <a:off x="7205682" y="4178113"/>
            <a:ext cx="2098592" cy="369332"/>
          </a:xfrm>
          <a:prstGeom prst="rect">
            <a:avLst/>
          </a:prstGeom>
          <a:noFill/>
        </p:spPr>
        <p:txBody>
          <a:bodyPr wrap="square" lIns="91440" tIns="45720" rIns="91440" bIns="45720" rtlCol="0" anchor="t">
            <a:spAutoFit/>
          </a:bodyPr>
          <a:lstStyle/>
          <a:p>
            <a:r>
              <a:rPr lang="en-US" sz="1800" b="1" err="1"/>
              <a:t>Khách</a:t>
            </a:r>
            <a:r>
              <a:rPr lang="en-US" sz="1800" b="1" dirty="0"/>
              <a:t> </a:t>
            </a:r>
            <a:r>
              <a:rPr lang="en-US" sz="1800" b="1" err="1"/>
              <a:t>hàng</a:t>
            </a:r>
            <a:endParaRPr lang="en-US" sz="1800" b="1"/>
          </a:p>
        </p:txBody>
      </p:sp>
      <p:sp>
        <p:nvSpPr>
          <p:cNvPr id="15" name="Google Shape;824;p14">
            <a:extLst>
              <a:ext uri="{FF2B5EF4-FFF2-40B4-BE49-F238E27FC236}">
                <a16:creationId xmlns:a16="http://schemas.microsoft.com/office/drawing/2014/main" id="{FFD0C2AA-399F-CBBE-74B3-0A5FA17B98A4}"/>
              </a:ext>
            </a:extLst>
          </p:cNvPr>
          <p:cNvSpPr/>
          <p:nvPr/>
        </p:nvSpPr>
        <p:spPr>
          <a:xfrm>
            <a:off x="1256372" y="7594061"/>
            <a:ext cx="4490023" cy="460211"/>
          </a:xfrm>
          <a:prstGeom prst="rect">
            <a:avLst/>
          </a:prstGeom>
          <a:noFill/>
          <a:ln>
            <a:noFill/>
          </a:ln>
        </p:spPr>
        <p:txBody>
          <a:bodyPr spcFirstLastPara="1" wrap="square" lIns="90000" tIns="45000" rIns="90000" bIns="45000" anchor="t" anchorCtr="0">
            <a:spAutoFit/>
          </a:bodyPr>
          <a:lstStyle/>
          <a:p>
            <a:pPr>
              <a:buSzPts val="2400"/>
            </a:pPr>
            <a:r>
              <a:rPr lang="en-US" sz="2400" b="1" dirty="0" err="1">
                <a:solidFill>
                  <a:schemeClr val="tx1"/>
                </a:solidFill>
                <a:latin typeface="Calibri"/>
                <a:ea typeface="Calibri"/>
                <a:cs typeface="Calibri"/>
                <a:sym typeface="Calibri"/>
              </a:rPr>
              <a:t>Biểu</a:t>
            </a:r>
            <a:r>
              <a:rPr lang="en-US" sz="2400" b="1" dirty="0">
                <a:solidFill>
                  <a:schemeClr val="tx1"/>
                </a:solidFill>
                <a:latin typeface="Calibri"/>
                <a:ea typeface="Calibri"/>
                <a:cs typeface="Calibri"/>
                <a:sym typeface="Calibri"/>
              </a:rPr>
              <a:t> </a:t>
            </a:r>
            <a:r>
              <a:rPr lang="en-US" sz="2400" b="1" dirty="0" err="1">
                <a:solidFill>
                  <a:schemeClr val="tx1"/>
                </a:solidFill>
                <a:latin typeface="Calibri"/>
                <a:ea typeface="Calibri"/>
                <a:cs typeface="Calibri"/>
                <a:sym typeface="Calibri"/>
              </a:rPr>
              <a:t>đồ</a:t>
            </a:r>
            <a:r>
              <a:rPr lang="en-US" sz="2400" b="1" dirty="0">
                <a:solidFill>
                  <a:schemeClr val="tx1"/>
                </a:solidFill>
                <a:latin typeface="Calibri"/>
                <a:ea typeface="Calibri"/>
                <a:cs typeface="Calibri"/>
                <a:sym typeface="Calibri"/>
              </a:rPr>
              <a:t> use case </a:t>
            </a:r>
            <a:r>
              <a:rPr lang="en-US" sz="2400" b="1" dirty="0" err="1">
                <a:solidFill>
                  <a:schemeClr val="tx1"/>
                </a:solidFill>
                <a:latin typeface="Calibri"/>
                <a:ea typeface="Calibri"/>
                <a:cs typeface="Calibri"/>
                <a:sym typeface="Calibri"/>
              </a:rPr>
              <a:t>tổng</a:t>
            </a:r>
            <a:r>
              <a:rPr lang="en-US" sz="2400" b="1" dirty="0">
                <a:solidFill>
                  <a:schemeClr val="tx1"/>
                </a:solidFill>
                <a:latin typeface="Calibri"/>
                <a:ea typeface="Calibri"/>
                <a:cs typeface="Calibri"/>
                <a:sym typeface="Calibri"/>
              </a:rPr>
              <a:t> </a:t>
            </a:r>
            <a:r>
              <a:rPr lang="en-US" sz="2400" b="1" dirty="0" err="1">
                <a:solidFill>
                  <a:schemeClr val="tx1"/>
                </a:solidFill>
                <a:latin typeface="Calibri"/>
                <a:ea typeface="Calibri"/>
                <a:cs typeface="Calibri"/>
                <a:sym typeface="Calibri"/>
              </a:rPr>
              <a:t>quát</a:t>
            </a:r>
            <a:endParaRPr lang="en-US" sz="2400" b="0" i="0" u="none" strike="noStrike" cap="none" dirty="0" err="1">
              <a:solidFill>
                <a:schemeClr val="tx1"/>
              </a:solidFill>
              <a:latin typeface="Arial"/>
              <a:ea typeface="Arial"/>
              <a:cs typeface="Arial"/>
            </a:endParaRPr>
          </a:p>
        </p:txBody>
      </p:sp>
      <p:cxnSp>
        <p:nvCxnSpPr>
          <p:cNvPr id="4" name="Đường nối Thẳng 3">
            <a:extLst>
              <a:ext uri="{FF2B5EF4-FFF2-40B4-BE49-F238E27FC236}">
                <a16:creationId xmlns:a16="http://schemas.microsoft.com/office/drawing/2014/main" id="{DA8282F6-EC1D-3692-AEFF-6EF5E8F84920}"/>
              </a:ext>
            </a:extLst>
          </p:cNvPr>
          <p:cNvCxnSpPr>
            <a:cxnSpLocks/>
          </p:cNvCxnSpPr>
          <p:nvPr/>
        </p:nvCxnSpPr>
        <p:spPr>
          <a:xfrm>
            <a:off x="484969" y="719207"/>
            <a:ext cx="278899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Google Shape;824;p14">
            <a:extLst>
              <a:ext uri="{FF2B5EF4-FFF2-40B4-BE49-F238E27FC236}">
                <a16:creationId xmlns:a16="http://schemas.microsoft.com/office/drawing/2014/main" id="{5AE42324-3D71-5269-B407-E8AF6CC08FD9}"/>
              </a:ext>
            </a:extLst>
          </p:cNvPr>
          <p:cNvSpPr/>
          <p:nvPr/>
        </p:nvSpPr>
        <p:spPr>
          <a:xfrm>
            <a:off x="12689644" y="341215"/>
            <a:ext cx="3701228" cy="460211"/>
          </a:xfrm>
          <a:prstGeom prst="rect">
            <a:avLst/>
          </a:prstGeom>
          <a:noFill/>
          <a:ln>
            <a:noFill/>
          </a:ln>
        </p:spPr>
        <p:txBody>
          <a:bodyPr spcFirstLastPara="1" wrap="square" lIns="90000" tIns="45000" rIns="90000" bIns="45000" anchor="t" anchorCtr="0">
            <a:spAutoFit/>
          </a:bodyPr>
          <a:lstStyle/>
          <a:p>
            <a:pPr>
              <a:buSzPts val="2400"/>
            </a:pPr>
            <a:r>
              <a:rPr lang="en-US" sz="2400" b="1">
                <a:solidFill>
                  <a:schemeClr val="tx1"/>
                </a:solidFill>
                <a:latin typeface="+mj-lt"/>
                <a:ea typeface="Calibri"/>
                <a:cs typeface="Calibri"/>
                <a:sym typeface="Calibri"/>
              </a:rPr>
              <a:t>USE CASE TỔNG QUÁT</a:t>
            </a:r>
            <a:endParaRPr lang="en-US" sz="2400" b="0" i="0" u="none" strike="noStrike" cap="none" dirty="0" err="1">
              <a:solidFill>
                <a:schemeClr val="tx1"/>
              </a:solidFill>
              <a:latin typeface="+mj-lt"/>
              <a:ea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2" name="Hình chữ nhật 1">
            <a:extLst>
              <a:ext uri="{FF2B5EF4-FFF2-40B4-BE49-F238E27FC236}">
                <a16:creationId xmlns:a16="http://schemas.microsoft.com/office/drawing/2014/main" id="{1DBA6A7A-4262-C717-9593-8ECCA8413731}"/>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Google Shape;824;p14"/>
          <p:cNvSpPr/>
          <p:nvPr/>
        </p:nvSpPr>
        <p:spPr>
          <a:xfrm>
            <a:off x="368354" y="294636"/>
            <a:ext cx="3701228" cy="460211"/>
          </a:xfrm>
          <a:prstGeom prst="rect">
            <a:avLst/>
          </a:prstGeom>
          <a:noFill/>
          <a:ln>
            <a:noFill/>
          </a:ln>
        </p:spPr>
        <p:txBody>
          <a:bodyPr spcFirstLastPara="1" wrap="square" lIns="90000" tIns="45000" rIns="90000" bIns="45000" anchor="t" anchorCtr="0">
            <a:spAutoFit/>
          </a:bodyPr>
          <a:lstStyle/>
          <a:p>
            <a:pPr>
              <a:buSzPts val="2400"/>
            </a:pPr>
            <a:r>
              <a:rPr lang="en-US" sz="2400" b="1">
                <a:solidFill>
                  <a:schemeClr val="tx1"/>
                </a:solidFill>
                <a:latin typeface="+mj-lt"/>
                <a:ea typeface="Calibri"/>
                <a:cs typeface="Calibri"/>
                <a:sym typeface="Calibri"/>
              </a:rPr>
              <a:t>USE CASE TỔNG QUÁT</a:t>
            </a:r>
            <a:endParaRPr lang="en-US" sz="2400" b="0" i="0" u="none" strike="noStrike" cap="none" dirty="0" err="1">
              <a:solidFill>
                <a:schemeClr val="tx1"/>
              </a:solidFill>
              <a:latin typeface="+mj-lt"/>
              <a:ea typeface="Arial"/>
              <a:cs typeface="Arial"/>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l="5610" t="2803" r="25794" b="24580"/>
          <a:stretch/>
        </p:blipFill>
        <p:spPr bwMode="auto">
          <a:xfrm>
            <a:off x="2613365" y="1240546"/>
            <a:ext cx="7084378" cy="4842510"/>
          </a:xfrm>
          <a:prstGeom prst="rect">
            <a:avLst/>
          </a:prstGeom>
          <a:noFill/>
          <a:ln>
            <a:noFill/>
          </a:ln>
          <a:extLst>
            <a:ext uri="{53640926-AAD7-44D8-BBD7-CCE9431645EC}">
              <a14:shadowObscured xmlns:a14="http://schemas.microsoft.com/office/drawing/2010/main"/>
            </a:ext>
          </a:extLst>
        </p:spPr>
      </p:pic>
      <p:sp>
        <p:nvSpPr>
          <p:cNvPr id="3" name="Google Shape;831;p15">
            <a:extLst>
              <a:ext uri="{FF2B5EF4-FFF2-40B4-BE49-F238E27FC236}">
                <a16:creationId xmlns:a16="http://schemas.microsoft.com/office/drawing/2014/main" id="{AF9F91D3-068F-DA23-3C91-9F61D5992E5D}"/>
              </a:ext>
            </a:extLst>
          </p:cNvPr>
          <p:cNvSpPr/>
          <p:nvPr/>
        </p:nvSpPr>
        <p:spPr>
          <a:xfrm>
            <a:off x="12675329" y="415800"/>
            <a:ext cx="3862440" cy="456120"/>
          </a:xfrm>
          <a:prstGeom prst="rect">
            <a:avLst/>
          </a:prstGeom>
          <a:noFill/>
          <a:ln>
            <a:noFill/>
          </a:ln>
        </p:spPr>
        <p:txBody>
          <a:bodyPr spcFirstLastPara="1" wrap="square" lIns="90000" tIns="45000" rIns="90000" bIns="45000" anchor="t" anchorCtr="0">
            <a:spAutoFit/>
          </a:bodyPr>
          <a:lstStyle/>
          <a:p>
            <a:pPr>
              <a:buSzPts val="2400"/>
            </a:pPr>
            <a:r>
              <a:rPr lang="en-US" sz="2400" b="1" err="1">
                <a:solidFill>
                  <a:schemeClr val="tx1"/>
                </a:solidFill>
                <a:latin typeface="Calibri"/>
                <a:ea typeface="Calibri"/>
                <a:cs typeface="Calibri"/>
                <a:sym typeface="Calibri"/>
              </a:rPr>
              <a:t>Biểu</a:t>
            </a:r>
            <a:r>
              <a:rPr lang="en-US" sz="2400" b="1" dirty="0">
                <a:solidFill>
                  <a:schemeClr val="tx1"/>
                </a:solidFill>
                <a:latin typeface="Calibri"/>
                <a:ea typeface="Calibri"/>
                <a:cs typeface="Calibri"/>
                <a:sym typeface="Calibri"/>
              </a:rPr>
              <a:t> </a:t>
            </a:r>
            <a:r>
              <a:rPr lang="en-US" sz="2400" b="1" err="1">
                <a:solidFill>
                  <a:schemeClr val="tx1"/>
                </a:solidFill>
                <a:latin typeface="Calibri"/>
                <a:ea typeface="Calibri"/>
                <a:cs typeface="Calibri"/>
                <a:sym typeface="Calibri"/>
              </a:rPr>
              <a:t>đồ</a:t>
            </a:r>
            <a:r>
              <a:rPr lang="en-US" sz="2400" b="1" dirty="0">
                <a:solidFill>
                  <a:schemeClr val="tx1"/>
                </a:solidFill>
                <a:latin typeface="Calibri"/>
                <a:ea typeface="Calibri"/>
                <a:cs typeface="Calibri"/>
                <a:sym typeface="Calibri"/>
              </a:rPr>
              <a:t> </a:t>
            </a:r>
            <a:r>
              <a:rPr lang="en-US" sz="2400" b="1" err="1">
                <a:solidFill>
                  <a:schemeClr val="tx1"/>
                </a:solidFill>
                <a:latin typeface="Calibri"/>
                <a:ea typeface="Calibri"/>
                <a:cs typeface="Calibri"/>
                <a:sym typeface="Calibri"/>
              </a:rPr>
              <a:t>cơ</a:t>
            </a:r>
            <a:r>
              <a:rPr lang="en-US" sz="2400" b="1" dirty="0">
                <a:solidFill>
                  <a:schemeClr val="tx1"/>
                </a:solidFill>
                <a:latin typeface="Calibri"/>
                <a:ea typeface="Calibri"/>
                <a:cs typeface="Calibri"/>
                <a:sym typeface="Calibri"/>
              </a:rPr>
              <a:t> </a:t>
            </a:r>
            <a:r>
              <a:rPr lang="en-US" sz="2400" b="1" err="1">
                <a:solidFill>
                  <a:schemeClr val="tx1"/>
                </a:solidFill>
                <a:latin typeface="Calibri"/>
                <a:ea typeface="Calibri"/>
                <a:cs typeface="Calibri"/>
                <a:sym typeface="Calibri"/>
              </a:rPr>
              <a:t>sở</a:t>
            </a:r>
            <a:r>
              <a:rPr lang="en-US" sz="2400" b="1" dirty="0">
                <a:solidFill>
                  <a:schemeClr val="tx1"/>
                </a:solidFill>
                <a:latin typeface="Calibri"/>
                <a:ea typeface="Calibri"/>
                <a:cs typeface="Calibri"/>
                <a:sym typeface="Calibri"/>
              </a:rPr>
              <a:t> </a:t>
            </a:r>
            <a:r>
              <a:rPr lang="en-US" sz="2400" b="1" err="1">
                <a:solidFill>
                  <a:schemeClr val="tx1"/>
                </a:solidFill>
                <a:latin typeface="Calibri"/>
                <a:ea typeface="Calibri"/>
                <a:cs typeface="Calibri"/>
                <a:sym typeface="Calibri"/>
              </a:rPr>
              <a:t>dữ</a:t>
            </a:r>
            <a:r>
              <a:rPr lang="en-US" sz="2400" b="1" dirty="0">
                <a:solidFill>
                  <a:schemeClr val="tx1"/>
                </a:solidFill>
                <a:latin typeface="Calibri"/>
                <a:ea typeface="Calibri"/>
                <a:cs typeface="Calibri"/>
                <a:sym typeface="Calibri"/>
              </a:rPr>
              <a:t> </a:t>
            </a:r>
            <a:r>
              <a:rPr lang="en-US" sz="2400" b="1" err="1">
                <a:solidFill>
                  <a:schemeClr val="tx1"/>
                </a:solidFill>
                <a:latin typeface="Calibri"/>
                <a:ea typeface="Calibri"/>
                <a:cs typeface="Calibri"/>
                <a:sym typeface="Calibri"/>
              </a:rPr>
              <a:t>liệu</a:t>
            </a:r>
            <a:endParaRPr sz="2400" b="0" i="0" u="none" strike="noStrike" cap="none" err="1">
              <a:solidFill>
                <a:schemeClr val="tx1"/>
              </a:solidFill>
              <a:latin typeface="Arial"/>
              <a:ea typeface="Arial"/>
              <a:cs typeface="Arial"/>
              <a:sym typeface="Arial"/>
            </a:endParaRPr>
          </a:p>
        </p:txBody>
      </p:sp>
      <p:pic>
        <p:nvPicPr>
          <p:cNvPr id="6" name="Picture 5">
            <a:extLst>
              <a:ext uri="{FF2B5EF4-FFF2-40B4-BE49-F238E27FC236}">
                <a16:creationId xmlns:a16="http://schemas.microsoft.com/office/drawing/2014/main" id="{813C9EB4-FE46-C3A5-5768-9204023E5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2371" y="869025"/>
            <a:ext cx="8997907" cy="5782474"/>
          </a:xfrm>
          <a:prstGeom prst="rect">
            <a:avLst/>
          </a:prstGeom>
        </p:spPr>
      </p:pic>
      <p:cxnSp>
        <p:nvCxnSpPr>
          <p:cNvPr id="5" name="Đường nối Thẳng 4">
            <a:extLst>
              <a:ext uri="{FF2B5EF4-FFF2-40B4-BE49-F238E27FC236}">
                <a16:creationId xmlns:a16="http://schemas.microsoft.com/office/drawing/2014/main" id="{05E1DA79-353C-EDDF-6875-D913A02100C0}"/>
              </a:ext>
            </a:extLst>
          </p:cNvPr>
          <p:cNvCxnSpPr>
            <a:cxnSpLocks/>
          </p:cNvCxnSpPr>
          <p:nvPr/>
        </p:nvCxnSpPr>
        <p:spPr>
          <a:xfrm>
            <a:off x="484969" y="719207"/>
            <a:ext cx="2788996"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2" name="Hình chữ nhật 1">
            <a:extLst>
              <a:ext uri="{FF2B5EF4-FFF2-40B4-BE49-F238E27FC236}">
                <a16:creationId xmlns:a16="http://schemas.microsoft.com/office/drawing/2014/main" id="{57933B77-C279-AED7-8CD7-22C8060FE277}"/>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Google Shape;824;p14"/>
          <p:cNvSpPr/>
          <p:nvPr/>
        </p:nvSpPr>
        <p:spPr>
          <a:xfrm>
            <a:off x="-4189306" y="415800"/>
            <a:ext cx="4490023" cy="460211"/>
          </a:xfrm>
          <a:prstGeom prst="rect">
            <a:avLst/>
          </a:prstGeom>
          <a:noFill/>
          <a:ln>
            <a:noFill/>
          </a:ln>
        </p:spPr>
        <p:txBody>
          <a:bodyPr spcFirstLastPara="1" wrap="square" lIns="90000" tIns="45000" rIns="90000" bIns="45000" anchor="t" anchorCtr="0">
            <a:spAutoFit/>
          </a:bodyPr>
          <a:lstStyle/>
          <a:p>
            <a:pPr>
              <a:buSzPts val="2400"/>
            </a:pPr>
            <a:r>
              <a:rPr lang="en-US" sz="2400" b="1" dirty="0" err="1">
                <a:solidFill>
                  <a:schemeClr val="tx1"/>
                </a:solidFill>
                <a:latin typeface="Calibri"/>
                <a:ea typeface="Calibri"/>
                <a:cs typeface="Calibri"/>
                <a:sym typeface="Calibri"/>
              </a:rPr>
              <a:t>Biểu</a:t>
            </a:r>
            <a:r>
              <a:rPr lang="en-US" sz="2400" b="1" dirty="0">
                <a:solidFill>
                  <a:schemeClr val="tx1"/>
                </a:solidFill>
                <a:latin typeface="Calibri"/>
                <a:ea typeface="Calibri"/>
                <a:cs typeface="Calibri"/>
                <a:sym typeface="Calibri"/>
              </a:rPr>
              <a:t> </a:t>
            </a:r>
            <a:r>
              <a:rPr lang="en-US" sz="2400" b="1" dirty="0" err="1">
                <a:solidFill>
                  <a:schemeClr val="tx1"/>
                </a:solidFill>
                <a:latin typeface="Calibri"/>
                <a:ea typeface="Calibri"/>
                <a:cs typeface="Calibri"/>
                <a:sym typeface="Calibri"/>
              </a:rPr>
              <a:t>đồ</a:t>
            </a:r>
            <a:r>
              <a:rPr lang="en-US" sz="2400" b="1" dirty="0">
                <a:solidFill>
                  <a:schemeClr val="tx1"/>
                </a:solidFill>
                <a:latin typeface="Calibri"/>
                <a:ea typeface="Calibri"/>
                <a:cs typeface="Calibri"/>
                <a:sym typeface="Calibri"/>
              </a:rPr>
              <a:t> use case </a:t>
            </a:r>
            <a:r>
              <a:rPr lang="en-US" sz="2400" b="1" dirty="0" err="1">
                <a:solidFill>
                  <a:schemeClr val="tx1"/>
                </a:solidFill>
                <a:latin typeface="Calibri"/>
                <a:ea typeface="Calibri"/>
                <a:cs typeface="Calibri"/>
                <a:sym typeface="Calibri"/>
              </a:rPr>
              <a:t>tổng</a:t>
            </a:r>
            <a:r>
              <a:rPr lang="en-US" sz="2400" b="1" dirty="0">
                <a:solidFill>
                  <a:schemeClr val="tx1"/>
                </a:solidFill>
                <a:latin typeface="Calibri"/>
                <a:ea typeface="Calibri"/>
                <a:cs typeface="Calibri"/>
                <a:sym typeface="Calibri"/>
              </a:rPr>
              <a:t> </a:t>
            </a:r>
            <a:r>
              <a:rPr lang="en-US" sz="2400" b="1" dirty="0" err="1">
                <a:solidFill>
                  <a:schemeClr val="tx1"/>
                </a:solidFill>
                <a:latin typeface="Calibri"/>
                <a:ea typeface="Calibri"/>
                <a:cs typeface="Calibri"/>
                <a:sym typeface="Calibri"/>
              </a:rPr>
              <a:t>quát</a:t>
            </a:r>
            <a:endParaRPr lang="en-US" sz="2400" b="0" i="0" u="none" strike="noStrike" cap="none" dirty="0" err="1">
              <a:solidFill>
                <a:schemeClr val="tx1"/>
              </a:solidFill>
              <a:latin typeface="Arial"/>
              <a:ea typeface="Arial"/>
              <a:cs typeface="Arial"/>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l="5610" t="2803" r="25794" b="24580"/>
          <a:stretch/>
        </p:blipFill>
        <p:spPr bwMode="auto">
          <a:xfrm>
            <a:off x="-7498307" y="1584493"/>
            <a:ext cx="7084378" cy="4842510"/>
          </a:xfrm>
          <a:prstGeom prst="rect">
            <a:avLst/>
          </a:prstGeom>
          <a:noFill/>
          <a:ln>
            <a:noFill/>
          </a:ln>
          <a:extLst>
            <a:ext uri="{53640926-AAD7-44D8-BBD7-CCE9431645EC}">
              <a14:shadowObscured xmlns:a14="http://schemas.microsoft.com/office/drawing/2010/main"/>
            </a:ext>
          </a:extLst>
        </p:spPr>
      </p:pic>
      <p:sp>
        <p:nvSpPr>
          <p:cNvPr id="3" name="Google Shape;831;p15">
            <a:extLst>
              <a:ext uri="{FF2B5EF4-FFF2-40B4-BE49-F238E27FC236}">
                <a16:creationId xmlns:a16="http://schemas.microsoft.com/office/drawing/2014/main" id="{AF9F91D3-068F-DA23-3C91-9F61D5992E5D}"/>
              </a:ext>
            </a:extLst>
          </p:cNvPr>
          <p:cNvSpPr/>
          <p:nvPr/>
        </p:nvSpPr>
        <p:spPr>
          <a:xfrm>
            <a:off x="452697" y="187740"/>
            <a:ext cx="4139399" cy="460211"/>
          </a:xfrm>
          <a:prstGeom prst="rect">
            <a:avLst/>
          </a:prstGeom>
          <a:noFill/>
          <a:ln>
            <a:noFill/>
          </a:ln>
        </p:spPr>
        <p:txBody>
          <a:bodyPr spcFirstLastPara="1" wrap="square" lIns="90000" tIns="45000" rIns="90000" bIns="45000" anchor="t" anchorCtr="0">
            <a:spAutoFit/>
          </a:bodyPr>
          <a:lstStyle/>
          <a:p>
            <a:pPr>
              <a:buSzPts val="2400"/>
            </a:pPr>
            <a:r>
              <a:rPr lang="vi-VN" sz="2400" b="1">
                <a:solidFill>
                  <a:schemeClr val="tx1"/>
                </a:solidFill>
                <a:latin typeface="+mn-lt"/>
                <a:ea typeface="Calibri"/>
                <a:cs typeface="Calibri"/>
                <a:sym typeface="Calibri"/>
              </a:rPr>
              <a:t>BIỂU ĐỒ CƠ SỞ DỮ LIỆU</a:t>
            </a:r>
            <a:endParaRPr lang="vi-VN" sz="2400" b="0" i="0" u="none" strike="noStrike" cap="none" err="1">
              <a:solidFill>
                <a:schemeClr val="tx1"/>
              </a:solidFill>
              <a:latin typeface="+mn-lt"/>
              <a:ea typeface="Arial"/>
              <a:cs typeface="Arial"/>
              <a:sym typeface="Arial"/>
            </a:endParaRPr>
          </a:p>
        </p:txBody>
      </p:sp>
      <p:pic>
        <p:nvPicPr>
          <p:cNvPr id="5" name="Picture 4">
            <a:extLst>
              <a:ext uri="{FF2B5EF4-FFF2-40B4-BE49-F238E27FC236}">
                <a16:creationId xmlns:a16="http://schemas.microsoft.com/office/drawing/2014/main" id="{A82CD2F6-9062-72A5-15A5-5E5D167E8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22" y="647951"/>
            <a:ext cx="9555524" cy="6140825"/>
          </a:xfrm>
          <a:prstGeom prst="rect">
            <a:avLst/>
          </a:prstGeom>
        </p:spPr>
      </p:pic>
      <p:cxnSp>
        <p:nvCxnSpPr>
          <p:cNvPr id="6" name="Đường nối Thẳng 5">
            <a:extLst>
              <a:ext uri="{FF2B5EF4-FFF2-40B4-BE49-F238E27FC236}">
                <a16:creationId xmlns:a16="http://schemas.microsoft.com/office/drawing/2014/main" id="{6667ED65-BB20-92D2-B8CF-6B6C719DD6FC}"/>
              </a:ext>
            </a:extLst>
          </p:cNvPr>
          <p:cNvCxnSpPr>
            <a:cxnSpLocks/>
          </p:cNvCxnSpPr>
          <p:nvPr/>
        </p:nvCxnSpPr>
        <p:spPr>
          <a:xfrm>
            <a:off x="452697" y="647951"/>
            <a:ext cx="278899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06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4" name="Hình chữ nhật 3">
            <a:extLst>
              <a:ext uri="{FF2B5EF4-FFF2-40B4-BE49-F238E27FC236}">
                <a16:creationId xmlns:a16="http://schemas.microsoft.com/office/drawing/2014/main" id="{8AA9B407-5928-9B9F-2D82-44EBBD3896AE}"/>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5" name="Google Shape;855;p16"/>
          <p:cNvSpPr/>
          <p:nvPr/>
        </p:nvSpPr>
        <p:spPr>
          <a:xfrm>
            <a:off x="7745282" y="1402495"/>
            <a:ext cx="278793" cy="291189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Hình Bầu dục 1">
            <a:extLst>
              <a:ext uri="{FF2B5EF4-FFF2-40B4-BE49-F238E27FC236}">
                <a16:creationId xmlns:a16="http://schemas.microsoft.com/office/drawing/2014/main" id="{8E2F050C-5DEA-95F1-07EC-F68A4B76EC80}"/>
              </a:ext>
            </a:extLst>
          </p:cNvPr>
          <p:cNvSpPr/>
          <p:nvPr/>
        </p:nvSpPr>
        <p:spPr>
          <a:xfrm>
            <a:off x="941281" y="2717886"/>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3</a:t>
            </a:r>
          </a:p>
        </p:txBody>
      </p:sp>
      <p:sp>
        <p:nvSpPr>
          <p:cNvPr id="3" name="Hộp Văn bản 2">
            <a:extLst>
              <a:ext uri="{FF2B5EF4-FFF2-40B4-BE49-F238E27FC236}">
                <a16:creationId xmlns:a16="http://schemas.microsoft.com/office/drawing/2014/main" id="{6F1D477B-9CAB-B025-9442-5729EAE45420}"/>
              </a:ext>
            </a:extLst>
          </p:cNvPr>
          <p:cNvSpPr txBox="1"/>
          <p:nvPr/>
        </p:nvSpPr>
        <p:spPr>
          <a:xfrm>
            <a:off x="6211956" y="2280638"/>
            <a:ext cx="4422914" cy="2862322"/>
          </a:xfrm>
          <a:prstGeom prst="rect">
            <a:avLst/>
          </a:prstGeom>
          <a:noFill/>
        </p:spPr>
        <p:txBody>
          <a:bodyPr wrap="square" rtlCol="0">
            <a:spAutoFit/>
          </a:bodyPr>
          <a:lstStyle/>
          <a:p>
            <a:pPr algn="ctr"/>
            <a:r>
              <a:rPr lang="vi-VN" sz="6000" b="1">
                <a:solidFill>
                  <a:schemeClr val="dk1"/>
                </a:solidFill>
              </a:rPr>
              <a:t>KẾT QUẢ ĐẠT ĐƯỢC</a:t>
            </a:r>
            <a:endParaRPr lang="vi-VN" sz="6000" b="1" i="0" u="none" strike="noStrike" cap="none">
              <a:solidFill>
                <a:schemeClr val="dk1"/>
              </a:solidFill>
              <a:latin typeface="Arial"/>
              <a:ea typeface="Arial"/>
              <a:cs typeface="Arial"/>
              <a:sym typeface="Arial"/>
            </a:endParaRPr>
          </a:p>
          <a:p>
            <a:endParaRPr lang="en-US" sz="60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5" name="Hình chữ nhật 4">
            <a:extLst>
              <a:ext uri="{FF2B5EF4-FFF2-40B4-BE49-F238E27FC236}">
                <a16:creationId xmlns:a16="http://schemas.microsoft.com/office/drawing/2014/main" id="{8BE88657-907A-5887-60B3-89349B09E264}"/>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8" name="Google Shape;878;p17"/>
          <p:cNvSpPr/>
          <p:nvPr/>
        </p:nvSpPr>
        <p:spPr>
          <a:xfrm>
            <a:off x="5350861" y="1713960"/>
            <a:ext cx="6400799" cy="3784198"/>
          </a:xfrm>
          <a:prstGeom prst="rect">
            <a:avLst/>
          </a:prstGeom>
          <a:noFill/>
          <a:ln>
            <a:noFill/>
          </a:ln>
        </p:spPr>
        <p:txBody>
          <a:bodyPr spcFirstLastPara="1" wrap="square" lIns="90000" tIns="45000" rIns="90000" bIns="45000" anchor="t" anchorCtr="0">
            <a:spAutoFit/>
          </a:bodyPr>
          <a:lstStyle/>
          <a:p>
            <a:pPr algn="ctr">
              <a:buSzPts val="4800"/>
            </a:pPr>
            <a:r>
              <a:rPr lang="en-US" sz="6000" b="1" dirty="0">
                <a:solidFill>
                  <a:schemeClr val="dk1"/>
                </a:solidFill>
              </a:rPr>
              <a:t>KẾT LUẬN</a:t>
            </a:r>
            <a:endParaRPr sz="60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6000" b="1" i="0" u="none" strike="noStrike" cap="none" dirty="0">
                <a:solidFill>
                  <a:schemeClr val="dk1"/>
                </a:solidFill>
                <a:latin typeface="Arial"/>
                <a:ea typeface="Arial"/>
                <a:cs typeface="Arial"/>
                <a:sym typeface="Arial"/>
              </a:rPr>
              <a:t>&amp;</a:t>
            </a:r>
            <a:endParaRPr sz="60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6000" b="1" i="0" u="none" strike="noStrike" cap="none" dirty="0">
                <a:solidFill>
                  <a:schemeClr val="dk1"/>
                </a:solidFill>
                <a:latin typeface="Arial"/>
                <a:ea typeface="Arial"/>
                <a:cs typeface="Arial"/>
                <a:sym typeface="Arial"/>
              </a:rPr>
              <a:t>HƯỚNG PHÁT TRIỂN</a:t>
            </a:r>
            <a:endParaRPr sz="6000" b="1" i="0" u="none" strike="noStrike" cap="none" dirty="0">
              <a:solidFill>
                <a:srgbClr val="000000"/>
              </a:solidFill>
              <a:latin typeface="Arial"/>
              <a:ea typeface="Arial"/>
              <a:cs typeface="Arial"/>
              <a:sym typeface="Arial"/>
            </a:endParaRPr>
          </a:p>
        </p:txBody>
      </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95AA717-A86A-EDB0-552B-CDA4CFCBE168}"/>
              </a:ext>
            </a:extLst>
          </p:cNvPr>
          <p:cNvSpPr txBox="1"/>
          <p:nvPr/>
        </p:nvSpPr>
        <p:spPr>
          <a:xfrm>
            <a:off x="-1874159" y="485617"/>
            <a:ext cx="1577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err="1"/>
              <a:t>Kết</a:t>
            </a:r>
            <a:r>
              <a:rPr lang="en-US" sz="1800" b="1" dirty="0"/>
              <a:t> </a:t>
            </a:r>
            <a:r>
              <a:rPr lang="en-US" sz="1800" b="1" dirty="0" err="1"/>
              <a:t>luận</a:t>
            </a:r>
          </a:p>
        </p:txBody>
      </p:sp>
      <p:graphicFrame>
        <p:nvGraphicFramePr>
          <p:cNvPr id="4" name="Diagram 3">
            <a:extLst>
              <a:ext uri="{FF2B5EF4-FFF2-40B4-BE49-F238E27FC236}">
                <a16:creationId xmlns:a16="http://schemas.microsoft.com/office/drawing/2014/main" id="{466029DD-DC30-2A37-F954-0B97E749A445}"/>
              </a:ext>
            </a:extLst>
          </p:cNvPr>
          <p:cNvGraphicFramePr/>
          <p:nvPr>
            <p:extLst>
              <p:ext uri="{D42A27DB-BD31-4B8C-83A1-F6EECF244321}">
                <p14:modId xmlns:p14="http://schemas.microsoft.com/office/powerpoint/2010/main" val="3839603183"/>
              </p:ext>
            </p:extLst>
          </p:nvPr>
        </p:nvGraphicFramePr>
        <p:xfrm>
          <a:off x="2937565" y="7298635"/>
          <a:ext cx="6062869" cy="464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Hình Bầu dục 2">
            <a:extLst>
              <a:ext uri="{FF2B5EF4-FFF2-40B4-BE49-F238E27FC236}">
                <a16:creationId xmlns:a16="http://schemas.microsoft.com/office/drawing/2014/main" id="{F512C67A-0675-F5DA-58BB-1666573B08C6}"/>
              </a:ext>
            </a:extLst>
          </p:cNvPr>
          <p:cNvSpPr/>
          <p:nvPr/>
        </p:nvSpPr>
        <p:spPr>
          <a:xfrm>
            <a:off x="941281" y="2717886"/>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25" name="Hình chữ nhật 24">
            <a:extLst>
              <a:ext uri="{FF2B5EF4-FFF2-40B4-BE49-F238E27FC236}">
                <a16:creationId xmlns:a16="http://schemas.microsoft.com/office/drawing/2014/main" id="{D4083123-D01C-708C-19C1-3D2C6487E89E}"/>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3" name="Google Shape;863;p17"/>
          <p:cNvGrpSpPr/>
          <p:nvPr/>
        </p:nvGrpSpPr>
        <p:grpSpPr>
          <a:xfrm>
            <a:off x="12758805"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7" name="Google Shape;877;p17"/>
          <p:cNvGrpSpPr/>
          <p:nvPr/>
        </p:nvGrpSpPr>
        <p:grpSpPr>
          <a:xfrm>
            <a:off x="12513789" y="2882352"/>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2115800" y="-8001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1657BBCD-076A-D0D4-1895-9786A27AB0CE}"/>
              </a:ext>
            </a:extLst>
          </p:cNvPr>
          <p:cNvSpPr txBox="1"/>
          <p:nvPr/>
        </p:nvSpPr>
        <p:spPr>
          <a:xfrm>
            <a:off x="255667" y="111115"/>
            <a:ext cx="27875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KẾT LUẬN</a:t>
            </a:r>
          </a:p>
        </p:txBody>
      </p:sp>
      <p:graphicFrame>
        <p:nvGraphicFramePr>
          <p:cNvPr id="19" name="Diagram 18">
            <a:extLst>
              <a:ext uri="{FF2B5EF4-FFF2-40B4-BE49-F238E27FC236}">
                <a16:creationId xmlns:a16="http://schemas.microsoft.com/office/drawing/2014/main" id="{66896DC6-E694-2586-D360-2FE9372756EF}"/>
              </a:ext>
            </a:extLst>
          </p:cNvPr>
          <p:cNvGraphicFramePr/>
          <p:nvPr>
            <p:extLst>
              <p:ext uri="{D42A27DB-BD31-4B8C-83A1-F6EECF244321}">
                <p14:modId xmlns:p14="http://schemas.microsoft.com/office/powerpoint/2010/main" val="4233229699"/>
              </p:ext>
            </p:extLst>
          </p:nvPr>
        </p:nvGraphicFramePr>
        <p:xfrm>
          <a:off x="3070087" y="1279939"/>
          <a:ext cx="6062869" cy="464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2" name="Google Shape;876;p17">
            <a:extLst>
              <a:ext uri="{FF2B5EF4-FFF2-40B4-BE49-F238E27FC236}">
                <a16:creationId xmlns:a16="http://schemas.microsoft.com/office/drawing/2014/main" id="{815AC8B3-D542-9E41-0881-E9356AA0304B}"/>
              </a:ext>
            </a:extLst>
          </p:cNvPr>
          <p:cNvSpPr/>
          <p:nvPr/>
        </p:nvSpPr>
        <p:spPr>
          <a:xfrm>
            <a:off x="-3949983" y="3024604"/>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a:t>
            </a:r>
            <a:r>
              <a:rPr lang="en-US" sz="4800" b="1" i="1" dirty="0">
                <a:solidFill>
                  <a:srgbClr val="FF3737"/>
                </a:solidFill>
                <a:latin typeface="Calibri"/>
                <a:ea typeface="Calibri"/>
                <a:cs typeface="Calibri"/>
                <a:sym typeface="Calibri"/>
              </a:rPr>
              <a:t>04</a:t>
            </a:r>
            <a:r>
              <a:rPr lang="en-US" sz="4800" b="1" i="1" u="none" strike="noStrike" cap="none" dirty="0">
                <a:solidFill>
                  <a:srgbClr val="FF3737"/>
                </a:solidFill>
                <a:latin typeface="Calibri"/>
                <a:ea typeface="Calibri"/>
                <a:cs typeface="Calibri"/>
                <a:sym typeface="Calibri"/>
              </a:rPr>
              <a:t> :</a:t>
            </a:r>
            <a:endParaRPr sz="4800" b="0" i="0" u="none" strike="noStrike" cap="none" dirty="0">
              <a:solidFill>
                <a:schemeClr val="dk1"/>
              </a:solidFill>
              <a:latin typeface="Arial"/>
              <a:ea typeface="Arial"/>
              <a:cs typeface="Arial"/>
              <a:sym typeface="Arial"/>
            </a:endParaRPr>
          </a:p>
        </p:txBody>
      </p:sp>
      <p:sp>
        <p:nvSpPr>
          <p:cNvPr id="882" name="TextBox 881">
            <a:extLst>
              <a:ext uri="{FF2B5EF4-FFF2-40B4-BE49-F238E27FC236}">
                <a16:creationId xmlns:a16="http://schemas.microsoft.com/office/drawing/2014/main" id="{66E91661-8674-B86B-C7B3-A71A5580CB1D}"/>
              </a:ext>
            </a:extLst>
          </p:cNvPr>
          <p:cNvSpPr txBox="1"/>
          <p:nvPr/>
        </p:nvSpPr>
        <p:spPr>
          <a:xfrm>
            <a:off x="12764053" y="251792"/>
            <a:ext cx="49850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Hướng phát triển đề tài</a:t>
            </a:r>
            <a:r>
              <a:rPr lang="en-US" sz="3200"/>
              <a:t>​</a:t>
            </a:r>
            <a:endParaRPr lang="en-US"/>
          </a:p>
        </p:txBody>
      </p:sp>
      <p:pic>
        <p:nvPicPr>
          <p:cNvPr id="884" name="Google Shape;905;p19" descr="A yellow light bulb with a lightbulb&#10;&#10;Mô tả được tự động tạo">
            <a:extLst>
              <a:ext uri="{FF2B5EF4-FFF2-40B4-BE49-F238E27FC236}">
                <a16:creationId xmlns:a16="http://schemas.microsoft.com/office/drawing/2014/main" id="{FAA56779-0E2F-3E1F-E4C8-CA87189BCCDF}"/>
              </a:ext>
            </a:extLst>
          </p:cNvPr>
          <p:cNvPicPr preferRelativeResize="0"/>
          <p:nvPr/>
        </p:nvPicPr>
        <p:blipFill rotWithShape="1">
          <a:blip r:embed="rId8">
            <a:alphaModFix/>
          </a:blip>
          <a:srcRect/>
          <a:stretch/>
        </p:blipFill>
        <p:spPr>
          <a:xfrm>
            <a:off x="929515" y="7217811"/>
            <a:ext cx="1866900" cy="3060700"/>
          </a:xfrm>
          <a:prstGeom prst="rect">
            <a:avLst/>
          </a:prstGeom>
          <a:noFill/>
          <a:ln>
            <a:noFill/>
          </a:ln>
        </p:spPr>
      </p:pic>
      <p:sp>
        <p:nvSpPr>
          <p:cNvPr id="886" name="Google Shape;906;p19">
            <a:extLst>
              <a:ext uri="{FF2B5EF4-FFF2-40B4-BE49-F238E27FC236}">
                <a16:creationId xmlns:a16="http://schemas.microsoft.com/office/drawing/2014/main" id="{BB6DA96B-7DA0-CAE0-9695-22EF403284C6}"/>
              </a:ext>
            </a:extLst>
          </p:cNvPr>
          <p:cNvSpPr/>
          <p:nvPr/>
        </p:nvSpPr>
        <p:spPr>
          <a:xfrm>
            <a:off x="1439103" y="9524448"/>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8" name="Google Shape;907;p19">
            <a:extLst>
              <a:ext uri="{FF2B5EF4-FFF2-40B4-BE49-F238E27FC236}">
                <a16:creationId xmlns:a16="http://schemas.microsoft.com/office/drawing/2014/main" id="{6DC4B0E2-C05C-6B25-810F-0C2807ABE615}"/>
              </a:ext>
            </a:extLst>
          </p:cNvPr>
          <p:cNvSpPr/>
          <p:nvPr/>
        </p:nvSpPr>
        <p:spPr>
          <a:xfrm>
            <a:off x="1467678" y="9965773"/>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0" name="Google Shape;908;p19">
            <a:extLst>
              <a:ext uri="{FF2B5EF4-FFF2-40B4-BE49-F238E27FC236}">
                <a16:creationId xmlns:a16="http://schemas.microsoft.com/office/drawing/2014/main" id="{1D7088AA-CFA6-FBA8-9835-0CCFBDBE8CB1}"/>
              </a:ext>
            </a:extLst>
          </p:cNvPr>
          <p:cNvSpPr/>
          <p:nvPr/>
        </p:nvSpPr>
        <p:spPr>
          <a:xfrm>
            <a:off x="1467678" y="9846711"/>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909;p19">
            <a:extLst>
              <a:ext uri="{FF2B5EF4-FFF2-40B4-BE49-F238E27FC236}">
                <a16:creationId xmlns:a16="http://schemas.microsoft.com/office/drawing/2014/main" id="{548D6C34-244F-C511-A49F-EE7139050054}"/>
              </a:ext>
            </a:extLst>
          </p:cNvPr>
          <p:cNvSpPr/>
          <p:nvPr/>
        </p:nvSpPr>
        <p:spPr>
          <a:xfrm>
            <a:off x="1466090" y="9729236"/>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910;p19">
            <a:extLst>
              <a:ext uri="{FF2B5EF4-FFF2-40B4-BE49-F238E27FC236}">
                <a16:creationId xmlns:a16="http://schemas.microsoft.com/office/drawing/2014/main" id="{1EC5FE50-537C-A45C-6812-343B506F9698}"/>
              </a:ext>
            </a:extLst>
          </p:cNvPr>
          <p:cNvSpPr/>
          <p:nvPr/>
        </p:nvSpPr>
        <p:spPr>
          <a:xfrm>
            <a:off x="1466090" y="9613348"/>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6" name="Google Shape;911;p19">
            <a:extLst>
              <a:ext uri="{FF2B5EF4-FFF2-40B4-BE49-F238E27FC236}">
                <a16:creationId xmlns:a16="http://schemas.microsoft.com/office/drawing/2014/main" id="{FF85D0A2-458B-EB6F-1E97-DEAA84ADE5E2}"/>
              </a:ext>
            </a:extLst>
          </p:cNvPr>
          <p:cNvSpPr/>
          <p:nvPr/>
        </p:nvSpPr>
        <p:spPr>
          <a:xfrm>
            <a:off x="1642303" y="10237236"/>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912;p19">
            <a:extLst>
              <a:ext uri="{FF2B5EF4-FFF2-40B4-BE49-F238E27FC236}">
                <a16:creationId xmlns:a16="http://schemas.microsoft.com/office/drawing/2014/main" id="{B9299A14-5C19-10D6-6CFE-AE89119418B5}"/>
              </a:ext>
            </a:extLst>
          </p:cNvPr>
          <p:cNvSpPr/>
          <p:nvPr/>
        </p:nvSpPr>
        <p:spPr>
          <a:xfrm>
            <a:off x="1539115" y="8525911"/>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13;p19">
            <a:extLst>
              <a:ext uri="{FF2B5EF4-FFF2-40B4-BE49-F238E27FC236}">
                <a16:creationId xmlns:a16="http://schemas.microsoft.com/office/drawing/2014/main" id="{20F7F8EC-BB6E-DEB3-2CFE-A50853A1627F}"/>
              </a:ext>
            </a:extLst>
          </p:cNvPr>
          <p:cNvSpPr/>
          <p:nvPr/>
        </p:nvSpPr>
        <p:spPr>
          <a:xfrm>
            <a:off x="1983615" y="8525911"/>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2" name="Google Shape;914;p19">
            <a:extLst>
              <a:ext uri="{FF2B5EF4-FFF2-40B4-BE49-F238E27FC236}">
                <a16:creationId xmlns:a16="http://schemas.microsoft.com/office/drawing/2014/main" id="{380816C9-6CB3-8F19-C98D-FBC34660B11B}"/>
              </a:ext>
            </a:extLst>
          </p:cNvPr>
          <p:cNvSpPr/>
          <p:nvPr/>
        </p:nvSpPr>
        <p:spPr>
          <a:xfrm>
            <a:off x="1577215" y="8586236"/>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4" name="Google Shape;915;p19">
            <a:extLst>
              <a:ext uri="{FF2B5EF4-FFF2-40B4-BE49-F238E27FC236}">
                <a16:creationId xmlns:a16="http://schemas.microsoft.com/office/drawing/2014/main" id="{5505444B-6D50-2B2A-E8B8-F0940117439E}"/>
              </a:ext>
            </a:extLst>
          </p:cNvPr>
          <p:cNvSpPr/>
          <p:nvPr/>
        </p:nvSpPr>
        <p:spPr>
          <a:xfrm>
            <a:off x="1721678" y="8586236"/>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16;p19">
            <a:extLst>
              <a:ext uri="{FF2B5EF4-FFF2-40B4-BE49-F238E27FC236}">
                <a16:creationId xmlns:a16="http://schemas.microsoft.com/office/drawing/2014/main" id="{F93DEBD3-E711-74C9-0EBE-1104F30C8B85}"/>
              </a:ext>
            </a:extLst>
          </p:cNvPr>
          <p:cNvSpPr/>
          <p:nvPr/>
        </p:nvSpPr>
        <p:spPr>
          <a:xfrm>
            <a:off x="1866140" y="8586236"/>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17;p19">
            <a:extLst>
              <a:ext uri="{FF2B5EF4-FFF2-40B4-BE49-F238E27FC236}">
                <a16:creationId xmlns:a16="http://schemas.microsoft.com/office/drawing/2014/main" id="{14E2B1B4-8229-28B5-28AB-7F1C3181E355}"/>
              </a:ext>
            </a:extLst>
          </p:cNvPr>
          <p:cNvSpPr/>
          <p:nvPr/>
        </p:nvSpPr>
        <p:spPr>
          <a:xfrm>
            <a:off x="2010603" y="8586236"/>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0" name="Google Shape;919;p19">
            <a:extLst>
              <a:ext uri="{FF2B5EF4-FFF2-40B4-BE49-F238E27FC236}">
                <a16:creationId xmlns:a16="http://schemas.microsoft.com/office/drawing/2014/main" id="{E1F5F956-79E4-F168-439D-C4EC86CFBE06}"/>
              </a:ext>
            </a:extLst>
          </p:cNvPr>
          <p:cNvPicPr preferRelativeResize="0"/>
          <p:nvPr/>
        </p:nvPicPr>
        <p:blipFill rotWithShape="1">
          <a:blip r:embed="rId9">
            <a:alphaModFix/>
          </a:blip>
          <a:srcRect/>
          <a:stretch/>
        </p:blipFill>
        <p:spPr>
          <a:xfrm>
            <a:off x="1166053" y="10268986"/>
            <a:ext cx="1385888" cy="679450"/>
          </a:xfrm>
          <a:prstGeom prst="rect">
            <a:avLst/>
          </a:prstGeom>
          <a:noFill/>
          <a:ln>
            <a:noFill/>
          </a:ln>
        </p:spPr>
      </p:pic>
      <p:pic>
        <p:nvPicPr>
          <p:cNvPr id="912" name="Google Shape;920;p19">
            <a:extLst>
              <a:ext uri="{FF2B5EF4-FFF2-40B4-BE49-F238E27FC236}">
                <a16:creationId xmlns:a16="http://schemas.microsoft.com/office/drawing/2014/main" id="{26677EED-DA35-9CA2-5186-7F3768EC41C4}"/>
              </a:ext>
            </a:extLst>
          </p:cNvPr>
          <p:cNvPicPr preferRelativeResize="0"/>
          <p:nvPr/>
        </p:nvPicPr>
        <p:blipFill rotWithShape="1">
          <a:blip r:embed="rId10">
            <a:alphaModFix/>
          </a:blip>
          <a:srcRect/>
          <a:stretch/>
        </p:blipFill>
        <p:spPr>
          <a:xfrm>
            <a:off x="1667703" y="10268986"/>
            <a:ext cx="390525" cy="85725"/>
          </a:xfrm>
          <a:prstGeom prst="rect">
            <a:avLst/>
          </a:prstGeom>
          <a:noFill/>
          <a:ln>
            <a:noFill/>
          </a:ln>
        </p:spPr>
      </p:pic>
      <p:grpSp>
        <p:nvGrpSpPr>
          <p:cNvPr id="2" name="Google Shape;921;p19">
            <a:extLst>
              <a:ext uri="{FF2B5EF4-FFF2-40B4-BE49-F238E27FC236}">
                <a16:creationId xmlns:a16="http://schemas.microsoft.com/office/drawing/2014/main" id="{E531CFB4-5284-32FC-6BF6-4070A4AD8C82}"/>
              </a:ext>
            </a:extLst>
          </p:cNvPr>
          <p:cNvGrpSpPr/>
          <p:nvPr/>
        </p:nvGrpSpPr>
        <p:grpSpPr>
          <a:xfrm>
            <a:off x="12784598" y="1229884"/>
            <a:ext cx="8305799" cy="1274584"/>
            <a:chOff x="3697288" y="1778000"/>
            <a:chExt cx="8305799" cy="1274584"/>
          </a:xfrm>
        </p:grpSpPr>
        <p:sp>
          <p:nvSpPr>
            <p:cNvPr id="4" name="Google Shape;922;p19">
              <a:extLst>
                <a:ext uri="{FF2B5EF4-FFF2-40B4-BE49-F238E27FC236}">
                  <a16:creationId xmlns:a16="http://schemas.microsoft.com/office/drawing/2014/main" id="{C067BCCD-4543-FF22-58D8-61D00783D698}"/>
                </a:ext>
              </a:extLst>
            </p:cNvPr>
            <p:cNvSpPr/>
            <p:nvPr/>
          </p:nvSpPr>
          <p:spPr>
            <a:xfrm>
              <a:off x="5934074" y="1778000"/>
              <a:ext cx="6069013" cy="1274584"/>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Google Shape;923;p19">
              <a:extLst>
                <a:ext uri="{FF2B5EF4-FFF2-40B4-BE49-F238E27FC236}">
                  <a16:creationId xmlns:a16="http://schemas.microsoft.com/office/drawing/2014/main" id="{A75009DD-88B0-4ADB-482A-34AF1A5CE67C}"/>
                </a:ext>
              </a:extLst>
            </p:cNvPr>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 name="Google Shape;924;p19">
              <a:extLst>
                <a:ext uri="{FF2B5EF4-FFF2-40B4-BE49-F238E27FC236}">
                  <a16:creationId xmlns:a16="http://schemas.microsoft.com/office/drawing/2014/main" id="{6EEFF0FD-E9AB-021A-2215-71C1B497D58E}"/>
                </a:ext>
              </a:extLst>
            </p:cNvPr>
            <p:cNvSpPr/>
            <p:nvPr/>
          </p:nvSpPr>
          <p:spPr>
            <a:xfrm>
              <a:off x="5934075" y="1778000"/>
              <a:ext cx="1220788" cy="1274584"/>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Google Shape;925;p19">
              <a:extLst>
                <a:ext uri="{FF2B5EF4-FFF2-40B4-BE49-F238E27FC236}">
                  <a16:creationId xmlns:a16="http://schemas.microsoft.com/office/drawing/2014/main" id="{92770905-AE9D-B3EF-1DDE-BFE5BE1BE6C3}"/>
                </a:ext>
              </a:extLst>
            </p:cNvPr>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 name="Google Shape;926;p19">
              <a:extLst>
                <a:ext uri="{FF2B5EF4-FFF2-40B4-BE49-F238E27FC236}">
                  <a16:creationId xmlns:a16="http://schemas.microsoft.com/office/drawing/2014/main" id="{99C09F98-CEE5-FADF-F502-46C6A00A565D}"/>
                </a:ext>
              </a:extLst>
            </p:cNvPr>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 name="Google Shape;927;p19">
              <a:extLst>
                <a:ext uri="{FF2B5EF4-FFF2-40B4-BE49-F238E27FC236}">
                  <a16:creationId xmlns:a16="http://schemas.microsoft.com/office/drawing/2014/main" id="{0F3C47D8-5FD7-B337-13EA-B51C128CC366}"/>
                </a:ext>
              </a:extLst>
            </p:cNvPr>
            <p:cNvSpPr txBox="1"/>
            <p:nvPr/>
          </p:nvSpPr>
          <p:spPr>
            <a:xfrm>
              <a:off x="6973888" y="1875690"/>
              <a:ext cx="4717464" cy="1077178"/>
            </a:xfrm>
            <a:prstGeom prst="rect">
              <a:avLst/>
            </a:prstGeom>
            <a:noFill/>
            <a:ln>
              <a:noFill/>
            </a:ln>
          </p:spPr>
          <p:txBody>
            <a:bodyPr spcFirstLastPara="1" wrap="square" lIns="91425" tIns="45700" rIns="91425" bIns="45700" anchor="t" anchorCtr="0">
              <a:spAutoFit/>
            </a:bodyPr>
            <a:lstStyle/>
            <a:p>
              <a:pPr algn="just">
                <a:buSzPts val="1600"/>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website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 </a:t>
              </a:r>
              <a:r>
                <a:rPr lang="en-US" sz="1600" dirty="0" err="1">
                  <a:solidFill>
                    <a:schemeClr val="lt1"/>
                  </a:solidFill>
                </a:rPr>
                <a:t>liên</a:t>
              </a:r>
              <a:r>
                <a:rPr lang="en-US" sz="1600" dirty="0">
                  <a:solidFill>
                    <a:schemeClr val="lt1"/>
                  </a:solidFill>
                </a:rPr>
                <a:t> </a:t>
              </a:r>
              <a:r>
                <a:rPr lang="en-US" sz="1600" dirty="0" err="1">
                  <a:solidFill>
                    <a:schemeClr val="lt1"/>
                  </a:solidFill>
                </a:rPr>
                <a:t>kết</a:t>
              </a:r>
              <a:r>
                <a:rPr lang="en-US" sz="1600" dirty="0">
                  <a:solidFill>
                    <a:schemeClr val="lt1"/>
                  </a:solidFill>
                </a:rPr>
                <a:t> </a:t>
              </a:r>
              <a:r>
                <a:rPr lang="en-US" sz="1600" dirty="0" err="1">
                  <a:solidFill>
                    <a:schemeClr val="lt1"/>
                  </a:solidFill>
                </a:rPr>
                <a:t>với</a:t>
              </a:r>
              <a:r>
                <a:rPr lang="en-US" sz="1600" dirty="0">
                  <a:solidFill>
                    <a:schemeClr val="lt1"/>
                  </a:solidFill>
                </a:rPr>
                <a:t> </a:t>
              </a:r>
              <a:r>
                <a:rPr lang="en-US" sz="1600" dirty="0" err="1">
                  <a:solidFill>
                    <a:schemeClr val="lt1"/>
                  </a:solidFill>
                </a:rPr>
                <a:t>bên</a:t>
              </a:r>
              <a:r>
                <a:rPr lang="en-US" sz="1600" dirty="0">
                  <a:solidFill>
                    <a:schemeClr val="lt1"/>
                  </a:solidFill>
                </a:rPr>
                <a:t> </a:t>
              </a:r>
              <a:r>
                <a:rPr lang="en-US" sz="1600" dirty="0" err="1">
                  <a:solidFill>
                    <a:schemeClr val="lt1"/>
                  </a:solidFill>
                </a:rPr>
                <a:t>thứ</a:t>
              </a:r>
              <a:r>
                <a:rPr lang="en-US" sz="1600" dirty="0">
                  <a:solidFill>
                    <a:schemeClr val="lt1"/>
                  </a:solidFill>
                </a:rPr>
                <a:t> 3 </a:t>
              </a:r>
              <a:r>
                <a:rPr lang="en-US" sz="1600" dirty="0" err="1">
                  <a:solidFill>
                    <a:schemeClr val="lt1"/>
                  </a:solidFill>
                </a:rPr>
                <a:t>để</a:t>
              </a:r>
              <a:r>
                <a:rPr lang="en-US" sz="1600" dirty="0">
                  <a:solidFill>
                    <a:schemeClr val="lt1"/>
                  </a:solidFill>
                </a:rPr>
                <a:t> </a:t>
              </a:r>
              <a:r>
                <a:rPr lang="en-US" sz="1600" dirty="0" err="1">
                  <a:solidFill>
                    <a:schemeClr val="lt1"/>
                  </a:solidFill>
                </a:rPr>
                <a:t>đăng</a:t>
              </a:r>
              <a:r>
                <a:rPr lang="en-US" sz="1600" dirty="0">
                  <a:solidFill>
                    <a:schemeClr val="lt1"/>
                  </a:solidFill>
                </a:rPr>
                <a:t> </a:t>
              </a:r>
              <a:r>
                <a:rPr lang="en-US" sz="1600" dirty="0" err="1">
                  <a:solidFill>
                    <a:schemeClr val="lt1"/>
                  </a:solidFill>
                </a:rPr>
                <a:t>nhận</a:t>
              </a:r>
              <a:r>
                <a:rPr lang="en-US" sz="1600" b="0" i="0" u="none" strike="noStrike" cap="none" dirty="0">
                  <a:solidFill>
                    <a:schemeClr val="lt1"/>
                  </a:solidFill>
                  <a:latin typeface="Arial"/>
                  <a:ea typeface="Arial"/>
                  <a:cs typeface="Arial"/>
                  <a:sym typeface="Arial"/>
                </a:rPr>
                <a:t>, </a:t>
              </a:r>
              <a:r>
                <a:rPr lang="en-US" sz="1600" dirty="0" err="1">
                  <a:solidFill>
                    <a:schemeClr val="lt1"/>
                  </a:solidFill>
                </a:rPr>
                <a:t>chatapp</a:t>
              </a:r>
              <a:r>
                <a:rPr lang="en-US" sz="1600" dirty="0">
                  <a:solidFill>
                    <a:schemeClr val="lt1"/>
                  </a:solidFill>
                </a:rPr>
                <a:t> </a:t>
              </a:r>
              <a:r>
                <a:rPr lang="en-US" sz="1600" dirty="0" err="1">
                  <a:solidFill>
                    <a:schemeClr val="lt1"/>
                  </a:solidFill>
                </a:rPr>
                <a:t>realtime</a:t>
              </a:r>
              <a:r>
                <a:rPr lang="en-US" sz="1600" dirty="0">
                  <a:solidFill>
                    <a:schemeClr val="lt1"/>
                  </a:solidFill>
                </a:rPr>
                <a:t> </a:t>
              </a:r>
              <a:r>
                <a:rPr lang="en-US" sz="1600" dirty="0" err="1">
                  <a:solidFill>
                    <a:schemeClr val="lt1"/>
                  </a:solidFill>
                </a:rPr>
                <a:t>với</a:t>
              </a:r>
              <a:r>
                <a:rPr lang="en-US" sz="1600" dirty="0">
                  <a:solidFill>
                    <a:schemeClr val="lt1"/>
                  </a:solidFill>
                </a:rPr>
                <a:t> admin, </a:t>
              </a:r>
              <a:r>
                <a:rPr lang="en-US" sz="1600" dirty="0" err="1">
                  <a:solidFill>
                    <a:schemeClr val="lt1"/>
                  </a:solidFill>
                </a:rPr>
                <a:t>tích</a:t>
              </a:r>
              <a:r>
                <a:rPr lang="en-US" sz="1600" dirty="0">
                  <a:solidFill>
                    <a:schemeClr val="lt1"/>
                  </a:solidFill>
                </a:rPr>
                <a:t> </a:t>
              </a:r>
              <a:r>
                <a:rPr lang="en-US" sz="1600" err="1">
                  <a:solidFill>
                    <a:schemeClr val="lt1"/>
                  </a:solidFill>
                </a:rPr>
                <a:t>hợp</a:t>
              </a:r>
              <a:r>
                <a:rPr lang="en-US" sz="1600">
                  <a:solidFill>
                    <a:schemeClr val="lt1"/>
                  </a:solidFill>
                </a:rPr>
                <a:t> chatbot </a:t>
              </a:r>
              <a:r>
                <a:rPr lang="en-US" sz="1600" dirty="0" err="1">
                  <a:solidFill>
                    <a:schemeClr val="lt1"/>
                  </a:solidFill>
                </a:rPr>
                <a:t>để</a:t>
              </a:r>
              <a:r>
                <a:rPr lang="en-US" sz="1600" dirty="0">
                  <a:solidFill>
                    <a:schemeClr val="lt1"/>
                  </a:solidFill>
                </a:rPr>
                <a:t> </a:t>
              </a:r>
              <a:r>
                <a:rPr lang="en-US" sz="1600" dirty="0" err="1">
                  <a:solidFill>
                    <a:schemeClr val="lt1"/>
                  </a:solidFill>
                </a:rPr>
                <a:t>trả</a:t>
              </a:r>
              <a:r>
                <a:rPr lang="en-US" sz="1600" dirty="0">
                  <a:solidFill>
                    <a:schemeClr val="lt1"/>
                  </a:solidFill>
                </a:rPr>
                <a:t> </a:t>
              </a:r>
              <a:r>
                <a:rPr lang="en-US" sz="1600" dirty="0" err="1">
                  <a:solidFill>
                    <a:schemeClr val="lt1"/>
                  </a:solidFill>
                </a:rPr>
                <a:t>lời</a:t>
              </a:r>
              <a:r>
                <a:rPr lang="en-US" sz="1600" dirty="0">
                  <a:solidFill>
                    <a:schemeClr val="lt1"/>
                  </a:solidFill>
                </a:rPr>
                <a:t> </a:t>
              </a:r>
              <a:r>
                <a:rPr lang="en-US" sz="1600" dirty="0" err="1">
                  <a:solidFill>
                    <a:schemeClr val="lt1"/>
                  </a:solidFill>
                </a:rPr>
                <a:t>tự</a:t>
              </a:r>
              <a:r>
                <a:rPr lang="en-US" sz="1600" dirty="0">
                  <a:solidFill>
                    <a:schemeClr val="lt1"/>
                  </a:solidFill>
                </a:rPr>
                <a:t> </a:t>
              </a:r>
              <a:r>
                <a:rPr lang="en-US" sz="1600" dirty="0" err="1">
                  <a:solidFill>
                    <a:schemeClr val="lt1"/>
                  </a:solidFill>
                </a:rPr>
                <a:t>động</a:t>
              </a:r>
              <a:r>
                <a:rPr lang="en-US" sz="1600">
                  <a:solidFill>
                    <a:schemeClr val="lt1"/>
                  </a:solidFill>
                </a:rPr>
                <a:t>, thanh toán đa nền tảng</a:t>
              </a:r>
              <a:endParaRPr sz="1800" b="0" i="0" u="none" strike="noStrike" cap="none" dirty="0">
                <a:solidFill>
                  <a:schemeClr val="lt1"/>
                </a:solidFill>
                <a:latin typeface="Oi"/>
                <a:ea typeface="Oi"/>
                <a:cs typeface="Oi"/>
                <a:sym typeface="Oi"/>
              </a:endParaRPr>
            </a:p>
          </p:txBody>
        </p:sp>
      </p:grpSp>
      <p:grpSp>
        <p:nvGrpSpPr>
          <p:cNvPr id="10" name="Google Shape;928;p19">
            <a:extLst>
              <a:ext uri="{FF2B5EF4-FFF2-40B4-BE49-F238E27FC236}">
                <a16:creationId xmlns:a16="http://schemas.microsoft.com/office/drawing/2014/main" id="{859DB552-FBED-1D98-C389-65DF8DFDDDB2}"/>
              </a:ext>
            </a:extLst>
          </p:cNvPr>
          <p:cNvGrpSpPr/>
          <p:nvPr/>
        </p:nvGrpSpPr>
        <p:grpSpPr>
          <a:xfrm>
            <a:off x="12758805" y="2893881"/>
            <a:ext cx="8323262" cy="1228724"/>
            <a:chOff x="3679825" y="3198813"/>
            <a:chExt cx="8323262" cy="952500"/>
          </a:xfrm>
        </p:grpSpPr>
        <p:sp>
          <p:nvSpPr>
            <p:cNvPr id="11" name="Google Shape;929;p19">
              <a:extLst>
                <a:ext uri="{FF2B5EF4-FFF2-40B4-BE49-F238E27FC236}">
                  <a16:creationId xmlns:a16="http://schemas.microsoft.com/office/drawing/2014/main" id="{51CF59FF-73C7-A82D-DE00-1D0266D4C993}"/>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930;p19">
              <a:extLst>
                <a:ext uri="{FF2B5EF4-FFF2-40B4-BE49-F238E27FC236}">
                  <a16:creationId xmlns:a16="http://schemas.microsoft.com/office/drawing/2014/main" id="{BF96910D-B69C-74D9-E60F-3CFB767A7772}"/>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931;p19">
              <a:extLst>
                <a:ext uri="{FF2B5EF4-FFF2-40B4-BE49-F238E27FC236}">
                  <a16:creationId xmlns:a16="http://schemas.microsoft.com/office/drawing/2014/main" id="{F69B8AB9-E0D8-E380-4513-EFF26C93CEF6}"/>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932;p19">
              <a:extLst>
                <a:ext uri="{FF2B5EF4-FFF2-40B4-BE49-F238E27FC236}">
                  <a16:creationId xmlns:a16="http://schemas.microsoft.com/office/drawing/2014/main" id="{AF17DF78-09C4-3B18-4724-AD642E697A8B}"/>
                </a:ext>
              </a:extLst>
            </p:cNvPr>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 name="Google Shape;933;p19">
              <a:extLst>
                <a:ext uri="{FF2B5EF4-FFF2-40B4-BE49-F238E27FC236}">
                  <a16:creationId xmlns:a16="http://schemas.microsoft.com/office/drawing/2014/main" id="{1C6667B5-0B0F-C711-A5C4-51D4935B562D}"/>
                </a:ext>
              </a:extLst>
            </p:cNvPr>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 name="Google Shape;934;p19">
            <a:extLst>
              <a:ext uri="{FF2B5EF4-FFF2-40B4-BE49-F238E27FC236}">
                <a16:creationId xmlns:a16="http://schemas.microsoft.com/office/drawing/2014/main" id="{151DAF7A-4DD2-C7F6-7BDB-CFC46FED2975}"/>
              </a:ext>
            </a:extLst>
          </p:cNvPr>
          <p:cNvGrpSpPr/>
          <p:nvPr/>
        </p:nvGrpSpPr>
        <p:grpSpPr>
          <a:xfrm>
            <a:off x="12784598" y="4600820"/>
            <a:ext cx="8288337" cy="1135063"/>
            <a:chOff x="3714750" y="4437063"/>
            <a:chExt cx="8288337" cy="1135063"/>
          </a:xfrm>
        </p:grpSpPr>
        <p:sp>
          <p:nvSpPr>
            <p:cNvPr id="17" name="Google Shape;935;p19">
              <a:extLst>
                <a:ext uri="{FF2B5EF4-FFF2-40B4-BE49-F238E27FC236}">
                  <a16:creationId xmlns:a16="http://schemas.microsoft.com/office/drawing/2014/main" id="{BB9DDF21-1579-34D3-61B7-CDEE894A29BA}"/>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Google Shape;936;p19">
              <a:extLst>
                <a:ext uri="{FF2B5EF4-FFF2-40B4-BE49-F238E27FC236}">
                  <a16:creationId xmlns:a16="http://schemas.microsoft.com/office/drawing/2014/main" id="{12A7B829-E250-FCAE-00A2-79E72F41D347}"/>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 name="Google Shape;937;p19">
              <a:extLst>
                <a:ext uri="{FF2B5EF4-FFF2-40B4-BE49-F238E27FC236}">
                  <a16:creationId xmlns:a16="http://schemas.microsoft.com/office/drawing/2014/main" id="{8E101837-6A25-4ED2-5A19-FEE4BAA407D7}"/>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938;p19">
              <a:extLst>
                <a:ext uri="{FF2B5EF4-FFF2-40B4-BE49-F238E27FC236}">
                  <a16:creationId xmlns:a16="http://schemas.microsoft.com/office/drawing/2014/main" id="{BF666612-4B6D-52D6-F659-88FB045746E8}"/>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 name="Google Shape;939;p19">
              <a:extLst>
                <a:ext uri="{FF2B5EF4-FFF2-40B4-BE49-F238E27FC236}">
                  <a16:creationId xmlns:a16="http://schemas.microsoft.com/office/drawing/2014/main" id="{2E40AAD1-5914-5578-F47B-741BBEDBD5F7}"/>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 name="Google Shape;940;p19">
            <a:extLst>
              <a:ext uri="{FF2B5EF4-FFF2-40B4-BE49-F238E27FC236}">
                <a16:creationId xmlns:a16="http://schemas.microsoft.com/office/drawing/2014/main" id="{49B52676-34A0-34DC-39CF-44091042C6F8}"/>
              </a:ext>
            </a:extLst>
          </p:cNvPr>
          <p:cNvSpPr txBox="1"/>
          <p:nvPr/>
        </p:nvSpPr>
        <p:spPr>
          <a:xfrm>
            <a:off x="15549195" y="4982614"/>
            <a:ext cx="4648200" cy="5847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600" b="0" i="0" u="none" strike="noStrike" cap="none">
                <a:solidFill>
                  <a:schemeClr val="lt1"/>
                </a:solidFill>
                <a:sym typeface="Arial"/>
              </a:rPr>
              <a:t>Tích hợp API của Google Map để phát triển chức năng định vị và nghiệp vụ giao hàng</a:t>
            </a:r>
            <a:endParaRPr sz="1600" b="0" i="0" u="none" strike="noStrike" cap="none">
              <a:solidFill>
                <a:schemeClr val="lt1"/>
              </a:solidFill>
              <a:latin typeface="Oi"/>
              <a:ea typeface="Oi"/>
              <a:cs typeface="Oi"/>
              <a:sym typeface="Oi"/>
            </a:endParaRPr>
          </a:p>
        </p:txBody>
      </p:sp>
      <p:sp>
        <p:nvSpPr>
          <p:cNvPr id="24" name="Google Shape;941;p19">
            <a:extLst>
              <a:ext uri="{FF2B5EF4-FFF2-40B4-BE49-F238E27FC236}">
                <a16:creationId xmlns:a16="http://schemas.microsoft.com/office/drawing/2014/main" id="{5474EB47-9E8A-744C-2C70-692F7CC78761}"/>
              </a:ext>
            </a:extLst>
          </p:cNvPr>
          <p:cNvSpPr txBox="1"/>
          <p:nvPr/>
        </p:nvSpPr>
        <p:spPr>
          <a:xfrm>
            <a:off x="15876118" y="3115204"/>
            <a:ext cx="4790661"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6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600" b="0" i="0" u="none" strike="noStrike" cap="none">
              <a:solidFill>
                <a:schemeClr val="lt1"/>
              </a:solidFill>
              <a:latin typeface="Oi"/>
              <a:ea typeface="Oi"/>
              <a:cs typeface="Oi"/>
              <a:sym typeface="Oi"/>
            </a:endParaRPr>
          </a:p>
        </p:txBody>
      </p:sp>
      <p:cxnSp>
        <p:nvCxnSpPr>
          <p:cNvPr id="26" name="Đường nối Thẳng 25">
            <a:extLst>
              <a:ext uri="{FF2B5EF4-FFF2-40B4-BE49-F238E27FC236}">
                <a16:creationId xmlns:a16="http://schemas.microsoft.com/office/drawing/2014/main" id="{BD466CB0-9EDA-6064-0CAA-720E3E362F15}"/>
              </a:ext>
            </a:extLst>
          </p:cNvPr>
          <p:cNvCxnSpPr>
            <a:cxnSpLocks/>
          </p:cNvCxnSpPr>
          <p:nvPr/>
        </p:nvCxnSpPr>
        <p:spPr>
          <a:xfrm>
            <a:off x="365906" y="711712"/>
            <a:ext cx="180027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865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2" name="Hình chữ nhật 1">
            <a:extLst>
              <a:ext uri="{FF2B5EF4-FFF2-40B4-BE49-F238E27FC236}">
                <a16:creationId xmlns:a16="http://schemas.microsoft.com/office/drawing/2014/main" id="{13E7F0BD-F17B-8EF1-9EA9-3955CD3F83C8}"/>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Google Shape;904;p19"/>
          <p:cNvSpPr/>
          <p:nvPr/>
        </p:nvSpPr>
        <p:spPr>
          <a:xfrm>
            <a:off x="305528" y="87403"/>
            <a:ext cx="5790472"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a:solidFill>
                  <a:schemeClr val="tx1"/>
                </a:solidFill>
                <a:ea typeface="Calibri"/>
                <a:cs typeface="Calibri"/>
                <a:sym typeface="Calibri"/>
              </a:rPr>
              <a:t>HƯỚNG PHÁT TRIỂN ĐỀ TÀI</a:t>
            </a:r>
            <a:endParaRPr lang="en-US" sz="3200" b="0" i="0" u="none" strike="noStrike" cap="none">
              <a:solidFill>
                <a:schemeClr val="tx1"/>
              </a:solidFill>
              <a:ea typeface="Arial"/>
              <a:cs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9" name="Google Shape;919;p19"/>
          <p:cNvPicPr preferRelativeResize="0"/>
          <p:nvPr/>
        </p:nvPicPr>
        <p:blipFill rotWithShape="1">
          <a:blip r:embed="rId4">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5">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74584"/>
            <a:chOff x="3697288" y="1778000"/>
            <a:chExt cx="8305799" cy="1274584"/>
          </a:xfrm>
        </p:grpSpPr>
        <p:sp>
          <p:nvSpPr>
            <p:cNvPr id="922" name="Google Shape;922;p19"/>
            <p:cNvSpPr/>
            <p:nvPr/>
          </p:nvSpPr>
          <p:spPr>
            <a:xfrm>
              <a:off x="5934074" y="1778000"/>
              <a:ext cx="6069013" cy="1274584"/>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274584"/>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6973888" y="1875690"/>
              <a:ext cx="4717464" cy="1077178"/>
            </a:xfrm>
            <a:prstGeom prst="rect">
              <a:avLst/>
            </a:prstGeom>
            <a:noFill/>
            <a:ln>
              <a:noFill/>
            </a:ln>
          </p:spPr>
          <p:txBody>
            <a:bodyPr spcFirstLastPara="1" wrap="square" lIns="91425" tIns="45700" rIns="91425" bIns="45700" anchor="t" anchorCtr="0">
              <a:spAutoFit/>
            </a:bodyPr>
            <a:lstStyle/>
            <a:p>
              <a:pPr algn="just">
                <a:buSzPts val="1600"/>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website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 </a:t>
              </a:r>
              <a:r>
                <a:rPr lang="en-US" sz="1600" dirty="0" err="1">
                  <a:solidFill>
                    <a:schemeClr val="lt1"/>
                  </a:solidFill>
                </a:rPr>
                <a:t>liên</a:t>
              </a:r>
              <a:r>
                <a:rPr lang="en-US" sz="1600" dirty="0">
                  <a:solidFill>
                    <a:schemeClr val="lt1"/>
                  </a:solidFill>
                </a:rPr>
                <a:t> </a:t>
              </a:r>
              <a:r>
                <a:rPr lang="en-US" sz="1600" dirty="0" err="1">
                  <a:solidFill>
                    <a:schemeClr val="lt1"/>
                  </a:solidFill>
                </a:rPr>
                <a:t>kết</a:t>
              </a:r>
              <a:r>
                <a:rPr lang="en-US" sz="1600" dirty="0">
                  <a:solidFill>
                    <a:schemeClr val="lt1"/>
                  </a:solidFill>
                </a:rPr>
                <a:t> </a:t>
              </a:r>
              <a:r>
                <a:rPr lang="en-US" sz="1600" dirty="0" err="1">
                  <a:solidFill>
                    <a:schemeClr val="lt1"/>
                  </a:solidFill>
                </a:rPr>
                <a:t>với</a:t>
              </a:r>
              <a:r>
                <a:rPr lang="en-US" sz="1600" dirty="0">
                  <a:solidFill>
                    <a:schemeClr val="lt1"/>
                  </a:solidFill>
                </a:rPr>
                <a:t> </a:t>
              </a:r>
              <a:r>
                <a:rPr lang="en-US" sz="1600" dirty="0" err="1">
                  <a:solidFill>
                    <a:schemeClr val="lt1"/>
                  </a:solidFill>
                </a:rPr>
                <a:t>bên</a:t>
              </a:r>
              <a:r>
                <a:rPr lang="en-US" sz="1600" dirty="0">
                  <a:solidFill>
                    <a:schemeClr val="lt1"/>
                  </a:solidFill>
                </a:rPr>
                <a:t> </a:t>
              </a:r>
              <a:r>
                <a:rPr lang="en-US" sz="1600" dirty="0" err="1">
                  <a:solidFill>
                    <a:schemeClr val="lt1"/>
                  </a:solidFill>
                </a:rPr>
                <a:t>thứ</a:t>
              </a:r>
              <a:r>
                <a:rPr lang="en-US" sz="1600" dirty="0">
                  <a:solidFill>
                    <a:schemeClr val="lt1"/>
                  </a:solidFill>
                </a:rPr>
                <a:t> 3 </a:t>
              </a:r>
              <a:r>
                <a:rPr lang="en-US" sz="1600" dirty="0" err="1">
                  <a:solidFill>
                    <a:schemeClr val="lt1"/>
                  </a:solidFill>
                </a:rPr>
                <a:t>để</a:t>
              </a:r>
              <a:r>
                <a:rPr lang="en-US" sz="1600" dirty="0">
                  <a:solidFill>
                    <a:schemeClr val="lt1"/>
                  </a:solidFill>
                </a:rPr>
                <a:t> </a:t>
              </a:r>
              <a:r>
                <a:rPr lang="en-US" sz="1600" dirty="0" err="1">
                  <a:solidFill>
                    <a:schemeClr val="lt1"/>
                  </a:solidFill>
                </a:rPr>
                <a:t>đăng</a:t>
              </a:r>
              <a:r>
                <a:rPr lang="en-US" sz="1600" dirty="0">
                  <a:solidFill>
                    <a:schemeClr val="lt1"/>
                  </a:solidFill>
                </a:rPr>
                <a:t> </a:t>
              </a:r>
              <a:r>
                <a:rPr lang="en-US" sz="1600" dirty="0" err="1">
                  <a:solidFill>
                    <a:schemeClr val="lt1"/>
                  </a:solidFill>
                </a:rPr>
                <a:t>nhận</a:t>
              </a:r>
              <a:r>
                <a:rPr lang="en-US" sz="1600" b="0" i="0" u="none" strike="noStrike" cap="none" dirty="0">
                  <a:solidFill>
                    <a:schemeClr val="lt1"/>
                  </a:solidFill>
                  <a:latin typeface="Arial"/>
                  <a:ea typeface="Arial"/>
                  <a:cs typeface="Arial"/>
                  <a:sym typeface="Arial"/>
                </a:rPr>
                <a:t>, </a:t>
              </a:r>
              <a:r>
                <a:rPr lang="en-US" sz="1600" dirty="0" err="1">
                  <a:solidFill>
                    <a:schemeClr val="lt1"/>
                  </a:solidFill>
                </a:rPr>
                <a:t>chatapp</a:t>
              </a:r>
              <a:r>
                <a:rPr lang="en-US" sz="1600" dirty="0">
                  <a:solidFill>
                    <a:schemeClr val="lt1"/>
                  </a:solidFill>
                </a:rPr>
                <a:t> </a:t>
              </a:r>
              <a:r>
                <a:rPr lang="en-US" sz="1600" dirty="0" err="1">
                  <a:solidFill>
                    <a:schemeClr val="lt1"/>
                  </a:solidFill>
                </a:rPr>
                <a:t>realtime</a:t>
              </a:r>
              <a:r>
                <a:rPr lang="en-US" sz="1600" dirty="0">
                  <a:solidFill>
                    <a:schemeClr val="lt1"/>
                  </a:solidFill>
                </a:rPr>
                <a:t> </a:t>
              </a:r>
              <a:r>
                <a:rPr lang="en-US" sz="1600" dirty="0" err="1">
                  <a:solidFill>
                    <a:schemeClr val="lt1"/>
                  </a:solidFill>
                </a:rPr>
                <a:t>với</a:t>
              </a:r>
              <a:r>
                <a:rPr lang="en-US" sz="1600" dirty="0">
                  <a:solidFill>
                    <a:schemeClr val="lt1"/>
                  </a:solidFill>
                </a:rPr>
                <a:t> admin, </a:t>
              </a:r>
              <a:r>
                <a:rPr lang="en-US" sz="1600" dirty="0" err="1">
                  <a:solidFill>
                    <a:schemeClr val="lt1"/>
                  </a:solidFill>
                </a:rPr>
                <a:t>tích</a:t>
              </a:r>
              <a:r>
                <a:rPr lang="en-US" sz="1600" dirty="0">
                  <a:solidFill>
                    <a:schemeClr val="lt1"/>
                  </a:solidFill>
                </a:rPr>
                <a:t> </a:t>
              </a:r>
              <a:r>
                <a:rPr lang="en-US" sz="1600" err="1">
                  <a:solidFill>
                    <a:schemeClr val="lt1"/>
                  </a:solidFill>
                </a:rPr>
                <a:t>hợp</a:t>
              </a:r>
              <a:r>
                <a:rPr lang="en-US" sz="1600">
                  <a:solidFill>
                    <a:schemeClr val="lt1"/>
                  </a:solidFill>
                </a:rPr>
                <a:t> chatbot </a:t>
              </a:r>
              <a:r>
                <a:rPr lang="en-US" sz="1600" dirty="0" err="1">
                  <a:solidFill>
                    <a:schemeClr val="lt1"/>
                  </a:solidFill>
                </a:rPr>
                <a:t>để</a:t>
              </a:r>
              <a:r>
                <a:rPr lang="en-US" sz="1600" dirty="0">
                  <a:solidFill>
                    <a:schemeClr val="lt1"/>
                  </a:solidFill>
                </a:rPr>
                <a:t> </a:t>
              </a:r>
              <a:r>
                <a:rPr lang="en-US" sz="1600" dirty="0" err="1">
                  <a:solidFill>
                    <a:schemeClr val="lt1"/>
                  </a:solidFill>
                </a:rPr>
                <a:t>trả</a:t>
              </a:r>
              <a:r>
                <a:rPr lang="en-US" sz="1600" dirty="0">
                  <a:solidFill>
                    <a:schemeClr val="lt1"/>
                  </a:solidFill>
                </a:rPr>
                <a:t> </a:t>
              </a:r>
              <a:r>
                <a:rPr lang="en-US" sz="1600" dirty="0" err="1">
                  <a:solidFill>
                    <a:schemeClr val="lt1"/>
                  </a:solidFill>
                </a:rPr>
                <a:t>lời</a:t>
              </a:r>
              <a:r>
                <a:rPr lang="en-US" sz="1600" dirty="0">
                  <a:solidFill>
                    <a:schemeClr val="lt1"/>
                  </a:solidFill>
                </a:rPr>
                <a:t> </a:t>
              </a:r>
              <a:r>
                <a:rPr lang="en-US" sz="1600" dirty="0" err="1">
                  <a:solidFill>
                    <a:schemeClr val="lt1"/>
                  </a:solidFill>
                </a:rPr>
                <a:t>tự</a:t>
              </a:r>
              <a:r>
                <a:rPr lang="en-US" sz="1600" dirty="0">
                  <a:solidFill>
                    <a:schemeClr val="lt1"/>
                  </a:solidFill>
                </a:rPr>
                <a:t> </a:t>
              </a:r>
              <a:r>
                <a:rPr lang="en-US" sz="1600" dirty="0" err="1">
                  <a:solidFill>
                    <a:schemeClr val="lt1"/>
                  </a:solidFill>
                </a:rPr>
                <a:t>động</a:t>
              </a:r>
              <a:r>
                <a:rPr lang="en-US" sz="1600">
                  <a:solidFill>
                    <a:schemeClr val="lt1"/>
                  </a:solidFill>
                </a:rPr>
                <a:t>, thanh toán đa nền tảng</a:t>
              </a:r>
              <a:endParaRPr sz="1800" b="0" i="0" u="none" strike="noStrike" cap="none" dirty="0">
                <a:solidFill>
                  <a:schemeClr val="lt1"/>
                </a:solidFill>
                <a:latin typeface="Oi"/>
                <a:ea typeface="Oi"/>
                <a:cs typeface="Oi"/>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629400" y="4474101"/>
            <a:ext cx="4648200" cy="5847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600" b="0" i="0" u="none" strike="noStrike" cap="none">
                <a:solidFill>
                  <a:schemeClr val="lt1"/>
                </a:solidFill>
                <a:sym typeface="Arial"/>
              </a:rPr>
              <a:t>Tích hợp API của Google Map để phát triển chức năng định vị và nghiệp vụ giao hàng</a:t>
            </a:r>
            <a:endParaRPr sz="1600" b="0" i="0" u="none" strike="noStrike" cap="none">
              <a:solidFill>
                <a:schemeClr val="lt1"/>
              </a:solidFill>
              <a:latin typeface="Oi"/>
              <a:ea typeface="Oi"/>
              <a:cs typeface="Oi"/>
              <a:sym typeface="Oi"/>
            </a:endParaRPr>
          </a:p>
        </p:txBody>
      </p:sp>
      <p:sp>
        <p:nvSpPr>
          <p:cNvPr id="941" name="Google Shape;941;p19"/>
          <p:cNvSpPr txBox="1"/>
          <p:nvPr/>
        </p:nvSpPr>
        <p:spPr>
          <a:xfrm>
            <a:off x="6521571" y="3013522"/>
            <a:ext cx="4790661"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6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600" b="0" i="0" u="none" strike="noStrike" cap="none">
              <a:solidFill>
                <a:schemeClr val="lt1"/>
              </a:solidFill>
              <a:latin typeface="Oi"/>
              <a:ea typeface="Oi"/>
              <a:cs typeface="Oi"/>
              <a:sym typeface="Oi"/>
            </a:endParaRPr>
          </a:p>
        </p:txBody>
      </p:sp>
      <p:cxnSp>
        <p:nvCxnSpPr>
          <p:cNvPr id="3" name="Đường nối Thẳng 2">
            <a:extLst>
              <a:ext uri="{FF2B5EF4-FFF2-40B4-BE49-F238E27FC236}">
                <a16:creationId xmlns:a16="http://schemas.microsoft.com/office/drawing/2014/main" id="{6F01C8C6-BF22-B6B8-3169-FFB212A34BB9}"/>
              </a:ext>
            </a:extLst>
          </p:cNvPr>
          <p:cNvCxnSpPr>
            <a:cxnSpLocks/>
          </p:cNvCxnSpPr>
          <p:nvPr/>
        </p:nvCxnSpPr>
        <p:spPr>
          <a:xfrm>
            <a:off x="484969" y="719207"/>
            <a:ext cx="430569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646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1447800" y="1888233"/>
            <a:ext cx="9287640" cy="3005640"/>
            <a:chOff x="1629720" y="2277360"/>
            <a:chExt cx="9287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574440" y="1814793"/>
            <a:ext cx="2241720" cy="1078130"/>
            <a:chOff x="756360" y="2203920"/>
            <a:chExt cx="2241720" cy="1078130"/>
          </a:xfrm>
        </p:grpSpPr>
        <p:sp>
          <p:nvSpPr>
            <p:cNvPr id="694" name="Google Shape;694;p9"/>
            <p:cNvSpPr/>
            <p:nvPr/>
          </p:nvSpPr>
          <p:spPr>
            <a:xfrm>
              <a:off x="871919" y="2544840"/>
              <a:ext cx="2091481"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trang website, Xem các thông tin sản phẩm, tìm kiếm sản phẩm</a:t>
              </a:r>
              <a:endParaRPr sz="1400" b="0" i="0" u="none" strike="noStrike" cap="none">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696" name="Google Shape;696;p9"/>
          <p:cNvGrpSpPr/>
          <p:nvPr/>
        </p:nvGrpSpPr>
        <p:grpSpPr>
          <a:xfrm>
            <a:off x="3396840" y="1955130"/>
            <a:ext cx="2241720" cy="862686"/>
            <a:chOff x="3578760" y="2203920"/>
            <a:chExt cx="2241720" cy="862686"/>
          </a:xfrm>
        </p:grpSpPr>
        <p:sp>
          <p:nvSpPr>
            <p:cNvPr id="697" name="Google Shape;697;p9"/>
            <p:cNvSpPr/>
            <p:nvPr/>
          </p:nvSpPr>
          <p:spPr>
            <a:xfrm>
              <a:off x="3694320" y="2544840"/>
              <a:ext cx="2081640" cy="52176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sản phẩm, tiến hành </a:t>
              </a:r>
              <a:r>
                <a:rPr lang="en-US">
                  <a:solidFill>
                    <a:srgbClr val="595959"/>
                  </a:solidFill>
                  <a:latin typeface="Calibri"/>
                  <a:ea typeface="Calibri"/>
                  <a:cs typeface="Calibri"/>
                  <a:sym typeface="Calibri"/>
                </a:rPr>
                <a:t>đặt hàng</a:t>
              </a:r>
              <a:endParaRPr sz="1400" b="0" i="0" u="none" strike="noStrike" cap="none">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99" name="Google Shape;699;p9"/>
          <p:cNvGrpSpPr/>
          <p:nvPr/>
        </p:nvGrpSpPr>
        <p:grpSpPr>
          <a:xfrm>
            <a:off x="6227160" y="1814793"/>
            <a:ext cx="2345040" cy="1078130"/>
            <a:chOff x="6408720" y="2203920"/>
            <a:chExt cx="2345040" cy="1078130"/>
          </a:xfrm>
        </p:grpSpPr>
        <p:sp>
          <p:nvSpPr>
            <p:cNvPr id="700" name="Google Shape;700;p9"/>
            <p:cNvSpPr/>
            <p:nvPr/>
          </p:nvSpPr>
          <p:spPr>
            <a:xfrm>
              <a:off x="652428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a:t>
              </a:r>
              <a:r>
                <a:rPr lang="en-US">
                  <a:solidFill>
                    <a:srgbClr val="595959"/>
                  </a:solidFill>
                  <a:latin typeface="Calibri"/>
                  <a:ea typeface="Calibri"/>
                  <a:cs typeface="Calibri"/>
                  <a:sym typeface="Calibri"/>
                </a:rPr>
                <a:t>chọn phương thức thanh toán và tiến hành thanh toán</a:t>
              </a:r>
              <a:endParaRPr sz="1400" b="0" i="0" u="none" strike="noStrike" cap="none">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702" name="Google Shape;702;p9"/>
          <p:cNvGrpSpPr/>
          <p:nvPr/>
        </p:nvGrpSpPr>
        <p:grpSpPr>
          <a:xfrm>
            <a:off x="9046320" y="1814793"/>
            <a:ext cx="2441880" cy="1078130"/>
            <a:chOff x="9228240" y="2203920"/>
            <a:chExt cx="2441880" cy="1078130"/>
          </a:xfrm>
        </p:grpSpPr>
        <p:sp>
          <p:nvSpPr>
            <p:cNvPr id="703" name="Google Shape;703;p9"/>
            <p:cNvSpPr/>
            <p:nvPr/>
          </p:nvSpPr>
          <p:spPr>
            <a:xfrm>
              <a:off x="934380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Adminkiểm tra xác nhận đơn hàng và quản lý quá trình giao hàng</a:t>
              </a:r>
              <a:endParaRPr sz="1400" b="0" i="0" u="none" strike="noStrike" cap="none">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05" name="Google Shape;705;p9"/>
          <p:cNvGrpSpPr/>
          <p:nvPr/>
        </p:nvGrpSpPr>
        <p:grpSpPr>
          <a:xfrm>
            <a:off x="7649160" y="3975513"/>
            <a:ext cx="2427840" cy="1283760"/>
            <a:chOff x="7831080" y="4364640"/>
            <a:chExt cx="2427840" cy="1283760"/>
          </a:xfrm>
        </p:grpSpPr>
        <p:sp>
          <p:nvSpPr>
            <p:cNvPr id="706" name="Google Shape;706;p9"/>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tài khoản đang nhập theo dõi, thao tác với đơn hàng</a:t>
              </a:r>
              <a:endParaRPr sz="1400" b="0" i="0" u="none" strike="noStrike" cap="none">
                <a:solidFill>
                  <a:schemeClr val="dk1"/>
                </a:solidFill>
                <a:latin typeface="Arial"/>
                <a:ea typeface="Arial"/>
                <a:cs typeface="Arial"/>
                <a:sym typeface="Arial"/>
              </a:endParaRPr>
            </a:p>
          </p:txBody>
        </p:sp>
        <p:sp>
          <p:nvSpPr>
            <p:cNvPr id="707" name="Google Shape;707;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THEO DÕI ĐƠN HÀNG</a:t>
              </a:r>
              <a:endParaRPr sz="1800" b="0" i="0" u="none" strike="noStrike" cap="none">
                <a:solidFill>
                  <a:schemeClr val="dk1"/>
                </a:solidFill>
                <a:latin typeface="Arial"/>
                <a:ea typeface="Arial"/>
                <a:cs typeface="Arial"/>
                <a:sym typeface="Arial"/>
              </a:endParaRPr>
            </a:p>
          </p:txBody>
        </p:sp>
      </p:grpSp>
      <p:grpSp>
        <p:nvGrpSpPr>
          <p:cNvPr id="708" name="Google Shape;708;p9"/>
          <p:cNvGrpSpPr/>
          <p:nvPr/>
        </p:nvGrpSpPr>
        <p:grpSpPr>
          <a:xfrm>
            <a:off x="4816320" y="3975513"/>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có thể mua hàng bằng cách, nhập đầy đủ thông tin, xác nhận đặt hàng</a:t>
              </a:r>
              <a:endParaRPr sz="1400" b="0" i="0" u="none" strike="noStrike" cap="none">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11" name="Google Shape;711;p9"/>
          <p:cNvGrpSpPr/>
          <p:nvPr/>
        </p:nvGrpSpPr>
        <p:grpSpPr>
          <a:xfrm>
            <a:off x="1972320" y="3975513"/>
            <a:ext cx="2381760" cy="1070640"/>
            <a:chOff x="2154240" y="4364640"/>
            <a:chExt cx="2381760" cy="1070640"/>
          </a:xfrm>
        </p:grpSpPr>
        <p:sp>
          <p:nvSpPr>
            <p:cNvPr id="712" name="Google Shape;712;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500"/>
                                  </p:stCondLst>
                                  <p:childTnLst>
                                    <p:set>
                                      <p:cBhvr>
                                        <p:cTn id="6" dur="1" fill="hold">
                                          <p:stCondLst>
                                            <p:cond delay="0"/>
                                          </p:stCondLst>
                                        </p:cTn>
                                        <p:tgtEl>
                                          <p:spTgt spid="693"/>
                                        </p:tgtEl>
                                        <p:attrNameLst>
                                          <p:attrName>style.visibility</p:attrName>
                                        </p:attrNameLst>
                                      </p:cBhvr>
                                      <p:to>
                                        <p:strVal val="visible"/>
                                      </p:to>
                                    </p:set>
                                    <p:anim calcmode="lin" valueType="num">
                                      <p:cBhvr>
                                        <p:cTn id="7" dur="500" fill="hold"/>
                                        <p:tgtEl>
                                          <p:spTgt spid="693"/>
                                        </p:tgtEl>
                                        <p:attrNameLst>
                                          <p:attrName>ppt_w</p:attrName>
                                        </p:attrNameLst>
                                      </p:cBhvr>
                                      <p:tavLst>
                                        <p:tav tm="0">
                                          <p:val>
                                            <p:fltVal val="0"/>
                                          </p:val>
                                        </p:tav>
                                        <p:tav tm="100000">
                                          <p:val>
                                            <p:strVal val="#ppt_w"/>
                                          </p:val>
                                        </p:tav>
                                      </p:tavLst>
                                    </p:anim>
                                    <p:anim calcmode="lin" valueType="num">
                                      <p:cBhvr>
                                        <p:cTn id="8" dur="500" fill="hold"/>
                                        <p:tgtEl>
                                          <p:spTgt spid="693"/>
                                        </p:tgtEl>
                                        <p:attrNameLst>
                                          <p:attrName>ppt_h</p:attrName>
                                        </p:attrNameLst>
                                      </p:cBhvr>
                                      <p:tavLst>
                                        <p:tav tm="0">
                                          <p:val>
                                            <p:fltVal val="0"/>
                                          </p:val>
                                        </p:tav>
                                        <p:tav tm="100000">
                                          <p:val>
                                            <p:strVal val="#ppt_h"/>
                                          </p:val>
                                        </p:tav>
                                      </p:tavLst>
                                    </p:anim>
                                    <p:animEffect transition="in" filter="fade">
                                      <p:cBhvr>
                                        <p:cTn id="9" dur="500"/>
                                        <p:tgtEl>
                                          <p:spTgt spid="693"/>
                                        </p:tgtEl>
                                      </p:cBhvr>
                                    </p:animEffect>
                                  </p:childTnLst>
                                </p:cTn>
                              </p:par>
                              <p:par>
                                <p:cTn id="10" presetID="53" presetClass="entr" presetSubtype="16" fill="hold" nodeType="withEffect">
                                  <p:stCondLst>
                                    <p:cond delay="1000"/>
                                  </p:stCondLst>
                                  <p:childTnLst>
                                    <p:set>
                                      <p:cBhvr>
                                        <p:cTn id="11" dur="1" fill="hold">
                                          <p:stCondLst>
                                            <p:cond delay="0"/>
                                          </p:stCondLst>
                                        </p:cTn>
                                        <p:tgtEl>
                                          <p:spTgt spid="711"/>
                                        </p:tgtEl>
                                        <p:attrNameLst>
                                          <p:attrName>style.visibility</p:attrName>
                                        </p:attrNameLst>
                                      </p:cBhvr>
                                      <p:to>
                                        <p:strVal val="visible"/>
                                      </p:to>
                                    </p:set>
                                    <p:anim calcmode="lin" valueType="num">
                                      <p:cBhvr>
                                        <p:cTn id="12" dur="500" fill="hold"/>
                                        <p:tgtEl>
                                          <p:spTgt spid="711"/>
                                        </p:tgtEl>
                                        <p:attrNameLst>
                                          <p:attrName>ppt_w</p:attrName>
                                        </p:attrNameLst>
                                      </p:cBhvr>
                                      <p:tavLst>
                                        <p:tav tm="0">
                                          <p:val>
                                            <p:fltVal val="0"/>
                                          </p:val>
                                        </p:tav>
                                        <p:tav tm="100000">
                                          <p:val>
                                            <p:strVal val="#ppt_w"/>
                                          </p:val>
                                        </p:tav>
                                      </p:tavLst>
                                    </p:anim>
                                    <p:anim calcmode="lin" valueType="num">
                                      <p:cBhvr>
                                        <p:cTn id="13" dur="500" fill="hold"/>
                                        <p:tgtEl>
                                          <p:spTgt spid="711"/>
                                        </p:tgtEl>
                                        <p:attrNameLst>
                                          <p:attrName>ppt_h</p:attrName>
                                        </p:attrNameLst>
                                      </p:cBhvr>
                                      <p:tavLst>
                                        <p:tav tm="0">
                                          <p:val>
                                            <p:fltVal val="0"/>
                                          </p:val>
                                        </p:tav>
                                        <p:tav tm="100000">
                                          <p:val>
                                            <p:strVal val="#ppt_h"/>
                                          </p:val>
                                        </p:tav>
                                      </p:tavLst>
                                    </p:anim>
                                    <p:animEffect transition="in" filter="fade">
                                      <p:cBhvr>
                                        <p:cTn id="14" dur="500"/>
                                        <p:tgtEl>
                                          <p:spTgt spid="711"/>
                                        </p:tgtEl>
                                      </p:cBhvr>
                                    </p:animEffect>
                                  </p:childTnLst>
                                </p:cTn>
                              </p:par>
                              <p:par>
                                <p:cTn id="15" presetID="53" presetClass="entr" presetSubtype="16" fill="hold" nodeType="withEffect">
                                  <p:stCondLst>
                                    <p:cond delay="1500"/>
                                  </p:stCondLst>
                                  <p:childTnLst>
                                    <p:set>
                                      <p:cBhvr>
                                        <p:cTn id="16" dur="1" fill="hold">
                                          <p:stCondLst>
                                            <p:cond delay="0"/>
                                          </p:stCondLst>
                                        </p:cTn>
                                        <p:tgtEl>
                                          <p:spTgt spid="696"/>
                                        </p:tgtEl>
                                        <p:attrNameLst>
                                          <p:attrName>style.visibility</p:attrName>
                                        </p:attrNameLst>
                                      </p:cBhvr>
                                      <p:to>
                                        <p:strVal val="visible"/>
                                      </p:to>
                                    </p:set>
                                    <p:anim calcmode="lin" valueType="num">
                                      <p:cBhvr>
                                        <p:cTn id="17" dur="500" fill="hold"/>
                                        <p:tgtEl>
                                          <p:spTgt spid="696"/>
                                        </p:tgtEl>
                                        <p:attrNameLst>
                                          <p:attrName>ppt_w</p:attrName>
                                        </p:attrNameLst>
                                      </p:cBhvr>
                                      <p:tavLst>
                                        <p:tav tm="0">
                                          <p:val>
                                            <p:fltVal val="0"/>
                                          </p:val>
                                        </p:tav>
                                        <p:tav tm="100000">
                                          <p:val>
                                            <p:strVal val="#ppt_w"/>
                                          </p:val>
                                        </p:tav>
                                      </p:tavLst>
                                    </p:anim>
                                    <p:anim calcmode="lin" valueType="num">
                                      <p:cBhvr>
                                        <p:cTn id="18" dur="500" fill="hold"/>
                                        <p:tgtEl>
                                          <p:spTgt spid="696"/>
                                        </p:tgtEl>
                                        <p:attrNameLst>
                                          <p:attrName>ppt_h</p:attrName>
                                        </p:attrNameLst>
                                      </p:cBhvr>
                                      <p:tavLst>
                                        <p:tav tm="0">
                                          <p:val>
                                            <p:fltVal val="0"/>
                                          </p:val>
                                        </p:tav>
                                        <p:tav tm="100000">
                                          <p:val>
                                            <p:strVal val="#ppt_h"/>
                                          </p:val>
                                        </p:tav>
                                      </p:tavLst>
                                    </p:anim>
                                    <p:animEffect transition="in" filter="fade">
                                      <p:cBhvr>
                                        <p:cTn id="19" dur="500"/>
                                        <p:tgtEl>
                                          <p:spTgt spid="696"/>
                                        </p:tgtEl>
                                      </p:cBhvr>
                                    </p:animEffect>
                                  </p:childTnLst>
                                </p:cTn>
                              </p:par>
                              <p:par>
                                <p:cTn id="20" presetID="53" presetClass="entr" presetSubtype="16" fill="hold" nodeType="withEffect">
                                  <p:stCondLst>
                                    <p:cond delay="2000"/>
                                  </p:stCondLst>
                                  <p:childTnLst>
                                    <p:set>
                                      <p:cBhvr>
                                        <p:cTn id="21" dur="1" fill="hold">
                                          <p:stCondLst>
                                            <p:cond delay="0"/>
                                          </p:stCondLst>
                                        </p:cTn>
                                        <p:tgtEl>
                                          <p:spTgt spid="708"/>
                                        </p:tgtEl>
                                        <p:attrNameLst>
                                          <p:attrName>style.visibility</p:attrName>
                                        </p:attrNameLst>
                                      </p:cBhvr>
                                      <p:to>
                                        <p:strVal val="visible"/>
                                      </p:to>
                                    </p:set>
                                    <p:anim calcmode="lin" valueType="num">
                                      <p:cBhvr>
                                        <p:cTn id="22" dur="500" fill="hold"/>
                                        <p:tgtEl>
                                          <p:spTgt spid="708"/>
                                        </p:tgtEl>
                                        <p:attrNameLst>
                                          <p:attrName>ppt_w</p:attrName>
                                        </p:attrNameLst>
                                      </p:cBhvr>
                                      <p:tavLst>
                                        <p:tav tm="0">
                                          <p:val>
                                            <p:fltVal val="0"/>
                                          </p:val>
                                        </p:tav>
                                        <p:tav tm="100000">
                                          <p:val>
                                            <p:strVal val="#ppt_w"/>
                                          </p:val>
                                        </p:tav>
                                      </p:tavLst>
                                    </p:anim>
                                    <p:anim calcmode="lin" valueType="num">
                                      <p:cBhvr>
                                        <p:cTn id="23" dur="500" fill="hold"/>
                                        <p:tgtEl>
                                          <p:spTgt spid="708"/>
                                        </p:tgtEl>
                                        <p:attrNameLst>
                                          <p:attrName>ppt_h</p:attrName>
                                        </p:attrNameLst>
                                      </p:cBhvr>
                                      <p:tavLst>
                                        <p:tav tm="0">
                                          <p:val>
                                            <p:fltVal val="0"/>
                                          </p:val>
                                        </p:tav>
                                        <p:tav tm="100000">
                                          <p:val>
                                            <p:strVal val="#ppt_h"/>
                                          </p:val>
                                        </p:tav>
                                      </p:tavLst>
                                    </p:anim>
                                    <p:animEffect transition="in" filter="fade">
                                      <p:cBhvr>
                                        <p:cTn id="24" dur="500"/>
                                        <p:tgtEl>
                                          <p:spTgt spid="708"/>
                                        </p:tgtEl>
                                      </p:cBhvr>
                                    </p:animEffect>
                                  </p:childTnLst>
                                </p:cTn>
                              </p:par>
                              <p:par>
                                <p:cTn id="25" presetID="53" presetClass="entr" presetSubtype="16" fill="hold" nodeType="withEffect">
                                  <p:stCondLst>
                                    <p:cond delay="2500"/>
                                  </p:stCondLst>
                                  <p:childTnLst>
                                    <p:set>
                                      <p:cBhvr>
                                        <p:cTn id="26" dur="1" fill="hold">
                                          <p:stCondLst>
                                            <p:cond delay="0"/>
                                          </p:stCondLst>
                                        </p:cTn>
                                        <p:tgtEl>
                                          <p:spTgt spid="699"/>
                                        </p:tgtEl>
                                        <p:attrNameLst>
                                          <p:attrName>style.visibility</p:attrName>
                                        </p:attrNameLst>
                                      </p:cBhvr>
                                      <p:to>
                                        <p:strVal val="visible"/>
                                      </p:to>
                                    </p:set>
                                    <p:anim calcmode="lin" valueType="num">
                                      <p:cBhvr>
                                        <p:cTn id="27" dur="500" fill="hold"/>
                                        <p:tgtEl>
                                          <p:spTgt spid="699"/>
                                        </p:tgtEl>
                                        <p:attrNameLst>
                                          <p:attrName>ppt_w</p:attrName>
                                        </p:attrNameLst>
                                      </p:cBhvr>
                                      <p:tavLst>
                                        <p:tav tm="0">
                                          <p:val>
                                            <p:fltVal val="0"/>
                                          </p:val>
                                        </p:tav>
                                        <p:tav tm="100000">
                                          <p:val>
                                            <p:strVal val="#ppt_w"/>
                                          </p:val>
                                        </p:tav>
                                      </p:tavLst>
                                    </p:anim>
                                    <p:anim calcmode="lin" valueType="num">
                                      <p:cBhvr>
                                        <p:cTn id="28" dur="500" fill="hold"/>
                                        <p:tgtEl>
                                          <p:spTgt spid="699"/>
                                        </p:tgtEl>
                                        <p:attrNameLst>
                                          <p:attrName>ppt_h</p:attrName>
                                        </p:attrNameLst>
                                      </p:cBhvr>
                                      <p:tavLst>
                                        <p:tav tm="0">
                                          <p:val>
                                            <p:fltVal val="0"/>
                                          </p:val>
                                        </p:tav>
                                        <p:tav tm="100000">
                                          <p:val>
                                            <p:strVal val="#ppt_h"/>
                                          </p:val>
                                        </p:tav>
                                      </p:tavLst>
                                    </p:anim>
                                    <p:animEffect transition="in" filter="fade">
                                      <p:cBhvr>
                                        <p:cTn id="29" dur="500"/>
                                        <p:tgtEl>
                                          <p:spTgt spid="699"/>
                                        </p:tgtEl>
                                      </p:cBhvr>
                                    </p:animEffect>
                                  </p:childTnLst>
                                </p:cTn>
                              </p:par>
                              <p:par>
                                <p:cTn id="30" presetID="53" presetClass="entr" presetSubtype="16" fill="hold" nodeType="withEffect">
                                  <p:stCondLst>
                                    <p:cond delay="3000"/>
                                  </p:stCondLst>
                                  <p:childTnLst>
                                    <p:set>
                                      <p:cBhvr>
                                        <p:cTn id="31" dur="1" fill="hold">
                                          <p:stCondLst>
                                            <p:cond delay="0"/>
                                          </p:stCondLst>
                                        </p:cTn>
                                        <p:tgtEl>
                                          <p:spTgt spid="705"/>
                                        </p:tgtEl>
                                        <p:attrNameLst>
                                          <p:attrName>style.visibility</p:attrName>
                                        </p:attrNameLst>
                                      </p:cBhvr>
                                      <p:to>
                                        <p:strVal val="visible"/>
                                      </p:to>
                                    </p:set>
                                    <p:anim calcmode="lin" valueType="num">
                                      <p:cBhvr>
                                        <p:cTn id="32" dur="500" fill="hold"/>
                                        <p:tgtEl>
                                          <p:spTgt spid="705"/>
                                        </p:tgtEl>
                                        <p:attrNameLst>
                                          <p:attrName>ppt_w</p:attrName>
                                        </p:attrNameLst>
                                      </p:cBhvr>
                                      <p:tavLst>
                                        <p:tav tm="0">
                                          <p:val>
                                            <p:fltVal val="0"/>
                                          </p:val>
                                        </p:tav>
                                        <p:tav tm="100000">
                                          <p:val>
                                            <p:strVal val="#ppt_w"/>
                                          </p:val>
                                        </p:tav>
                                      </p:tavLst>
                                    </p:anim>
                                    <p:anim calcmode="lin" valueType="num">
                                      <p:cBhvr>
                                        <p:cTn id="33" dur="500" fill="hold"/>
                                        <p:tgtEl>
                                          <p:spTgt spid="705"/>
                                        </p:tgtEl>
                                        <p:attrNameLst>
                                          <p:attrName>ppt_h</p:attrName>
                                        </p:attrNameLst>
                                      </p:cBhvr>
                                      <p:tavLst>
                                        <p:tav tm="0">
                                          <p:val>
                                            <p:fltVal val="0"/>
                                          </p:val>
                                        </p:tav>
                                        <p:tav tm="100000">
                                          <p:val>
                                            <p:strVal val="#ppt_h"/>
                                          </p:val>
                                        </p:tav>
                                      </p:tavLst>
                                    </p:anim>
                                    <p:animEffect transition="in" filter="fade">
                                      <p:cBhvr>
                                        <p:cTn id="34" dur="500"/>
                                        <p:tgtEl>
                                          <p:spTgt spid="705"/>
                                        </p:tgtEl>
                                      </p:cBhvr>
                                    </p:animEffect>
                                  </p:childTnLst>
                                </p:cTn>
                              </p:par>
                              <p:par>
                                <p:cTn id="35" presetID="53" presetClass="entr" presetSubtype="16" fill="hold" nodeType="withEffect">
                                  <p:stCondLst>
                                    <p:cond delay="3500"/>
                                  </p:stCondLst>
                                  <p:childTnLst>
                                    <p:set>
                                      <p:cBhvr>
                                        <p:cTn id="36" dur="1" fill="hold">
                                          <p:stCondLst>
                                            <p:cond delay="0"/>
                                          </p:stCondLst>
                                        </p:cTn>
                                        <p:tgtEl>
                                          <p:spTgt spid="702"/>
                                        </p:tgtEl>
                                        <p:attrNameLst>
                                          <p:attrName>style.visibility</p:attrName>
                                        </p:attrNameLst>
                                      </p:cBhvr>
                                      <p:to>
                                        <p:strVal val="visible"/>
                                      </p:to>
                                    </p:set>
                                    <p:anim calcmode="lin" valueType="num">
                                      <p:cBhvr>
                                        <p:cTn id="37" dur="500" fill="hold"/>
                                        <p:tgtEl>
                                          <p:spTgt spid="702"/>
                                        </p:tgtEl>
                                        <p:attrNameLst>
                                          <p:attrName>ppt_w</p:attrName>
                                        </p:attrNameLst>
                                      </p:cBhvr>
                                      <p:tavLst>
                                        <p:tav tm="0">
                                          <p:val>
                                            <p:fltVal val="0"/>
                                          </p:val>
                                        </p:tav>
                                        <p:tav tm="100000">
                                          <p:val>
                                            <p:strVal val="#ppt_w"/>
                                          </p:val>
                                        </p:tav>
                                      </p:tavLst>
                                    </p:anim>
                                    <p:anim calcmode="lin" valueType="num">
                                      <p:cBhvr>
                                        <p:cTn id="38" dur="500" fill="hold"/>
                                        <p:tgtEl>
                                          <p:spTgt spid="702"/>
                                        </p:tgtEl>
                                        <p:attrNameLst>
                                          <p:attrName>ppt_h</p:attrName>
                                        </p:attrNameLst>
                                      </p:cBhvr>
                                      <p:tavLst>
                                        <p:tav tm="0">
                                          <p:val>
                                            <p:fltVal val="0"/>
                                          </p:val>
                                        </p:tav>
                                        <p:tav tm="100000">
                                          <p:val>
                                            <p:strVal val="#ppt_h"/>
                                          </p:val>
                                        </p:tav>
                                      </p:tavLst>
                                    </p:anim>
                                    <p:animEffect transition="in" filter="fade">
                                      <p:cBhvr>
                                        <p:cTn id="39" dur="500"/>
                                        <p:tgtEl>
                                          <p:spTgt spid="702"/>
                                        </p:tgtEl>
                                      </p:cBhvr>
                                    </p:animEffect>
                                  </p:childTnLst>
                                </p:cTn>
                              </p:par>
                              <p:par>
                                <p:cTn id="40" presetID="53" presetClass="entr" presetSubtype="16" fill="hold" nodeType="withEffect">
                                  <p:stCondLst>
                                    <p:cond delay="0"/>
                                  </p:stCondLst>
                                  <p:childTnLst>
                                    <p:set>
                                      <p:cBhvr>
                                        <p:cTn id="41" dur="1" fill="hold">
                                          <p:stCondLst>
                                            <p:cond delay="0"/>
                                          </p:stCondLst>
                                        </p:cTn>
                                        <p:tgtEl>
                                          <p:spTgt spid="663"/>
                                        </p:tgtEl>
                                        <p:attrNameLst>
                                          <p:attrName>style.visibility</p:attrName>
                                        </p:attrNameLst>
                                      </p:cBhvr>
                                      <p:to>
                                        <p:strVal val="visible"/>
                                      </p:to>
                                    </p:set>
                                    <p:anim calcmode="lin" valueType="num">
                                      <p:cBhvr>
                                        <p:cTn id="42" dur="500" fill="hold"/>
                                        <p:tgtEl>
                                          <p:spTgt spid="663"/>
                                        </p:tgtEl>
                                        <p:attrNameLst>
                                          <p:attrName>ppt_w</p:attrName>
                                        </p:attrNameLst>
                                      </p:cBhvr>
                                      <p:tavLst>
                                        <p:tav tm="0">
                                          <p:val>
                                            <p:fltVal val="0"/>
                                          </p:val>
                                        </p:tav>
                                        <p:tav tm="100000">
                                          <p:val>
                                            <p:strVal val="#ppt_w"/>
                                          </p:val>
                                        </p:tav>
                                      </p:tavLst>
                                    </p:anim>
                                    <p:anim calcmode="lin" valueType="num">
                                      <p:cBhvr>
                                        <p:cTn id="43" dur="500" fill="hold"/>
                                        <p:tgtEl>
                                          <p:spTgt spid="663"/>
                                        </p:tgtEl>
                                        <p:attrNameLst>
                                          <p:attrName>ppt_h</p:attrName>
                                        </p:attrNameLst>
                                      </p:cBhvr>
                                      <p:tavLst>
                                        <p:tav tm="0">
                                          <p:val>
                                            <p:fltVal val="0"/>
                                          </p:val>
                                        </p:tav>
                                        <p:tav tm="100000">
                                          <p:val>
                                            <p:strVal val="#ppt_h"/>
                                          </p:val>
                                        </p:tav>
                                      </p:tavLst>
                                    </p:anim>
                                    <p:animEffect transition="in" filter="fade">
                                      <p:cBhvr>
                                        <p:cTn id="44" dur="500"/>
                                        <p:tgtEl>
                                          <p:spTgt spid="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
          <p:cNvSpPr txBox="1">
            <a:spLocks noGrp="1"/>
          </p:cNvSpPr>
          <p:nvPr>
            <p:ph type="dt" idx="4294967295"/>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a:t>
            </a:r>
            <a:r>
              <a:rPr lang="en-US" sz="1800" i="1">
                <a:solidFill>
                  <a:srgbClr val="595959"/>
                </a:solidFill>
                <a:latin typeface="Times New Roman"/>
                <a:ea typeface="Times New Roman"/>
                <a:cs typeface="Times New Roman"/>
                <a:sym typeface="Times New Roman"/>
              </a:rPr>
              <a:t>31</a:t>
            </a:r>
            <a:r>
              <a:rPr lang="en-US" sz="1800" b="0" i="1" u="none" strike="noStrike" cap="none">
                <a:solidFill>
                  <a:srgbClr val="595959"/>
                </a:solidFill>
                <a:latin typeface="Times New Roman"/>
                <a:ea typeface="Times New Roman"/>
                <a:cs typeface="Times New Roman"/>
                <a:sym typeface="Times New Roman"/>
              </a:rPr>
              <a:t> tháng 5 năm 2024</a:t>
            </a:r>
            <a:endParaRPr sz="1400" b="0" i="0" u="none" strike="noStrike" cap="none">
              <a:solidFill>
                <a:srgbClr val="000000"/>
              </a:solidFill>
              <a:latin typeface="Times New Roman"/>
              <a:ea typeface="Times New Roman"/>
              <a:cs typeface="Times New Roman"/>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381000" y="2439478"/>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ED1C2A"/>
                </a:solidFill>
                <a:latin typeface="Calibri"/>
                <a:ea typeface="Calibri"/>
                <a:cs typeface="Calibri"/>
                <a:sym typeface="Calibri"/>
              </a:rPr>
              <a:t>ĐỀ TÀI: XÂY DỰNG WEBSITE BÁN SẢN PHẨM CÔNG NGHỆ CHO CỬA HÀNG NOVATECH SỬ DỤNG SPRINGBOOT, REACT</a:t>
            </a:r>
            <a:endParaRPr sz="3600" b="1" i="0" u="none" strike="noStrike" cap="none">
              <a:solidFill>
                <a:srgbClr val="ED1C2A"/>
              </a:solidFill>
              <a:latin typeface="Calibri"/>
              <a:ea typeface="Calibri"/>
              <a:cs typeface="Calibri"/>
              <a:sym typeface="Calibri"/>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Hình chữ nhật 1">
            <a:extLst>
              <a:ext uri="{FF2B5EF4-FFF2-40B4-BE49-F238E27FC236}">
                <a16:creationId xmlns:a16="http://schemas.microsoft.com/office/drawing/2014/main" id="{58783729-392E-E9F0-F6AE-D36DFDB525C4}"/>
              </a:ext>
            </a:extLst>
          </p:cNvPr>
          <p:cNvSpPr/>
          <p:nvPr/>
        </p:nvSpPr>
        <p:spPr>
          <a:xfrm>
            <a:off x="25472" y="-6903290"/>
            <a:ext cx="4593441" cy="6710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65BFD7E1-3722-2036-6ED8-1939474915C1}"/>
              </a:ext>
            </a:extLst>
          </p:cNvPr>
          <p:cNvSpPr txBox="1"/>
          <p:nvPr/>
        </p:nvSpPr>
        <p:spPr>
          <a:xfrm>
            <a:off x="-4221716" y="1931646"/>
            <a:ext cx="3440395" cy="923330"/>
          </a:xfrm>
          <a:prstGeom prst="rect">
            <a:avLst/>
          </a:prstGeom>
          <a:noFill/>
        </p:spPr>
        <p:txBody>
          <a:bodyPr wrap="square" rtlCol="0">
            <a:spAutoFit/>
          </a:bodyPr>
          <a:lstStyle/>
          <a:p>
            <a:r>
              <a:rPr lang="en-US" sz="5400" b="1"/>
              <a:t>Nội dung</a:t>
            </a:r>
          </a:p>
        </p:txBody>
      </p:sp>
      <p:cxnSp>
        <p:nvCxnSpPr>
          <p:cNvPr id="4" name="Đường nối Thẳng 3">
            <a:extLst>
              <a:ext uri="{FF2B5EF4-FFF2-40B4-BE49-F238E27FC236}">
                <a16:creationId xmlns:a16="http://schemas.microsoft.com/office/drawing/2014/main" id="{146E4B08-0963-3A66-D136-7332BADE00AA}"/>
              </a:ext>
            </a:extLst>
          </p:cNvPr>
          <p:cNvCxnSpPr>
            <a:cxnSpLocks/>
          </p:cNvCxnSpPr>
          <p:nvPr/>
        </p:nvCxnSpPr>
        <p:spPr>
          <a:xfrm>
            <a:off x="-4038043" y="3021027"/>
            <a:ext cx="1845365" cy="0"/>
          </a:xfrm>
          <a:prstGeom prst="line">
            <a:avLst/>
          </a:prstGeom>
          <a:ln>
            <a:solidFill>
              <a:schemeClr val="tx2">
                <a:lumMod val="90000"/>
              </a:schemeClr>
            </a:solidFill>
          </a:ln>
        </p:spPr>
        <p:style>
          <a:lnRef idx="2">
            <a:schemeClr val="accent1"/>
          </a:lnRef>
          <a:fillRef idx="0">
            <a:schemeClr val="accent1"/>
          </a:fillRef>
          <a:effectRef idx="1">
            <a:schemeClr val="accent1"/>
          </a:effectRef>
          <a:fontRef idx="minor">
            <a:schemeClr val="tx1"/>
          </a:fontRef>
        </p:style>
      </p:cxnSp>
      <p:sp>
        <p:nvSpPr>
          <p:cNvPr id="5" name="Google Shape;500;p3">
            <a:extLst>
              <a:ext uri="{FF2B5EF4-FFF2-40B4-BE49-F238E27FC236}">
                <a16:creationId xmlns:a16="http://schemas.microsoft.com/office/drawing/2014/main" id="{7AB6CBA8-8F99-D62A-1144-BB528A60A946}"/>
              </a:ext>
            </a:extLst>
          </p:cNvPr>
          <p:cNvSpPr/>
          <p:nvPr/>
        </p:nvSpPr>
        <p:spPr>
          <a:xfrm>
            <a:off x="14099235" y="1509321"/>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3F3F3F"/>
                </a:solidFill>
                <a:latin typeface="Times New Roman"/>
                <a:ea typeface="Times New Roman"/>
                <a:cs typeface="Times New Roman"/>
                <a:sym typeface="Times New Roman"/>
              </a:rPr>
              <a:t>TỔNG QUAN VỀ ĐỀ TÀI</a:t>
            </a:r>
          </a:p>
        </p:txBody>
      </p:sp>
      <p:sp>
        <p:nvSpPr>
          <p:cNvPr id="6" name="Google Shape;509;p3">
            <a:extLst>
              <a:ext uri="{FF2B5EF4-FFF2-40B4-BE49-F238E27FC236}">
                <a16:creationId xmlns:a16="http://schemas.microsoft.com/office/drawing/2014/main" id="{B640C3B9-EBD1-3921-2DDE-922112C4C9F5}"/>
              </a:ext>
            </a:extLst>
          </p:cNvPr>
          <p:cNvSpPr/>
          <p:nvPr/>
        </p:nvSpPr>
        <p:spPr>
          <a:xfrm>
            <a:off x="19220442" y="5911706"/>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n-US" sz="1800" b="0" i="0" u="none" strike="noStrike" cap="none">
              <a:solidFill>
                <a:schemeClr val="lt1"/>
              </a:solidFill>
              <a:latin typeface="Arial"/>
              <a:ea typeface="Arial"/>
              <a:cs typeface="Arial"/>
              <a:sym typeface="Arial"/>
            </a:endParaRPr>
          </a:p>
        </p:txBody>
      </p:sp>
      <p:sp>
        <p:nvSpPr>
          <p:cNvPr id="7" name="Google Shape;530;p3">
            <a:extLst>
              <a:ext uri="{FF2B5EF4-FFF2-40B4-BE49-F238E27FC236}">
                <a16:creationId xmlns:a16="http://schemas.microsoft.com/office/drawing/2014/main" id="{210A6178-36A7-1C51-197E-32198D68A13D}"/>
              </a:ext>
            </a:extLst>
          </p:cNvPr>
          <p:cNvSpPr/>
          <p:nvPr/>
        </p:nvSpPr>
        <p:spPr>
          <a:xfrm>
            <a:off x="14099235" y="3868811"/>
            <a:ext cx="4853192" cy="461665"/>
          </a:xfrm>
          <a:prstGeom prst="rect">
            <a:avLst/>
          </a:prstGeom>
          <a:noFill/>
          <a:ln>
            <a:noFill/>
          </a:ln>
        </p:spPr>
        <p:txBody>
          <a:bodyPr spcFirstLastPara="1" wrap="square" lIns="91425" tIns="45700" rIns="91425" bIns="45700" anchor="t" anchorCtr="0">
            <a:spAutoFit/>
          </a:bodyPr>
          <a:lstStyle/>
          <a:p>
            <a:pPr>
              <a:buSzPts val="2400"/>
            </a:pPr>
            <a:r>
              <a:rPr lang="vi-VN" sz="2400" b="1">
                <a:solidFill>
                  <a:srgbClr val="3F3F3F"/>
                </a:solidFill>
                <a:latin typeface="Times New Roman"/>
                <a:ea typeface="Times New Roman"/>
                <a:cs typeface="Times New Roman"/>
                <a:sym typeface="Times New Roman"/>
              </a:rPr>
              <a:t> </a:t>
            </a:r>
            <a:r>
              <a:rPr lang="vi-VN" sz="2400" b="1" i="0" u="none" strike="noStrike" cap="none">
                <a:solidFill>
                  <a:srgbClr val="3F3F3F"/>
                </a:solidFill>
                <a:latin typeface="Times New Roman"/>
                <a:ea typeface="Times New Roman"/>
                <a:cs typeface="Times New Roman"/>
                <a:sym typeface="Times New Roman"/>
              </a:rPr>
              <a:t>KẾT QUẢN ĐẠT </a:t>
            </a:r>
            <a:r>
              <a:rPr lang="vi-VN" sz="2400" b="1">
                <a:solidFill>
                  <a:srgbClr val="3F3F3F"/>
                </a:solidFill>
                <a:latin typeface="Times New Roman"/>
                <a:ea typeface="Times New Roman"/>
                <a:cs typeface="Times New Roman"/>
                <a:sym typeface="Times New Roman"/>
              </a:rPr>
              <a:t>ĐƯỢC</a:t>
            </a:r>
            <a:endParaRPr lang="vi-VN" sz="2400" b="1" i="0" u="none" strike="noStrike" cap="none" dirty="0" err="1">
              <a:solidFill>
                <a:srgbClr val="3F3F3F"/>
              </a:solidFill>
              <a:latin typeface="Times New Roman"/>
              <a:ea typeface="Times New Roman"/>
              <a:cs typeface="Times New Roman"/>
              <a:sym typeface="Times New Roman"/>
            </a:endParaRPr>
          </a:p>
        </p:txBody>
      </p:sp>
      <p:sp>
        <p:nvSpPr>
          <p:cNvPr id="8" name="Google Shape;538;p3">
            <a:extLst>
              <a:ext uri="{FF2B5EF4-FFF2-40B4-BE49-F238E27FC236}">
                <a16:creationId xmlns:a16="http://schemas.microsoft.com/office/drawing/2014/main" id="{3B59B7F3-96B9-1598-E333-A19556493C0B}"/>
              </a:ext>
            </a:extLst>
          </p:cNvPr>
          <p:cNvSpPr/>
          <p:nvPr/>
        </p:nvSpPr>
        <p:spPr>
          <a:xfrm>
            <a:off x="14099235" y="5162102"/>
            <a:ext cx="5374470" cy="461624"/>
          </a:xfrm>
          <a:prstGeom prst="rect">
            <a:avLst/>
          </a:prstGeom>
          <a:noFill/>
          <a:ln>
            <a:noFill/>
          </a:ln>
        </p:spPr>
        <p:txBody>
          <a:bodyPr spcFirstLastPara="1" wrap="square" lIns="91425" tIns="45700" rIns="91425" bIns="45700" anchor="t" anchorCtr="0">
            <a:spAutoFit/>
          </a:bodyPr>
          <a:lstStyle/>
          <a:p>
            <a:pPr>
              <a:buSzPts val="2400"/>
            </a:pPr>
            <a:r>
              <a:rPr lang="vi-VN" sz="2400" b="1">
                <a:solidFill>
                  <a:srgbClr val="3F3F3F"/>
                </a:solidFill>
                <a:latin typeface="Times New Roman"/>
                <a:ea typeface="Times New Roman"/>
                <a:cs typeface="Times New Roman"/>
                <a:sym typeface="Times New Roman"/>
              </a:rPr>
              <a:t>KẾT QUẢ</a:t>
            </a:r>
            <a:r>
              <a:rPr lang="vi-VN" sz="2400" b="1" i="0" u="none" strike="noStrike" cap="none">
                <a:solidFill>
                  <a:srgbClr val="3F3F3F"/>
                </a:solidFill>
                <a:latin typeface="Times New Roman"/>
                <a:ea typeface="Times New Roman"/>
                <a:cs typeface="Times New Roman"/>
                <a:sym typeface="Times New Roman"/>
              </a:rPr>
              <a:t> VÀ HƯỚNG PHÁT TRIỂN</a:t>
            </a:r>
            <a:endParaRPr lang="vi-VN" sz="2400" b="1" i="0" u="none" strike="noStrike" cap="none" err="1">
              <a:solidFill>
                <a:srgbClr val="3F3F3F"/>
              </a:solidFill>
              <a:latin typeface="Times New Roman"/>
              <a:ea typeface="Times New Roman"/>
              <a:cs typeface="Times New Roman"/>
              <a:sym typeface="Times New Roman"/>
            </a:endParaRPr>
          </a:p>
        </p:txBody>
      </p:sp>
      <p:sp>
        <p:nvSpPr>
          <p:cNvPr id="9" name="Google Shape;543;p3">
            <a:extLst>
              <a:ext uri="{FF2B5EF4-FFF2-40B4-BE49-F238E27FC236}">
                <a16:creationId xmlns:a16="http://schemas.microsoft.com/office/drawing/2014/main" id="{58F2237D-A43C-32D8-DA80-FA735FB4665B}"/>
              </a:ext>
            </a:extLst>
          </p:cNvPr>
          <p:cNvSpPr/>
          <p:nvPr/>
        </p:nvSpPr>
        <p:spPr>
          <a:xfrm>
            <a:off x="14099235" y="2628886"/>
            <a:ext cx="526635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3F3F3F"/>
                </a:solidFill>
                <a:latin typeface="Times New Roman"/>
                <a:ea typeface="Times New Roman"/>
                <a:cs typeface="Times New Roman"/>
                <a:sym typeface="Times New Roman"/>
              </a:rPr>
              <a:t>PHÂN TÍCH THIẾT KẾ HỆ THỐNG</a:t>
            </a:r>
          </a:p>
        </p:txBody>
      </p:sp>
      <p:sp>
        <p:nvSpPr>
          <p:cNvPr id="10" name="Hình chữ nhật 9">
            <a:extLst>
              <a:ext uri="{FF2B5EF4-FFF2-40B4-BE49-F238E27FC236}">
                <a16:creationId xmlns:a16="http://schemas.microsoft.com/office/drawing/2014/main" id="{27D2F773-3FA7-65BC-CFD0-C01B14AA0CC7}"/>
              </a:ext>
            </a:extLst>
          </p:cNvPr>
          <p:cNvSpPr/>
          <p:nvPr/>
        </p:nvSpPr>
        <p:spPr>
          <a:xfrm>
            <a:off x="12970934" y="1359840"/>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1</a:t>
            </a:r>
          </a:p>
        </p:txBody>
      </p:sp>
      <p:sp>
        <p:nvSpPr>
          <p:cNvPr id="11" name="Hình chữ nhật 10">
            <a:extLst>
              <a:ext uri="{FF2B5EF4-FFF2-40B4-BE49-F238E27FC236}">
                <a16:creationId xmlns:a16="http://schemas.microsoft.com/office/drawing/2014/main" id="{66775A53-83F5-9411-B440-554A252FBBD7}"/>
              </a:ext>
            </a:extLst>
          </p:cNvPr>
          <p:cNvSpPr/>
          <p:nvPr/>
        </p:nvSpPr>
        <p:spPr>
          <a:xfrm>
            <a:off x="12970933" y="2552535"/>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2</a:t>
            </a:r>
          </a:p>
        </p:txBody>
      </p:sp>
      <p:sp>
        <p:nvSpPr>
          <p:cNvPr id="12" name="Hình chữ nhật 11">
            <a:extLst>
              <a:ext uri="{FF2B5EF4-FFF2-40B4-BE49-F238E27FC236}">
                <a16:creationId xmlns:a16="http://schemas.microsoft.com/office/drawing/2014/main" id="{B18C1707-68B9-D071-B0EE-3B72841A88A6}"/>
              </a:ext>
            </a:extLst>
          </p:cNvPr>
          <p:cNvSpPr/>
          <p:nvPr/>
        </p:nvSpPr>
        <p:spPr>
          <a:xfrm>
            <a:off x="12970933" y="3719330"/>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3</a:t>
            </a:r>
          </a:p>
        </p:txBody>
      </p:sp>
      <p:sp>
        <p:nvSpPr>
          <p:cNvPr id="13" name="Hình chữ nhật 12">
            <a:extLst>
              <a:ext uri="{FF2B5EF4-FFF2-40B4-BE49-F238E27FC236}">
                <a16:creationId xmlns:a16="http://schemas.microsoft.com/office/drawing/2014/main" id="{477EF7BB-D6E7-4BB6-4EF9-49899C4CC27F}"/>
              </a:ext>
            </a:extLst>
          </p:cNvPr>
          <p:cNvSpPr/>
          <p:nvPr/>
        </p:nvSpPr>
        <p:spPr>
          <a:xfrm>
            <a:off x="12970933" y="5012621"/>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4</a:t>
            </a:r>
          </a:p>
        </p:txBody>
      </p:sp>
    </p:spTree>
    <p:extLst>
      <p:ext uri="{BB962C8B-B14F-4D97-AF65-F5344CB8AC3E}">
        <p14:creationId xmlns:p14="http://schemas.microsoft.com/office/powerpoint/2010/main" val="295735397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225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grpId="0" nodeType="withEffect">
                                  <p:stCondLst>
                                    <p:cond delay="75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9" name="Hình chữ nhật 8">
            <a:extLst>
              <a:ext uri="{FF2B5EF4-FFF2-40B4-BE49-F238E27FC236}">
                <a16:creationId xmlns:a16="http://schemas.microsoft.com/office/drawing/2014/main" id="{F0131B44-4C4C-05AF-59EB-0CCB569FEF1B}"/>
              </a:ext>
            </a:extLst>
          </p:cNvPr>
          <p:cNvSpPr/>
          <p:nvPr/>
        </p:nvSpPr>
        <p:spPr>
          <a:xfrm>
            <a:off x="0" y="0"/>
            <a:ext cx="4593441" cy="6710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Google Shape;496;p3"/>
          <p:cNvSpPr/>
          <p:nvPr/>
        </p:nvSpPr>
        <p:spPr>
          <a:xfrm>
            <a:off x="9417384" y="993875"/>
            <a:ext cx="219189"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n-US" sz="1800" b="0" i="0" u="none" strike="noStrike" cap="none">
              <a:solidFill>
                <a:schemeClr val="lt1"/>
              </a:solidFill>
              <a:latin typeface="Arial"/>
              <a:ea typeface="Arial"/>
              <a:cs typeface="Arial"/>
              <a:sym typeface="Arial"/>
            </a:endParaRPr>
          </a:p>
        </p:txBody>
      </p:sp>
      <p:sp>
        <p:nvSpPr>
          <p:cNvPr id="500" name="Google Shape;500;p3"/>
          <p:cNvSpPr/>
          <p:nvPr/>
        </p:nvSpPr>
        <p:spPr>
          <a:xfrm>
            <a:off x="6562970" y="1448870"/>
            <a:ext cx="539380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3F3F3F"/>
                </a:solidFill>
                <a:latin typeface="Times New Roman"/>
                <a:ea typeface="Times New Roman"/>
                <a:cs typeface="Times New Roman"/>
                <a:sym typeface="Times New Roman"/>
              </a:rPr>
              <a:t>TỔNG QUAN VỀ ĐỀ TÀI</a:t>
            </a:r>
          </a:p>
        </p:txBody>
      </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684178" y="5851255"/>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620930" y="1006235"/>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0" name="Google Shape;530;p3"/>
          <p:cNvSpPr/>
          <p:nvPr/>
        </p:nvSpPr>
        <p:spPr>
          <a:xfrm>
            <a:off x="6562970" y="3808360"/>
            <a:ext cx="5393804" cy="461665"/>
          </a:xfrm>
          <a:prstGeom prst="rect">
            <a:avLst/>
          </a:prstGeom>
          <a:noFill/>
          <a:ln>
            <a:noFill/>
          </a:ln>
        </p:spPr>
        <p:txBody>
          <a:bodyPr spcFirstLastPara="1" wrap="square" lIns="91425" tIns="45700" rIns="91425" bIns="45700" anchor="t" anchorCtr="0">
            <a:spAutoFit/>
          </a:bodyPr>
          <a:lstStyle/>
          <a:p>
            <a:pPr>
              <a:buSzPts val="2400"/>
            </a:pPr>
            <a:r>
              <a:rPr lang="vi-VN" sz="2400" b="1">
                <a:solidFill>
                  <a:srgbClr val="3F3F3F"/>
                </a:solidFill>
                <a:latin typeface="Times New Roman"/>
                <a:ea typeface="Times New Roman"/>
                <a:cs typeface="Times New Roman"/>
                <a:sym typeface="Times New Roman"/>
              </a:rPr>
              <a:t> </a:t>
            </a:r>
            <a:r>
              <a:rPr lang="vi-VN" sz="2400" b="1" i="0" u="none" strike="noStrike" cap="none">
                <a:solidFill>
                  <a:srgbClr val="3F3F3F"/>
                </a:solidFill>
                <a:latin typeface="Times New Roman"/>
                <a:ea typeface="Times New Roman"/>
                <a:cs typeface="Times New Roman"/>
                <a:sym typeface="Times New Roman"/>
              </a:rPr>
              <a:t>KẾT QUẢ ĐẠT </a:t>
            </a:r>
            <a:r>
              <a:rPr lang="vi-VN" sz="2400" b="1">
                <a:solidFill>
                  <a:srgbClr val="3F3F3F"/>
                </a:solidFill>
                <a:latin typeface="Times New Roman"/>
                <a:ea typeface="Times New Roman"/>
                <a:cs typeface="Times New Roman"/>
                <a:sym typeface="Times New Roman"/>
              </a:rPr>
              <a:t>ĐƯỢC</a:t>
            </a:r>
            <a:endParaRPr lang="vi-VN" sz="2400" b="1" i="0" u="none" strike="noStrike" cap="none" dirty="0" err="1">
              <a:solidFill>
                <a:srgbClr val="3F3F3F"/>
              </a:solidFill>
              <a:latin typeface="Times New Roman"/>
              <a:ea typeface="Times New Roman"/>
              <a:cs typeface="Times New Roman"/>
              <a:sym typeface="Times New Roman"/>
            </a:endParaRPr>
          </a:p>
        </p:txBody>
      </p:sp>
      <p:sp>
        <p:nvSpPr>
          <p:cNvPr id="538" name="Google Shape;538;p3"/>
          <p:cNvSpPr/>
          <p:nvPr/>
        </p:nvSpPr>
        <p:spPr>
          <a:xfrm>
            <a:off x="6562970" y="5101651"/>
            <a:ext cx="5393804" cy="461624"/>
          </a:xfrm>
          <a:prstGeom prst="rect">
            <a:avLst/>
          </a:prstGeom>
          <a:noFill/>
          <a:ln>
            <a:noFill/>
          </a:ln>
        </p:spPr>
        <p:txBody>
          <a:bodyPr spcFirstLastPara="1" wrap="square" lIns="91425" tIns="45700" rIns="91425" bIns="45700" anchor="t" anchorCtr="0">
            <a:spAutoFit/>
          </a:bodyPr>
          <a:lstStyle/>
          <a:p>
            <a:pPr>
              <a:buSzPts val="2400"/>
            </a:pPr>
            <a:r>
              <a:rPr lang="vi-VN" sz="2400" b="1">
                <a:solidFill>
                  <a:srgbClr val="3F3F3F"/>
                </a:solidFill>
                <a:latin typeface="Times New Roman"/>
                <a:ea typeface="Times New Roman"/>
                <a:cs typeface="Times New Roman"/>
                <a:sym typeface="Times New Roman"/>
              </a:rPr>
              <a:t>KẾT QUẢ</a:t>
            </a:r>
            <a:r>
              <a:rPr lang="vi-VN" sz="2400" b="1" i="0" u="none" strike="noStrike" cap="none">
                <a:solidFill>
                  <a:srgbClr val="3F3F3F"/>
                </a:solidFill>
                <a:latin typeface="Times New Roman"/>
                <a:ea typeface="Times New Roman"/>
                <a:cs typeface="Times New Roman"/>
                <a:sym typeface="Times New Roman"/>
              </a:rPr>
              <a:t> VÀ HƯỚNG PHÁT TRIỂN</a:t>
            </a:r>
            <a:endParaRPr lang="vi-VN" sz="2400" b="1" i="0" u="none" strike="noStrike" cap="none" err="1">
              <a:solidFill>
                <a:srgbClr val="3F3F3F"/>
              </a:solidFill>
              <a:latin typeface="Times New Roman"/>
              <a:ea typeface="Times New Roman"/>
              <a:cs typeface="Times New Roman"/>
              <a:sym typeface="Times New Roman"/>
            </a:endParaRPr>
          </a:p>
        </p:txBody>
      </p:sp>
      <p:sp>
        <p:nvSpPr>
          <p:cNvPr id="543" name="Google Shape;543;p3"/>
          <p:cNvSpPr/>
          <p:nvPr/>
        </p:nvSpPr>
        <p:spPr>
          <a:xfrm>
            <a:off x="6562970" y="2568435"/>
            <a:ext cx="539380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3F3F3F"/>
                </a:solidFill>
                <a:latin typeface="Times New Roman"/>
                <a:ea typeface="Times New Roman"/>
                <a:cs typeface="Times New Roman"/>
                <a:sym typeface="Times New Roman"/>
              </a:rPr>
              <a:t>PHÂN TÍCH THIẾT KẾ HỆ THỐNG</a:t>
            </a:r>
          </a:p>
        </p:txBody>
      </p:sp>
      <p:sp>
        <p:nvSpPr>
          <p:cNvPr id="2" name="Hộp Văn bản 1">
            <a:extLst>
              <a:ext uri="{FF2B5EF4-FFF2-40B4-BE49-F238E27FC236}">
                <a16:creationId xmlns:a16="http://schemas.microsoft.com/office/drawing/2014/main" id="{0A44B7CE-F8E4-5791-28FA-3215B0853B9C}"/>
              </a:ext>
            </a:extLst>
          </p:cNvPr>
          <p:cNvSpPr txBox="1"/>
          <p:nvPr/>
        </p:nvSpPr>
        <p:spPr>
          <a:xfrm>
            <a:off x="399216" y="1151378"/>
            <a:ext cx="4179397" cy="830997"/>
          </a:xfrm>
          <a:prstGeom prst="rect">
            <a:avLst/>
          </a:prstGeom>
          <a:noFill/>
        </p:spPr>
        <p:txBody>
          <a:bodyPr wrap="square" rtlCol="0">
            <a:spAutoFit/>
          </a:bodyPr>
          <a:lstStyle/>
          <a:p>
            <a:r>
              <a:rPr lang="en-US" sz="4800" b="1"/>
              <a:t>NỘI DUNG</a:t>
            </a:r>
          </a:p>
        </p:txBody>
      </p:sp>
      <p:sp>
        <p:nvSpPr>
          <p:cNvPr id="3" name="Hình chữ nhật 2">
            <a:extLst>
              <a:ext uri="{FF2B5EF4-FFF2-40B4-BE49-F238E27FC236}">
                <a16:creationId xmlns:a16="http://schemas.microsoft.com/office/drawing/2014/main" id="{C450A2B6-EE15-558A-354F-7167CD5B65E7}"/>
              </a:ext>
            </a:extLst>
          </p:cNvPr>
          <p:cNvSpPr/>
          <p:nvPr/>
        </p:nvSpPr>
        <p:spPr>
          <a:xfrm>
            <a:off x="5434670" y="1299389"/>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1</a:t>
            </a:r>
          </a:p>
        </p:txBody>
      </p:sp>
      <p:sp>
        <p:nvSpPr>
          <p:cNvPr id="4" name="Hình chữ nhật 3">
            <a:extLst>
              <a:ext uri="{FF2B5EF4-FFF2-40B4-BE49-F238E27FC236}">
                <a16:creationId xmlns:a16="http://schemas.microsoft.com/office/drawing/2014/main" id="{B6F13BC5-D254-9F25-45A7-44BACA5C8F4D}"/>
              </a:ext>
            </a:extLst>
          </p:cNvPr>
          <p:cNvSpPr/>
          <p:nvPr/>
        </p:nvSpPr>
        <p:spPr>
          <a:xfrm>
            <a:off x="5434669" y="2492084"/>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2</a:t>
            </a:r>
          </a:p>
        </p:txBody>
      </p:sp>
      <p:sp>
        <p:nvSpPr>
          <p:cNvPr id="5" name="Hình chữ nhật 4">
            <a:extLst>
              <a:ext uri="{FF2B5EF4-FFF2-40B4-BE49-F238E27FC236}">
                <a16:creationId xmlns:a16="http://schemas.microsoft.com/office/drawing/2014/main" id="{A7800B21-583A-2A41-78B8-C8818708AE21}"/>
              </a:ext>
            </a:extLst>
          </p:cNvPr>
          <p:cNvSpPr/>
          <p:nvPr/>
        </p:nvSpPr>
        <p:spPr>
          <a:xfrm>
            <a:off x="5434669" y="3658879"/>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3</a:t>
            </a:r>
          </a:p>
        </p:txBody>
      </p:sp>
      <p:sp>
        <p:nvSpPr>
          <p:cNvPr id="6" name="Hình chữ nhật 5">
            <a:extLst>
              <a:ext uri="{FF2B5EF4-FFF2-40B4-BE49-F238E27FC236}">
                <a16:creationId xmlns:a16="http://schemas.microsoft.com/office/drawing/2014/main" id="{340B61CE-E1F3-2CAD-F745-582918D2BA39}"/>
              </a:ext>
            </a:extLst>
          </p:cNvPr>
          <p:cNvSpPr/>
          <p:nvPr/>
        </p:nvSpPr>
        <p:spPr>
          <a:xfrm>
            <a:off x="5434669" y="4952170"/>
            <a:ext cx="904461" cy="760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4</a:t>
            </a:r>
          </a:p>
        </p:txBody>
      </p:sp>
      <p:cxnSp>
        <p:nvCxnSpPr>
          <p:cNvPr id="8" name="Đường nối Thẳng 7">
            <a:extLst>
              <a:ext uri="{FF2B5EF4-FFF2-40B4-BE49-F238E27FC236}">
                <a16:creationId xmlns:a16="http://schemas.microsoft.com/office/drawing/2014/main" id="{0FBA8335-289F-4571-4633-5A6E29069194}"/>
              </a:ext>
            </a:extLst>
          </p:cNvPr>
          <p:cNvCxnSpPr>
            <a:cxnSpLocks/>
          </p:cNvCxnSpPr>
          <p:nvPr/>
        </p:nvCxnSpPr>
        <p:spPr>
          <a:xfrm>
            <a:off x="582889" y="2240759"/>
            <a:ext cx="2241752" cy="0"/>
          </a:xfrm>
          <a:prstGeom prst="line">
            <a:avLst/>
          </a:prstGeom>
          <a:ln>
            <a:solidFill>
              <a:schemeClr val="tx2">
                <a:lumMod val="90000"/>
              </a:schemeClr>
            </a:solidFill>
          </a:ln>
        </p:spPr>
        <p:style>
          <a:lnRef idx="2">
            <a:schemeClr val="accent1"/>
          </a:lnRef>
          <a:fillRef idx="0">
            <a:schemeClr val="accent1"/>
          </a:fillRef>
          <a:effectRef idx="1">
            <a:schemeClr val="accent1"/>
          </a:effectRef>
          <a:fontRef idx="minor">
            <a:schemeClr val="tx1"/>
          </a:fontRef>
        </p:style>
      </p:cxnSp>
      <p:grpSp>
        <p:nvGrpSpPr>
          <p:cNvPr id="12" name="Google Shape;550;p4">
            <a:extLst>
              <a:ext uri="{FF2B5EF4-FFF2-40B4-BE49-F238E27FC236}">
                <a16:creationId xmlns:a16="http://schemas.microsoft.com/office/drawing/2014/main" id="{8339B0AC-5B0B-7AE7-F640-20E1220DADF3}"/>
              </a:ext>
            </a:extLst>
          </p:cNvPr>
          <p:cNvGrpSpPr/>
          <p:nvPr/>
        </p:nvGrpSpPr>
        <p:grpSpPr>
          <a:xfrm>
            <a:off x="-3907842" y="360"/>
            <a:ext cx="3314880" cy="6857640"/>
            <a:chOff x="2386080" y="0"/>
            <a:chExt cx="3314880" cy="6857640"/>
          </a:xfrm>
        </p:grpSpPr>
        <p:sp>
          <p:nvSpPr>
            <p:cNvPr id="13" name="Google Shape;551;p4">
              <a:extLst>
                <a:ext uri="{FF2B5EF4-FFF2-40B4-BE49-F238E27FC236}">
                  <a16:creationId xmlns:a16="http://schemas.microsoft.com/office/drawing/2014/main" id="{AF29EF7D-6C54-D049-230D-4730B6FF3F20}"/>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552;p4">
              <a:extLst>
                <a:ext uri="{FF2B5EF4-FFF2-40B4-BE49-F238E27FC236}">
                  <a16:creationId xmlns:a16="http://schemas.microsoft.com/office/drawing/2014/main" id="{FF91F745-4A64-58EC-6341-167148923689}"/>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553;p4">
              <a:extLst>
                <a:ext uri="{FF2B5EF4-FFF2-40B4-BE49-F238E27FC236}">
                  <a16:creationId xmlns:a16="http://schemas.microsoft.com/office/drawing/2014/main" id="{16DF22EB-595B-3478-6496-D91113DE0D0F}"/>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54;p4">
              <a:extLst>
                <a:ext uri="{FF2B5EF4-FFF2-40B4-BE49-F238E27FC236}">
                  <a16:creationId xmlns:a16="http://schemas.microsoft.com/office/drawing/2014/main" id="{BA8B7126-4901-A33B-E5FF-B10794A0032A}"/>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555;p4">
              <a:extLst>
                <a:ext uri="{FF2B5EF4-FFF2-40B4-BE49-F238E27FC236}">
                  <a16:creationId xmlns:a16="http://schemas.microsoft.com/office/drawing/2014/main" id="{D0C2295D-40C1-E162-2355-62C830F685DD}"/>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556;p4">
              <a:extLst>
                <a:ext uri="{FF2B5EF4-FFF2-40B4-BE49-F238E27FC236}">
                  <a16:creationId xmlns:a16="http://schemas.microsoft.com/office/drawing/2014/main" id="{FAE297CF-2AF0-1208-3117-FB8FF9CB4077}"/>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557;p4">
              <a:extLst>
                <a:ext uri="{FF2B5EF4-FFF2-40B4-BE49-F238E27FC236}">
                  <a16:creationId xmlns:a16="http://schemas.microsoft.com/office/drawing/2014/main" id="{62A26D7F-4CE0-358B-5362-2A65F57CBA62}"/>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558;p4">
              <a:extLst>
                <a:ext uri="{FF2B5EF4-FFF2-40B4-BE49-F238E27FC236}">
                  <a16:creationId xmlns:a16="http://schemas.microsoft.com/office/drawing/2014/main" id="{CCBA4DCD-48FF-9F68-7DAA-EA5FFD435C8C}"/>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559;p4">
              <a:extLst>
                <a:ext uri="{FF2B5EF4-FFF2-40B4-BE49-F238E27FC236}">
                  <a16:creationId xmlns:a16="http://schemas.microsoft.com/office/drawing/2014/main" id="{16F1CC35-B888-CC6A-04E7-4B84F8946940}"/>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560;p4">
              <a:extLst>
                <a:ext uri="{FF2B5EF4-FFF2-40B4-BE49-F238E27FC236}">
                  <a16:creationId xmlns:a16="http://schemas.microsoft.com/office/drawing/2014/main" id="{D6A2A20B-A314-D8CC-28FE-23EEBEF831D6}"/>
                </a:ext>
              </a:extLst>
            </p:cNvPr>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561;p4">
              <a:extLst>
                <a:ext uri="{FF2B5EF4-FFF2-40B4-BE49-F238E27FC236}">
                  <a16:creationId xmlns:a16="http://schemas.microsoft.com/office/drawing/2014/main" id="{6317E1C6-B64F-FA66-B236-844CDB308768}"/>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562;p4">
              <a:extLst>
                <a:ext uri="{FF2B5EF4-FFF2-40B4-BE49-F238E27FC236}">
                  <a16:creationId xmlns:a16="http://schemas.microsoft.com/office/drawing/2014/main" id="{7912AE25-07BB-F9AF-D91B-27CB1E77101F}"/>
                </a:ext>
              </a:extLst>
            </p:cNvPr>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Hình Bầu dục 26">
            <a:extLst>
              <a:ext uri="{FF2B5EF4-FFF2-40B4-BE49-F238E27FC236}">
                <a16:creationId xmlns:a16="http://schemas.microsoft.com/office/drawing/2014/main" id="{E26E2110-4694-E5A3-178E-6FF9BBA49BB8}"/>
              </a:ext>
            </a:extLst>
          </p:cNvPr>
          <p:cNvSpPr/>
          <p:nvPr/>
        </p:nvSpPr>
        <p:spPr>
          <a:xfrm>
            <a:off x="-4011422" y="2799247"/>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00"/>
                                        </p:tgtEl>
                                        <p:attrNameLst>
                                          <p:attrName>style.visibility</p:attrName>
                                        </p:attrNameLst>
                                      </p:cBhvr>
                                      <p:to>
                                        <p:strVal val="visible"/>
                                      </p:to>
                                    </p:set>
                                    <p:anim calcmode="lin" valueType="num">
                                      <p:cBhvr>
                                        <p:cTn id="7" dur="1000" fill="hold"/>
                                        <p:tgtEl>
                                          <p:spTgt spid="500"/>
                                        </p:tgtEl>
                                        <p:attrNameLst>
                                          <p:attrName>ppt_w</p:attrName>
                                        </p:attrNameLst>
                                      </p:cBhvr>
                                      <p:tavLst>
                                        <p:tav tm="0">
                                          <p:val>
                                            <p:fltVal val="0"/>
                                          </p:val>
                                        </p:tav>
                                        <p:tav tm="100000">
                                          <p:val>
                                            <p:strVal val="#ppt_w"/>
                                          </p:val>
                                        </p:tav>
                                      </p:tavLst>
                                    </p:anim>
                                    <p:anim calcmode="lin" valueType="num">
                                      <p:cBhvr>
                                        <p:cTn id="8" dur="1000" fill="hold"/>
                                        <p:tgtEl>
                                          <p:spTgt spid="500"/>
                                        </p:tgtEl>
                                        <p:attrNameLst>
                                          <p:attrName>ppt_h</p:attrName>
                                        </p:attrNameLst>
                                      </p:cBhvr>
                                      <p:tavLst>
                                        <p:tav tm="0">
                                          <p:val>
                                            <p:fltVal val="0"/>
                                          </p:val>
                                        </p:tav>
                                        <p:tav tm="100000">
                                          <p:val>
                                            <p:strVal val="#ppt_h"/>
                                          </p:val>
                                        </p:tav>
                                      </p:tavLst>
                                    </p:anim>
                                    <p:anim calcmode="lin" valueType="num">
                                      <p:cBhvr>
                                        <p:cTn id="9" dur="1000" fill="hold"/>
                                        <p:tgtEl>
                                          <p:spTgt spid="500"/>
                                        </p:tgtEl>
                                        <p:attrNameLst>
                                          <p:attrName>style.rotation</p:attrName>
                                        </p:attrNameLst>
                                      </p:cBhvr>
                                      <p:tavLst>
                                        <p:tav tm="0">
                                          <p:val>
                                            <p:fltVal val="90"/>
                                          </p:val>
                                        </p:tav>
                                        <p:tav tm="100000">
                                          <p:val>
                                            <p:fltVal val="0"/>
                                          </p:val>
                                        </p:tav>
                                      </p:tavLst>
                                    </p:anim>
                                    <p:animEffect transition="in" filter="fade">
                                      <p:cBhvr>
                                        <p:cTn id="10" dur="1000"/>
                                        <p:tgtEl>
                                          <p:spTgt spid="500"/>
                                        </p:tgtEl>
                                      </p:cBhvr>
                                    </p:animEffect>
                                  </p:childTnLst>
                                </p:cTn>
                              </p:par>
                              <p:par>
                                <p:cTn id="11" presetID="31" presetClass="entr" presetSubtype="0" fill="hold" grpId="0" nodeType="withEffect">
                                  <p:stCondLst>
                                    <p:cond delay="1500"/>
                                  </p:stCondLst>
                                  <p:childTnLst>
                                    <p:set>
                                      <p:cBhvr>
                                        <p:cTn id="12" dur="1" fill="hold">
                                          <p:stCondLst>
                                            <p:cond delay="0"/>
                                          </p:stCondLst>
                                        </p:cTn>
                                        <p:tgtEl>
                                          <p:spTgt spid="530"/>
                                        </p:tgtEl>
                                        <p:attrNameLst>
                                          <p:attrName>style.visibility</p:attrName>
                                        </p:attrNameLst>
                                      </p:cBhvr>
                                      <p:to>
                                        <p:strVal val="visible"/>
                                      </p:to>
                                    </p:set>
                                    <p:anim calcmode="lin" valueType="num">
                                      <p:cBhvr>
                                        <p:cTn id="13" dur="1000" fill="hold"/>
                                        <p:tgtEl>
                                          <p:spTgt spid="530"/>
                                        </p:tgtEl>
                                        <p:attrNameLst>
                                          <p:attrName>ppt_w</p:attrName>
                                        </p:attrNameLst>
                                      </p:cBhvr>
                                      <p:tavLst>
                                        <p:tav tm="0">
                                          <p:val>
                                            <p:fltVal val="0"/>
                                          </p:val>
                                        </p:tav>
                                        <p:tav tm="100000">
                                          <p:val>
                                            <p:strVal val="#ppt_w"/>
                                          </p:val>
                                        </p:tav>
                                      </p:tavLst>
                                    </p:anim>
                                    <p:anim calcmode="lin" valueType="num">
                                      <p:cBhvr>
                                        <p:cTn id="14" dur="1000" fill="hold"/>
                                        <p:tgtEl>
                                          <p:spTgt spid="530"/>
                                        </p:tgtEl>
                                        <p:attrNameLst>
                                          <p:attrName>ppt_h</p:attrName>
                                        </p:attrNameLst>
                                      </p:cBhvr>
                                      <p:tavLst>
                                        <p:tav tm="0">
                                          <p:val>
                                            <p:fltVal val="0"/>
                                          </p:val>
                                        </p:tav>
                                        <p:tav tm="100000">
                                          <p:val>
                                            <p:strVal val="#ppt_h"/>
                                          </p:val>
                                        </p:tav>
                                      </p:tavLst>
                                    </p:anim>
                                    <p:anim calcmode="lin" valueType="num">
                                      <p:cBhvr>
                                        <p:cTn id="15" dur="1000" fill="hold"/>
                                        <p:tgtEl>
                                          <p:spTgt spid="530"/>
                                        </p:tgtEl>
                                        <p:attrNameLst>
                                          <p:attrName>style.rotation</p:attrName>
                                        </p:attrNameLst>
                                      </p:cBhvr>
                                      <p:tavLst>
                                        <p:tav tm="0">
                                          <p:val>
                                            <p:fltVal val="90"/>
                                          </p:val>
                                        </p:tav>
                                        <p:tav tm="100000">
                                          <p:val>
                                            <p:fltVal val="0"/>
                                          </p:val>
                                        </p:tav>
                                      </p:tavLst>
                                    </p:anim>
                                    <p:animEffect transition="in" filter="fade">
                                      <p:cBhvr>
                                        <p:cTn id="16" dur="1000"/>
                                        <p:tgtEl>
                                          <p:spTgt spid="530"/>
                                        </p:tgtEl>
                                      </p:cBhvr>
                                    </p:animEffect>
                                  </p:childTnLst>
                                </p:cTn>
                              </p:par>
                              <p:par>
                                <p:cTn id="17" presetID="31" presetClass="entr" presetSubtype="0" fill="hold" grpId="0" nodeType="withEffect">
                                  <p:stCondLst>
                                    <p:cond delay="2250"/>
                                  </p:stCondLst>
                                  <p:childTnLst>
                                    <p:set>
                                      <p:cBhvr>
                                        <p:cTn id="18" dur="1" fill="hold">
                                          <p:stCondLst>
                                            <p:cond delay="0"/>
                                          </p:stCondLst>
                                        </p:cTn>
                                        <p:tgtEl>
                                          <p:spTgt spid="538"/>
                                        </p:tgtEl>
                                        <p:attrNameLst>
                                          <p:attrName>style.visibility</p:attrName>
                                        </p:attrNameLst>
                                      </p:cBhvr>
                                      <p:to>
                                        <p:strVal val="visible"/>
                                      </p:to>
                                    </p:set>
                                    <p:anim calcmode="lin" valueType="num">
                                      <p:cBhvr>
                                        <p:cTn id="19" dur="1000" fill="hold"/>
                                        <p:tgtEl>
                                          <p:spTgt spid="538"/>
                                        </p:tgtEl>
                                        <p:attrNameLst>
                                          <p:attrName>ppt_w</p:attrName>
                                        </p:attrNameLst>
                                      </p:cBhvr>
                                      <p:tavLst>
                                        <p:tav tm="0">
                                          <p:val>
                                            <p:fltVal val="0"/>
                                          </p:val>
                                        </p:tav>
                                        <p:tav tm="100000">
                                          <p:val>
                                            <p:strVal val="#ppt_w"/>
                                          </p:val>
                                        </p:tav>
                                      </p:tavLst>
                                    </p:anim>
                                    <p:anim calcmode="lin" valueType="num">
                                      <p:cBhvr>
                                        <p:cTn id="20" dur="1000" fill="hold"/>
                                        <p:tgtEl>
                                          <p:spTgt spid="538"/>
                                        </p:tgtEl>
                                        <p:attrNameLst>
                                          <p:attrName>ppt_h</p:attrName>
                                        </p:attrNameLst>
                                      </p:cBhvr>
                                      <p:tavLst>
                                        <p:tav tm="0">
                                          <p:val>
                                            <p:fltVal val="0"/>
                                          </p:val>
                                        </p:tav>
                                        <p:tav tm="100000">
                                          <p:val>
                                            <p:strVal val="#ppt_h"/>
                                          </p:val>
                                        </p:tav>
                                      </p:tavLst>
                                    </p:anim>
                                    <p:anim calcmode="lin" valueType="num">
                                      <p:cBhvr>
                                        <p:cTn id="21" dur="1000" fill="hold"/>
                                        <p:tgtEl>
                                          <p:spTgt spid="538"/>
                                        </p:tgtEl>
                                        <p:attrNameLst>
                                          <p:attrName>style.rotation</p:attrName>
                                        </p:attrNameLst>
                                      </p:cBhvr>
                                      <p:tavLst>
                                        <p:tav tm="0">
                                          <p:val>
                                            <p:fltVal val="90"/>
                                          </p:val>
                                        </p:tav>
                                        <p:tav tm="100000">
                                          <p:val>
                                            <p:fltVal val="0"/>
                                          </p:val>
                                        </p:tav>
                                      </p:tavLst>
                                    </p:anim>
                                    <p:animEffect transition="in" filter="fade">
                                      <p:cBhvr>
                                        <p:cTn id="22" dur="1000"/>
                                        <p:tgtEl>
                                          <p:spTgt spid="538"/>
                                        </p:tgtEl>
                                      </p:cBhvr>
                                    </p:animEffect>
                                  </p:childTnLst>
                                </p:cTn>
                              </p:par>
                              <p:par>
                                <p:cTn id="23" presetID="31" presetClass="entr" presetSubtype="0" fill="hold" grpId="0" nodeType="withEffect">
                                  <p:stCondLst>
                                    <p:cond delay="750"/>
                                  </p:stCondLst>
                                  <p:childTnLst>
                                    <p:set>
                                      <p:cBhvr>
                                        <p:cTn id="24" dur="1" fill="hold">
                                          <p:stCondLst>
                                            <p:cond delay="0"/>
                                          </p:stCondLst>
                                        </p:cTn>
                                        <p:tgtEl>
                                          <p:spTgt spid="543"/>
                                        </p:tgtEl>
                                        <p:attrNameLst>
                                          <p:attrName>style.visibility</p:attrName>
                                        </p:attrNameLst>
                                      </p:cBhvr>
                                      <p:to>
                                        <p:strVal val="visible"/>
                                      </p:to>
                                    </p:set>
                                    <p:anim calcmode="lin" valueType="num">
                                      <p:cBhvr>
                                        <p:cTn id="25" dur="1000" fill="hold"/>
                                        <p:tgtEl>
                                          <p:spTgt spid="543"/>
                                        </p:tgtEl>
                                        <p:attrNameLst>
                                          <p:attrName>ppt_w</p:attrName>
                                        </p:attrNameLst>
                                      </p:cBhvr>
                                      <p:tavLst>
                                        <p:tav tm="0">
                                          <p:val>
                                            <p:fltVal val="0"/>
                                          </p:val>
                                        </p:tav>
                                        <p:tav tm="100000">
                                          <p:val>
                                            <p:strVal val="#ppt_w"/>
                                          </p:val>
                                        </p:tav>
                                      </p:tavLst>
                                    </p:anim>
                                    <p:anim calcmode="lin" valueType="num">
                                      <p:cBhvr>
                                        <p:cTn id="26" dur="1000" fill="hold"/>
                                        <p:tgtEl>
                                          <p:spTgt spid="543"/>
                                        </p:tgtEl>
                                        <p:attrNameLst>
                                          <p:attrName>ppt_h</p:attrName>
                                        </p:attrNameLst>
                                      </p:cBhvr>
                                      <p:tavLst>
                                        <p:tav tm="0">
                                          <p:val>
                                            <p:fltVal val="0"/>
                                          </p:val>
                                        </p:tav>
                                        <p:tav tm="100000">
                                          <p:val>
                                            <p:strVal val="#ppt_h"/>
                                          </p:val>
                                        </p:tav>
                                      </p:tavLst>
                                    </p:anim>
                                    <p:anim calcmode="lin" valueType="num">
                                      <p:cBhvr>
                                        <p:cTn id="27" dur="1000" fill="hold"/>
                                        <p:tgtEl>
                                          <p:spTgt spid="543"/>
                                        </p:tgtEl>
                                        <p:attrNameLst>
                                          <p:attrName>style.rotation</p:attrName>
                                        </p:attrNameLst>
                                      </p:cBhvr>
                                      <p:tavLst>
                                        <p:tav tm="0">
                                          <p:val>
                                            <p:fltVal val="90"/>
                                          </p:val>
                                        </p:tav>
                                        <p:tav tm="100000">
                                          <p:val>
                                            <p:fltVal val="0"/>
                                          </p:val>
                                        </p:tav>
                                      </p:tavLst>
                                    </p:anim>
                                    <p:animEffect transition="in" filter="fade">
                                      <p:cBhvr>
                                        <p:cTn id="28" dur="10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p:bldP spid="530" grpId="0"/>
      <p:bldP spid="538" grpId="0"/>
      <p:bldP spid="5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4" name="Hình chữ nhật 3">
            <a:extLst>
              <a:ext uri="{FF2B5EF4-FFF2-40B4-BE49-F238E27FC236}">
                <a16:creationId xmlns:a16="http://schemas.microsoft.com/office/drawing/2014/main" id="{861990C5-9D73-E31C-3029-8FAA21DDF2AD}"/>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0" name="Google Shape;550;p4"/>
          <p:cNvGrpSpPr/>
          <p:nvPr/>
        </p:nvGrpSpPr>
        <p:grpSpPr>
          <a:xfrm>
            <a:off x="2550055"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7" name="Google Shape;567;p4"/>
          <p:cNvSpPr/>
          <p:nvPr/>
        </p:nvSpPr>
        <p:spPr>
          <a:xfrm>
            <a:off x="9550051" y="370332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Picture 4" descr="A person holding a cube&#10;&#10;Mô tả được tự động tạo">
            <a:extLst>
              <a:ext uri="{FF2B5EF4-FFF2-40B4-BE49-F238E27FC236}">
                <a16:creationId xmlns:a16="http://schemas.microsoft.com/office/drawing/2014/main" id="{93472E99-EE5D-458C-582C-663E6D36268E}"/>
              </a:ext>
            </a:extLst>
          </p:cNvPr>
          <p:cNvPicPr>
            <a:picLocks noChangeAspect="1"/>
          </p:cNvPicPr>
          <p:nvPr/>
        </p:nvPicPr>
        <p:blipFill>
          <a:blip r:embed="rId3"/>
          <a:stretch>
            <a:fillRect/>
          </a:stretch>
        </p:blipFill>
        <p:spPr>
          <a:xfrm>
            <a:off x="-5236817" y="1019314"/>
            <a:ext cx="4764156" cy="4797286"/>
          </a:xfrm>
          <a:prstGeom prst="rect">
            <a:avLst/>
          </a:prstGeom>
        </p:spPr>
      </p:pic>
      <p:sp>
        <p:nvSpPr>
          <p:cNvPr id="2" name="Google Shape;500;p3">
            <a:extLst>
              <a:ext uri="{FF2B5EF4-FFF2-40B4-BE49-F238E27FC236}">
                <a16:creationId xmlns:a16="http://schemas.microsoft.com/office/drawing/2014/main" id="{3C976F6B-6E70-20CF-D16C-908DCA20422E}"/>
              </a:ext>
            </a:extLst>
          </p:cNvPr>
          <p:cNvSpPr/>
          <p:nvPr/>
        </p:nvSpPr>
        <p:spPr>
          <a:xfrm>
            <a:off x="6526974" y="1713960"/>
            <a:ext cx="4480168" cy="28622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6000" b="1" i="0" u="none" strike="noStrike" cap="none">
                <a:solidFill>
                  <a:srgbClr val="3F3F3F"/>
                </a:solidFill>
                <a:latin typeface="+mj-lt"/>
                <a:ea typeface="Times New Roman"/>
                <a:cs typeface="Times New Roman"/>
                <a:sym typeface="Times New Roman"/>
              </a:rPr>
              <a:t>TỔNG QUAN VỀ ĐỀ TÀI</a:t>
            </a:r>
          </a:p>
        </p:txBody>
      </p:sp>
      <p:sp>
        <p:nvSpPr>
          <p:cNvPr id="3" name="Hình Bầu dục 2">
            <a:extLst>
              <a:ext uri="{FF2B5EF4-FFF2-40B4-BE49-F238E27FC236}">
                <a16:creationId xmlns:a16="http://schemas.microsoft.com/office/drawing/2014/main" id="{3F3571F8-4845-8BFE-8A30-7E9CAFDF77E3}"/>
              </a:ext>
            </a:extLst>
          </p:cNvPr>
          <p:cNvSpPr/>
          <p:nvPr/>
        </p:nvSpPr>
        <p:spPr>
          <a:xfrm>
            <a:off x="941281" y="2717886"/>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Hình chữ nhật 1">
            <a:extLst>
              <a:ext uri="{FF2B5EF4-FFF2-40B4-BE49-F238E27FC236}">
                <a16:creationId xmlns:a16="http://schemas.microsoft.com/office/drawing/2014/main" id="{BFE90479-7FC7-CC62-33D0-91A0376667AA}"/>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0" name="Google Shape;550;p4"/>
          <p:cNvGrpSpPr/>
          <p:nvPr/>
        </p:nvGrpSpPr>
        <p:grpSpPr>
          <a:xfrm>
            <a:off x="12312490" y="-11043"/>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5" name="Google Shape;565;p4"/>
          <p:cNvSpPr/>
          <p:nvPr/>
        </p:nvSpPr>
        <p:spPr>
          <a:xfrm>
            <a:off x="1347581" y="1453671"/>
            <a:ext cx="3705336" cy="1568206"/>
          </a:xfrm>
          <a:prstGeom prst="rect">
            <a:avLst/>
          </a:prstGeom>
          <a:noFill/>
          <a:ln>
            <a:noFill/>
          </a:ln>
        </p:spPr>
        <p:txBody>
          <a:bodyPr spcFirstLastPara="1" wrap="square" lIns="90000" tIns="45000" rIns="90000" bIns="45000" anchor="t" anchorCtr="0">
            <a:spAutoFit/>
          </a:bodyPr>
          <a:lstStyle/>
          <a:p>
            <a:pPr algn="just">
              <a:buSzPts val="6000"/>
            </a:pPr>
            <a:r>
              <a:rPr lang="en-US" sz="4800" b="1" i="0" u="none" strike="noStrike" cap="none" dirty="0">
                <a:solidFill>
                  <a:srgbClr val="414141"/>
                </a:solidFill>
                <a:latin typeface="Calibri"/>
                <a:ea typeface="Calibri"/>
                <a:cs typeface="Calibri"/>
                <a:sym typeface="Calibri"/>
              </a:rPr>
              <a:t>TỔNG QUAN</a:t>
            </a:r>
            <a:r>
              <a:rPr lang="en-US" sz="4800" b="1" dirty="0">
                <a:solidFill>
                  <a:srgbClr val="414141"/>
                </a:solidFill>
                <a:latin typeface="Calibri"/>
                <a:ea typeface="Calibri"/>
                <a:cs typeface="Calibri"/>
                <a:sym typeface="Calibri"/>
              </a:rPr>
              <a:t> </a:t>
            </a:r>
            <a:endParaRPr lang="en-US" sz="4800" dirty="0">
              <a:ea typeface="Calibri"/>
              <a:sym typeface="Calibri"/>
            </a:endParaRPr>
          </a:p>
          <a:p>
            <a:pPr algn="just">
              <a:buSzPts val="6000"/>
            </a:pPr>
            <a:r>
              <a:rPr lang="en-US" sz="4800" b="1" i="0" u="none" strike="noStrike" cap="none" dirty="0">
                <a:solidFill>
                  <a:srgbClr val="414141"/>
                </a:solidFill>
                <a:latin typeface="Calibri"/>
                <a:ea typeface="Calibri"/>
                <a:cs typeface="Calibri"/>
                <a:sym typeface="Calibri"/>
              </a:rPr>
              <a:t>VỀ ĐỀ TÀI</a:t>
            </a:r>
            <a:endParaRPr lang="en-US" sz="4800" b="0" i="0" u="none" strike="noStrike" cap="none">
              <a:solidFill>
                <a:schemeClr val="dk1"/>
              </a:solidFill>
              <a:latin typeface="Arial"/>
              <a:ea typeface="Arial"/>
              <a:cs typeface="Arial"/>
            </a:endParaRPr>
          </a:p>
        </p:txBody>
      </p:sp>
      <p:sp>
        <p:nvSpPr>
          <p:cNvPr id="567" name="Google Shape;567;p4"/>
          <p:cNvSpPr/>
          <p:nvPr/>
        </p:nvSpPr>
        <p:spPr>
          <a:xfrm>
            <a:off x="4954869" y="1943252"/>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TextBox 21">
            <a:extLst>
              <a:ext uri="{FF2B5EF4-FFF2-40B4-BE49-F238E27FC236}">
                <a16:creationId xmlns:a16="http://schemas.microsoft.com/office/drawing/2014/main" id="{E062C87E-90E2-71CB-3A96-2349A30326AD}"/>
              </a:ext>
            </a:extLst>
          </p:cNvPr>
          <p:cNvSpPr txBox="1"/>
          <p:nvPr/>
        </p:nvSpPr>
        <p:spPr>
          <a:xfrm>
            <a:off x="1911384" y="3594230"/>
            <a:ext cx="35792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Lí do </a:t>
            </a:r>
            <a:r>
              <a:rPr lang="en-US" sz="2400" b="1" dirty="0" err="1"/>
              <a:t>chọn</a:t>
            </a:r>
            <a:r>
              <a:rPr lang="en-US" sz="2400" b="1" dirty="0"/>
              <a:t> </a:t>
            </a:r>
            <a:r>
              <a:rPr lang="en-US" sz="2400" b="1" dirty="0" err="1"/>
              <a:t>đề</a:t>
            </a:r>
            <a:r>
              <a:rPr lang="en-US" sz="2400" b="1" dirty="0"/>
              <a:t> </a:t>
            </a:r>
            <a:r>
              <a:rPr lang="en-US" sz="2400" b="1" dirty="0" err="1"/>
              <a:t>tài</a:t>
            </a:r>
          </a:p>
        </p:txBody>
      </p:sp>
      <p:sp>
        <p:nvSpPr>
          <p:cNvPr id="23" name="TextBox 22">
            <a:extLst>
              <a:ext uri="{FF2B5EF4-FFF2-40B4-BE49-F238E27FC236}">
                <a16:creationId xmlns:a16="http://schemas.microsoft.com/office/drawing/2014/main" id="{79AD30E5-9718-6D74-A3BF-9C57847CAD5E}"/>
              </a:ext>
            </a:extLst>
          </p:cNvPr>
          <p:cNvSpPr txBox="1"/>
          <p:nvPr/>
        </p:nvSpPr>
        <p:spPr>
          <a:xfrm>
            <a:off x="1911383" y="4518155"/>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t>Mục</a:t>
            </a:r>
            <a:r>
              <a:rPr lang="en-US" sz="2400" b="1" dirty="0"/>
              <a:t> </a:t>
            </a:r>
            <a:r>
              <a:rPr lang="en-US" sz="2400" b="1" dirty="0" err="1"/>
              <a:t>tiêu</a:t>
            </a:r>
            <a:r>
              <a:rPr lang="en-US" sz="2400" b="1" dirty="0"/>
              <a:t> </a:t>
            </a:r>
            <a:r>
              <a:rPr lang="en-US" sz="2400" b="1" dirty="0" err="1"/>
              <a:t>của</a:t>
            </a:r>
            <a:r>
              <a:rPr lang="en-US" sz="2400" b="1" dirty="0"/>
              <a:t> </a:t>
            </a:r>
            <a:r>
              <a:rPr lang="en-US" sz="2400" b="1" dirty="0" err="1"/>
              <a:t>đề</a:t>
            </a:r>
            <a:r>
              <a:rPr lang="en-US" sz="2400" b="1" dirty="0"/>
              <a:t> </a:t>
            </a:r>
            <a:r>
              <a:rPr lang="en-US" sz="2400" b="1" dirty="0" err="1"/>
              <a:t>tài</a:t>
            </a:r>
          </a:p>
        </p:txBody>
      </p:sp>
      <p:sp>
        <p:nvSpPr>
          <p:cNvPr id="24" name="TextBox 23">
            <a:extLst>
              <a:ext uri="{FF2B5EF4-FFF2-40B4-BE49-F238E27FC236}">
                <a16:creationId xmlns:a16="http://schemas.microsoft.com/office/drawing/2014/main" id="{A3F108F5-D574-F815-3701-83B946EC597D}"/>
              </a:ext>
            </a:extLst>
          </p:cNvPr>
          <p:cNvSpPr txBox="1"/>
          <p:nvPr/>
        </p:nvSpPr>
        <p:spPr>
          <a:xfrm>
            <a:off x="1911383" y="5423030"/>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Công </a:t>
            </a:r>
            <a:r>
              <a:rPr lang="en-US" sz="2400" b="1" dirty="0" err="1"/>
              <a:t>nghệ</a:t>
            </a:r>
            <a:r>
              <a:rPr lang="en-US" sz="2400" b="1" dirty="0"/>
              <a:t> </a:t>
            </a:r>
            <a:r>
              <a:rPr lang="en-US" sz="2400" b="1" dirty="0" err="1"/>
              <a:t>sử</a:t>
            </a:r>
            <a:r>
              <a:rPr lang="en-US" sz="2400" b="1" dirty="0"/>
              <a:t> </a:t>
            </a:r>
            <a:r>
              <a:rPr lang="en-US" sz="2400" b="1" dirty="0" err="1"/>
              <a:t>dụng</a:t>
            </a:r>
          </a:p>
        </p:txBody>
      </p:sp>
      <p:pic>
        <p:nvPicPr>
          <p:cNvPr id="26" name="Picture 25" descr="430,027 Check Mark Icon Royalty-Free Photos and Stock Images | Shutterstock">
            <a:extLst>
              <a:ext uri="{FF2B5EF4-FFF2-40B4-BE49-F238E27FC236}">
                <a16:creationId xmlns:a16="http://schemas.microsoft.com/office/drawing/2014/main" id="{32C46ED0-2A77-1772-9024-7E9730060F46}"/>
              </a:ext>
            </a:extLst>
          </p:cNvPr>
          <p:cNvPicPr>
            <a:picLocks noChangeAspect="1"/>
          </p:cNvPicPr>
          <p:nvPr/>
        </p:nvPicPr>
        <p:blipFill>
          <a:blip r:embed="rId3"/>
          <a:stretch>
            <a:fillRect/>
          </a:stretch>
        </p:blipFill>
        <p:spPr>
          <a:xfrm>
            <a:off x="1104002" y="3450741"/>
            <a:ext cx="718517" cy="674343"/>
          </a:xfrm>
          <a:prstGeom prst="rect">
            <a:avLst/>
          </a:prstGeom>
        </p:spPr>
      </p:pic>
      <p:pic>
        <p:nvPicPr>
          <p:cNvPr id="27" name="Picture 26" descr="430,027 Check Mark Icon Royalty-Free Photos and Stock Images | Shutterstock">
            <a:extLst>
              <a:ext uri="{FF2B5EF4-FFF2-40B4-BE49-F238E27FC236}">
                <a16:creationId xmlns:a16="http://schemas.microsoft.com/office/drawing/2014/main" id="{DDFE158A-DACB-3DA6-72A5-E95AD81430C2}"/>
              </a:ext>
            </a:extLst>
          </p:cNvPr>
          <p:cNvPicPr>
            <a:picLocks noChangeAspect="1"/>
          </p:cNvPicPr>
          <p:nvPr/>
        </p:nvPicPr>
        <p:blipFill>
          <a:blip r:embed="rId3"/>
          <a:stretch>
            <a:fillRect/>
          </a:stretch>
        </p:blipFill>
        <p:spPr>
          <a:xfrm>
            <a:off x="1104002" y="4367351"/>
            <a:ext cx="718517" cy="685386"/>
          </a:xfrm>
          <a:prstGeom prst="rect">
            <a:avLst/>
          </a:prstGeom>
        </p:spPr>
      </p:pic>
      <p:pic>
        <p:nvPicPr>
          <p:cNvPr id="28" name="Picture 27" descr="430,027 Check Mark Icon Royalty-Free Photos and Stock Images | Shutterstock">
            <a:extLst>
              <a:ext uri="{FF2B5EF4-FFF2-40B4-BE49-F238E27FC236}">
                <a16:creationId xmlns:a16="http://schemas.microsoft.com/office/drawing/2014/main" id="{507DF08C-AFCA-062F-0DA6-8BFB1C3CFFDF}"/>
              </a:ext>
            </a:extLst>
          </p:cNvPr>
          <p:cNvPicPr>
            <a:picLocks noChangeAspect="1"/>
          </p:cNvPicPr>
          <p:nvPr/>
        </p:nvPicPr>
        <p:blipFill>
          <a:blip r:embed="rId3"/>
          <a:stretch>
            <a:fillRect/>
          </a:stretch>
        </p:blipFill>
        <p:spPr>
          <a:xfrm>
            <a:off x="1092959" y="5173525"/>
            <a:ext cx="729560" cy="773734"/>
          </a:xfrm>
          <a:prstGeom prst="rect">
            <a:avLst/>
          </a:prstGeom>
        </p:spPr>
      </p:pic>
      <p:pic>
        <p:nvPicPr>
          <p:cNvPr id="29" name="Picture 28" descr="A person holding a cube&#10;&#10;Mô tả được tự động tạo">
            <a:extLst>
              <a:ext uri="{FF2B5EF4-FFF2-40B4-BE49-F238E27FC236}">
                <a16:creationId xmlns:a16="http://schemas.microsoft.com/office/drawing/2014/main" id="{7A4A6836-9C75-C565-ECF9-FE5996B866E7}"/>
              </a:ext>
            </a:extLst>
          </p:cNvPr>
          <p:cNvPicPr>
            <a:picLocks noChangeAspect="1"/>
          </p:cNvPicPr>
          <p:nvPr/>
        </p:nvPicPr>
        <p:blipFill>
          <a:blip r:embed="rId4"/>
          <a:stretch>
            <a:fillRect/>
          </a:stretch>
        </p:blipFill>
        <p:spPr>
          <a:xfrm>
            <a:off x="6093791" y="721140"/>
            <a:ext cx="5448851" cy="5459895"/>
          </a:xfrm>
          <a:prstGeom prst="rect">
            <a:avLst/>
          </a:prstGeom>
        </p:spPr>
      </p:pic>
      <p:sp>
        <p:nvSpPr>
          <p:cNvPr id="3" name="Hình Bầu dục 2">
            <a:extLst>
              <a:ext uri="{FF2B5EF4-FFF2-40B4-BE49-F238E27FC236}">
                <a16:creationId xmlns:a16="http://schemas.microsoft.com/office/drawing/2014/main" id="{356E331C-051B-74B6-D317-8DB1A6D0B078}"/>
              </a:ext>
            </a:extLst>
          </p:cNvPr>
          <p:cNvSpPr/>
          <p:nvPr/>
        </p:nvSpPr>
        <p:spPr>
          <a:xfrm>
            <a:off x="-2473770" y="2787962"/>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1</a:t>
            </a:r>
          </a:p>
        </p:txBody>
      </p:sp>
    </p:spTree>
    <p:extLst>
      <p:ext uri="{BB962C8B-B14F-4D97-AF65-F5344CB8AC3E}">
        <p14:creationId xmlns:p14="http://schemas.microsoft.com/office/powerpoint/2010/main" val="3753969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 name="Hình chữ nhật 1">
            <a:extLst>
              <a:ext uri="{FF2B5EF4-FFF2-40B4-BE49-F238E27FC236}">
                <a16:creationId xmlns:a16="http://schemas.microsoft.com/office/drawing/2014/main" id="{5A2FF8A1-3D59-F8B3-3BE1-66181A94AC5A}"/>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062C87E-90E2-71CB-3A96-2349A30326AD}"/>
              </a:ext>
            </a:extLst>
          </p:cNvPr>
          <p:cNvSpPr txBox="1"/>
          <p:nvPr/>
        </p:nvSpPr>
        <p:spPr>
          <a:xfrm>
            <a:off x="605802" y="249570"/>
            <a:ext cx="35792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LÍ DO CHỌN ĐỀ TÀI</a:t>
            </a:r>
            <a:endParaRPr lang="en-US" sz="2400" b="1" dirty="0" err="1"/>
          </a:p>
        </p:txBody>
      </p:sp>
      <p:sp>
        <p:nvSpPr>
          <p:cNvPr id="23" name="TextBox 22">
            <a:extLst>
              <a:ext uri="{FF2B5EF4-FFF2-40B4-BE49-F238E27FC236}">
                <a16:creationId xmlns:a16="http://schemas.microsoft.com/office/drawing/2014/main" id="{79AD30E5-9718-6D74-A3BF-9C57847CAD5E}"/>
              </a:ext>
            </a:extLst>
          </p:cNvPr>
          <p:cNvSpPr txBox="1"/>
          <p:nvPr/>
        </p:nvSpPr>
        <p:spPr>
          <a:xfrm>
            <a:off x="784948" y="7488851"/>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t>Mục</a:t>
            </a:r>
            <a:r>
              <a:rPr lang="en-US" sz="2400" b="1" dirty="0"/>
              <a:t> </a:t>
            </a:r>
            <a:r>
              <a:rPr lang="en-US" sz="2400" b="1" dirty="0" err="1"/>
              <a:t>tiêu</a:t>
            </a:r>
            <a:r>
              <a:rPr lang="en-US" sz="2400" b="1" dirty="0"/>
              <a:t> </a:t>
            </a:r>
            <a:r>
              <a:rPr lang="en-US" sz="2400" b="1" dirty="0" err="1"/>
              <a:t>của</a:t>
            </a:r>
            <a:r>
              <a:rPr lang="en-US" sz="2400" b="1" dirty="0"/>
              <a:t> </a:t>
            </a:r>
            <a:r>
              <a:rPr lang="en-US" sz="2400" b="1" dirty="0" err="1"/>
              <a:t>đề</a:t>
            </a:r>
            <a:r>
              <a:rPr lang="en-US" sz="2400" b="1" dirty="0"/>
              <a:t> </a:t>
            </a:r>
            <a:r>
              <a:rPr lang="en-US" sz="2400" b="1" dirty="0" err="1"/>
              <a:t>tài</a:t>
            </a:r>
          </a:p>
        </p:txBody>
      </p:sp>
      <p:sp>
        <p:nvSpPr>
          <p:cNvPr id="24" name="TextBox 23">
            <a:extLst>
              <a:ext uri="{FF2B5EF4-FFF2-40B4-BE49-F238E27FC236}">
                <a16:creationId xmlns:a16="http://schemas.microsoft.com/office/drawing/2014/main" id="{A3F108F5-D574-F815-3701-83B946EC597D}"/>
              </a:ext>
            </a:extLst>
          </p:cNvPr>
          <p:cNvSpPr txBox="1"/>
          <p:nvPr/>
        </p:nvSpPr>
        <p:spPr>
          <a:xfrm>
            <a:off x="784948" y="8393726"/>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Công </a:t>
            </a:r>
            <a:r>
              <a:rPr lang="en-US" sz="2400" b="1" dirty="0" err="1"/>
              <a:t>nghệ</a:t>
            </a:r>
            <a:r>
              <a:rPr lang="en-US" sz="2400" b="1" dirty="0"/>
              <a:t> </a:t>
            </a:r>
            <a:r>
              <a:rPr lang="en-US" sz="2400" b="1" dirty="0" err="1"/>
              <a:t>sử</a:t>
            </a:r>
            <a:r>
              <a:rPr lang="en-US" sz="2400" b="1" dirty="0"/>
              <a:t> </a:t>
            </a:r>
            <a:r>
              <a:rPr lang="en-US" sz="2400" b="1" dirty="0" err="1"/>
              <a:t>dụng</a:t>
            </a:r>
          </a:p>
        </p:txBody>
      </p:sp>
      <p:pic>
        <p:nvPicPr>
          <p:cNvPr id="25" name="Picture 24" descr="Mục này có hình ảnh của: Boao Forum For Asia Technology Blue Advertising Background Backgrounds | PSD Free Download - Pikbest">
            <a:extLst>
              <a:ext uri="{FF2B5EF4-FFF2-40B4-BE49-F238E27FC236}">
                <a16:creationId xmlns:a16="http://schemas.microsoft.com/office/drawing/2014/main" id="{AD124A8E-A0C5-4244-3FCD-2D7DD44728E4}"/>
              </a:ext>
            </a:extLst>
          </p:cNvPr>
          <p:cNvPicPr>
            <a:picLocks noChangeAspect="1"/>
          </p:cNvPicPr>
          <p:nvPr/>
        </p:nvPicPr>
        <p:blipFill>
          <a:blip r:embed="rId3"/>
          <a:stretch>
            <a:fillRect/>
          </a:stretch>
        </p:blipFill>
        <p:spPr>
          <a:xfrm>
            <a:off x="12648924" y="1098288"/>
            <a:ext cx="3457575" cy="4712776"/>
          </a:xfrm>
          <a:prstGeom prst="rect">
            <a:avLst/>
          </a:prstGeom>
        </p:spPr>
      </p:pic>
      <p:pic>
        <p:nvPicPr>
          <p:cNvPr id="27" name="Picture 26" descr="430,027 Check Mark Icon Royalty-Free Photos and Stock Images | Shutterstock">
            <a:extLst>
              <a:ext uri="{FF2B5EF4-FFF2-40B4-BE49-F238E27FC236}">
                <a16:creationId xmlns:a16="http://schemas.microsoft.com/office/drawing/2014/main" id="{DDFE158A-DACB-3DA6-72A5-E95AD81430C2}"/>
              </a:ext>
            </a:extLst>
          </p:cNvPr>
          <p:cNvPicPr>
            <a:picLocks noChangeAspect="1"/>
          </p:cNvPicPr>
          <p:nvPr/>
        </p:nvPicPr>
        <p:blipFill>
          <a:blip r:embed="rId4"/>
          <a:stretch>
            <a:fillRect/>
          </a:stretch>
        </p:blipFill>
        <p:spPr>
          <a:xfrm>
            <a:off x="-22433" y="7338047"/>
            <a:ext cx="718517" cy="685386"/>
          </a:xfrm>
          <a:prstGeom prst="rect">
            <a:avLst/>
          </a:prstGeom>
        </p:spPr>
      </p:pic>
      <p:pic>
        <p:nvPicPr>
          <p:cNvPr id="28" name="Picture 27" descr="430,027 Check Mark Icon Royalty-Free Photos and Stock Images | Shutterstock">
            <a:extLst>
              <a:ext uri="{FF2B5EF4-FFF2-40B4-BE49-F238E27FC236}">
                <a16:creationId xmlns:a16="http://schemas.microsoft.com/office/drawing/2014/main" id="{507DF08C-AFCA-062F-0DA6-8BFB1C3CFFDF}"/>
              </a:ext>
            </a:extLst>
          </p:cNvPr>
          <p:cNvPicPr>
            <a:picLocks noChangeAspect="1"/>
          </p:cNvPicPr>
          <p:nvPr/>
        </p:nvPicPr>
        <p:blipFill>
          <a:blip r:embed="rId4"/>
          <a:stretch>
            <a:fillRect/>
          </a:stretch>
        </p:blipFill>
        <p:spPr>
          <a:xfrm>
            <a:off x="-33476" y="8144221"/>
            <a:ext cx="729560" cy="773734"/>
          </a:xfrm>
          <a:prstGeom prst="rect">
            <a:avLst/>
          </a:prstGeom>
        </p:spPr>
      </p:pic>
      <p:pic>
        <p:nvPicPr>
          <p:cNvPr id="3" name="Picture 4" descr="Công nghiệp 4.0 - Xu hướng thế giới và chính sách phát triển ở Việt Nam |  Học viện Cảnh sát nhân dân">
            <a:extLst>
              <a:ext uri="{FF2B5EF4-FFF2-40B4-BE49-F238E27FC236}">
                <a16:creationId xmlns:a16="http://schemas.microsoft.com/office/drawing/2014/main" id="{AAE46A4D-E638-E659-656A-E6F6E0802B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557" y="2136710"/>
            <a:ext cx="2983040" cy="2060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9083CE-62CD-F408-5B46-EF839AFDDDDE}"/>
              </a:ext>
            </a:extLst>
          </p:cNvPr>
          <p:cNvSpPr txBox="1"/>
          <p:nvPr/>
        </p:nvSpPr>
        <p:spPr>
          <a:xfrm>
            <a:off x="722601" y="4509472"/>
            <a:ext cx="2587784" cy="338554"/>
          </a:xfrm>
          <a:prstGeom prst="rect">
            <a:avLst/>
          </a:prstGeom>
          <a:noFill/>
        </p:spPr>
        <p:txBody>
          <a:bodyPr wrap="square" rtlCol="0">
            <a:spAutoFit/>
          </a:bodyPr>
          <a:lstStyle/>
          <a:p>
            <a:pPr algn="ctr"/>
            <a:r>
              <a:rPr lang="en-US" sz="1600">
                <a:latin typeface="+mj-lt"/>
                <a:cs typeface="Times New Roman" panose="02020603050405020304" pitchFamily="18" charset="0"/>
              </a:rPr>
              <a:t>Cách mạng công nghệ 4.0</a:t>
            </a:r>
          </a:p>
        </p:txBody>
      </p:sp>
      <p:pic>
        <p:nvPicPr>
          <p:cNvPr id="7" name="Picture 6" descr="Nhu cầu thị trường là gì? Phương pháp nghiên cứu nhu cầu thị trường hiệu quả">
            <a:extLst>
              <a:ext uri="{FF2B5EF4-FFF2-40B4-BE49-F238E27FC236}">
                <a16:creationId xmlns:a16="http://schemas.microsoft.com/office/drawing/2014/main" id="{BC9CC0D1-9FB2-FB13-550A-0AAF66CD79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647" y="2136710"/>
            <a:ext cx="2914197" cy="21061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Những kế hoạch tiếp cận khách hàng trong mơ mà ai cũng muốn biết">
            <a:extLst>
              <a:ext uri="{FF2B5EF4-FFF2-40B4-BE49-F238E27FC236}">
                <a16:creationId xmlns:a16="http://schemas.microsoft.com/office/drawing/2014/main" id="{D6AFA847-4DC5-A156-BE4C-74E551D02D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8623" y="2136710"/>
            <a:ext cx="3598569" cy="20600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1D47BA-41BC-4066-5890-6981F7289EE7}"/>
              </a:ext>
            </a:extLst>
          </p:cNvPr>
          <p:cNvSpPr txBox="1"/>
          <p:nvPr/>
        </p:nvSpPr>
        <p:spPr>
          <a:xfrm>
            <a:off x="4921089" y="4509472"/>
            <a:ext cx="2294218" cy="338554"/>
          </a:xfrm>
          <a:prstGeom prst="rect">
            <a:avLst/>
          </a:prstGeom>
          <a:noFill/>
        </p:spPr>
        <p:txBody>
          <a:bodyPr wrap="none" rtlCol="0">
            <a:spAutoFit/>
          </a:bodyPr>
          <a:lstStyle/>
          <a:p>
            <a:r>
              <a:rPr lang="en-US" sz="1600">
                <a:latin typeface="+mj-lt"/>
                <a:cs typeface="Times New Roman" panose="02020603050405020304" pitchFamily="18" charset="0"/>
              </a:rPr>
              <a:t>Nhu cầu thị trường cao</a:t>
            </a:r>
          </a:p>
        </p:txBody>
      </p:sp>
      <p:sp>
        <p:nvSpPr>
          <p:cNvPr id="13" name="TextBox 12">
            <a:extLst>
              <a:ext uri="{FF2B5EF4-FFF2-40B4-BE49-F238E27FC236}">
                <a16:creationId xmlns:a16="http://schemas.microsoft.com/office/drawing/2014/main" id="{84251E90-0400-F91F-EDCD-C2F456FB91A3}"/>
              </a:ext>
            </a:extLst>
          </p:cNvPr>
          <p:cNvSpPr txBox="1"/>
          <p:nvPr/>
        </p:nvSpPr>
        <p:spPr>
          <a:xfrm>
            <a:off x="8798767" y="4509472"/>
            <a:ext cx="2590774" cy="338554"/>
          </a:xfrm>
          <a:prstGeom prst="rect">
            <a:avLst/>
          </a:prstGeom>
          <a:noFill/>
        </p:spPr>
        <p:txBody>
          <a:bodyPr wrap="none" rtlCol="0">
            <a:spAutoFit/>
          </a:bodyPr>
          <a:lstStyle/>
          <a:p>
            <a:r>
              <a:rPr lang="en-US" sz="1600">
                <a:latin typeface="+mj-lt"/>
                <a:cs typeface="Times New Roman" panose="02020603050405020304" pitchFamily="18" charset="0"/>
              </a:rPr>
              <a:t>Khả năng tiếp cận rộng rãi</a:t>
            </a:r>
          </a:p>
        </p:txBody>
      </p:sp>
      <p:sp>
        <p:nvSpPr>
          <p:cNvPr id="15" name="TextBox 14">
            <a:extLst>
              <a:ext uri="{FF2B5EF4-FFF2-40B4-BE49-F238E27FC236}">
                <a16:creationId xmlns:a16="http://schemas.microsoft.com/office/drawing/2014/main" id="{68FC7182-BD88-03B6-167E-B16FBC8FB96F}"/>
              </a:ext>
            </a:extLst>
          </p:cNvPr>
          <p:cNvSpPr txBox="1"/>
          <p:nvPr/>
        </p:nvSpPr>
        <p:spPr>
          <a:xfrm>
            <a:off x="12073806" y="4606867"/>
            <a:ext cx="3390498" cy="338554"/>
          </a:xfrm>
          <a:prstGeom prst="rect">
            <a:avLst/>
          </a:prstGeom>
          <a:noFill/>
        </p:spPr>
        <p:txBody>
          <a:bodyPr wrap="square" rtlCol="0">
            <a:spAutoFit/>
          </a:bodyPr>
          <a:lstStyle/>
          <a:p>
            <a:pPr algn="ctr"/>
            <a:r>
              <a:rPr lang="en-US" sz="1600">
                <a:solidFill>
                  <a:schemeClr val="tx1"/>
                </a:solidFill>
                <a:latin typeface="Times New Roman" panose="02020603050405020304" pitchFamily="18" charset="0"/>
                <a:cs typeface="Times New Roman" panose="02020603050405020304" pitchFamily="18" charset="0"/>
              </a:rPr>
              <a:t>Tối ưu hóa chi phí</a:t>
            </a:r>
          </a:p>
        </p:txBody>
      </p:sp>
      <p:sp>
        <p:nvSpPr>
          <p:cNvPr id="17" name="TextBox 16">
            <a:extLst>
              <a:ext uri="{FF2B5EF4-FFF2-40B4-BE49-F238E27FC236}">
                <a16:creationId xmlns:a16="http://schemas.microsoft.com/office/drawing/2014/main" id="{11740F73-2EFE-A92C-802E-0D53D0951C4B}"/>
              </a:ext>
            </a:extLst>
          </p:cNvPr>
          <p:cNvSpPr txBox="1"/>
          <p:nvPr/>
        </p:nvSpPr>
        <p:spPr>
          <a:xfrm>
            <a:off x="16302686" y="4606867"/>
            <a:ext cx="3033203" cy="338554"/>
          </a:xfrm>
          <a:prstGeom prst="rect">
            <a:avLst/>
          </a:prstGeom>
          <a:noFill/>
        </p:spPr>
        <p:txBody>
          <a:bodyPr wrap="none" rtlCol="0">
            <a:spAutoFit/>
          </a:bodyPr>
          <a:lstStyle/>
          <a:p>
            <a:r>
              <a:rPr lang="en-US" sz="1600">
                <a:solidFill>
                  <a:schemeClr val="tx1"/>
                </a:solidFill>
                <a:latin typeface="Times New Roman" panose="02020603050405020304" pitchFamily="18" charset="0"/>
                <a:cs typeface="Times New Roman" panose="02020603050405020304" pitchFamily="18" charset="0"/>
              </a:rPr>
              <a:t>Khả năng mở rộng và tích hợp cao</a:t>
            </a:r>
          </a:p>
        </p:txBody>
      </p:sp>
      <p:pic>
        <p:nvPicPr>
          <p:cNvPr id="19" name="Picture 2" descr="TIẾT KIỆM CHI PHÍ VẬN HÀNH TRONG XỬ LÝ MÙI HÔI NƯỚC THẢI">
            <a:extLst>
              <a:ext uri="{FF2B5EF4-FFF2-40B4-BE49-F238E27FC236}">
                <a16:creationId xmlns:a16="http://schemas.microsoft.com/office/drawing/2014/main" id="{420BE47E-D73D-5685-5804-8E30602D4A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65912" y="1988194"/>
            <a:ext cx="2606286" cy="23732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hiến lược toàn cầu là gì? Loại hình, đặc điểm, ưu nhược điểm">
            <a:extLst>
              <a:ext uri="{FF2B5EF4-FFF2-40B4-BE49-F238E27FC236}">
                <a16:creationId xmlns:a16="http://schemas.microsoft.com/office/drawing/2014/main" id="{7E25D430-6C1F-870E-9830-0CDFF225DB0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47754" y="2215444"/>
            <a:ext cx="3573623" cy="202071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7 Cách Tương tác với khách hàng Hiệu Quả trong từng trường hợp">
            <a:extLst>
              <a:ext uri="{FF2B5EF4-FFF2-40B4-BE49-F238E27FC236}">
                <a16:creationId xmlns:a16="http://schemas.microsoft.com/office/drawing/2014/main" id="{3445FD72-AFF0-B0E3-4B37-DCE32BF6CA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38619" y="2215444"/>
            <a:ext cx="3771382" cy="20616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9A59202-638F-3461-78CB-6941413B78F0}"/>
              </a:ext>
            </a:extLst>
          </p:cNvPr>
          <p:cNvSpPr/>
          <p:nvPr/>
        </p:nvSpPr>
        <p:spPr>
          <a:xfrm>
            <a:off x="19748046" y="4606867"/>
            <a:ext cx="3861955" cy="338554"/>
          </a:xfrm>
          <a:prstGeom prst="rect">
            <a:avLst/>
          </a:prstGeom>
        </p:spPr>
        <p:txBody>
          <a:bodyPr wrap="none">
            <a:spAutoFit/>
          </a:bodyPr>
          <a:lstStyle/>
          <a:p>
            <a:r>
              <a:rPr lang="vi-VN" sz="1600">
                <a:solidFill>
                  <a:schemeClr val="tx1"/>
                </a:solidFill>
                <a:latin typeface="Times New Roman" panose="02020603050405020304" pitchFamily="18" charset="0"/>
                <a:cs typeface="Times New Roman" panose="02020603050405020304" pitchFamily="18" charset="0"/>
              </a:rPr>
              <a:t>Khả năng tương tác và chăm sóc khách hàng</a:t>
            </a:r>
            <a:endParaRPr lang="en-US" sz="1600">
              <a:solidFill>
                <a:schemeClr val="tx1"/>
              </a:solidFill>
              <a:latin typeface="Times New Roman" panose="02020603050405020304" pitchFamily="18" charset="0"/>
              <a:cs typeface="Times New Roman" panose="02020603050405020304" pitchFamily="18" charset="0"/>
            </a:endParaRPr>
          </a:p>
        </p:txBody>
      </p:sp>
      <p:cxnSp>
        <p:nvCxnSpPr>
          <p:cNvPr id="6" name="Đường nối Thẳng 5">
            <a:extLst>
              <a:ext uri="{FF2B5EF4-FFF2-40B4-BE49-F238E27FC236}">
                <a16:creationId xmlns:a16="http://schemas.microsoft.com/office/drawing/2014/main" id="{8DC19F1F-57F2-6878-0D35-824A30F9A227}"/>
              </a:ext>
            </a:extLst>
          </p:cNvPr>
          <p:cNvCxnSpPr>
            <a:cxnSpLocks/>
          </p:cNvCxnSpPr>
          <p:nvPr/>
        </p:nvCxnSpPr>
        <p:spPr>
          <a:xfrm>
            <a:off x="722601" y="711235"/>
            <a:ext cx="278899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368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34" name="Hình chữ nhật 533">
            <a:extLst>
              <a:ext uri="{FF2B5EF4-FFF2-40B4-BE49-F238E27FC236}">
                <a16:creationId xmlns:a16="http://schemas.microsoft.com/office/drawing/2014/main" id="{FB7F3581-25DB-864D-A6AE-7B0EA9CF0A32}"/>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9AD30E5-9718-6D74-A3BF-9C57847CAD5E}"/>
              </a:ext>
            </a:extLst>
          </p:cNvPr>
          <p:cNvSpPr txBox="1"/>
          <p:nvPr/>
        </p:nvSpPr>
        <p:spPr>
          <a:xfrm>
            <a:off x="784948" y="7488851"/>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t>Mục</a:t>
            </a:r>
            <a:r>
              <a:rPr lang="en-US" sz="2400" b="1" dirty="0"/>
              <a:t> </a:t>
            </a:r>
            <a:r>
              <a:rPr lang="en-US" sz="2400" b="1" dirty="0" err="1"/>
              <a:t>tiêu</a:t>
            </a:r>
            <a:r>
              <a:rPr lang="en-US" sz="2400" b="1" dirty="0"/>
              <a:t> </a:t>
            </a:r>
            <a:r>
              <a:rPr lang="en-US" sz="2400" b="1" dirty="0" err="1"/>
              <a:t>của</a:t>
            </a:r>
            <a:r>
              <a:rPr lang="en-US" sz="2400" b="1" dirty="0"/>
              <a:t> </a:t>
            </a:r>
            <a:r>
              <a:rPr lang="en-US" sz="2400" b="1" dirty="0" err="1"/>
              <a:t>đề</a:t>
            </a:r>
            <a:r>
              <a:rPr lang="en-US" sz="2400" b="1" dirty="0"/>
              <a:t> </a:t>
            </a:r>
            <a:r>
              <a:rPr lang="en-US" sz="2400" b="1" dirty="0" err="1"/>
              <a:t>tài</a:t>
            </a:r>
          </a:p>
        </p:txBody>
      </p:sp>
      <p:sp>
        <p:nvSpPr>
          <p:cNvPr id="24" name="TextBox 23">
            <a:extLst>
              <a:ext uri="{FF2B5EF4-FFF2-40B4-BE49-F238E27FC236}">
                <a16:creationId xmlns:a16="http://schemas.microsoft.com/office/drawing/2014/main" id="{A3F108F5-D574-F815-3701-83B946EC597D}"/>
              </a:ext>
            </a:extLst>
          </p:cNvPr>
          <p:cNvSpPr txBox="1"/>
          <p:nvPr/>
        </p:nvSpPr>
        <p:spPr>
          <a:xfrm>
            <a:off x="784948" y="8393726"/>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Công </a:t>
            </a:r>
            <a:r>
              <a:rPr lang="en-US" sz="2400" b="1" dirty="0" err="1"/>
              <a:t>nghệ</a:t>
            </a:r>
            <a:r>
              <a:rPr lang="en-US" sz="2400" b="1" dirty="0"/>
              <a:t> </a:t>
            </a:r>
            <a:r>
              <a:rPr lang="en-US" sz="2400" b="1" dirty="0" err="1"/>
              <a:t>sử</a:t>
            </a:r>
            <a:r>
              <a:rPr lang="en-US" sz="2400" b="1" dirty="0"/>
              <a:t> </a:t>
            </a:r>
            <a:r>
              <a:rPr lang="en-US" sz="2400" b="1" dirty="0" err="1"/>
              <a:t>dụng</a:t>
            </a:r>
          </a:p>
        </p:txBody>
      </p:sp>
      <p:pic>
        <p:nvPicPr>
          <p:cNvPr id="27" name="Picture 26" descr="430,027 Check Mark Icon Royalty-Free Photos and Stock Images | Shutterstock">
            <a:extLst>
              <a:ext uri="{FF2B5EF4-FFF2-40B4-BE49-F238E27FC236}">
                <a16:creationId xmlns:a16="http://schemas.microsoft.com/office/drawing/2014/main" id="{DDFE158A-DACB-3DA6-72A5-E95AD81430C2}"/>
              </a:ext>
            </a:extLst>
          </p:cNvPr>
          <p:cNvPicPr>
            <a:picLocks noChangeAspect="1"/>
          </p:cNvPicPr>
          <p:nvPr/>
        </p:nvPicPr>
        <p:blipFill>
          <a:blip r:embed="rId3"/>
          <a:stretch>
            <a:fillRect/>
          </a:stretch>
        </p:blipFill>
        <p:spPr>
          <a:xfrm>
            <a:off x="-22433" y="7338047"/>
            <a:ext cx="718517" cy="685386"/>
          </a:xfrm>
          <a:prstGeom prst="rect">
            <a:avLst/>
          </a:prstGeom>
        </p:spPr>
      </p:pic>
      <p:pic>
        <p:nvPicPr>
          <p:cNvPr id="28" name="Picture 27" descr="430,027 Check Mark Icon Royalty-Free Photos and Stock Images | Shutterstock">
            <a:extLst>
              <a:ext uri="{FF2B5EF4-FFF2-40B4-BE49-F238E27FC236}">
                <a16:creationId xmlns:a16="http://schemas.microsoft.com/office/drawing/2014/main" id="{507DF08C-AFCA-062F-0DA6-8BFB1C3CFFDF}"/>
              </a:ext>
            </a:extLst>
          </p:cNvPr>
          <p:cNvPicPr>
            <a:picLocks noChangeAspect="1"/>
          </p:cNvPicPr>
          <p:nvPr/>
        </p:nvPicPr>
        <p:blipFill>
          <a:blip r:embed="rId3"/>
          <a:stretch>
            <a:fillRect/>
          </a:stretch>
        </p:blipFill>
        <p:spPr>
          <a:xfrm>
            <a:off x="-33476" y="8144221"/>
            <a:ext cx="729560" cy="773734"/>
          </a:xfrm>
          <a:prstGeom prst="rect">
            <a:avLst/>
          </a:prstGeom>
        </p:spPr>
      </p:pic>
      <p:pic>
        <p:nvPicPr>
          <p:cNvPr id="3" name="Picture 4" descr="Công nghiệp 4.0 - Xu hướng thế giới và chính sách phát triển ở Việt Nam |  Học viện Cảnh sát nhân dân">
            <a:extLst>
              <a:ext uri="{FF2B5EF4-FFF2-40B4-BE49-F238E27FC236}">
                <a16:creationId xmlns:a16="http://schemas.microsoft.com/office/drawing/2014/main" id="{AAE46A4D-E638-E659-656A-E6F6E0802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3468" y="2089085"/>
            <a:ext cx="2983040" cy="2060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9083CE-62CD-F408-5B46-EF839AFDDDDE}"/>
              </a:ext>
            </a:extLst>
          </p:cNvPr>
          <p:cNvSpPr txBox="1"/>
          <p:nvPr/>
        </p:nvSpPr>
        <p:spPr>
          <a:xfrm>
            <a:off x="-12392025" y="4431070"/>
            <a:ext cx="4040155" cy="338554"/>
          </a:xfrm>
          <a:prstGeom prst="rect">
            <a:avLst/>
          </a:prstGeom>
          <a:noFill/>
        </p:spPr>
        <p:txBody>
          <a:bodyPr wrap="square" rtlCol="0">
            <a:spAutoFit/>
          </a:bodyPr>
          <a:lstStyle/>
          <a:p>
            <a:pPr algn="ctr"/>
            <a:r>
              <a:rPr lang="en-US" sz="1600">
                <a:latin typeface="Times New Roman" panose="02020603050405020304" pitchFamily="18" charset="0"/>
                <a:cs typeface="Times New Roman" panose="02020603050405020304" pitchFamily="18" charset="0"/>
              </a:rPr>
              <a:t>Cách mạng công nghệ 4.0</a:t>
            </a:r>
          </a:p>
        </p:txBody>
      </p:sp>
      <p:pic>
        <p:nvPicPr>
          <p:cNvPr id="7" name="Picture 6" descr="Nhu cầu thị trường là gì? Phương pháp nghiên cứu nhu cầu thị trường hiệu quả">
            <a:extLst>
              <a:ext uri="{FF2B5EF4-FFF2-40B4-BE49-F238E27FC236}">
                <a16:creationId xmlns:a16="http://schemas.microsoft.com/office/drawing/2014/main" id="{BC9CC0D1-9FB2-FB13-550A-0AAF66CD7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378" y="2089085"/>
            <a:ext cx="2914197" cy="21061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Những kế hoạch tiếp cận khách hàng trong mơ mà ai cũng muốn biết">
            <a:extLst>
              <a:ext uri="{FF2B5EF4-FFF2-40B4-BE49-F238E27FC236}">
                <a16:creationId xmlns:a16="http://schemas.microsoft.com/office/drawing/2014/main" id="{D6AFA847-4DC5-A156-BE4C-74E551D02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3402" y="2089085"/>
            <a:ext cx="3598569" cy="20600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1D47BA-41BC-4066-5890-6981F7289EE7}"/>
              </a:ext>
            </a:extLst>
          </p:cNvPr>
          <p:cNvSpPr txBox="1"/>
          <p:nvPr/>
        </p:nvSpPr>
        <p:spPr>
          <a:xfrm>
            <a:off x="-7470936" y="4461847"/>
            <a:ext cx="2082621" cy="338554"/>
          </a:xfrm>
          <a:prstGeom prst="rect">
            <a:avLst/>
          </a:prstGeom>
          <a:noFill/>
        </p:spPr>
        <p:txBody>
          <a:bodyPr wrap="none" rtlCol="0">
            <a:spAutoFit/>
          </a:bodyPr>
          <a:lstStyle/>
          <a:p>
            <a:r>
              <a:rPr lang="en-US" sz="1600">
                <a:latin typeface="Times New Roman" panose="02020603050405020304" pitchFamily="18" charset="0"/>
                <a:cs typeface="Times New Roman" panose="02020603050405020304" pitchFamily="18" charset="0"/>
              </a:rPr>
              <a:t>Nhu cầu thị trường cao</a:t>
            </a:r>
          </a:p>
        </p:txBody>
      </p:sp>
      <p:sp>
        <p:nvSpPr>
          <p:cNvPr id="13" name="TextBox 12">
            <a:extLst>
              <a:ext uri="{FF2B5EF4-FFF2-40B4-BE49-F238E27FC236}">
                <a16:creationId xmlns:a16="http://schemas.microsoft.com/office/drawing/2014/main" id="{84251E90-0400-F91F-EDCD-C2F456FB91A3}"/>
              </a:ext>
            </a:extLst>
          </p:cNvPr>
          <p:cNvSpPr txBox="1"/>
          <p:nvPr/>
        </p:nvSpPr>
        <p:spPr>
          <a:xfrm>
            <a:off x="-3593258" y="4461847"/>
            <a:ext cx="2371162" cy="338554"/>
          </a:xfrm>
          <a:prstGeom prst="rect">
            <a:avLst/>
          </a:prstGeom>
          <a:noFill/>
        </p:spPr>
        <p:txBody>
          <a:bodyPr wrap="none" rtlCol="0">
            <a:spAutoFit/>
          </a:bodyPr>
          <a:lstStyle/>
          <a:p>
            <a:r>
              <a:rPr lang="en-US" sz="1600">
                <a:latin typeface="Times New Roman" panose="02020603050405020304" pitchFamily="18" charset="0"/>
                <a:cs typeface="Times New Roman" panose="02020603050405020304" pitchFamily="18" charset="0"/>
              </a:rPr>
              <a:t>Khả năng tiếp cận rộng rãi</a:t>
            </a:r>
          </a:p>
        </p:txBody>
      </p:sp>
      <p:sp>
        <p:nvSpPr>
          <p:cNvPr id="4" name="TextBox 3">
            <a:extLst>
              <a:ext uri="{FF2B5EF4-FFF2-40B4-BE49-F238E27FC236}">
                <a16:creationId xmlns:a16="http://schemas.microsoft.com/office/drawing/2014/main" id="{89CB1929-FAF8-D0A5-B298-38E0E13FC5B8}"/>
              </a:ext>
            </a:extLst>
          </p:cNvPr>
          <p:cNvSpPr txBox="1"/>
          <p:nvPr/>
        </p:nvSpPr>
        <p:spPr>
          <a:xfrm>
            <a:off x="272331" y="4302067"/>
            <a:ext cx="3390498" cy="338554"/>
          </a:xfrm>
          <a:prstGeom prst="rect">
            <a:avLst/>
          </a:prstGeom>
          <a:noFill/>
        </p:spPr>
        <p:txBody>
          <a:bodyPr wrap="square" rtlCol="0">
            <a:spAutoFit/>
          </a:bodyPr>
          <a:lstStyle/>
          <a:p>
            <a:pPr algn="ctr"/>
            <a:r>
              <a:rPr lang="en-US" sz="1600">
                <a:solidFill>
                  <a:schemeClr val="tx1"/>
                </a:solidFill>
                <a:latin typeface="+mj-lt"/>
                <a:cs typeface="Times New Roman" panose="02020603050405020304" pitchFamily="18" charset="0"/>
              </a:rPr>
              <a:t>Tối ưu hóa chi phí</a:t>
            </a:r>
          </a:p>
        </p:txBody>
      </p:sp>
      <p:sp>
        <p:nvSpPr>
          <p:cNvPr id="8" name="TextBox 7">
            <a:extLst>
              <a:ext uri="{FF2B5EF4-FFF2-40B4-BE49-F238E27FC236}">
                <a16:creationId xmlns:a16="http://schemas.microsoft.com/office/drawing/2014/main" id="{2337345E-6197-B494-3CBE-83F73A6189C6}"/>
              </a:ext>
            </a:extLst>
          </p:cNvPr>
          <p:cNvSpPr txBox="1"/>
          <p:nvPr/>
        </p:nvSpPr>
        <p:spPr>
          <a:xfrm>
            <a:off x="4147645" y="4302067"/>
            <a:ext cx="3365024" cy="338554"/>
          </a:xfrm>
          <a:prstGeom prst="rect">
            <a:avLst/>
          </a:prstGeom>
          <a:noFill/>
        </p:spPr>
        <p:txBody>
          <a:bodyPr wrap="none" rtlCol="0">
            <a:spAutoFit/>
          </a:bodyPr>
          <a:lstStyle/>
          <a:p>
            <a:r>
              <a:rPr lang="en-US" sz="1600">
                <a:solidFill>
                  <a:schemeClr val="tx1"/>
                </a:solidFill>
                <a:latin typeface="+mj-lt"/>
                <a:cs typeface="Times New Roman" panose="02020603050405020304" pitchFamily="18" charset="0"/>
              </a:rPr>
              <a:t>Khả năng mở rộng và tích hợp cao</a:t>
            </a:r>
          </a:p>
        </p:txBody>
      </p:sp>
      <p:pic>
        <p:nvPicPr>
          <p:cNvPr id="12" name="Picture 2" descr="TIẾT KIỆM CHI PHÍ VẬN HÀNH TRONG XỬ LÝ MÙI HÔI NƯỚC THẢI">
            <a:extLst>
              <a:ext uri="{FF2B5EF4-FFF2-40B4-BE49-F238E27FC236}">
                <a16:creationId xmlns:a16="http://schemas.microsoft.com/office/drawing/2014/main" id="{2FF15C3B-6D88-1B40-9DF5-0A87920F9A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437" y="1683394"/>
            <a:ext cx="2606286" cy="23732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hiến lược toàn cầu là gì? Loại hình, đặc điểm, ưu nhược điểm">
            <a:extLst>
              <a:ext uri="{FF2B5EF4-FFF2-40B4-BE49-F238E27FC236}">
                <a16:creationId xmlns:a16="http://schemas.microsoft.com/office/drawing/2014/main" id="{BD1B03BC-D227-371A-5B56-C6B2E57610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3346" y="1910644"/>
            <a:ext cx="3573623" cy="20207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7 Cách Tương tác với khách hàng Hiệu Quả trong từng trường hợp">
            <a:extLst>
              <a:ext uri="{FF2B5EF4-FFF2-40B4-BE49-F238E27FC236}">
                <a16:creationId xmlns:a16="http://schemas.microsoft.com/office/drawing/2014/main" id="{8D12CE91-3D08-B75B-AEBF-8C68DA091D2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7144" y="1910644"/>
            <a:ext cx="3771382" cy="206165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8070BDAA-0A25-9BDF-A377-5B3C1FFAA817}"/>
              </a:ext>
            </a:extLst>
          </p:cNvPr>
          <p:cNvSpPr/>
          <p:nvPr/>
        </p:nvSpPr>
        <p:spPr>
          <a:xfrm>
            <a:off x="7946571" y="4302067"/>
            <a:ext cx="4120039" cy="338554"/>
          </a:xfrm>
          <a:prstGeom prst="rect">
            <a:avLst/>
          </a:prstGeom>
        </p:spPr>
        <p:txBody>
          <a:bodyPr wrap="none">
            <a:spAutoFit/>
          </a:bodyPr>
          <a:lstStyle/>
          <a:p>
            <a:r>
              <a:rPr lang="vi-VN" sz="1600">
                <a:solidFill>
                  <a:schemeClr val="tx1"/>
                </a:solidFill>
                <a:latin typeface="+mn-lt"/>
                <a:cs typeface="Times New Roman" panose="02020603050405020304" pitchFamily="18" charset="0"/>
              </a:rPr>
              <a:t>Khả năng tương tác</a:t>
            </a:r>
            <a:r>
              <a:rPr lang="en-US" sz="1600">
                <a:solidFill>
                  <a:schemeClr val="tx1"/>
                </a:solidFill>
                <a:latin typeface="+mn-lt"/>
                <a:cs typeface="Times New Roman" panose="02020603050405020304" pitchFamily="18" charset="0"/>
              </a:rPr>
              <a:t>, </a:t>
            </a:r>
            <a:r>
              <a:rPr lang="vi-VN" sz="1600">
                <a:solidFill>
                  <a:schemeClr val="tx1"/>
                </a:solidFill>
                <a:latin typeface="+mn-lt"/>
                <a:cs typeface="Times New Roman" panose="02020603050405020304" pitchFamily="18" charset="0"/>
              </a:rPr>
              <a:t>chăm sóc khách hàng</a:t>
            </a:r>
            <a:endParaRPr lang="en-US" sz="1600">
              <a:solidFill>
                <a:schemeClr val="tx1"/>
              </a:solidFill>
              <a:latin typeface="+mn-lt"/>
              <a:cs typeface="Times New Roman" panose="02020603050405020304" pitchFamily="18" charset="0"/>
            </a:endParaRPr>
          </a:p>
        </p:txBody>
      </p:sp>
      <p:grpSp>
        <p:nvGrpSpPr>
          <p:cNvPr id="29" name="Google Shape;609;p6">
            <a:extLst>
              <a:ext uri="{FF2B5EF4-FFF2-40B4-BE49-F238E27FC236}">
                <a16:creationId xmlns:a16="http://schemas.microsoft.com/office/drawing/2014/main" id="{A467BD7A-8CB3-4E3A-6FB5-C4C3929FBBB6}"/>
              </a:ext>
            </a:extLst>
          </p:cNvPr>
          <p:cNvGrpSpPr/>
          <p:nvPr/>
        </p:nvGrpSpPr>
        <p:grpSpPr>
          <a:xfrm>
            <a:off x="1326397" y="5005873"/>
            <a:ext cx="9743804" cy="1015622"/>
            <a:chOff x="1061986" y="4966692"/>
            <a:chExt cx="9743804" cy="1015622"/>
          </a:xfrm>
        </p:grpSpPr>
        <p:sp>
          <p:nvSpPr>
            <p:cNvPr id="21" name="Google Shape;610;p6">
              <a:extLst>
                <a:ext uri="{FF2B5EF4-FFF2-40B4-BE49-F238E27FC236}">
                  <a16:creationId xmlns:a16="http://schemas.microsoft.com/office/drawing/2014/main" id="{0EC1D480-0B9C-A6E3-7D45-39B63C380DA3}"/>
                </a:ext>
              </a:extLst>
            </p:cNvPr>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26" name="Google Shape;611;p6">
              <a:extLst>
                <a:ext uri="{FF2B5EF4-FFF2-40B4-BE49-F238E27FC236}">
                  <a16:creationId xmlns:a16="http://schemas.microsoft.com/office/drawing/2014/main" id="{0C5203E9-C6A6-919A-D74E-74DEC82BF784}"/>
                </a:ext>
              </a:extLst>
            </p:cNvPr>
            <p:cNvSpPr txBox="1"/>
            <p:nvPr/>
          </p:nvSpPr>
          <p:spPr>
            <a:xfrm>
              <a:off x="2274483" y="4966692"/>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mj-lt"/>
                  <a:ea typeface="Times New Roman"/>
                  <a:cs typeface="Times New Roman"/>
                  <a:sym typeface="Times New Roman"/>
                </a:rPr>
                <a:t>“Xây dựng website bán sản phẩm công nghệ” là việc cần thiết để tạo điều kiện thuận lợi cho người tiêu dùng dễ dàng tiếp cận được sản phẩm, dịch vụ mọi lúc mọi nơi.  </a:t>
              </a:r>
              <a:endParaRPr sz="2000" b="0" i="0" u="none" strike="noStrike" cap="none">
                <a:solidFill>
                  <a:schemeClr val="dk1"/>
                </a:solidFill>
                <a:latin typeface="+mj-lt"/>
                <a:ea typeface="Times New Roman"/>
                <a:cs typeface="Times New Roman"/>
                <a:sym typeface="Times New Roman"/>
              </a:endParaRPr>
            </a:p>
          </p:txBody>
        </p:sp>
      </p:grpSp>
      <p:grpSp>
        <p:nvGrpSpPr>
          <p:cNvPr id="46" name="Google Shape;745;p11">
            <a:extLst>
              <a:ext uri="{FF2B5EF4-FFF2-40B4-BE49-F238E27FC236}">
                <a16:creationId xmlns:a16="http://schemas.microsoft.com/office/drawing/2014/main" id="{B8E61792-C7E1-7BC2-9678-CFA30801D92B}"/>
              </a:ext>
            </a:extLst>
          </p:cNvPr>
          <p:cNvGrpSpPr/>
          <p:nvPr/>
        </p:nvGrpSpPr>
        <p:grpSpPr>
          <a:xfrm>
            <a:off x="-6162120" y="3889112"/>
            <a:ext cx="2993640" cy="2722830"/>
            <a:chOff x="1148400" y="1626480"/>
            <a:chExt cx="4597200" cy="4681800"/>
          </a:xfrm>
        </p:grpSpPr>
        <p:sp>
          <p:nvSpPr>
            <p:cNvPr id="31" name="Google Shape;746;p11">
              <a:extLst>
                <a:ext uri="{FF2B5EF4-FFF2-40B4-BE49-F238E27FC236}">
                  <a16:creationId xmlns:a16="http://schemas.microsoft.com/office/drawing/2014/main" id="{BDEBA72D-E85F-BD4B-2FC8-EA829A8C0917}"/>
                </a:ext>
              </a:extLst>
            </p:cNvPr>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747;p11">
              <a:extLst>
                <a:ext uri="{FF2B5EF4-FFF2-40B4-BE49-F238E27FC236}">
                  <a16:creationId xmlns:a16="http://schemas.microsoft.com/office/drawing/2014/main" id="{C88D2581-56EB-100F-3860-C3F77A50BFA8}"/>
                </a:ext>
              </a:extLst>
            </p:cNvPr>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748;p11">
              <a:extLst>
                <a:ext uri="{FF2B5EF4-FFF2-40B4-BE49-F238E27FC236}">
                  <a16:creationId xmlns:a16="http://schemas.microsoft.com/office/drawing/2014/main" id="{F062A95F-45E0-47EF-4C96-F4749FCFA193}"/>
                </a:ext>
              </a:extLst>
            </p:cNvPr>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749;p11">
              <a:extLst>
                <a:ext uri="{FF2B5EF4-FFF2-40B4-BE49-F238E27FC236}">
                  <a16:creationId xmlns:a16="http://schemas.microsoft.com/office/drawing/2014/main" id="{E935F518-7374-D2C8-94FC-2449E6776D31}"/>
                </a:ext>
              </a:extLst>
            </p:cNvPr>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750;p11">
              <a:extLst>
                <a:ext uri="{FF2B5EF4-FFF2-40B4-BE49-F238E27FC236}">
                  <a16:creationId xmlns:a16="http://schemas.microsoft.com/office/drawing/2014/main" id="{98A2BFCB-D5E4-37CF-92FE-6E1A1D76A7F0}"/>
                </a:ext>
              </a:extLst>
            </p:cNvPr>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751;p11">
              <a:extLst>
                <a:ext uri="{FF2B5EF4-FFF2-40B4-BE49-F238E27FC236}">
                  <a16:creationId xmlns:a16="http://schemas.microsoft.com/office/drawing/2014/main" id="{38708A8D-C808-CAA3-BCA9-BC75A994B77A}"/>
                </a:ext>
              </a:extLst>
            </p:cNvPr>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752;p11">
              <a:extLst>
                <a:ext uri="{FF2B5EF4-FFF2-40B4-BE49-F238E27FC236}">
                  <a16:creationId xmlns:a16="http://schemas.microsoft.com/office/drawing/2014/main" id="{E7B692A7-D2F0-32CD-D21F-63D3AC9C7BE0}"/>
                </a:ext>
              </a:extLst>
            </p:cNvPr>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753;p11">
              <a:extLst>
                <a:ext uri="{FF2B5EF4-FFF2-40B4-BE49-F238E27FC236}">
                  <a16:creationId xmlns:a16="http://schemas.microsoft.com/office/drawing/2014/main" id="{C8A4A244-F2C8-EBA7-EB0A-10A2F5CBA520}"/>
                </a:ext>
              </a:extLst>
            </p:cNvPr>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754;p11">
              <a:extLst>
                <a:ext uri="{FF2B5EF4-FFF2-40B4-BE49-F238E27FC236}">
                  <a16:creationId xmlns:a16="http://schemas.microsoft.com/office/drawing/2014/main" id="{A0D436B6-39AE-F555-D775-B11C6B69AA31}"/>
                </a:ext>
              </a:extLst>
            </p:cNvPr>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755;p11">
              <a:extLst>
                <a:ext uri="{FF2B5EF4-FFF2-40B4-BE49-F238E27FC236}">
                  <a16:creationId xmlns:a16="http://schemas.microsoft.com/office/drawing/2014/main" id="{25044270-7A77-625E-C9E5-D5513F23EE71}"/>
                </a:ext>
              </a:extLst>
            </p:cNvPr>
            <p:cNvGrpSpPr/>
            <p:nvPr/>
          </p:nvGrpSpPr>
          <p:grpSpPr>
            <a:xfrm>
              <a:off x="1321200" y="1626480"/>
              <a:ext cx="1245240" cy="2832840"/>
              <a:chOff x="1321200" y="1626480"/>
              <a:chExt cx="1245240" cy="2832840"/>
            </a:xfrm>
          </p:grpSpPr>
          <p:sp>
            <p:nvSpPr>
              <p:cNvPr id="42" name="Google Shape;756;p11">
                <a:extLst>
                  <a:ext uri="{FF2B5EF4-FFF2-40B4-BE49-F238E27FC236}">
                    <a16:creationId xmlns:a16="http://schemas.microsoft.com/office/drawing/2014/main" id="{2D3F673C-08D6-7DE1-0688-1E4ED6EC6009}"/>
                  </a:ext>
                </a:extLst>
              </p:cNvPr>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757;p11">
                <a:extLst>
                  <a:ext uri="{FF2B5EF4-FFF2-40B4-BE49-F238E27FC236}">
                    <a16:creationId xmlns:a16="http://schemas.microsoft.com/office/drawing/2014/main" id="{2AA3DB4F-6D22-C101-8B9D-664E24D2B537}"/>
                  </a:ext>
                </a:extLst>
              </p:cNvPr>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758;p11">
                <a:extLst>
                  <a:ext uri="{FF2B5EF4-FFF2-40B4-BE49-F238E27FC236}">
                    <a16:creationId xmlns:a16="http://schemas.microsoft.com/office/drawing/2014/main" id="{58FEC861-180F-C3EE-C1EA-AE44D72F7AFD}"/>
                  </a:ext>
                </a:extLst>
              </p:cNvPr>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759;p11">
                <a:extLst>
                  <a:ext uri="{FF2B5EF4-FFF2-40B4-BE49-F238E27FC236}">
                    <a16:creationId xmlns:a16="http://schemas.microsoft.com/office/drawing/2014/main" id="{363A5C66-0881-02E1-888D-EA04E7343254}"/>
                  </a:ext>
                </a:extLst>
              </p:cNvPr>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760;p11">
              <a:extLst>
                <a:ext uri="{FF2B5EF4-FFF2-40B4-BE49-F238E27FC236}">
                  <a16:creationId xmlns:a16="http://schemas.microsoft.com/office/drawing/2014/main" id="{3A6B3DE6-B156-FDF4-784B-A97E88650828}"/>
                </a:ext>
              </a:extLst>
            </p:cNvPr>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761;p11">
            <a:extLst>
              <a:ext uri="{FF2B5EF4-FFF2-40B4-BE49-F238E27FC236}">
                <a16:creationId xmlns:a16="http://schemas.microsoft.com/office/drawing/2014/main" id="{6B402AF4-FA58-7454-924B-BE10D207C98A}"/>
              </a:ext>
            </a:extLst>
          </p:cNvPr>
          <p:cNvGrpSpPr/>
          <p:nvPr/>
        </p:nvGrpSpPr>
        <p:grpSpPr>
          <a:xfrm>
            <a:off x="7614276" y="10626517"/>
            <a:ext cx="524880" cy="492840"/>
            <a:chOff x="6517080" y="5463720"/>
            <a:chExt cx="524880" cy="492840"/>
          </a:xfrm>
        </p:grpSpPr>
        <p:sp>
          <p:nvSpPr>
            <p:cNvPr id="63" name="Google Shape;762;p11">
              <a:extLst>
                <a:ext uri="{FF2B5EF4-FFF2-40B4-BE49-F238E27FC236}">
                  <a16:creationId xmlns:a16="http://schemas.microsoft.com/office/drawing/2014/main" id="{5212407C-84E4-E6DA-4B0A-836B6A393639}"/>
                </a:ext>
              </a:extLst>
            </p:cNvPr>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763;p11">
              <a:extLst>
                <a:ext uri="{FF2B5EF4-FFF2-40B4-BE49-F238E27FC236}">
                  <a16:creationId xmlns:a16="http://schemas.microsoft.com/office/drawing/2014/main" id="{94FC3E6A-DD67-E122-2603-B5641364C1F3}"/>
                </a:ext>
              </a:extLst>
            </p:cNvPr>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3" name="Google Shape;764;p11">
            <a:extLst>
              <a:ext uri="{FF2B5EF4-FFF2-40B4-BE49-F238E27FC236}">
                <a16:creationId xmlns:a16="http://schemas.microsoft.com/office/drawing/2014/main" id="{63D2F012-5184-9DCF-FD43-0544751DC2EA}"/>
              </a:ext>
            </a:extLst>
          </p:cNvPr>
          <p:cNvGrpSpPr/>
          <p:nvPr/>
        </p:nvGrpSpPr>
        <p:grpSpPr>
          <a:xfrm>
            <a:off x="13693955" y="2342200"/>
            <a:ext cx="3886607" cy="864005"/>
            <a:chOff x="7299000" y="3940200"/>
            <a:chExt cx="3886607" cy="386344"/>
          </a:xfrm>
        </p:grpSpPr>
        <p:sp>
          <p:nvSpPr>
            <p:cNvPr id="514" name="Google Shape;765;p11">
              <a:extLst>
                <a:ext uri="{FF2B5EF4-FFF2-40B4-BE49-F238E27FC236}">
                  <a16:creationId xmlns:a16="http://schemas.microsoft.com/office/drawing/2014/main" id="{6870523F-14B7-F8BA-1006-9E73539A33A2}"/>
                </a:ext>
              </a:extLst>
            </p:cNvPr>
            <p:cNvSpPr/>
            <p:nvPr/>
          </p:nvSpPr>
          <p:spPr>
            <a:xfrm>
              <a:off x="7299000" y="394020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515" name="Google Shape;766;p11">
              <a:extLst>
                <a:ext uri="{FF2B5EF4-FFF2-40B4-BE49-F238E27FC236}">
                  <a16:creationId xmlns:a16="http://schemas.microsoft.com/office/drawing/2014/main" id="{0BE19B91-2D97-449C-27F7-EC475AE535C8}"/>
                </a:ext>
              </a:extLst>
            </p:cNvPr>
            <p:cNvSpPr/>
            <p:nvPr/>
          </p:nvSpPr>
          <p:spPr>
            <a:xfrm>
              <a:off x="7299000" y="4151793"/>
              <a:ext cx="3886607" cy="17275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pSp>
      <p:grpSp>
        <p:nvGrpSpPr>
          <p:cNvPr id="516" name="Google Shape;767;p11">
            <a:extLst>
              <a:ext uri="{FF2B5EF4-FFF2-40B4-BE49-F238E27FC236}">
                <a16:creationId xmlns:a16="http://schemas.microsoft.com/office/drawing/2014/main" id="{274190D9-6DFB-1AD8-4383-126696E5B968}"/>
              </a:ext>
            </a:extLst>
          </p:cNvPr>
          <p:cNvGrpSpPr/>
          <p:nvPr/>
        </p:nvGrpSpPr>
        <p:grpSpPr>
          <a:xfrm>
            <a:off x="13671562" y="3757888"/>
            <a:ext cx="5336585" cy="682268"/>
            <a:chOff x="7294480" y="5329436"/>
            <a:chExt cx="5336585" cy="682268"/>
          </a:xfrm>
        </p:grpSpPr>
        <p:sp>
          <p:nvSpPr>
            <p:cNvPr id="517" name="Google Shape;768;p11">
              <a:extLst>
                <a:ext uri="{FF2B5EF4-FFF2-40B4-BE49-F238E27FC236}">
                  <a16:creationId xmlns:a16="http://schemas.microsoft.com/office/drawing/2014/main" id="{DC788642-1FA5-966D-BB9B-B2DCD22FA5E8}"/>
                </a:ext>
              </a:extLst>
            </p:cNvPr>
            <p:cNvSpPr/>
            <p:nvPr/>
          </p:nvSpPr>
          <p:spPr>
            <a:xfrm>
              <a:off x="7308719" y="5625360"/>
              <a:ext cx="4753965"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Thanh toán trực tuyến, bảo mật thông tin khách hàng</a:t>
              </a:r>
              <a:endParaRPr sz="1600" b="0" i="0" u="none" strike="noStrike" cap="none">
                <a:solidFill>
                  <a:schemeClr val="dk1"/>
                </a:solidFill>
                <a:latin typeface="Arial"/>
                <a:ea typeface="Arial"/>
                <a:cs typeface="Arial"/>
                <a:sym typeface="Arial"/>
              </a:endParaRPr>
            </a:p>
          </p:txBody>
        </p:sp>
        <p:sp>
          <p:nvSpPr>
            <p:cNvPr id="518" name="Google Shape;769;p11">
              <a:extLst>
                <a:ext uri="{FF2B5EF4-FFF2-40B4-BE49-F238E27FC236}">
                  <a16:creationId xmlns:a16="http://schemas.microsoft.com/office/drawing/2014/main" id="{1E6670BD-15C6-1ECD-4639-55B44D0106E0}"/>
                </a:ext>
              </a:extLst>
            </p:cNvPr>
            <p:cNvSpPr/>
            <p:nvPr/>
          </p:nvSpPr>
          <p:spPr>
            <a:xfrm>
              <a:off x="7294480" y="5329436"/>
              <a:ext cx="5336585"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mj-lt"/>
                  <a:ea typeface="Calibri"/>
                  <a:cs typeface="Calibri"/>
                  <a:sym typeface="Calibri"/>
                </a:rPr>
                <a:t>Tích hợp hệ thống, bảo mật, phát triển và mở rộng</a:t>
              </a:r>
              <a:endParaRPr sz="1600" b="0" i="0" u="none" strike="noStrike" cap="none">
                <a:solidFill>
                  <a:schemeClr val="dk1"/>
                </a:solidFill>
                <a:latin typeface="+mj-lt"/>
                <a:sym typeface="Arial"/>
              </a:endParaRPr>
            </a:p>
          </p:txBody>
        </p:sp>
      </p:grpSp>
      <p:grpSp>
        <p:nvGrpSpPr>
          <p:cNvPr id="519" name="Google Shape;772;p11">
            <a:extLst>
              <a:ext uri="{FF2B5EF4-FFF2-40B4-BE49-F238E27FC236}">
                <a16:creationId xmlns:a16="http://schemas.microsoft.com/office/drawing/2014/main" id="{304B436B-C019-732E-39CD-3F1B11B1728D}"/>
              </a:ext>
            </a:extLst>
          </p:cNvPr>
          <p:cNvGrpSpPr/>
          <p:nvPr/>
        </p:nvGrpSpPr>
        <p:grpSpPr>
          <a:xfrm>
            <a:off x="7568556" y="9167437"/>
            <a:ext cx="507960" cy="509760"/>
            <a:chOff x="6516000" y="3775320"/>
            <a:chExt cx="507960" cy="509760"/>
          </a:xfrm>
        </p:grpSpPr>
        <p:sp>
          <p:nvSpPr>
            <p:cNvPr id="520" name="Google Shape;773;p11">
              <a:extLst>
                <a:ext uri="{FF2B5EF4-FFF2-40B4-BE49-F238E27FC236}">
                  <a16:creationId xmlns:a16="http://schemas.microsoft.com/office/drawing/2014/main" id="{459BFF73-003F-8F87-1607-5B6B260E7EBD}"/>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774;p11">
              <a:extLst>
                <a:ext uri="{FF2B5EF4-FFF2-40B4-BE49-F238E27FC236}">
                  <a16:creationId xmlns:a16="http://schemas.microsoft.com/office/drawing/2014/main" id="{6DDFDC21-C92F-1031-5FAD-C5CC044380BF}"/>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775;p11">
              <a:extLst>
                <a:ext uri="{FF2B5EF4-FFF2-40B4-BE49-F238E27FC236}">
                  <a16:creationId xmlns:a16="http://schemas.microsoft.com/office/drawing/2014/main" id="{0C425956-77F6-F7AF-54A2-86122CA4F8D3}"/>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777;p11">
            <a:extLst>
              <a:ext uri="{FF2B5EF4-FFF2-40B4-BE49-F238E27FC236}">
                <a16:creationId xmlns:a16="http://schemas.microsoft.com/office/drawing/2014/main" id="{6FF73DDC-3C2B-20C1-C5BA-A474FB41559E}"/>
              </a:ext>
            </a:extLst>
          </p:cNvPr>
          <p:cNvGrpSpPr/>
          <p:nvPr/>
        </p:nvGrpSpPr>
        <p:grpSpPr>
          <a:xfrm>
            <a:off x="7692756" y="7734276"/>
            <a:ext cx="348840" cy="507960"/>
            <a:chOff x="6595560" y="1087200"/>
            <a:chExt cx="348840" cy="507960"/>
          </a:xfrm>
        </p:grpSpPr>
        <p:sp>
          <p:nvSpPr>
            <p:cNvPr id="524" name="Google Shape;778;p11">
              <a:extLst>
                <a:ext uri="{FF2B5EF4-FFF2-40B4-BE49-F238E27FC236}">
                  <a16:creationId xmlns:a16="http://schemas.microsoft.com/office/drawing/2014/main" id="{1834F0DF-30CA-4DBD-5E59-818EC3FD0C42}"/>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779;p11">
              <a:extLst>
                <a:ext uri="{FF2B5EF4-FFF2-40B4-BE49-F238E27FC236}">
                  <a16:creationId xmlns:a16="http://schemas.microsoft.com/office/drawing/2014/main" id="{3642BAB3-D47E-C0B1-9049-35E26D174D19}"/>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6" name="Google Shape;780;p11">
            <a:extLst>
              <a:ext uri="{FF2B5EF4-FFF2-40B4-BE49-F238E27FC236}">
                <a16:creationId xmlns:a16="http://schemas.microsoft.com/office/drawing/2014/main" id="{CDA3E506-90B5-207E-182A-86AD133D3DF1}"/>
              </a:ext>
            </a:extLst>
          </p:cNvPr>
          <p:cNvGrpSpPr/>
          <p:nvPr/>
        </p:nvGrpSpPr>
        <p:grpSpPr>
          <a:xfrm>
            <a:off x="13693955" y="733746"/>
            <a:ext cx="4763686" cy="1034250"/>
            <a:chOff x="7298999" y="903960"/>
            <a:chExt cx="4815856" cy="1034250"/>
          </a:xfrm>
        </p:grpSpPr>
        <p:sp>
          <p:nvSpPr>
            <p:cNvPr id="527" name="Google Shape;781;p11">
              <a:extLst>
                <a:ext uri="{FF2B5EF4-FFF2-40B4-BE49-F238E27FC236}">
                  <a16:creationId xmlns:a16="http://schemas.microsoft.com/office/drawing/2014/main" id="{6A059958-4155-E6F8-8CA6-1D6F81DE852D}"/>
                </a:ext>
              </a:extLst>
            </p:cNvPr>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Là nhu cầu thị trường, đối tượng khách hàng, các quy trình nghiệp vụ cụ thể</a:t>
              </a:r>
              <a:endParaRPr sz="1600" b="0" i="0" u="none" strike="noStrike" cap="none">
                <a:solidFill>
                  <a:schemeClr val="dk1"/>
                </a:solidFill>
                <a:latin typeface="Arial"/>
                <a:ea typeface="Arial"/>
                <a:cs typeface="Arial"/>
                <a:sym typeface="Arial"/>
              </a:endParaRPr>
            </a:p>
          </p:txBody>
        </p:sp>
        <p:sp>
          <p:nvSpPr>
            <p:cNvPr id="528" name="Google Shape;782;p11">
              <a:extLst>
                <a:ext uri="{FF2B5EF4-FFF2-40B4-BE49-F238E27FC236}">
                  <a16:creationId xmlns:a16="http://schemas.microsoft.com/office/drawing/2014/main" id="{90D26B3B-4C33-189F-99A2-868609AFF507}"/>
                </a:ext>
              </a:extLst>
            </p:cNvPr>
            <p:cNvSpPr/>
            <p:nvPr/>
          </p:nvSpPr>
          <p:spPr>
            <a:xfrm>
              <a:off x="7298999" y="903960"/>
              <a:ext cx="4815856" cy="3371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b="1" i="0" u="none" strike="noStrike" cap="none">
                  <a:solidFill>
                    <a:schemeClr val="dk1"/>
                  </a:solidFill>
                  <a:sym typeface="Arial"/>
                </a:rPr>
                <a:t>Phân tích, hiểu bài toán nghiệp vụ thực tế</a:t>
              </a:r>
              <a:endParaRPr sz="1600" b="1" i="0" u="none" strike="noStrike" cap="none">
                <a:solidFill>
                  <a:schemeClr val="dk1"/>
                </a:solidFill>
                <a:sym typeface="Arial"/>
              </a:endParaRPr>
            </a:p>
          </p:txBody>
        </p:sp>
      </p:grpSp>
      <p:grpSp>
        <p:nvGrpSpPr>
          <p:cNvPr id="529" name="Google Shape;780;p11">
            <a:extLst>
              <a:ext uri="{FF2B5EF4-FFF2-40B4-BE49-F238E27FC236}">
                <a16:creationId xmlns:a16="http://schemas.microsoft.com/office/drawing/2014/main" id="{91801432-FE54-1665-64D1-12BC43AAFFA2}"/>
              </a:ext>
            </a:extLst>
          </p:cNvPr>
          <p:cNvGrpSpPr/>
          <p:nvPr/>
        </p:nvGrpSpPr>
        <p:grpSpPr>
          <a:xfrm>
            <a:off x="13544616" y="5215442"/>
            <a:ext cx="4838331" cy="1034250"/>
            <a:chOff x="7298999" y="903960"/>
            <a:chExt cx="4891319" cy="1034250"/>
          </a:xfrm>
        </p:grpSpPr>
        <p:sp>
          <p:nvSpPr>
            <p:cNvPr id="530" name="Google Shape;781;p11">
              <a:extLst>
                <a:ext uri="{FF2B5EF4-FFF2-40B4-BE49-F238E27FC236}">
                  <a16:creationId xmlns:a16="http://schemas.microsoft.com/office/drawing/2014/main" id="{3A2F2E40-40C7-F32D-9136-E965B16C1BCF}"/>
                </a:ext>
              </a:extLst>
            </p:cNvPr>
            <p:cNvSpPr/>
            <p:nvPr/>
          </p:nvSpPr>
          <p:spPr>
            <a:xfrm>
              <a:off x="7299000" y="1256400"/>
              <a:ext cx="4891318" cy="681810"/>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vi-VN" sz="1600">
                  <a:solidFill>
                    <a:srgbClr val="404040"/>
                  </a:solidFill>
                  <a:latin typeface="Calibri"/>
                  <a:ea typeface="Calibri"/>
                  <a:cs typeface="Calibri"/>
                  <a:sym typeface="Calibri"/>
                </a:rPr>
                <a:t>Ứng dụng các kiến thức công nghệ, xây dựng một nền tảng thương mại điện tử hoàn chỉnh và chuyên nghiệp.</a:t>
              </a:r>
              <a:endParaRPr sz="1600" b="0" i="0" u="none" strike="noStrike" cap="none">
                <a:solidFill>
                  <a:schemeClr val="dk1"/>
                </a:solidFill>
                <a:latin typeface="Arial"/>
                <a:ea typeface="Arial"/>
                <a:cs typeface="Arial"/>
                <a:sym typeface="Arial"/>
              </a:endParaRPr>
            </a:p>
          </p:txBody>
        </p:sp>
        <p:sp>
          <p:nvSpPr>
            <p:cNvPr id="531" name="Google Shape;782;p11">
              <a:extLst>
                <a:ext uri="{FF2B5EF4-FFF2-40B4-BE49-F238E27FC236}">
                  <a16:creationId xmlns:a16="http://schemas.microsoft.com/office/drawing/2014/main" id="{E8EBB3F4-2785-57B0-2727-50A7B485DDB1}"/>
                </a:ext>
              </a:extLst>
            </p:cNvPr>
            <p:cNvSpPr/>
            <p:nvPr/>
          </p:nvSpPr>
          <p:spPr>
            <a:xfrm>
              <a:off x="7298999" y="903960"/>
              <a:ext cx="4749826"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Phát triển kĩ năng lập trình, giải quyết bài toán</a:t>
              </a:r>
              <a:endParaRPr sz="1800" b="0" i="0" u="none" strike="noStrike" cap="none">
                <a:solidFill>
                  <a:schemeClr val="dk1"/>
                </a:solidFill>
                <a:latin typeface="Arial"/>
                <a:ea typeface="Arial"/>
                <a:cs typeface="Arial"/>
                <a:sym typeface="Arial"/>
              </a:endParaRPr>
            </a:p>
          </p:txBody>
        </p:sp>
      </p:grpSp>
      <p:sp>
        <p:nvSpPr>
          <p:cNvPr id="532" name="Rectangle 49">
            <a:extLst>
              <a:ext uri="{FF2B5EF4-FFF2-40B4-BE49-F238E27FC236}">
                <a16:creationId xmlns:a16="http://schemas.microsoft.com/office/drawing/2014/main" id="{943C38A2-B2C4-93EF-3C80-66E1ED107A75}"/>
              </a:ext>
            </a:extLst>
          </p:cNvPr>
          <p:cNvSpPr/>
          <p:nvPr/>
        </p:nvSpPr>
        <p:spPr>
          <a:xfrm>
            <a:off x="13732668" y="2364875"/>
            <a:ext cx="4461478" cy="360612"/>
          </a:xfrm>
          <a:prstGeom prst="rect">
            <a:avLst/>
          </a:prstGeom>
        </p:spPr>
        <p:txBody>
          <a:bodyPr wrap="none">
            <a:spAutoFit/>
          </a:bodyPr>
          <a:lstStyle/>
          <a:p>
            <a:pPr lvl="0">
              <a:lnSpc>
                <a:spcPct val="120000"/>
              </a:lnSpc>
              <a:buSzPts val="1600"/>
            </a:pPr>
            <a:r>
              <a:rPr lang="en-US" sz="1600" b="1">
                <a:solidFill>
                  <a:srgbClr val="262626"/>
                </a:solidFill>
                <a:latin typeface="+mj-lt"/>
                <a:ea typeface="Calibri"/>
                <a:cs typeface="Times New Roman" panose="02020603050405020304" pitchFamily="18" charset="0"/>
                <a:sym typeface="Calibri"/>
              </a:rPr>
              <a:t>Xây dựng website có đầy đủ các chức năng</a:t>
            </a:r>
            <a:endParaRPr lang="en-US" sz="1600">
              <a:solidFill>
                <a:schemeClr val="dk1"/>
              </a:solidFill>
              <a:latin typeface="+mj-lt"/>
              <a:cs typeface="Times New Roman" panose="02020603050405020304" pitchFamily="18" charset="0"/>
            </a:endParaRPr>
          </a:p>
        </p:txBody>
      </p:sp>
      <p:pic>
        <p:nvPicPr>
          <p:cNvPr id="533" name="Picture 4" descr="Develop - Free people icons">
            <a:extLst>
              <a:ext uri="{FF2B5EF4-FFF2-40B4-BE49-F238E27FC236}">
                <a16:creationId xmlns:a16="http://schemas.microsoft.com/office/drawing/2014/main" id="{7D4008E1-123A-7FC4-D12F-17506674B4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2308" y="12188642"/>
            <a:ext cx="589648" cy="589648"/>
          </a:xfrm>
          <a:prstGeom prst="rect">
            <a:avLst/>
          </a:prstGeom>
          <a:noFill/>
          <a:extLst>
            <a:ext uri="{909E8E84-426E-40DD-AFC4-6F175D3DCCD1}">
              <a14:hiddenFill xmlns:a14="http://schemas.microsoft.com/office/drawing/2010/main">
                <a:solidFill>
                  <a:srgbClr val="FFFFFF"/>
                </a:solidFill>
              </a14:hiddenFill>
            </a:ext>
          </a:extLst>
        </p:spPr>
      </p:pic>
      <p:sp>
        <p:nvSpPr>
          <p:cNvPr id="535" name="TextBox 21">
            <a:extLst>
              <a:ext uri="{FF2B5EF4-FFF2-40B4-BE49-F238E27FC236}">
                <a16:creationId xmlns:a16="http://schemas.microsoft.com/office/drawing/2014/main" id="{561961ED-4292-7C71-8D0E-1B5CF5BFA66C}"/>
              </a:ext>
            </a:extLst>
          </p:cNvPr>
          <p:cNvSpPr txBox="1"/>
          <p:nvPr/>
        </p:nvSpPr>
        <p:spPr>
          <a:xfrm>
            <a:off x="605802" y="249570"/>
            <a:ext cx="35792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LÍ DO CHỌN ĐỀ TÀI</a:t>
            </a:r>
            <a:endParaRPr lang="en-US" sz="2400" b="1" dirty="0" err="1"/>
          </a:p>
        </p:txBody>
      </p:sp>
      <p:cxnSp>
        <p:nvCxnSpPr>
          <p:cNvPr id="536" name="Đường nối Thẳng 535">
            <a:extLst>
              <a:ext uri="{FF2B5EF4-FFF2-40B4-BE49-F238E27FC236}">
                <a16:creationId xmlns:a16="http://schemas.microsoft.com/office/drawing/2014/main" id="{C812D2A2-BCFF-B9C2-4F6F-76793C680E00}"/>
              </a:ext>
            </a:extLst>
          </p:cNvPr>
          <p:cNvCxnSpPr>
            <a:cxnSpLocks/>
          </p:cNvCxnSpPr>
          <p:nvPr/>
        </p:nvCxnSpPr>
        <p:spPr>
          <a:xfrm>
            <a:off x="722601" y="711235"/>
            <a:ext cx="278899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207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16" name="Hình chữ nhật 15">
            <a:extLst>
              <a:ext uri="{FF2B5EF4-FFF2-40B4-BE49-F238E27FC236}">
                <a16:creationId xmlns:a16="http://schemas.microsoft.com/office/drawing/2014/main" id="{C8990194-F3D5-FF14-ABCA-51B8D5ECA045}"/>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9AD30E5-9718-6D74-A3BF-9C57847CAD5E}"/>
              </a:ext>
            </a:extLst>
          </p:cNvPr>
          <p:cNvSpPr txBox="1"/>
          <p:nvPr/>
        </p:nvSpPr>
        <p:spPr>
          <a:xfrm>
            <a:off x="417415" y="262254"/>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MỤC TIÊU CỦA ĐỀ TÀI</a:t>
            </a:r>
            <a:endParaRPr lang="en-US" sz="2400" b="1" dirty="0" err="1"/>
          </a:p>
        </p:txBody>
      </p:sp>
      <p:sp>
        <p:nvSpPr>
          <p:cNvPr id="24" name="TextBox 23">
            <a:extLst>
              <a:ext uri="{FF2B5EF4-FFF2-40B4-BE49-F238E27FC236}">
                <a16:creationId xmlns:a16="http://schemas.microsoft.com/office/drawing/2014/main" id="{A3F108F5-D574-F815-3701-83B946EC597D}"/>
              </a:ext>
            </a:extLst>
          </p:cNvPr>
          <p:cNvSpPr txBox="1"/>
          <p:nvPr/>
        </p:nvSpPr>
        <p:spPr>
          <a:xfrm>
            <a:off x="946873" y="7612676"/>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Công </a:t>
            </a:r>
            <a:r>
              <a:rPr lang="en-US" sz="2400" b="1" dirty="0" err="1"/>
              <a:t>nghệ</a:t>
            </a:r>
            <a:r>
              <a:rPr lang="en-US" sz="2400" b="1" dirty="0"/>
              <a:t> </a:t>
            </a:r>
            <a:r>
              <a:rPr lang="en-US" sz="2400" b="1" dirty="0" err="1"/>
              <a:t>sử</a:t>
            </a:r>
            <a:r>
              <a:rPr lang="en-US" sz="2400" b="1" dirty="0"/>
              <a:t> </a:t>
            </a:r>
            <a:r>
              <a:rPr lang="en-US" sz="2400" b="1" dirty="0" err="1"/>
              <a:t>dụng</a:t>
            </a:r>
          </a:p>
        </p:txBody>
      </p:sp>
      <p:grpSp>
        <p:nvGrpSpPr>
          <p:cNvPr id="5" name="Google Shape;761;p11">
            <a:extLst>
              <a:ext uri="{FF2B5EF4-FFF2-40B4-BE49-F238E27FC236}">
                <a16:creationId xmlns:a16="http://schemas.microsoft.com/office/drawing/2014/main" id="{A3696EC6-EEEC-8FBC-F7A7-F1A2678D9B37}"/>
              </a:ext>
            </a:extLst>
          </p:cNvPr>
          <p:cNvGrpSpPr/>
          <p:nvPr/>
        </p:nvGrpSpPr>
        <p:grpSpPr>
          <a:xfrm>
            <a:off x="5833620" y="3794688"/>
            <a:ext cx="524880" cy="492840"/>
            <a:chOff x="6517080" y="5463720"/>
            <a:chExt cx="524880" cy="492840"/>
          </a:xfrm>
        </p:grpSpPr>
        <p:sp>
          <p:nvSpPr>
            <p:cNvPr id="3" name="Google Shape;762;p11">
              <a:extLst>
                <a:ext uri="{FF2B5EF4-FFF2-40B4-BE49-F238E27FC236}">
                  <a16:creationId xmlns:a16="http://schemas.microsoft.com/office/drawing/2014/main" id="{1B1EEFEE-E7BF-1B2E-75DA-EB9A1A8E12C1}"/>
                </a:ext>
              </a:extLst>
            </p:cNvPr>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763;p11">
              <a:extLst>
                <a:ext uri="{FF2B5EF4-FFF2-40B4-BE49-F238E27FC236}">
                  <a16:creationId xmlns:a16="http://schemas.microsoft.com/office/drawing/2014/main" id="{4451521F-CC7F-7ECE-C8A4-C39834F1D645}"/>
                </a:ext>
              </a:extLst>
            </p:cNvPr>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 name="Google Shape;764;p11">
            <a:extLst>
              <a:ext uri="{FF2B5EF4-FFF2-40B4-BE49-F238E27FC236}">
                <a16:creationId xmlns:a16="http://schemas.microsoft.com/office/drawing/2014/main" id="{B26F4969-DDD5-2365-606C-C6D6808807F8}"/>
              </a:ext>
            </a:extLst>
          </p:cNvPr>
          <p:cNvGrpSpPr/>
          <p:nvPr/>
        </p:nvGrpSpPr>
        <p:grpSpPr>
          <a:xfrm>
            <a:off x="6615539" y="2327661"/>
            <a:ext cx="3886607" cy="864005"/>
            <a:chOff x="7299000" y="3940200"/>
            <a:chExt cx="3886607" cy="386344"/>
          </a:xfrm>
        </p:grpSpPr>
        <p:sp>
          <p:nvSpPr>
            <p:cNvPr id="8" name="Google Shape;765;p11">
              <a:extLst>
                <a:ext uri="{FF2B5EF4-FFF2-40B4-BE49-F238E27FC236}">
                  <a16:creationId xmlns:a16="http://schemas.microsoft.com/office/drawing/2014/main" id="{E39AA01E-9FBF-A999-592F-2FAEC943FD59}"/>
                </a:ext>
              </a:extLst>
            </p:cNvPr>
            <p:cNvSpPr/>
            <p:nvPr/>
          </p:nvSpPr>
          <p:spPr>
            <a:xfrm>
              <a:off x="7299000" y="3940200"/>
              <a:ext cx="37854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9" name="Google Shape;766;p11">
              <a:extLst>
                <a:ext uri="{FF2B5EF4-FFF2-40B4-BE49-F238E27FC236}">
                  <a16:creationId xmlns:a16="http://schemas.microsoft.com/office/drawing/2014/main" id="{146A1FFC-FDFA-D2CB-C903-6B3E53FED3BC}"/>
                </a:ext>
              </a:extLst>
            </p:cNvPr>
            <p:cNvSpPr/>
            <p:nvPr/>
          </p:nvSpPr>
          <p:spPr>
            <a:xfrm>
              <a:off x="7299000" y="4151793"/>
              <a:ext cx="3886607" cy="172756"/>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pSp>
      <p:grpSp>
        <p:nvGrpSpPr>
          <p:cNvPr id="17" name="Google Shape;767;p11">
            <a:extLst>
              <a:ext uri="{FF2B5EF4-FFF2-40B4-BE49-F238E27FC236}">
                <a16:creationId xmlns:a16="http://schemas.microsoft.com/office/drawing/2014/main" id="{9CB9CFB6-97B8-121A-DAF5-0705F78711BF}"/>
              </a:ext>
            </a:extLst>
          </p:cNvPr>
          <p:cNvGrpSpPr/>
          <p:nvPr/>
        </p:nvGrpSpPr>
        <p:grpSpPr>
          <a:xfrm>
            <a:off x="6593146" y="3743349"/>
            <a:ext cx="5336585" cy="682268"/>
            <a:chOff x="7294480" y="5329436"/>
            <a:chExt cx="5336585" cy="682268"/>
          </a:xfrm>
        </p:grpSpPr>
        <p:sp>
          <p:nvSpPr>
            <p:cNvPr id="13" name="Google Shape;768;p11">
              <a:extLst>
                <a:ext uri="{FF2B5EF4-FFF2-40B4-BE49-F238E27FC236}">
                  <a16:creationId xmlns:a16="http://schemas.microsoft.com/office/drawing/2014/main" id="{4BD168E5-FF50-1439-543D-001ACB2F4C41}"/>
                </a:ext>
              </a:extLst>
            </p:cNvPr>
            <p:cNvSpPr/>
            <p:nvPr/>
          </p:nvSpPr>
          <p:spPr>
            <a:xfrm>
              <a:off x="7308719" y="5625360"/>
              <a:ext cx="4753965"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Thanh toán trực tuyến, bảo mật thông tin khách hàng</a:t>
              </a:r>
              <a:endParaRPr sz="1600" b="0" i="0" u="none" strike="noStrike" cap="none">
                <a:solidFill>
                  <a:schemeClr val="dk1"/>
                </a:solidFill>
                <a:latin typeface="Arial"/>
                <a:ea typeface="Arial"/>
                <a:cs typeface="Arial"/>
                <a:sym typeface="Arial"/>
              </a:endParaRPr>
            </a:p>
          </p:txBody>
        </p:sp>
        <p:sp>
          <p:nvSpPr>
            <p:cNvPr id="15" name="Google Shape;769;p11">
              <a:extLst>
                <a:ext uri="{FF2B5EF4-FFF2-40B4-BE49-F238E27FC236}">
                  <a16:creationId xmlns:a16="http://schemas.microsoft.com/office/drawing/2014/main" id="{C2871338-0997-E169-A142-747D15D41949}"/>
                </a:ext>
              </a:extLst>
            </p:cNvPr>
            <p:cNvSpPr/>
            <p:nvPr/>
          </p:nvSpPr>
          <p:spPr>
            <a:xfrm>
              <a:off x="7294480" y="5329436"/>
              <a:ext cx="5336585"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mj-lt"/>
                  <a:ea typeface="Calibri"/>
                  <a:cs typeface="Calibri"/>
                  <a:sym typeface="Calibri"/>
                </a:rPr>
                <a:t>Tích hợp hệ thống, bảo mật, phát triển và mở rộng</a:t>
              </a:r>
              <a:endParaRPr sz="1600" b="0" i="0" u="none" strike="noStrike" cap="none">
                <a:solidFill>
                  <a:schemeClr val="dk1"/>
                </a:solidFill>
                <a:latin typeface="+mj-lt"/>
                <a:sym typeface="Arial"/>
              </a:endParaRPr>
            </a:p>
          </p:txBody>
        </p:sp>
      </p:grpSp>
      <p:grpSp>
        <p:nvGrpSpPr>
          <p:cNvPr id="27" name="Google Shape;772;p11">
            <a:extLst>
              <a:ext uri="{FF2B5EF4-FFF2-40B4-BE49-F238E27FC236}">
                <a16:creationId xmlns:a16="http://schemas.microsoft.com/office/drawing/2014/main" id="{16E94328-55C5-AE46-CC39-D69F82BEF75A}"/>
              </a:ext>
            </a:extLst>
          </p:cNvPr>
          <p:cNvGrpSpPr/>
          <p:nvPr/>
        </p:nvGrpSpPr>
        <p:grpSpPr>
          <a:xfrm>
            <a:off x="5787900" y="2335608"/>
            <a:ext cx="507960" cy="509760"/>
            <a:chOff x="6516000" y="3775320"/>
            <a:chExt cx="507960" cy="509760"/>
          </a:xfrm>
        </p:grpSpPr>
        <p:sp>
          <p:nvSpPr>
            <p:cNvPr id="21" name="Google Shape;773;p11">
              <a:extLst>
                <a:ext uri="{FF2B5EF4-FFF2-40B4-BE49-F238E27FC236}">
                  <a16:creationId xmlns:a16="http://schemas.microsoft.com/office/drawing/2014/main" id="{2EBD55CE-C744-488C-E732-E02127564796}"/>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774;p11">
              <a:extLst>
                <a:ext uri="{FF2B5EF4-FFF2-40B4-BE49-F238E27FC236}">
                  <a16:creationId xmlns:a16="http://schemas.microsoft.com/office/drawing/2014/main" id="{5B6B161D-3EA7-1854-38ED-A017577FD3AA}"/>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775;p11">
              <a:extLst>
                <a:ext uri="{FF2B5EF4-FFF2-40B4-BE49-F238E27FC236}">
                  <a16:creationId xmlns:a16="http://schemas.microsoft.com/office/drawing/2014/main" id="{569F66E8-3205-F198-E9AB-0D98D15297F6}"/>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777;p11">
            <a:extLst>
              <a:ext uri="{FF2B5EF4-FFF2-40B4-BE49-F238E27FC236}">
                <a16:creationId xmlns:a16="http://schemas.microsoft.com/office/drawing/2014/main" id="{D61B28CE-60DA-D6A5-4111-70DC7C2D8B1E}"/>
              </a:ext>
            </a:extLst>
          </p:cNvPr>
          <p:cNvGrpSpPr/>
          <p:nvPr/>
        </p:nvGrpSpPr>
        <p:grpSpPr>
          <a:xfrm>
            <a:off x="5912100" y="902447"/>
            <a:ext cx="348840" cy="507960"/>
            <a:chOff x="6595560" y="1087200"/>
            <a:chExt cx="348840" cy="507960"/>
          </a:xfrm>
        </p:grpSpPr>
        <p:sp>
          <p:nvSpPr>
            <p:cNvPr id="29" name="Google Shape;778;p11">
              <a:extLst>
                <a:ext uri="{FF2B5EF4-FFF2-40B4-BE49-F238E27FC236}">
                  <a16:creationId xmlns:a16="http://schemas.microsoft.com/office/drawing/2014/main" id="{87A96F05-E0AC-4B9C-E13F-AB181F7EB6D1}"/>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779;p11">
              <a:extLst>
                <a:ext uri="{FF2B5EF4-FFF2-40B4-BE49-F238E27FC236}">
                  <a16:creationId xmlns:a16="http://schemas.microsoft.com/office/drawing/2014/main" id="{606548F3-39ED-D49F-9357-F6B4E7DF43A7}"/>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780;p11">
            <a:extLst>
              <a:ext uri="{FF2B5EF4-FFF2-40B4-BE49-F238E27FC236}">
                <a16:creationId xmlns:a16="http://schemas.microsoft.com/office/drawing/2014/main" id="{D422E5F7-733D-9C8C-2E6B-239CC67E9471}"/>
              </a:ext>
            </a:extLst>
          </p:cNvPr>
          <p:cNvGrpSpPr/>
          <p:nvPr/>
        </p:nvGrpSpPr>
        <p:grpSpPr>
          <a:xfrm>
            <a:off x="6615539" y="719207"/>
            <a:ext cx="4763686" cy="1034250"/>
            <a:chOff x="7298999" y="903960"/>
            <a:chExt cx="4815856" cy="1034250"/>
          </a:xfrm>
        </p:grpSpPr>
        <p:sp>
          <p:nvSpPr>
            <p:cNvPr id="42" name="Google Shape;781;p11">
              <a:extLst>
                <a:ext uri="{FF2B5EF4-FFF2-40B4-BE49-F238E27FC236}">
                  <a16:creationId xmlns:a16="http://schemas.microsoft.com/office/drawing/2014/main" id="{222340AF-1142-6931-02ED-8F8A8862C292}"/>
                </a:ext>
              </a:extLst>
            </p:cNvPr>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Là nhu cầu thị trường, đối tượng khách hàng, các quy trình nghiệp vụ cụ thể</a:t>
              </a:r>
              <a:endParaRPr sz="1600" b="0" i="0" u="none" strike="noStrike" cap="none">
                <a:solidFill>
                  <a:schemeClr val="dk1"/>
                </a:solidFill>
                <a:latin typeface="Arial"/>
                <a:ea typeface="Arial"/>
                <a:cs typeface="Arial"/>
                <a:sym typeface="Arial"/>
              </a:endParaRPr>
            </a:p>
          </p:txBody>
        </p:sp>
        <p:sp>
          <p:nvSpPr>
            <p:cNvPr id="43" name="Google Shape;782;p11">
              <a:extLst>
                <a:ext uri="{FF2B5EF4-FFF2-40B4-BE49-F238E27FC236}">
                  <a16:creationId xmlns:a16="http://schemas.microsoft.com/office/drawing/2014/main" id="{E210C9DC-A6E0-327C-0EAA-E9A4DC47CED8}"/>
                </a:ext>
              </a:extLst>
            </p:cNvPr>
            <p:cNvSpPr/>
            <p:nvPr/>
          </p:nvSpPr>
          <p:spPr>
            <a:xfrm>
              <a:off x="7298999" y="903960"/>
              <a:ext cx="4815856" cy="3371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600" b="1" i="0" u="none" strike="noStrike" cap="none">
                  <a:solidFill>
                    <a:schemeClr val="dk1"/>
                  </a:solidFill>
                  <a:sym typeface="Arial"/>
                </a:rPr>
                <a:t>Phân tích, hiểu bài toán nghiệp vụ thực tế</a:t>
              </a:r>
              <a:endParaRPr sz="1600" b="1" i="0" u="none" strike="noStrike" cap="none">
                <a:solidFill>
                  <a:schemeClr val="dk1"/>
                </a:solidFill>
                <a:sym typeface="Arial"/>
              </a:endParaRPr>
            </a:p>
          </p:txBody>
        </p:sp>
      </p:grpSp>
      <p:grpSp>
        <p:nvGrpSpPr>
          <p:cNvPr id="48" name="Google Shape;780;p11">
            <a:extLst>
              <a:ext uri="{FF2B5EF4-FFF2-40B4-BE49-F238E27FC236}">
                <a16:creationId xmlns:a16="http://schemas.microsoft.com/office/drawing/2014/main" id="{25C92EBB-BD0B-915C-79D3-AB546E11395A}"/>
              </a:ext>
            </a:extLst>
          </p:cNvPr>
          <p:cNvGrpSpPr/>
          <p:nvPr/>
        </p:nvGrpSpPr>
        <p:grpSpPr>
          <a:xfrm>
            <a:off x="6466200" y="5200903"/>
            <a:ext cx="4838331" cy="1034250"/>
            <a:chOff x="7298999" y="903960"/>
            <a:chExt cx="4891319" cy="1034250"/>
          </a:xfrm>
        </p:grpSpPr>
        <p:sp>
          <p:nvSpPr>
            <p:cNvPr id="46" name="Google Shape;781;p11">
              <a:extLst>
                <a:ext uri="{FF2B5EF4-FFF2-40B4-BE49-F238E27FC236}">
                  <a16:creationId xmlns:a16="http://schemas.microsoft.com/office/drawing/2014/main" id="{7B734FE8-A792-D05C-E808-94F22E100C6F}"/>
                </a:ext>
              </a:extLst>
            </p:cNvPr>
            <p:cNvSpPr/>
            <p:nvPr/>
          </p:nvSpPr>
          <p:spPr>
            <a:xfrm>
              <a:off x="7299000" y="1256400"/>
              <a:ext cx="4891318" cy="681810"/>
            </a:xfrm>
            <a:prstGeom prst="rect">
              <a:avLst/>
            </a:prstGeom>
            <a:noFill/>
            <a:ln>
              <a:noFill/>
            </a:ln>
          </p:spPr>
          <p:txBody>
            <a:bodyPr spcFirstLastPara="1" wrap="square" lIns="90000" tIns="45000" rIns="90000" bIns="45000" anchor="t" anchorCtr="0">
              <a:spAutoFit/>
            </a:bodyPr>
            <a:lstStyle/>
            <a:p>
              <a:pPr lvl="0">
                <a:lnSpc>
                  <a:spcPct val="120000"/>
                </a:lnSpc>
                <a:buSzPts val="1600"/>
              </a:pPr>
              <a:r>
                <a:rPr lang="vi-VN" sz="1600">
                  <a:solidFill>
                    <a:srgbClr val="404040"/>
                  </a:solidFill>
                  <a:latin typeface="Calibri"/>
                  <a:ea typeface="Calibri"/>
                  <a:cs typeface="Calibri"/>
                  <a:sym typeface="Calibri"/>
                </a:rPr>
                <a:t>Ứng dụng các kiến thức công nghệ, xây dựng một nền tảng thương mại điện tử hoàn chỉnh và chuyên nghiệp.</a:t>
              </a:r>
              <a:endParaRPr sz="1600" b="0" i="0" u="none" strike="noStrike" cap="none">
                <a:solidFill>
                  <a:schemeClr val="dk1"/>
                </a:solidFill>
                <a:latin typeface="Arial"/>
                <a:ea typeface="Arial"/>
                <a:cs typeface="Arial"/>
                <a:sym typeface="Arial"/>
              </a:endParaRPr>
            </a:p>
          </p:txBody>
        </p:sp>
        <p:sp>
          <p:nvSpPr>
            <p:cNvPr id="47" name="Google Shape;782;p11">
              <a:extLst>
                <a:ext uri="{FF2B5EF4-FFF2-40B4-BE49-F238E27FC236}">
                  <a16:creationId xmlns:a16="http://schemas.microsoft.com/office/drawing/2014/main" id="{726238E4-8593-5E2D-2D8E-E23B349E6D99}"/>
                </a:ext>
              </a:extLst>
            </p:cNvPr>
            <p:cNvSpPr/>
            <p:nvPr/>
          </p:nvSpPr>
          <p:spPr>
            <a:xfrm>
              <a:off x="7298999" y="903960"/>
              <a:ext cx="4749826"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Phát triển kĩ năng lập trình, giải quyết bài toán</a:t>
              </a:r>
              <a:endParaRPr sz="1800" b="0" i="0" u="none" strike="noStrike" cap="none">
                <a:solidFill>
                  <a:schemeClr val="dk1"/>
                </a:solidFill>
                <a:latin typeface="Arial"/>
                <a:ea typeface="Arial"/>
                <a:cs typeface="Arial"/>
                <a:sym typeface="Arial"/>
              </a:endParaRPr>
            </a:p>
          </p:txBody>
        </p:sp>
      </p:grpSp>
      <p:sp>
        <p:nvSpPr>
          <p:cNvPr id="50" name="Rectangle 49">
            <a:extLst>
              <a:ext uri="{FF2B5EF4-FFF2-40B4-BE49-F238E27FC236}">
                <a16:creationId xmlns:a16="http://schemas.microsoft.com/office/drawing/2014/main" id="{686E7F1D-5E87-AEFE-3D57-615C63FCAF23}"/>
              </a:ext>
            </a:extLst>
          </p:cNvPr>
          <p:cNvSpPr/>
          <p:nvPr/>
        </p:nvSpPr>
        <p:spPr>
          <a:xfrm>
            <a:off x="6654252" y="2350336"/>
            <a:ext cx="4461478" cy="360612"/>
          </a:xfrm>
          <a:prstGeom prst="rect">
            <a:avLst/>
          </a:prstGeom>
        </p:spPr>
        <p:txBody>
          <a:bodyPr wrap="none">
            <a:spAutoFit/>
          </a:bodyPr>
          <a:lstStyle/>
          <a:p>
            <a:pPr lvl="0">
              <a:lnSpc>
                <a:spcPct val="120000"/>
              </a:lnSpc>
              <a:buSzPts val="1600"/>
            </a:pPr>
            <a:r>
              <a:rPr lang="en-US" sz="1600" b="1">
                <a:solidFill>
                  <a:srgbClr val="262626"/>
                </a:solidFill>
                <a:latin typeface="+mj-lt"/>
                <a:ea typeface="Calibri"/>
                <a:cs typeface="Times New Roman" panose="02020603050405020304" pitchFamily="18" charset="0"/>
                <a:sym typeface="Calibri"/>
              </a:rPr>
              <a:t>Xây dựng website có đầy đủ các chức năng</a:t>
            </a:r>
            <a:endParaRPr lang="en-US" sz="1600">
              <a:solidFill>
                <a:schemeClr val="dk1"/>
              </a:solidFill>
              <a:latin typeface="+mj-lt"/>
              <a:cs typeface="Times New Roman" panose="02020603050405020304" pitchFamily="18" charset="0"/>
            </a:endParaRPr>
          </a:p>
        </p:txBody>
      </p:sp>
      <p:pic>
        <p:nvPicPr>
          <p:cNvPr id="52" name="Picture 4" descr="Develop - Free people icons">
            <a:extLst>
              <a:ext uri="{FF2B5EF4-FFF2-40B4-BE49-F238E27FC236}">
                <a16:creationId xmlns:a16="http://schemas.microsoft.com/office/drawing/2014/main" id="{9B39C788-FA76-264A-491D-E3ECBBE09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652" y="5356813"/>
            <a:ext cx="589648" cy="58964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745;p11">
            <a:extLst>
              <a:ext uri="{FF2B5EF4-FFF2-40B4-BE49-F238E27FC236}">
                <a16:creationId xmlns:a16="http://schemas.microsoft.com/office/drawing/2014/main" id="{0B2E683F-9410-CC69-ED7C-2A741E29E045}"/>
              </a:ext>
            </a:extLst>
          </p:cNvPr>
          <p:cNvGrpSpPr/>
          <p:nvPr/>
        </p:nvGrpSpPr>
        <p:grpSpPr>
          <a:xfrm>
            <a:off x="1448355" y="2069837"/>
            <a:ext cx="2993640" cy="2722830"/>
            <a:chOff x="1448355" y="2069837"/>
            <a:chExt cx="4597200" cy="4681800"/>
          </a:xfrm>
        </p:grpSpPr>
        <p:sp>
          <p:nvSpPr>
            <p:cNvPr id="7" name="Google Shape;746;p11">
              <a:extLst>
                <a:ext uri="{FF2B5EF4-FFF2-40B4-BE49-F238E27FC236}">
                  <a16:creationId xmlns:a16="http://schemas.microsoft.com/office/drawing/2014/main" id="{0659B110-5ECD-69D7-F3C2-6830697FBE27}"/>
                </a:ext>
              </a:extLst>
            </p:cNvPr>
            <p:cNvSpPr/>
            <p:nvPr/>
          </p:nvSpPr>
          <p:spPr>
            <a:xfrm>
              <a:off x="1448355" y="2164157"/>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747;p11">
              <a:extLst>
                <a:ext uri="{FF2B5EF4-FFF2-40B4-BE49-F238E27FC236}">
                  <a16:creationId xmlns:a16="http://schemas.microsoft.com/office/drawing/2014/main" id="{F8EF8A42-AEEE-770F-3F65-0FE47BA80E06}"/>
                </a:ext>
              </a:extLst>
            </p:cNvPr>
            <p:cNvSpPr/>
            <p:nvPr/>
          </p:nvSpPr>
          <p:spPr>
            <a:xfrm>
              <a:off x="1458075" y="2164157"/>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748;p11">
              <a:extLst>
                <a:ext uri="{FF2B5EF4-FFF2-40B4-BE49-F238E27FC236}">
                  <a16:creationId xmlns:a16="http://schemas.microsoft.com/office/drawing/2014/main" id="{6FF24DE7-146B-3263-6EDD-9D5C96A881B5}"/>
                </a:ext>
              </a:extLst>
            </p:cNvPr>
            <p:cNvSpPr/>
            <p:nvPr/>
          </p:nvSpPr>
          <p:spPr>
            <a:xfrm>
              <a:off x="1754355" y="2460437"/>
              <a:ext cx="3994920" cy="3994920"/>
            </a:xfrm>
            <a:prstGeom prst="ellipse">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749;p11">
              <a:extLst>
                <a:ext uri="{FF2B5EF4-FFF2-40B4-BE49-F238E27FC236}">
                  <a16:creationId xmlns:a16="http://schemas.microsoft.com/office/drawing/2014/main" id="{5D4E5D99-FB3A-635A-544A-0840C59BD785}"/>
                </a:ext>
              </a:extLst>
            </p:cNvPr>
            <p:cNvSpPr/>
            <p:nvPr/>
          </p:nvSpPr>
          <p:spPr>
            <a:xfrm>
              <a:off x="2110395" y="2816477"/>
              <a:ext cx="3282840" cy="328284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750;p11">
              <a:extLst>
                <a:ext uri="{FF2B5EF4-FFF2-40B4-BE49-F238E27FC236}">
                  <a16:creationId xmlns:a16="http://schemas.microsoft.com/office/drawing/2014/main" id="{79F35E77-11C0-12B3-6045-11E6AA914A64}"/>
                </a:ext>
              </a:extLst>
            </p:cNvPr>
            <p:cNvSpPr/>
            <p:nvPr/>
          </p:nvSpPr>
          <p:spPr>
            <a:xfrm>
              <a:off x="2470035" y="3176117"/>
              <a:ext cx="2563560" cy="2563560"/>
            </a:xfrm>
            <a:prstGeom prst="ellipse">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751;p11">
              <a:extLst>
                <a:ext uri="{FF2B5EF4-FFF2-40B4-BE49-F238E27FC236}">
                  <a16:creationId xmlns:a16="http://schemas.microsoft.com/office/drawing/2014/main" id="{3452F395-A9F1-2A47-724E-A28B49ECABDE}"/>
                </a:ext>
              </a:extLst>
            </p:cNvPr>
            <p:cNvSpPr/>
            <p:nvPr/>
          </p:nvSpPr>
          <p:spPr>
            <a:xfrm>
              <a:off x="2770995" y="3490757"/>
              <a:ext cx="1934640" cy="193464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752;p11">
              <a:extLst>
                <a:ext uri="{FF2B5EF4-FFF2-40B4-BE49-F238E27FC236}">
                  <a16:creationId xmlns:a16="http://schemas.microsoft.com/office/drawing/2014/main" id="{91599E67-28D8-07C5-77AF-70D18A0AC961}"/>
                </a:ext>
              </a:extLst>
            </p:cNvPr>
            <p:cNvSpPr/>
            <p:nvPr/>
          </p:nvSpPr>
          <p:spPr>
            <a:xfrm>
              <a:off x="3035595" y="3755357"/>
              <a:ext cx="1405080" cy="140508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753;p11">
              <a:extLst>
                <a:ext uri="{FF2B5EF4-FFF2-40B4-BE49-F238E27FC236}">
                  <a16:creationId xmlns:a16="http://schemas.microsoft.com/office/drawing/2014/main" id="{F665FD23-38DD-3AD0-CE74-F8F50E834F3B}"/>
                </a:ext>
              </a:extLst>
            </p:cNvPr>
            <p:cNvSpPr/>
            <p:nvPr/>
          </p:nvSpPr>
          <p:spPr>
            <a:xfrm>
              <a:off x="3264195" y="3983597"/>
              <a:ext cx="948600" cy="9486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754;p11">
              <a:extLst>
                <a:ext uri="{FF2B5EF4-FFF2-40B4-BE49-F238E27FC236}">
                  <a16:creationId xmlns:a16="http://schemas.microsoft.com/office/drawing/2014/main" id="{8511D1DF-E528-87F7-642F-A70C7B4FF610}"/>
                </a:ext>
              </a:extLst>
            </p:cNvPr>
            <p:cNvSpPr/>
            <p:nvPr/>
          </p:nvSpPr>
          <p:spPr>
            <a:xfrm>
              <a:off x="3498195" y="4217957"/>
              <a:ext cx="480240" cy="480240"/>
            </a:xfrm>
            <a:prstGeom prst="ellipse">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755;p11">
              <a:extLst>
                <a:ext uri="{FF2B5EF4-FFF2-40B4-BE49-F238E27FC236}">
                  <a16:creationId xmlns:a16="http://schemas.microsoft.com/office/drawing/2014/main" id="{9F85D93A-3033-0AD2-2924-3BF2AD8DDE7A}"/>
                </a:ext>
              </a:extLst>
            </p:cNvPr>
            <p:cNvGrpSpPr/>
            <p:nvPr/>
          </p:nvGrpSpPr>
          <p:grpSpPr>
            <a:xfrm>
              <a:off x="1621155" y="2069837"/>
              <a:ext cx="1245240" cy="2832840"/>
              <a:chOff x="1621155" y="2069837"/>
              <a:chExt cx="1245240" cy="2832840"/>
            </a:xfrm>
          </p:grpSpPr>
          <p:sp>
            <p:nvSpPr>
              <p:cNvPr id="56" name="Google Shape;756;p11">
                <a:extLst>
                  <a:ext uri="{FF2B5EF4-FFF2-40B4-BE49-F238E27FC236}">
                    <a16:creationId xmlns:a16="http://schemas.microsoft.com/office/drawing/2014/main" id="{784FA3CA-7208-8B16-BCDA-58F48E0190FA}"/>
                  </a:ext>
                </a:extLst>
              </p:cNvPr>
              <p:cNvSpPr/>
              <p:nvPr/>
            </p:nvSpPr>
            <p:spPr>
              <a:xfrm rot="-2627400" flipH="1">
                <a:off x="2797995" y="2069837"/>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757;p11">
                <a:extLst>
                  <a:ext uri="{FF2B5EF4-FFF2-40B4-BE49-F238E27FC236}">
                    <a16:creationId xmlns:a16="http://schemas.microsoft.com/office/drawing/2014/main" id="{C276A9C5-0339-39EA-23D4-1BC0878AB0E9}"/>
                  </a:ext>
                </a:extLst>
              </p:cNvPr>
              <p:cNvSpPr/>
              <p:nvPr/>
            </p:nvSpPr>
            <p:spPr>
              <a:xfrm rot="-2627400">
                <a:off x="2749035" y="2117717"/>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758;p11">
                <a:extLst>
                  <a:ext uri="{FF2B5EF4-FFF2-40B4-BE49-F238E27FC236}">
                    <a16:creationId xmlns:a16="http://schemas.microsoft.com/office/drawing/2014/main" id="{D80C805D-374F-5017-F44D-A64005D99686}"/>
                  </a:ext>
                </a:extLst>
              </p:cNvPr>
              <p:cNvSpPr/>
              <p:nvPr/>
            </p:nvSpPr>
            <p:spPr>
              <a:xfrm rot="-8027400">
                <a:off x="1476075" y="2615237"/>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759;p11">
                <a:extLst>
                  <a:ext uri="{FF2B5EF4-FFF2-40B4-BE49-F238E27FC236}">
                    <a16:creationId xmlns:a16="http://schemas.microsoft.com/office/drawing/2014/main" id="{810F7B2E-F800-545D-6762-E00CFB2AEA9B}"/>
                  </a:ext>
                </a:extLst>
              </p:cNvPr>
              <p:cNvSpPr/>
              <p:nvPr/>
            </p:nvSpPr>
            <p:spPr>
              <a:xfrm rot="2772600" flipH="1">
                <a:off x="1841115" y="2290157"/>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760;p11">
              <a:extLst>
                <a:ext uri="{FF2B5EF4-FFF2-40B4-BE49-F238E27FC236}">
                  <a16:creationId xmlns:a16="http://schemas.microsoft.com/office/drawing/2014/main" id="{2F3EF038-EDB7-B8AE-5811-45089CF0EF37}"/>
                </a:ext>
              </a:extLst>
            </p:cNvPr>
            <p:cNvSpPr/>
            <p:nvPr/>
          </p:nvSpPr>
          <p:spPr>
            <a:xfrm>
              <a:off x="1448355" y="2164157"/>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 name="Picture 2" descr="Spring Boot 3 and Spring Framework 6.0 – What's New">
            <a:extLst>
              <a:ext uri="{FF2B5EF4-FFF2-40B4-BE49-F238E27FC236}">
                <a16:creationId xmlns:a16="http://schemas.microsoft.com/office/drawing/2014/main" id="{FE208A37-3813-CFCE-5E7C-3588C377E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508" y="641830"/>
            <a:ext cx="3723420" cy="1954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ySQL là gì? Hướng dẫn cài đặt và sử dụng MYSQL">
            <a:extLst>
              <a:ext uri="{FF2B5EF4-FFF2-40B4-BE49-F238E27FC236}">
                <a16:creationId xmlns:a16="http://schemas.microsoft.com/office/drawing/2014/main" id="{9624D64E-0D30-33BF-CEC8-A48FD90ABF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7595" y="1773660"/>
            <a:ext cx="3957422" cy="26382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What is React and what are the benefits?">
            <a:extLst>
              <a:ext uri="{FF2B5EF4-FFF2-40B4-BE49-F238E27FC236}">
                <a16:creationId xmlns:a16="http://schemas.microsoft.com/office/drawing/2014/main" id="{BA567D0B-5E9C-4415-2677-02EBB3B501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0508" y="4965838"/>
            <a:ext cx="3782786" cy="212916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Đường nối Thẳng 17">
            <a:extLst>
              <a:ext uri="{FF2B5EF4-FFF2-40B4-BE49-F238E27FC236}">
                <a16:creationId xmlns:a16="http://schemas.microsoft.com/office/drawing/2014/main" id="{E86AA83A-655D-C7A7-4F0D-E16C4B0E112D}"/>
              </a:ext>
            </a:extLst>
          </p:cNvPr>
          <p:cNvCxnSpPr>
            <a:cxnSpLocks/>
          </p:cNvCxnSpPr>
          <p:nvPr/>
        </p:nvCxnSpPr>
        <p:spPr>
          <a:xfrm>
            <a:off x="484969" y="719207"/>
            <a:ext cx="278899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1236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20" name="Hình chữ nhật 19">
            <a:extLst>
              <a:ext uri="{FF2B5EF4-FFF2-40B4-BE49-F238E27FC236}">
                <a16:creationId xmlns:a16="http://schemas.microsoft.com/office/drawing/2014/main" id="{914F647E-F7DC-C61F-D1A5-93B270A5C22F}"/>
              </a:ext>
            </a:extLst>
          </p:cNvPr>
          <p:cNvSpPr/>
          <p:nvPr/>
        </p:nvSpPr>
        <p:spPr>
          <a:xfrm>
            <a:off x="0" y="719"/>
            <a:ext cx="12192000" cy="68572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3F108F5-D574-F815-3701-83B946EC597D}"/>
              </a:ext>
            </a:extLst>
          </p:cNvPr>
          <p:cNvSpPr txBox="1"/>
          <p:nvPr/>
        </p:nvSpPr>
        <p:spPr>
          <a:xfrm>
            <a:off x="402943" y="225408"/>
            <a:ext cx="3599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CÔNG NGHỆ SỬ DỤNG</a:t>
            </a:r>
            <a:endParaRPr lang="en-US" sz="2400" b="1" dirty="0" err="1"/>
          </a:p>
        </p:txBody>
      </p:sp>
      <p:pic>
        <p:nvPicPr>
          <p:cNvPr id="7" name="Picture 2" descr="Spring Boot 3 and Spring Framework 6.0 – What's New">
            <a:extLst>
              <a:ext uri="{FF2B5EF4-FFF2-40B4-BE49-F238E27FC236}">
                <a16:creationId xmlns:a16="http://schemas.microsoft.com/office/drawing/2014/main" id="{FC6B1401-9D65-1613-7BF7-9B9A55262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256" y="1781166"/>
            <a:ext cx="3723420" cy="19547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ySQL là gì? Hướng dẫn cài đặt và sử dụng MYSQL">
            <a:extLst>
              <a:ext uri="{FF2B5EF4-FFF2-40B4-BE49-F238E27FC236}">
                <a16:creationId xmlns:a16="http://schemas.microsoft.com/office/drawing/2014/main" id="{44DC36A6-7F0B-85BA-9470-F44ED35F4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393" y="2481089"/>
            <a:ext cx="3957422" cy="26382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What is React and what are the benefits?">
            <a:extLst>
              <a:ext uri="{FF2B5EF4-FFF2-40B4-BE49-F238E27FC236}">
                <a16:creationId xmlns:a16="http://schemas.microsoft.com/office/drawing/2014/main" id="{7DF373A8-760B-5CB1-835B-3654B53A9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80" y="3800230"/>
            <a:ext cx="3782786" cy="212916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791;p12">
            <a:extLst>
              <a:ext uri="{FF2B5EF4-FFF2-40B4-BE49-F238E27FC236}">
                <a16:creationId xmlns:a16="http://schemas.microsoft.com/office/drawing/2014/main" id="{EA7D6AB6-CEB2-105F-CBBC-265F871030D8}"/>
              </a:ext>
            </a:extLst>
          </p:cNvPr>
          <p:cNvGrpSpPr/>
          <p:nvPr/>
        </p:nvGrpSpPr>
        <p:grpSpPr>
          <a:xfrm>
            <a:off x="-3741219" y="0"/>
            <a:ext cx="3314880" cy="6857640"/>
            <a:chOff x="2386080" y="0"/>
            <a:chExt cx="3314880" cy="6857640"/>
          </a:xfrm>
        </p:grpSpPr>
        <p:sp>
          <p:nvSpPr>
            <p:cNvPr id="3" name="Google Shape;792;p12">
              <a:extLst>
                <a:ext uri="{FF2B5EF4-FFF2-40B4-BE49-F238E27FC236}">
                  <a16:creationId xmlns:a16="http://schemas.microsoft.com/office/drawing/2014/main" id="{EB1C835B-FD1B-256B-A886-D1437E367E4A}"/>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793;p12">
              <a:extLst>
                <a:ext uri="{FF2B5EF4-FFF2-40B4-BE49-F238E27FC236}">
                  <a16:creationId xmlns:a16="http://schemas.microsoft.com/office/drawing/2014/main" id="{A504F899-7799-BE2C-DC20-52C720D7B0BE}"/>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794;p12">
              <a:extLst>
                <a:ext uri="{FF2B5EF4-FFF2-40B4-BE49-F238E27FC236}">
                  <a16:creationId xmlns:a16="http://schemas.microsoft.com/office/drawing/2014/main" id="{0139FC8D-E1AF-696E-449B-F497C47237EC}"/>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95;p12">
              <a:extLst>
                <a:ext uri="{FF2B5EF4-FFF2-40B4-BE49-F238E27FC236}">
                  <a16:creationId xmlns:a16="http://schemas.microsoft.com/office/drawing/2014/main" id="{AA444319-C5D2-32E5-B1D1-E8304C5CE1C5}"/>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796;p12">
              <a:extLst>
                <a:ext uri="{FF2B5EF4-FFF2-40B4-BE49-F238E27FC236}">
                  <a16:creationId xmlns:a16="http://schemas.microsoft.com/office/drawing/2014/main" id="{18E1DF86-DB2F-31F7-6EFC-20A4AD697008}"/>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797;p12">
              <a:extLst>
                <a:ext uri="{FF2B5EF4-FFF2-40B4-BE49-F238E27FC236}">
                  <a16:creationId xmlns:a16="http://schemas.microsoft.com/office/drawing/2014/main" id="{1E2123DF-C261-7E54-58FA-6C6B99A8E8E9}"/>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798;p12">
              <a:extLst>
                <a:ext uri="{FF2B5EF4-FFF2-40B4-BE49-F238E27FC236}">
                  <a16:creationId xmlns:a16="http://schemas.microsoft.com/office/drawing/2014/main" id="{02924EC9-A55E-8F50-3D5C-A8F75832B357}"/>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799;p12">
              <a:extLst>
                <a:ext uri="{FF2B5EF4-FFF2-40B4-BE49-F238E27FC236}">
                  <a16:creationId xmlns:a16="http://schemas.microsoft.com/office/drawing/2014/main" id="{C0F6F889-AE4F-3433-ECA7-98AF128BAB1E}"/>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800;p12">
              <a:extLst>
                <a:ext uri="{FF2B5EF4-FFF2-40B4-BE49-F238E27FC236}">
                  <a16:creationId xmlns:a16="http://schemas.microsoft.com/office/drawing/2014/main" id="{FA6DC2A7-2E0A-48F8-4F97-28898CC9A9F8}"/>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801;p12">
              <a:extLst>
                <a:ext uri="{FF2B5EF4-FFF2-40B4-BE49-F238E27FC236}">
                  <a16:creationId xmlns:a16="http://schemas.microsoft.com/office/drawing/2014/main" id="{6952318B-8893-1973-D5B8-8EA1349D9092}"/>
                </a:ext>
              </a:extLst>
            </p:cNvPr>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802;p12">
              <a:extLst>
                <a:ext uri="{FF2B5EF4-FFF2-40B4-BE49-F238E27FC236}">
                  <a16:creationId xmlns:a16="http://schemas.microsoft.com/office/drawing/2014/main" id="{6D5B221D-26DD-B9C1-5918-0C3A71185293}"/>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803;p12">
              <a:extLst>
                <a:ext uri="{FF2B5EF4-FFF2-40B4-BE49-F238E27FC236}">
                  <a16:creationId xmlns:a16="http://schemas.microsoft.com/office/drawing/2014/main" id="{F84AEC57-F2B0-9D89-3626-31E118302831}"/>
                </a:ext>
              </a:extLst>
            </p:cNvPr>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806;p12">
            <a:extLst>
              <a:ext uri="{FF2B5EF4-FFF2-40B4-BE49-F238E27FC236}">
                <a16:creationId xmlns:a16="http://schemas.microsoft.com/office/drawing/2014/main" id="{1D264162-E78D-20FA-5A33-1CF1DCAD6AC4}"/>
              </a:ext>
            </a:extLst>
          </p:cNvPr>
          <p:cNvSpPr/>
          <p:nvPr/>
        </p:nvSpPr>
        <p:spPr>
          <a:xfrm>
            <a:off x="12723532" y="1922118"/>
            <a:ext cx="5486399" cy="286086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Arial"/>
                <a:ea typeface="Arial"/>
                <a:cs typeface="Arial"/>
                <a:sym typeface="Arial"/>
              </a:rPr>
              <a:t>PHÂN TÍCH THIẾT KẾ </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Arial"/>
                <a:ea typeface="Arial"/>
                <a:cs typeface="Arial"/>
                <a:sym typeface="Arial"/>
              </a:rPr>
              <a:t>HỆ THỐNG</a:t>
            </a:r>
            <a:endParaRPr sz="6000" b="1" i="0" u="none" strike="noStrike" cap="none">
              <a:solidFill>
                <a:schemeClr val="dk1"/>
              </a:solidFill>
              <a:latin typeface="Arial"/>
              <a:ea typeface="Arial"/>
              <a:cs typeface="Arial"/>
              <a:sym typeface="Arial"/>
            </a:endParaRPr>
          </a:p>
        </p:txBody>
      </p:sp>
      <p:sp>
        <p:nvSpPr>
          <p:cNvPr id="17" name="Google Shape;808;p12">
            <a:extLst>
              <a:ext uri="{FF2B5EF4-FFF2-40B4-BE49-F238E27FC236}">
                <a16:creationId xmlns:a16="http://schemas.microsoft.com/office/drawing/2014/main" id="{06F98966-4BD2-2167-93F8-36BAFDD27C0D}"/>
              </a:ext>
            </a:extLst>
          </p:cNvPr>
          <p:cNvSpPr/>
          <p:nvPr/>
        </p:nvSpPr>
        <p:spPr>
          <a:xfrm>
            <a:off x="17566611" y="3055912"/>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Hình Bầu dục 17">
            <a:extLst>
              <a:ext uri="{FF2B5EF4-FFF2-40B4-BE49-F238E27FC236}">
                <a16:creationId xmlns:a16="http://schemas.microsoft.com/office/drawing/2014/main" id="{8EC14361-C708-506E-1BE6-78824B3E16A1}"/>
              </a:ext>
            </a:extLst>
          </p:cNvPr>
          <p:cNvSpPr/>
          <p:nvPr/>
        </p:nvSpPr>
        <p:spPr>
          <a:xfrm>
            <a:off x="-2797609" y="2758564"/>
            <a:ext cx="1427660" cy="1282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a:t>2</a:t>
            </a:r>
          </a:p>
        </p:txBody>
      </p:sp>
      <p:cxnSp>
        <p:nvCxnSpPr>
          <p:cNvPr id="21" name="Đường nối Thẳng 20">
            <a:extLst>
              <a:ext uri="{FF2B5EF4-FFF2-40B4-BE49-F238E27FC236}">
                <a16:creationId xmlns:a16="http://schemas.microsoft.com/office/drawing/2014/main" id="{58521E60-76AF-EE6E-CDEC-A5810367BCAC}"/>
              </a:ext>
            </a:extLst>
          </p:cNvPr>
          <p:cNvCxnSpPr>
            <a:cxnSpLocks/>
          </p:cNvCxnSpPr>
          <p:nvPr/>
        </p:nvCxnSpPr>
        <p:spPr>
          <a:xfrm>
            <a:off x="484969" y="719207"/>
            <a:ext cx="278899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062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1091</Words>
  <Application>Microsoft Office PowerPoint</Application>
  <PresentationFormat>Màn hình rộng</PresentationFormat>
  <Paragraphs>180</Paragraphs>
  <Slides>19</Slides>
  <Notes>19</Notes>
  <HiddenSlides>0</HiddenSlides>
  <MMClips>0</MMClips>
  <ScaleCrop>false</ScaleCrop>
  <HeadingPairs>
    <vt:vector size="6" baseType="variant">
      <vt:variant>
        <vt:lpstr>Phông được Dùng</vt:lpstr>
      </vt:variant>
      <vt:variant>
        <vt:i4>6</vt:i4>
      </vt:variant>
      <vt:variant>
        <vt:lpstr>Chủ đề</vt:lpstr>
      </vt:variant>
      <vt:variant>
        <vt:i4>5</vt:i4>
      </vt:variant>
      <vt:variant>
        <vt:lpstr>Tiêu đề Bản chiếu</vt:lpstr>
      </vt:variant>
      <vt:variant>
        <vt:i4>19</vt:i4>
      </vt:variant>
    </vt:vector>
  </HeadingPairs>
  <TitlesOfParts>
    <vt:vector size="30" baseType="lpstr">
      <vt:lpstr>Oi</vt:lpstr>
      <vt:lpstr>Microsoft Yahei</vt:lpstr>
      <vt:lpstr>Arial</vt:lpstr>
      <vt:lpstr>Calibri</vt:lpstr>
      <vt:lpstr>Century Gothic</vt:lpstr>
      <vt:lpstr>Times New Roman</vt:lpstr>
      <vt:lpstr>Office Theme</vt:lpstr>
      <vt:lpstr>Office Theme</vt:lpstr>
      <vt:lpstr>Office Theme</vt:lpstr>
      <vt:lpstr>Office Theme</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Linh Nguyễn Văn</cp:lastModifiedBy>
  <cp:revision>383</cp:revision>
  <dcterms:created xsi:type="dcterms:W3CDTF">2017-11-02T08:38:29Z</dcterms:created>
  <dcterms:modified xsi:type="dcterms:W3CDTF">2024-05-29T06:20:37Z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