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5" r:id="rId4"/>
    <p:sldId id="287" r:id="rId5"/>
    <p:sldId id="288" r:id="rId6"/>
    <p:sldId id="268" r:id="rId7"/>
    <p:sldId id="286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Bold" panose="00000800000000000000" charset="0"/>
      <p:regular r:id="rId17"/>
      <p:bold r:id="rId18"/>
    </p:embeddedFont>
    <p:embeddedFont>
      <p:font typeface="Montserrat Extra-Bold" panose="020B0604020202020204" charset="0"/>
      <p:regular r:id="rId19"/>
    </p:embeddedFont>
    <p:embeddedFont>
      <p:font typeface="Montserrat Italics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3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7747893" y="9305382"/>
            <a:ext cx="3549544" cy="3549544"/>
            <a:chOff x="0" y="0"/>
            <a:chExt cx="1708150" cy="17081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6FC8BA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27128" y="3473978"/>
            <a:ext cx="16433744" cy="1139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 spc="16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-Bold"/>
              </a:rPr>
              <a:t>Trang web </a:t>
            </a:r>
            <a:r>
              <a:rPr lang="en-US" sz="8000" spc="16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-Bold"/>
              </a:rPr>
              <a:t>học</a:t>
            </a:r>
            <a:r>
              <a:rPr lang="en-US" sz="8000" spc="16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-Bold"/>
              </a:rPr>
              <a:t> </a:t>
            </a:r>
            <a:r>
              <a:rPr lang="en-US" sz="8000" spc="16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-Bold"/>
              </a:rPr>
              <a:t>tập</a:t>
            </a:r>
            <a:endParaRPr lang="en-US" sz="8000" spc="160" dirty="0">
              <a:solidFill>
                <a:schemeClr val="tx1">
                  <a:lumMod val="85000"/>
                  <a:lumOff val="15000"/>
                </a:schemeClr>
              </a:solidFill>
              <a:latin typeface="Montserrat Extra-Bold"/>
            </a:endParaRP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4268953" y="-2153588"/>
            <a:ext cx="3549544" cy="3549544"/>
            <a:chOff x="0" y="0"/>
            <a:chExt cx="1708150" cy="17081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AC918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317281" y="8257108"/>
            <a:ext cx="1291259" cy="1291259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905000" y="4733925"/>
            <a:ext cx="14412281" cy="4821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366"/>
              </a:lnSpc>
            </a:pPr>
            <a:r>
              <a:rPr lang="en-US" sz="4200" spc="8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Giảng</a:t>
            </a:r>
            <a:r>
              <a:rPr lang="en-US" sz="4200" spc="84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 </a:t>
            </a:r>
            <a:r>
              <a:rPr lang="en-US" sz="4200" spc="8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viên</a:t>
            </a:r>
            <a:r>
              <a:rPr lang="en-US" sz="4200" spc="84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 </a:t>
            </a:r>
            <a:r>
              <a:rPr lang="en-US" sz="4200" spc="8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hướng</a:t>
            </a:r>
            <a:r>
              <a:rPr lang="en-US" sz="4200" spc="84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 </a:t>
            </a:r>
            <a:r>
              <a:rPr lang="en-US" sz="4200" spc="8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dẫn</a:t>
            </a:r>
            <a:r>
              <a:rPr lang="en-US" sz="4200" spc="84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: TS. </a:t>
            </a:r>
            <a:r>
              <a:rPr lang="en-US" sz="4200" spc="8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Đào</a:t>
            </a:r>
            <a:r>
              <a:rPr lang="en-US" sz="4200" spc="84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 </a:t>
            </a:r>
            <a:r>
              <a:rPr lang="en-US" sz="4200" spc="8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Thành</a:t>
            </a:r>
            <a:r>
              <a:rPr lang="en-US" sz="4200" spc="84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 Chung</a:t>
            </a:r>
          </a:p>
          <a:p>
            <a:pPr>
              <a:lnSpc>
                <a:spcPts val="4662"/>
              </a:lnSpc>
            </a:pPr>
            <a:r>
              <a:rPr lang="en-US" sz="4200" spc="8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Sinh</a:t>
            </a:r>
            <a:r>
              <a:rPr lang="en-US" sz="4200" spc="84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 </a:t>
            </a:r>
            <a:r>
              <a:rPr lang="en-US" sz="4200" spc="8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viên</a:t>
            </a:r>
            <a:r>
              <a:rPr lang="en-US" sz="4200" spc="84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 </a:t>
            </a:r>
            <a:r>
              <a:rPr lang="en-US" sz="4200" spc="8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thực</a:t>
            </a:r>
            <a:r>
              <a:rPr lang="en-US" sz="4200" spc="84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 </a:t>
            </a:r>
            <a:r>
              <a:rPr lang="en-US" sz="4200" spc="8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hiện</a:t>
            </a:r>
            <a:r>
              <a:rPr lang="en-US" sz="4200" spc="84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:</a:t>
            </a:r>
          </a:p>
          <a:p>
            <a:pPr>
              <a:lnSpc>
                <a:spcPts val="4662"/>
              </a:lnSpc>
            </a:pPr>
            <a:r>
              <a:rPr lang="en-US" sz="4200" spc="84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</a:rPr>
              <a:t>      </a:t>
            </a:r>
            <a:r>
              <a:rPr lang="en-US" sz="4200" spc="84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Nguyễn </a:t>
            </a:r>
            <a:r>
              <a:rPr lang="en-US" sz="4200" spc="8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Văn</a:t>
            </a:r>
            <a:r>
              <a:rPr lang="en-US" sz="4200" spc="84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 Long               20194101</a:t>
            </a:r>
          </a:p>
          <a:p>
            <a:pPr>
              <a:lnSpc>
                <a:spcPts val="4662"/>
              </a:lnSpc>
            </a:pPr>
            <a:r>
              <a:rPr lang="en-US" sz="4200" spc="84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      </a:t>
            </a:r>
            <a:r>
              <a:rPr lang="en-US" sz="4200" spc="8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Đàm</a:t>
            </a:r>
            <a:r>
              <a:rPr lang="en-US" sz="4200" spc="84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 </a:t>
            </a:r>
            <a:r>
              <a:rPr lang="en-US" sz="4200" spc="8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Quân</a:t>
            </a:r>
            <a:r>
              <a:rPr lang="en-US" sz="4200" spc="84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 </a:t>
            </a:r>
            <a:r>
              <a:rPr lang="en-US" sz="4200" spc="8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Sơn</a:t>
            </a:r>
            <a:r>
              <a:rPr lang="en-US" sz="4200" spc="84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                    20194154</a:t>
            </a:r>
          </a:p>
          <a:p>
            <a:pPr>
              <a:lnSpc>
                <a:spcPts val="4662"/>
              </a:lnSpc>
            </a:pPr>
            <a:r>
              <a:rPr lang="en-US" sz="4200" spc="84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</a:rPr>
              <a:t>      </a:t>
            </a:r>
            <a:r>
              <a:rPr lang="en-US" sz="4200" spc="84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Nguyễn </a:t>
            </a:r>
            <a:r>
              <a:rPr lang="en-US" sz="4200" spc="8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Thế</a:t>
            </a:r>
            <a:r>
              <a:rPr lang="en-US" sz="4200" spc="84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 Thiện               20194177</a:t>
            </a:r>
          </a:p>
          <a:p>
            <a:pPr>
              <a:lnSpc>
                <a:spcPts val="4662"/>
              </a:lnSpc>
            </a:pPr>
            <a:r>
              <a:rPr lang="en-US" sz="4200" spc="84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</a:rPr>
              <a:t>      </a:t>
            </a:r>
            <a:r>
              <a:rPr lang="en-US" sz="4200" spc="8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Vũ</a:t>
            </a:r>
            <a:r>
              <a:rPr lang="en-US" sz="4200" spc="84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 </a:t>
            </a:r>
            <a:r>
              <a:rPr lang="en-US" sz="4200" spc="8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Ngọc</a:t>
            </a:r>
            <a:r>
              <a:rPr lang="en-US" sz="4200" spc="84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 </a:t>
            </a:r>
            <a:r>
              <a:rPr lang="en-US" sz="4200" spc="8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Lâm</a:t>
            </a:r>
            <a:r>
              <a:rPr lang="en-US" sz="4200" spc="84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Italics"/>
              </a:rPr>
              <a:t>                       20183938     </a:t>
            </a:r>
          </a:p>
          <a:p>
            <a:pPr>
              <a:lnSpc>
                <a:spcPts val="4662"/>
              </a:lnSpc>
            </a:pPr>
            <a:endParaRPr lang="en-US" sz="4200" spc="84" dirty="0">
              <a:solidFill>
                <a:schemeClr val="tx1">
                  <a:lumMod val="85000"/>
                  <a:lumOff val="15000"/>
                </a:schemeClr>
              </a:solidFill>
              <a:latin typeface="Montserrat Italics"/>
            </a:endParaRP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B05B50DD-8985-64BD-8C75-76C3F540C804}"/>
              </a:ext>
            </a:extLst>
          </p:cNvPr>
          <p:cNvGrpSpPr>
            <a:grpSpLocks noChangeAspect="1"/>
          </p:cNvGrpSpPr>
          <p:nvPr/>
        </p:nvGrpSpPr>
        <p:grpSpPr>
          <a:xfrm>
            <a:off x="-1948210" y="383209"/>
            <a:ext cx="3549544" cy="3549544"/>
            <a:chOff x="0" y="0"/>
            <a:chExt cx="1708150" cy="1708150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72FCCAE5-F5EF-7EE5-21A3-C298D231ACA2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DB48A9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869513">
            <a:off x="-3398706" y="1845251"/>
            <a:ext cx="5946597" cy="594659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4094780" y="-1744204"/>
            <a:ext cx="5946597" cy="594659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702047" y="4388771"/>
            <a:ext cx="14260863" cy="24704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29"/>
              </a:lnSpc>
            </a:pPr>
            <a:r>
              <a:rPr lang="en-US" sz="4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4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sz="4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4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4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4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4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4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ts val="4929"/>
              </a:lnSpc>
            </a:pPr>
            <a:endParaRPr lang="en-US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929"/>
              </a:lnSpc>
            </a:pPr>
            <a:endParaRPr lang="en-US" sz="3600" spc="33" dirty="0">
              <a:solidFill>
                <a:srgbClr val="0D30C6"/>
              </a:solidFill>
              <a:latin typeface="Montserra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00200" y="2552812"/>
            <a:ext cx="13807583" cy="892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5163" lvl="1" algn="ctr">
              <a:lnSpc>
                <a:spcPts val="6717"/>
              </a:lnSpc>
            </a:pPr>
            <a:r>
              <a:rPr lang="en-US" sz="6717" spc="-67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-Bold"/>
              </a:rPr>
              <a:t>1. </a:t>
            </a:r>
            <a:r>
              <a:rPr lang="en-US" sz="6717" spc="-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-Bold"/>
              </a:rPr>
              <a:t>Giới</a:t>
            </a:r>
            <a:r>
              <a:rPr lang="en-US" sz="6717" spc="-67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-Bold"/>
              </a:rPr>
              <a:t> </a:t>
            </a:r>
            <a:r>
              <a:rPr lang="en-US" sz="6717" spc="-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-Bold"/>
              </a:rPr>
              <a:t>thiệu</a:t>
            </a:r>
            <a:r>
              <a:rPr lang="en-US" sz="6717" spc="-67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-Bold"/>
              </a:rPr>
              <a:t> </a:t>
            </a:r>
            <a:r>
              <a:rPr lang="en-US" sz="6717" spc="-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-Bold"/>
              </a:rPr>
              <a:t>trang</a:t>
            </a:r>
            <a:r>
              <a:rPr lang="en-US" sz="6717" spc="-67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-Bold"/>
              </a:rPr>
              <a:t> web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317281" y="8257108"/>
            <a:ext cx="1291259" cy="12912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317281" y="8257108"/>
            <a:ext cx="1291259" cy="129125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34491" y="1217048"/>
            <a:ext cx="16224809" cy="660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36"/>
              </a:lnSpc>
            </a:pPr>
            <a:r>
              <a:rPr lang="en-US" sz="7200" spc="-43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Bold"/>
              </a:rPr>
              <a:t>2. </a:t>
            </a:r>
            <a:r>
              <a:rPr lang="en-US" sz="7200" spc="-4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Bold"/>
              </a:rPr>
              <a:t>Phân</a:t>
            </a:r>
            <a:r>
              <a:rPr lang="en-US" sz="7200" spc="-43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Bold"/>
              </a:rPr>
              <a:t> chia </a:t>
            </a:r>
            <a:r>
              <a:rPr lang="en-US" sz="7200" spc="-4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Bold"/>
              </a:rPr>
              <a:t>công</a:t>
            </a:r>
            <a:r>
              <a:rPr lang="en-US" sz="7200" spc="-43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Bold"/>
              </a:rPr>
              <a:t> </a:t>
            </a:r>
            <a:r>
              <a:rPr lang="en-US" sz="7200" spc="-4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Bold"/>
              </a:rPr>
              <a:t>việc</a:t>
            </a:r>
            <a:endParaRPr lang="en-US" sz="7200" spc="-43" dirty="0">
              <a:solidFill>
                <a:schemeClr val="tx1">
                  <a:lumMod val="85000"/>
                  <a:lumOff val="15000"/>
                </a:schemeClr>
              </a:solidFill>
              <a:latin typeface="Montserrat Bold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1BB208F-583C-55C9-C6DD-83C47115C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802870"/>
              </p:ext>
            </p:extLst>
          </p:nvPr>
        </p:nvGraphicFramePr>
        <p:xfrm>
          <a:off x="1034491" y="2247900"/>
          <a:ext cx="13138710" cy="63049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69355">
                  <a:extLst>
                    <a:ext uri="{9D8B030D-6E8A-4147-A177-3AD203B41FA5}">
                      <a16:colId xmlns:a16="http://schemas.microsoft.com/office/drawing/2014/main" val="3832926113"/>
                    </a:ext>
                  </a:extLst>
                </a:gridCol>
                <a:gridCol w="6569355">
                  <a:extLst>
                    <a:ext uri="{9D8B030D-6E8A-4147-A177-3AD203B41FA5}">
                      <a16:colId xmlns:a16="http://schemas.microsoft.com/office/drawing/2014/main" val="3763672808"/>
                    </a:ext>
                  </a:extLst>
                </a:gridCol>
              </a:tblGrid>
              <a:tr h="1040698">
                <a:tc>
                  <a:txBody>
                    <a:bodyPr/>
                    <a:lstStyle/>
                    <a:p>
                      <a:r>
                        <a:rPr lang="en-US" sz="3200" dirty="0" err="1"/>
                        <a:t>Thành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viên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Công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việc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93"/>
                  </a:ext>
                </a:extLst>
              </a:tr>
              <a:tr h="1214148">
                <a:tc>
                  <a:txBody>
                    <a:bodyPr/>
                    <a:lstStyle/>
                    <a:p>
                      <a:r>
                        <a:rPr lang="en-US" sz="3200" dirty="0"/>
                        <a:t>Nguyễn </a:t>
                      </a:r>
                      <a:r>
                        <a:rPr lang="en-US" sz="3200" dirty="0" err="1"/>
                        <a:t>Thế</a:t>
                      </a:r>
                      <a:r>
                        <a:rPr lang="en-US" sz="3200" dirty="0"/>
                        <a:t> Thiện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Xây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dựng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mô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hình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mvc</a:t>
                      </a:r>
                      <a:r>
                        <a:rPr lang="en-US" sz="3200" dirty="0"/>
                        <a:t>, </a:t>
                      </a:r>
                      <a:r>
                        <a:rPr lang="en-US" sz="3200" dirty="0" err="1"/>
                        <a:t>thiết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kế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cơ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sở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dữ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liệu</a:t>
                      </a:r>
                      <a:r>
                        <a:rPr lang="en-US" sz="3200" dirty="0"/>
                        <a:t>, </a:t>
                      </a:r>
                      <a:r>
                        <a:rPr lang="en-US" sz="3200" dirty="0" err="1"/>
                        <a:t>hỗ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trợ</a:t>
                      </a:r>
                      <a:r>
                        <a:rPr lang="en-US" sz="3200" dirty="0"/>
                        <a:t>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98823"/>
                  </a:ext>
                </a:extLst>
              </a:tr>
              <a:tr h="1769187">
                <a:tc>
                  <a:txBody>
                    <a:bodyPr/>
                    <a:lstStyle/>
                    <a:p>
                      <a:r>
                        <a:rPr lang="en-US" sz="3200" dirty="0" err="1"/>
                        <a:t>Vũ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Ngọc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Lâm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 Giao </a:t>
                      </a:r>
                      <a:r>
                        <a:rPr lang="en-US" sz="3200" dirty="0" err="1"/>
                        <a:t>diện</a:t>
                      </a:r>
                      <a:r>
                        <a:rPr lang="en-US" sz="3200" dirty="0"/>
                        <a:t> user </a:t>
                      </a:r>
                      <a:r>
                        <a:rPr lang="en-US" sz="3200" dirty="0" err="1"/>
                        <a:t>đăng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nhập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đăng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ký</a:t>
                      </a:r>
                      <a:r>
                        <a:rPr lang="en-US" sz="3200" dirty="0"/>
                        <a:t>, clone </a:t>
                      </a:r>
                      <a:r>
                        <a:rPr lang="en-US" sz="3200" dirty="0" err="1"/>
                        <a:t>dữ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liệu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cho</a:t>
                      </a:r>
                      <a:r>
                        <a:rPr lang="en-US" sz="3200" dirty="0"/>
                        <a:t> database, </a:t>
                      </a:r>
                      <a:r>
                        <a:rPr lang="en-US" sz="3200" dirty="0" err="1"/>
                        <a:t>hỗ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trợ</a:t>
                      </a:r>
                      <a:r>
                        <a:rPr lang="en-US" sz="3200" dirty="0"/>
                        <a:t>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00414"/>
                  </a:ext>
                </a:extLst>
              </a:tr>
              <a:tr h="1040698">
                <a:tc>
                  <a:txBody>
                    <a:bodyPr/>
                    <a:lstStyle/>
                    <a:p>
                      <a:r>
                        <a:rPr lang="en-US" sz="3200" dirty="0"/>
                        <a:t>Nguyễn </a:t>
                      </a:r>
                      <a:r>
                        <a:rPr lang="en-US" sz="3200" dirty="0" err="1"/>
                        <a:t>Văn</a:t>
                      </a:r>
                      <a:r>
                        <a:rPr lang="en-US" sz="3200" dirty="0"/>
                        <a:t>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Giao </a:t>
                      </a:r>
                      <a:r>
                        <a:rPr lang="en-US" sz="3200" dirty="0" err="1"/>
                        <a:t>diện</a:t>
                      </a:r>
                      <a:r>
                        <a:rPr lang="en-US" sz="3200" dirty="0"/>
                        <a:t> admin, </a:t>
                      </a:r>
                      <a:r>
                        <a:rPr lang="en-US" sz="3200" dirty="0" err="1"/>
                        <a:t>chức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năng</a:t>
                      </a:r>
                      <a:r>
                        <a:rPr lang="en-US" sz="3200" dirty="0"/>
                        <a:t> admin, </a:t>
                      </a:r>
                      <a:r>
                        <a:rPr lang="en-US" sz="3200" dirty="0" err="1"/>
                        <a:t>xử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lý</a:t>
                      </a:r>
                      <a:r>
                        <a:rPr lang="en-US" sz="3200" dirty="0"/>
                        <a:t>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04774"/>
                  </a:ext>
                </a:extLst>
              </a:tr>
              <a:tr h="1214148">
                <a:tc>
                  <a:txBody>
                    <a:bodyPr/>
                    <a:lstStyle/>
                    <a:p>
                      <a:r>
                        <a:rPr lang="en-US" sz="3200" dirty="0" err="1"/>
                        <a:t>Đàm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Quân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Sơn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Phân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quyền</a:t>
                      </a:r>
                      <a:r>
                        <a:rPr lang="en-US" sz="3200" dirty="0"/>
                        <a:t>, </a:t>
                      </a:r>
                      <a:r>
                        <a:rPr lang="en-US" sz="3200" dirty="0" err="1"/>
                        <a:t>giao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diện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làm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bài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thi</a:t>
                      </a:r>
                      <a:r>
                        <a:rPr lang="en-US" sz="3200" dirty="0"/>
                        <a:t>, </a:t>
                      </a:r>
                      <a:r>
                        <a:rPr lang="en-US" sz="3200" dirty="0" err="1"/>
                        <a:t>xử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lý</a:t>
                      </a:r>
                      <a:r>
                        <a:rPr lang="en-US" sz="3200" dirty="0"/>
                        <a:t> form </a:t>
                      </a:r>
                      <a:r>
                        <a:rPr lang="en-US" sz="3200" dirty="0" err="1"/>
                        <a:t>đề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thi</a:t>
                      </a:r>
                      <a:r>
                        <a:rPr lang="en-US" sz="3200" dirty="0"/>
                        <a:t>, </a:t>
                      </a:r>
                      <a:r>
                        <a:rPr lang="en-US" sz="3200" dirty="0" err="1"/>
                        <a:t>trả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kết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quả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762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7560E-6751-F238-2E65-7E7C8677B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721" y="1576216"/>
            <a:ext cx="12392930" cy="774558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57C9317-A018-806E-EAA9-1C5658A363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317281" y="8257108"/>
            <a:ext cx="1291259" cy="1291259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9CE1EBAB-68C6-D6C4-1FC8-C55C1CEA6F45}"/>
              </a:ext>
            </a:extLst>
          </p:cNvPr>
          <p:cNvSpPr txBox="1"/>
          <p:nvPr/>
        </p:nvSpPr>
        <p:spPr>
          <a:xfrm>
            <a:off x="1366693" y="558119"/>
            <a:ext cx="13807583" cy="892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5163" lvl="1" algn="ctr">
              <a:lnSpc>
                <a:spcPts val="6717"/>
              </a:lnSpc>
            </a:pPr>
            <a:r>
              <a:rPr lang="en-US" sz="6717" spc="-67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-Bold"/>
              </a:rPr>
              <a:t>Use Case </a:t>
            </a:r>
            <a:r>
              <a:rPr lang="en-US" sz="6717" spc="-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-Bold"/>
              </a:rPr>
              <a:t>tổng</a:t>
            </a:r>
            <a:r>
              <a:rPr lang="en-US" sz="6717" spc="-67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-Bold"/>
              </a:rPr>
              <a:t> </a:t>
            </a:r>
            <a:r>
              <a:rPr lang="en-US" sz="6717" spc="-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-Bold"/>
              </a:rPr>
              <a:t>quan</a:t>
            </a:r>
            <a:endParaRPr lang="en-US" sz="6717" spc="-67" dirty="0">
              <a:solidFill>
                <a:schemeClr val="tx1">
                  <a:lumMod val="85000"/>
                  <a:lumOff val="15000"/>
                </a:schemeClr>
              </a:solidFill>
              <a:latin typeface="Montserrat Extra-Bold"/>
            </a:endParaRPr>
          </a:p>
        </p:txBody>
      </p:sp>
    </p:spTree>
    <p:extLst>
      <p:ext uri="{BB962C8B-B14F-4D97-AF65-F5344CB8AC3E}">
        <p14:creationId xmlns:p14="http://schemas.microsoft.com/office/powerpoint/2010/main" val="410125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6446955" y="3537"/>
            <a:ext cx="2814980" cy="2649013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05794" y="9050499"/>
            <a:ext cx="968052" cy="96805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5154" y="8581662"/>
            <a:ext cx="3392947" cy="1705336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B332D8-8DD3-8694-9696-01C14DC58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41" y="1532762"/>
            <a:ext cx="12821460" cy="7789036"/>
          </a:xfrm>
          <a:prstGeom prst="rect">
            <a:avLst/>
          </a:prstGeom>
          <a:ln>
            <a:noFill/>
          </a:ln>
        </p:spPr>
      </p:pic>
      <p:sp>
        <p:nvSpPr>
          <p:cNvPr id="13" name="TextBox 5">
            <a:extLst>
              <a:ext uri="{FF2B5EF4-FFF2-40B4-BE49-F238E27FC236}">
                <a16:creationId xmlns:a16="http://schemas.microsoft.com/office/drawing/2014/main" id="{E82F7411-24E3-C20A-D535-813B213926A7}"/>
              </a:ext>
            </a:extLst>
          </p:cNvPr>
          <p:cNvSpPr txBox="1"/>
          <p:nvPr/>
        </p:nvSpPr>
        <p:spPr>
          <a:xfrm>
            <a:off x="1366693" y="558119"/>
            <a:ext cx="13807583" cy="892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5163" lvl="1" algn="ctr">
              <a:lnSpc>
                <a:spcPts val="6717"/>
              </a:lnSpc>
            </a:pPr>
            <a:r>
              <a:rPr lang="en-US" sz="6717" spc="-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-Bold"/>
              </a:rPr>
              <a:t>Cơ</a:t>
            </a:r>
            <a:r>
              <a:rPr lang="en-US" sz="6717" spc="-67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-Bold"/>
              </a:rPr>
              <a:t> </a:t>
            </a:r>
            <a:r>
              <a:rPr lang="en-US" sz="6717" spc="-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-Bold"/>
              </a:rPr>
              <a:t>sở</a:t>
            </a:r>
            <a:r>
              <a:rPr lang="en-US" sz="6717" spc="-67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-Bold"/>
              </a:rPr>
              <a:t> </a:t>
            </a:r>
            <a:r>
              <a:rPr lang="en-US" sz="6717" spc="-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-Bold"/>
              </a:rPr>
              <a:t>dữ</a:t>
            </a:r>
            <a:r>
              <a:rPr lang="en-US" sz="6717" spc="-67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-Bold"/>
              </a:rPr>
              <a:t> </a:t>
            </a:r>
            <a:r>
              <a:rPr lang="en-US" sz="6717" spc="-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-Bold"/>
              </a:rPr>
              <a:t>liệu</a:t>
            </a:r>
            <a:endParaRPr lang="en-US" sz="6717" spc="-67" dirty="0">
              <a:solidFill>
                <a:schemeClr val="tx1">
                  <a:lumMod val="85000"/>
                  <a:lumOff val="15000"/>
                </a:schemeClr>
              </a:solidFill>
              <a:latin typeface="Montserrat Extra-Bold"/>
            </a:endParaRPr>
          </a:p>
        </p:txBody>
      </p:sp>
    </p:spTree>
    <p:extLst>
      <p:ext uri="{BB962C8B-B14F-4D97-AF65-F5344CB8AC3E}">
        <p14:creationId xmlns:p14="http://schemas.microsoft.com/office/powerpoint/2010/main" val="325340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63151" y="-595149"/>
            <a:ext cx="3269846" cy="3269846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1CF7B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488761" y="8861982"/>
            <a:ext cx="3269846" cy="3269846"/>
            <a:chOff x="0" y="0"/>
            <a:chExt cx="1708150" cy="17081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6FC8BA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28700" y="-1910649"/>
            <a:ext cx="3269846" cy="3269846"/>
            <a:chOff x="0" y="0"/>
            <a:chExt cx="1708150" cy="17081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5E18EB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317281" y="8257108"/>
            <a:ext cx="1291259" cy="1291259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0B386872-356F-FA18-A749-B53A78917303}"/>
              </a:ext>
            </a:extLst>
          </p:cNvPr>
          <p:cNvSpPr txBox="1"/>
          <p:nvPr/>
        </p:nvSpPr>
        <p:spPr>
          <a:xfrm>
            <a:off x="4648200" y="4482550"/>
            <a:ext cx="8839200" cy="660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36"/>
              </a:lnSpc>
            </a:pPr>
            <a:r>
              <a:rPr lang="en-US" sz="7200" spc="-43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Bold"/>
              </a:rPr>
              <a:t>3.Demo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3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0"/>
            <a:ext cx="4302548" cy="41148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529151" y="4279900"/>
            <a:ext cx="15229698" cy="185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99"/>
              </a:lnSpc>
            </a:pPr>
            <a:r>
              <a:rPr lang="en-US" sz="12999">
                <a:solidFill>
                  <a:srgbClr val="FFFFFF"/>
                </a:solidFill>
                <a:latin typeface="Montserrat Extra-Bold"/>
              </a:rPr>
              <a:t>Thank you!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985452" y="6172200"/>
            <a:ext cx="4302548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166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Montserrat Extra-Bold</vt:lpstr>
      <vt:lpstr>Montserrat Italics</vt:lpstr>
      <vt:lpstr>Arial</vt:lpstr>
      <vt:lpstr>Montserrat</vt:lpstr>
      <vt:lpstr>Calibri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Maroon Sustainable Startup Seed Funding Pitch Presentation</dc:title>
  <cp:lastModifiedBy>NGUYEN THE THIEN 20194177</cp:lastModifiedBy>
  <cp:revision>8</cp:revision>
  <dcterms:created xsi:type="dcterms:W3CDTF">2006-08-16T00:00:00Z</dcterms:created>
  <dcterms:modified xsi:type="dcterms:W3CDTF">2022-07-22T16:14:31Z</dcterms:modified>
  <dc:identifier>DAFGvFagheo</dc:identifier>
</cp:coreProperties>
</file>