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0" r:id="rId6"/>
    <p:sldId id="258" r:id="rId7"/>
    <p:sldId id="289" r:id="rId8"/>
    <p:sldId id="287" r:id="rId9"/>
    <p:sldId id="288" r:id="rId10"/>
    <p:sldId id="261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84DF8A-3F2B-4A32-8D2D-E8CCC7B7643E}" v="11" dt="2024-06-05T11:58:53.5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4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 nguyen" userId="6fa9faa0ffac4900" providerId="LiveId" clId="{D2441B89-18C5-41F6-A259-0FCA9914F290}"/>
    <pc:docChg chg="undo custSel addSld delSld modSld">
      <pc:chgData name="luc nguyen" userId="6fa9faa0ffac4900" providerId="LiveId" clId="{D2441B89-18C5-41F6-A259-0FCA9914F290}" dt="2023-07-29T20:11:39.589" v="2784" actId="14100"/>
      <pc:docMkLst>
        <pc:docMk/>
      </pc:docMkLst>
      <pc:sldChg chg="modSp mod">
        <pc:chgData name="luc nguyen" userId="6fa9faa0ffac4900" providerId="LiveId" clId="{D2441B89-18C5-41F6-A259-0FCA9914F290}" dt="2023-07-29T19:16:23.530" v="262"/>
        <pc:sldMkLst>
          <pc:docMk/>
          <pc:sldMk cId="3946934594" sldId="256"/>
        </pc:sldMkLst>
        <pc:spChg chg="mod">
          <ac:chgData name="luc nguyen" userId="6fa9faa0ffac4900" providerId="LiveId" clId="{D2441B89-18C5-41F6-A259-0FCA9914F290}" dt="2023-07-29T19:16:23.530" v="262"/>
          <ac:spMkLst>
            <pc:docMk/>
            <pc:sldMk cId="3946934594" sldId="256"/>
            <ac:spMk id="2" creationId="{632BE5BF-9922-45FB-8F3F-4446D40A051B}"/>
          </ac:spMkLst>
        </pc:spChg>
        <pc:spChg chg="mod">
          <ac:chgData name="luc nguyen" userId="6fa9faa0ffac4900" providerId="LiveId" clId="{D2441B89-18C5-41F6-A259-0FCA9914F290}" dt="2023-07-29T19:15:49.431" v="251" actId="14100"/>
          <ac:spMkLst>
            <pc:docMk/>
            <pc:sldMk cId="3946934594" sldId="256"/>
            <ac:spMk id="3" creationId="{0D537F64-4C96-4AA8-BB21-E8053A3186DD}"/>
          </ac:spMkLst>
        </pc:spChg>
      </pc:sldChg>
      <pc:sldChg chg="modSp mod">
        <pc:chgData name="luc nguyen" userId="6fa9faa0ffac4900" providerId="LiveId" clId="{D2441B89-18C5-41F6-A259-0FCA9914F290}" dt="2023-07-29T19:48:47.674" v="1653" actId="255"/>
        <pc:sldMkLst>
          <pc:docMk/>
          <pc:sldMk cId="3733486012" sldId="258"/>
        </pc:sldMkLst>
        <pc:spChg chg="mod">
          <ac:chgData name="luc nguyen" userId="6fa9faa0ffac4900" providerId="LiveId" clId="{D2441B89-18C5-41F6-A259-0FCA9914F290}" dt="2023-07-29T19:30:54.395" v="851" actId="20577"/>
          <ac:spMkLst>
            <pc:docMk/>
            <pc:sldMk cId="3733486012" sldId="258"/>
            <ac:spMk id="7" creationId="{7875C19A-1AAE-476A-A316-A2CF92D763D3}"/>
          </ac:spMkLst>
        </pc:spChg>
        <pc:spChg chg="mod">
          <ac:chgData name="luc nguyen" userId="6fa9faa0ffac4900" providerId="LiveId" clId="{D2441B89-18C5-41F6-A259-0FCA9914F290}" dt="2023-07-29T19:48:47.674" v="1653" actId="255"/>
          <ac:spMkLst>
            <pc:docMk/>
            <pc:sldMk cId="3733486012" sldId="258"/>
            <ac:spMk id="10" creationId="{EF2BC084-E6DB-4DE7-B309-042A85EBA700}"/>
          </ac:spMkLst>
        </pc:spChg>
      </pc:sldChg>
      <pc:sldChg chg="modSp mod">
        <pc:chgData name="luc nguyen" userId="6fa9faa0ffac4900" providerId="LiveId" clId="{D2441B89-18C5-41F6-A259-0FCA9914F290}" dt="2023-07-29T19:29:22.397" v="802" actId="255"/>
        <pc:sldMkLst>
          <pc:docMk/>
          <pc:sldMk cId="709828751" sldId="260"/>
        </pc:sldMkLst>
        <pc:spChg chg="mod">
          <ac:chgData name="luc nguyen" userId="6fa9faa0ffac4900" providerId="LiveId" clId="{D2441B89-18C5-41F6-A259-0FCA9914F290}" dt="2023-07-29T19:28:56.011" v="801" actId="1076"/>
          <ac:spMkLst>
            <pc:docMk/>
            <pc:sldMk cId="709828751" sldId="260"/>
            <ac:spMk id="4" creationId="{BD179B88-D43C-4A31-9A52-3498E9430782}"/>
          </ac:spMkLst>
        </pc:spChg>
        <pc:spChg chg="mod">
          <ac:chgData name="luc nguyen" userId="6fa9faa0ffac4900" providerId="LiveId" clId="{D2441B89-18C5-41F6-A259-0FCA9914F290}" dt="2023-07-29T19:29:22.397" v="802" actId="255"/>
          <ac:spMkLst>
            <pc:docMk/>
            <pc:sldMk cId="709828751" sldId="260"/>
            <ac:spMk id="5" creationId="{DCDDBE65-9AB1-4989-AF86-726591A6A128}"/>
          </ac:spMkLst>
        </pc:spChg>
      </pc:sldChg>
      <pc:sldChg chg="addSp delSp modSp mod">
        <pc:chgData name="luc nguyen" userId="6fa9faa0ffac4900" providerId="LiveId" clId="{D2441B89-18C5-41F6-A259-0FCA9914F290}" dt="2023-07-29T20:07:45.535" v="2761" actId="20577"/>
        <pc:sldMkLst>
          <pc:docMk/>
          <pc:sldMk cId="3607270498" sldId="261"/>
        </pc:sldMkLst>
        <pc:spChg chg="mod">
          <ac:chgData name="luc nguyen" userId="6fa9faa0ffac4900" providerId="LiveId" clId="{D2441B89-18C5-41F6-A259-0FCA9914F290}" dt="2023-07-29T19:59:53.856" v="2255" actId="20577"/>
          <ac:spMkLst>
            <pc:docMk/>
            <pc:sldMk cId="3607270498" sldId="261"/>
            <ac:spMk id="4" creationId="{315E3981-F0D7-482C-A8E0-6A57700BECA7}"/>
          </ac:spMkLst>
        </pc:spChg>
        <pc:spChg chg="mod">
          <ac:chgData name="luc nguyen" userId="6fa9faa0ffac4900" providerId="LiveId" clId="{D2441B89-18C5-41F6-A259-0FCA9914F290}" dt="2023-07-29T20:02:10.864" v="2349" actId="14100"/>
          <ac:spMkLst>
            <pc:docMk/>
            <pc:sldMk cId="3607270498" sldId="261"/>
            <ac:spMk id="5" creationId="{E0C87788-476B-4620-8002-A5C1177AD6C1}"/>
          </ac:spMkLst>
        </pc:spChg>
        <pc:spChg chg="mod">
          <ac:chgData name="luc nguyen" userId="6fa9faa0ffac4900" providerId="LiveId" clId="{D2441B89-18C5-41F6-A259-0FCA9914F290}" dt="2023-07-29T20:07:45.535" v="2761" actId="20577"/>
          <ac:spMkLst>
            <pc:docMk/>
            <pc:sldMk cId="3607270498" sldId="261"/>
            <ac:spMk id="6" creationId="{000A9570-5EF6-4AFB-9FCA-7C8998E3FEB1}"/>
          </ac:spMkLst>
        </pc:spChg>
        <pc:spChg chg="mod">
          <ac:chgData name="luc nguyen" userId="6fa9faa0ffac4900" providerId="LiveId" clId="{D2441B89-18C5-41F6-A259-0FCA9914F290}" dt="2023-07-29T20:01:59.608" v="2345" actId="14100"/>
          <ac:spMkLst>
            <pc:docMk/>
            <pc:sldMk cId="3607270498" sldId="261"/>
            <ac:spMk id="7" creationId="{B74126B4-1E6C-4FFF-9282-40E18A85A07F}"/>
          </ac:spMkLst>
        </pc:spChg>
        <pc:spChg chg="mod">
          <ac:chgData name="luc nguyen" userId="6fa9faa0ffac4900" providerId="LiveId" clId="{D2441B89-18C5-41F6-A259-0FCA9914F290}" dt="2023-07-29T20:03:45.470" v="2508" actId="20577"/>
          <ac:spMkLst>
            <pc:docMk/>
            <pc:sldMk cId="3607270498" sldId="261"/>
            <ac:spMk id="8" creationId="{47DC4E62-1A34-4F98-A451-214F1808519C}"/>
          </ac:spMkLst>
        </pc:spChg>
        <pc:spChg chg="add del">
          <ac:chgData name="luc nguyen" userId="6fa9faa0ffac4900" providerId="LiveId" clId="{D2441B89-18C5-41F6-A259-0FCA9914F290}" dt="2023-07-29T20:05:42.513" v="2736" actId="22"/>
          <ac:spMkLst>
            <pc:docMk/>
            <pc:sldMk cId="3607270498" sldId="261"/>
            <ac:spMk id="9" creationId="{599A92E6-E23B-CC42-A208-139DDE3D7016}"/>
          </ac:spMkLst>
        </pc:spChg>
      </pc:sldChg>
      <pc:sldChg chg="new">
        <pc:chgData name="luc nguyen" userId="6fa9faa0ffac4900" providerId="LiveId" clId="{D2441B89-18C5-41F6-A259-0FCA9914F290}" dt="2023-07-29T19:51:11.240" v="1669" actId="680"/>
        <pc:sldMkLst>
          <pc:docMk/>
          <pc:sldMk cId="1453763847" sldId="286"/>
        </pc:sldMkLst>
      </pc:sldChg>
      <pc:sldChg chg="modSp new mod">
        <pc:chgData name="luc nguyen" userId="6fa9faa0ffac4900" providerId="LiveId" clId="{D2441B89-18C5-41F6-A259-0FCA9914F290}" dt="2023-07-29T20:10:19.690" v="2773" actId="11"/>
        <pc:sldMkLst>
          <pc:docMk/>
          <pc:sldMk cId="3202363987" sldId="287"/>
        </pc:sldMkLst>
        <pc:spChg chg="mod">
          <ac:chgData name="luc nguyen" userId="6fa9faa0ffac4900" providerId="LiveId" clId="{D2441B89-18C5-41F6-A259-0FCA9914F290}" dt="2023-07-29T20:09:56.364" v="2772" actId="1076"/>
          <ac:spMkLst>
            <pc:docMk/>
            <pc:sldMk cId="3202363987" sldId="287"/>
            <ac:spMk id="2" creationId="{404CDDE0-AC4E-8B70-0455-F9408E4BDBCA}"/>
          </ac:spMkLst>
        </pc:spChg>
        <pc:spChg chg="mod">
          <ac:chgData name="luc nguyen" userId="6fa9faa0ffac4900" providerId="LiveId" clId="{D2441B89-18C5-41F6-A259-0FCA9914F290}" dt="2023-07-29T20:10:19.690" v="2773" actId="11"/>
          <ac:spMkLst>
            <pc:docMk/>
            <pc:sldMk cId="3202363987" sldId="287"/>
            <ac:spMk id="4" creationId="{F420D514-0990-94C5-2852-76FBFC0D19FC}"/>
          </ac:spMkLst>
        </pc:spChg>
      </pc:sldChg>
      <pc:sldChg chg="modSp new mod">
        <pc:chgData name="luc nguyen" userId="6fa9faa0ffac4900" providerId="LiveId" clId="{D2441B89-18C5-41F6-A259-0FCA9914F290}" dt="2023-07-29T20:11:39.589" v="2784" actId="14100"/>
        <pc:sldMkLst>
          <pc:docMk/>
          <pc:sldMk cId="588829556" sldId="288"/>
        </pc:sldMkLst>
        <pc:spChg chg="mod">
          <ac:chgData name="luc nguyen" userId="6fa9faa0ffac4900" providerId="LiveId" clId="{D2441B89-18C5-41F6-A259-0FCA9914F290}" dt="2023-07-29T20:11:27.173" v="2783" actId="255"/>
          <ac:spMkLst>
            <pc:docMk/>
            <pc:sldMk cId="588829556" sldId="288"/>
            <ac:spMk id="2" creationId="{99C855F2-F80E-1AF0-A78C-696E15055421}"/>
          </ac:spMkLst>
        </pc:spChg>
        <pc:spChg chg="mod">
          <ac:chgData name="luc nguyen" userId="6fa9faa0ffac4900" providerId="LiveId" clId="{D2441B89-18C5-41F6-A259-0FCA9914F290}" dt="2023-07-29T20:11:39.589" v="2784" actId="14100"/>
          <ac:spMkLst>
            <pc:docMk/>
            <pc:sldMk cId="588829556" sldId="288"/>
            <ac:spMk id="4" creationId="{9D459084-B029-8328-8EAE-D4B910630197}"/>
          </ac:spMkLst>
        </pc:spChg>
      </pc:sldChg>
      <pc:sldChg chg="modSp new del mod">
        <pc:chgData name="luc nguyen" userId="6fa9faa0ffac4900" providerId="LiveId" clId="{D2441B89-18C5-41F6-A259-0FCA9914F290}" dt="2023-07-29T20:07:04.968" v="2741" actId="680"/>
        <pc:sldMkLst>
          <pc:docMk/>
          <pc:sldMk cId="1775833849" sldId="289"/>
        </pc:sldMkLst>
        <pc:spChg chg="mod">
          <ac:chgData name="luc nguyen" userId="6fa9faa0ffac4900" providerId="LiveId" clId="{D2441B89-18C5-41F6-A259-0FCA9914F290}" dt="2023-07-29T20:06:42.627" v="2740"/>
          <ac:spMkLst>
            <pc:docMk/>
            <pc:sldMk cId="1775833849" sldId="289"/>
            <ac:spMk id="6" creationId="{B8B6A469-404D-63DB-2F98-9A1FAFF06015}"/>
          </ac:spMkLst>
        </pc:spChg>
      </pc:sldChg>
    </pc:docChg>
  </pc:docChgLst>
  <pc:docChgLst>
    <pc:chgData name="luc nguyen" userId="6fa9faa0ffac4900" providerId="LiveId" clId="{B284DF8A-3F2B-4A32-8D2D-E8CCC7B7643E}"/>
    <pc:docChg chg="custSel addSld delSld modSld">
      <pc:chgData name="luc nguyen" userId="6fa9faa0ffac4900" providerId="LiveId" clId="{B284DF8A-3F2B-4A32-8D2D-E8CCC7B7643E}" dt="2024-06-05T11:58:53.595" v="272"/>
      <pc:docMkLst>
        <pc:docMk/>
      </pc:docMkLst>
      <pc:sldChg chg="modSp mod modTransition">
        <pc:chgData name="luc nguyen" userId="6fa9faa0ffac4900" providerId="LiveId" clId="{B284DF8A-3F2B-4A32-8D2D-E8CCC7B7643E}" dt="2024-06-05T11:58:22.714" v="264"/>
        <pc:sldMkLst>
          <pc:docMk/>
          <pc:sldMk cId="3946934594" sldId="256"/>
        </pc:sldMkLst>
        <pc:spChg chg="mod">
          <ac:chgData name="luc nguyen" userId="6fa9faa0ffac4900" providerId="LiveId" clId="{B284DF8A-3F2B-4A32-8D2D-E8CCC7B7643E}" dt="2024-06-05T11:39:19.466" v="68"/>
          <ac:spMkLst>
            <pc:docMk/>
            <pc:sldMk cId="3946934594" sldId="256"/>
            <ac:spMk id="2" creationId="{632BE5BF-9922-45FB-8F3F-4446D40A051B}"/>
          </ac:spMkLst>
        </pc:spChg>
        <pc:spChg chg="mod">
          <ac:chgData name="luc nguyen" userId="6fa9faa0ffac4900" providerId="LiveId" clId="{B284DF8A-3F2B-4A32-8D2D-E8CCC7B7643E}" dt="2024-06-05T11:40:21.239" v="158" actId="20577"/>
          <ac:spMkLst>
            <pc:docMk/>
            <pc:sldMk cId="3946934594" sldId="256"/>
            <ac:spMk id="3" creationId="{0D537F64-4C96-4AA8-BB21-E8053A3186DD}"/>
          </ac:spMkLst>
        </pc:spChg>
      </pc:sldChg>
      <pc:sldChg chg="del">
        <pc:chgData name="luc nguyen" userId="6fa9faa0ffac4900" providerId="LiveId" clId="{B284DF8A-3F2B-4A32-8D2D-E8CCC7B7643E}" dt="2024-06-05T11:50:16.563" v="245" actId="47"/>
        <pc:sldMkLst>
          <pc:docMk/>
          <pc:sldMk cId="2902794312" sldId="257"/>
        </pc:sldMkLst>
      </pc:sldChg>
      <pc:sldChg chg="modSp mod modTransition">
        <pc:chgData name="luc nguyen" userId="6fa9faa0ffac4900" providerId="LiveId" clId="{B284DF8A-3F2B-4A32-8D2D-E8CCC7B7643E}" dt="2024-06-05T11:58:42.618" v="266"/>
        <pc:sldMkLst>
          <pc:docMk/>
          <pc:sldMk cId="3733486012" sldId="258"/>
        </pc:sldMkLst>
        <pc:spChg chg="mod">
          <ac:chgData name="luc nguyen" userId="6fa9faa0ffac4900" providerId="LiveId" clId="{B284DF8A-3F2B-4A32-8D2D-E8CCC7B7643E}" dt="2024-06-05T11:53:49.599" v="251" actId="20577"/>
          <ac:spMkLst>
            <pc:docMk/>
            <pc:sldMk cId="3733486012" sldId="258"/>
            <ac:spMk id="10" creationId="{EF2BC084-E6DB-4DE7-B309-042A85EBA700}"/>
          </ac:spMkLst>
        </pc:spChg>
      </pc:sldChg>
      <pc:sldChg chg="modSp mod modTransition">
        <pc:chgData name="luc nguyen" userId="6fa9faa0ffac4900" providerId="LiveId" clId="{B284DF8A-3F2B-4A32-8D2D-E8CCC7B7643E}" dt="2024-06-05T11:58:33.450" v="265"/>
        <pc:sldMkLst>
          <pc:docMk/>
          <pc:sldMk cId="709828751" sldId="260"/>
        </pc:sldMkLst>
        <pc:spChg chg="mod">
          <ac:chgData name="luc nguyen" userId="6fa9faa0ffac4900" providerId="LiveId" clId="{B284DF8A-3F2B-4A32-8D2D-E8CCC7B7643E}" dt="2024-06-05T11:56:33.577" v="262" actId="20577"/>
          <ac:spMkLst>
            <pc:docMk/>
            <pc:sldMk cId="709828751" sldId="260"/>
            <ac:spMk id="5" creationId="{DCDDBE65-9AB1-4989-AF86-726591A6A128}"/>
          </ac:spMkLst>
        </pc:spChg>
      </pc:sldChg>
      <pc:sldChg chg="modTransition">
        <pc:chgData name="luc nguyen" userId="6fa9faa0ffac4900" providerId="LiveId" clId="{B284DF8A-3F2B-4A32-8D2D-E8CCC7B7643E}" dt="2024-06-05T11:58:49.419" v="270"/>
        <pc:sldMkLst>
          <pc:docMk/>
          <pc:sldMk cId="3607270498" sldId="261"/>
        </pc:sldMkLst>
      </pc:sldChg>
      <pc:sldChg chg="del">
        <pc:chgData name="luc nguyen" userId="6fa9faa0ffac4900" providerId="LiveId" clId="{B284DF8A-3F2B-4A32-8D2D-E8CCC7B7643E}" dt="2024-06-05T11:55:58.039" v="254" actId="47"/>
        <pc:sldMkLst>
          <pc:docMk/>
          <pc:sldMk cId="3892131414" sldId="262"/>
        </pc:sldMkLst>
      </pc:sldChg>
      <pc:sldChg chg="del">
        <pc:chgData name="luc nguyen" userId="6fa9faa0ffac4900" providerId="LiveId" clId="{B284DF8A-3F2B-4A32-8D2D-E8CCC7B7643E}" dt="2024-06-05T11:56:17.160" v="260" actId="47"/>
        <pc:sldMkLst>
          <pc:docMk/>
          <pc:sldMk cId="663103393" sldId="264"/>
        </pc:sldMkLst>
      </pc:sldChg>
      <pc:sldChg chg="addSp delSp modSp mod modTransition">
        <pc:chgData name="luc nguyen" userId="6fa9faa0ffac4900" providerId="LiveId" clId="{B284DF8A-3F2B-4A32-8D2D-E8CCC7B7643E}" dt="2024-06-05T11:58:51.675" v="271"/>
        <pc:sldMkLst>
          <pc:docMk/>
          <pc:sldMk cId="1065425595" sldId="266"/>
        </pc:sldMkLst>
        <pc:spChg chg="mod">
          <ac:chgData name="luc nguyen" userId="6fa9faa0ffac4900" providerId="LiveId" clId="{B284DF8A-3F2B-4A32-8D2D-E8CCC7B7643E}" dt="2024-06-05T11:42:43.903" v="201" actId="20577"/>
          <ac:spMkLst>
            <pc:docMk/>
            <pc:sldMk cId="1065425595" sldId="266"/>
            <ac:spMk id="5" creationId="{201323FB-427E-4A8D-B473-AB0657D8D23B}"/>
          </ac:spMkLst>
        </pc:spChg>
        <pc:graphicFrameChg chg="del">
          <ac:chgData name="luc nguyen" userId="6fa9faa0ffac4900" providerId="LiveId" clId="{B284DF8A-3F2B-4A32-8D2D-E8CCC7B7643E}" dt="2024-06-05T11:42:28.308" v="160" actId="478"/>
          <ac:graphicFrameMkLst>
            <pc:docMk/>
            <pc:sldMk cId="1065425595" sldId="266"/>
            <ac:graphicFrameMk id="6" creationId="{E8EEB296-8554-4D20-B3B8-C0BBC380A58D}"/>
          </ac:graphicFrameMkLst>
        </pc:graphicFrameChg>
        <pc:picChg chg="add mod">
          <ac:chgData name="luc nguyen" userId="6fa9faa0ffac4900" providerId="LiveId" clId="{B284DF8A-3F2B-4A32-8D2D-E8CCC7B7643E}" dt="2024-06-05T11:44:14.987" v="205" actId="1076"/>
          <ac:picMkLst>
            <pc:docMk/>
            <pc:sldMk cId="1065425595" sldId="266"/>
            <ac:picMk id="3" creationId="{D4BA31BD-8544-491A-BDE1-D1A4852F5EE3}"/>
          </ac:picMkLst>
        </pc:picChg>
      </pc:sldChg>
      <pc:sldChg chg="del">
        <pc:chgData name="luc nguyen" userId="6fa9faa0ffac4900" providerId="LiveId" clId="{B284DF8A-3F2B-4A32-8D2D-E8CCC7B7643E}" dt="2024-06-05T11:56:05.636" v="257" actId="47"/>
        <pc:sldMkLst>
          <pc:docMk/>
          <pc:sldMk cId="914134537" sldId="267"/>
        </pc:sldMkLst>
      </pc:sldChg>
      <pc:sldChg chg="del">
        <pc:chgData name="luc nguyen" userId="6fa9faa0ffac4900" providerId="LiveId" clId="{B284DF8A-3F2B-4A32-8D2D-E8CCC7B7643E}" dt="2024-06-05T11:56:10.079" v="258" actId="47"/>
        <pc:sldMkLst>
          <pc:docMk/>
          <pc:sldMk cId="44069682" sldId="268"/>
        </pc:sldMkLst>
      </pc:sldChg>
      <pc:sldChg chg="modSp mod modTransition">
        <pc:chgData name="luc nguyen" userId="6fa9faa0ffac4900" providerId="LiveId" clId="{B284DF8A-3F2B-4A32-8D2D-E8CCC7B7643E}" dt="2024-06-05T11:58:53.595" v="272"/>
        <pc:sldMkLst>
          <pc:docMk/>
          <pc:sldMk cId="429771863" sldId="269"/>
        </pc:sldMkLst>
        <pc:spChg chg="mod">
          <ac:chgData name="luc nguyen" userId="6fa9faa0ffac4900" providerId="LiveId" clId="{B284DF8A-3F2B-4A32-8D2D-E8CCC7B7643E}" dt="2024-06-05T11:41:19.458" v="159" actId="20577"/>
          <ac:spMkLst>
            <pc:docMk/>
            <pc:sldMk cId="429771863" sldId="269"/>
            <ac:spMk id="2" creationId="{632BE5BF-9922-45FB-8F3F-4446D40A051B}"/>
          </ac:spMkLst>
        </pc:spChg>
      </pc:sldChg>
      <pc:sldChg chg="del">
        <pc:chgData name="luc nguyen" userId="6fa9faa0ffac4900" providerId="LiveId" clId="{B284DF8A-3F2B-4A32-8D2D-E8CCC7B7643E}" dt="2024-06-05T11:56:00.337" v="255" actId="47"/>
        <pc:sldMkLst>
          <pc:docMk/>
          <pc:sldMk cId="451187730" sldId="283"/>
        </pc:sldMkLst>
      </pc:sldChg>
      <pc:sldChg chg="del">
        <pc:chgData name="luc nguyen" userId="6fa9faa0ffac4900" providerId="LiveId" clId="{B284DF8A-3F2B-4A32-8D2D-E8CCC7B7643E}" dt="2024-06-05T11:56:03.750" v="256" actId="47"/>
        <pc:sldMkLst>
          <pc:docMk/>
          <pc:sldMk cId="3322300142" sldId="284"/>
        </pc:sldMkLst>
      </pc:sldChg>
      <pc:sldChg chg="del">
        <pc:chgData name="luc nguyen" userId="6fa9faa0ffac4900" providerId="LiveId" clId="{B284DF8A-3F2B-4A32-8D2D-E8CCC7B7643E}" dt="2024-06-05T11:56:11.829" v="259" actId="47"/>
        <pc:sldMkLst>
          <pc:docMk/>
          <pc:sldMk cId="59582380" sldId="285"/>
        </pc:sldMkLst>
      </pc:sldChg>
      <pc:sldChg chg="del">
        <pc:chgData name="luc nguyen" userId="6fa9faa0ffac4900" providerId="LiveId" clId="{B284DF8A-3F2B-4A32-8D2D-E8CCC7B7643E}" dt="2024-06-05T11:55:55.112" v="253" actId="47"/>
        <pc:sldMkLst>
          <pc:docMk/>
          <pc:sldMk cId="1453763847" sldId="286"/>
        </pc:sldMkLst>
      </pc:sldChg>
      <pc:sldChg chg="modTransition">
        <pc:chgData name="luc nguyen" userId="6fa9faa0ffac4900" providerId="LiveId" clId="{B284DF8A-3F2B-4A32-8D2D-E8CCC7B7643E}" dt="2024-06-05T11:58:45.930" v="268"/>
        <pc:sldMkLst>
          <pc:docMk/>
          <pc:sldMk cId="3202363987" sldId="287"/>
        </pc:sldMkLst>
      </pc:sldChg>
      <pc:sldChg chg="modTransition">
        <pc:chgData name="luc nguyen" userId="6fa9faa0ffac4900" providerId="LiveId" clId="{B284DF8A-3F2B-4A32-8D2D-E8CCC7B7643E}" dt="2024-06-05T11:58:47.692" v="269"/>
        <pc:sldMkLst>
          <pc:docMk/>
          <pc:sldMk cId="588829556" sldId="288"/>
        </pc:sldMkLst>
      </pc:sldChg>
      <pc:sldChg chg="modSp new mod modTransition">
        <pc:chgData name="luc nguyen" userId="6fa9faa0ffac4900" providerId="LiveId" clId="{B284DF8A-3F2B-4A32-8D2D-E8CCC7B7643E}" dt="2024-06-05T11:58:44.291" v="267"/>
        <pc:sldMkLst>
          <pc:docMk/>
          <pc:sldMk cId="2527684039" sldId="289"/>
        </pc:sldMkLst>
        <pc:spChg chg="mod">
          <ac:chgData name="luc nguyen" userId="6fa9faa0ffac4900" providerId="LiveId" clId="{B284DF8A-3F2B-4A32-8D2D-E8CCC7B7643E}" dt="2024-06-05T11:48:22.469" v="239" actId="20577"/>
          <ac:spMkLst>
            <pc:docMk/>
            <pc:sldMk cId="2527684039" sldId="289"/>
            <ac:spMk id="2" creationId="{1B669C06-73E7-F014-B1B4-6D8D6E9FBE99}"/>
          </ac:spMkLst>
        </pc:spChg>
        <pc:spChg chg="mod">
          <ac:chgData name="luc nguyen" userId="6fa9faa0ffac4900" providerId="LiveId" clId="{B284DF8A-3F2B-4A32-8D2D-E8CCC7B7643E}" dt="2024-06-05T11:54:19.707" v="252" actId="255"/>
          <ac:spMkLst>
            <pc:docMk/>
            <pc:sldMk cId="2527684039" sldId="289"/>
            <ac:spMk id="4" creationId="{2FAD50F9-6755-3197-5DF4-8EA14116A13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6/5/2024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5392" y="1784021"/>
            <a:ext cx="7396911" cy="2208944"/>
          </a:xfrm>
        </p:spPr>
        <p:txBody>
          <a:bodyPr/>
          <a:lstStyle/>
          <a:p>
            <a:r>
              <a:rPr lang="vi-VN" sz="4000" dirty="0"/>
              <a:t>Phát triển phần mềm phân tán</a:t>
            </a:r>
            <a:br>
              <a:rPr lang="vi-VN" dirty="0"/>
            </a:br>
            <a:r>
              <a:rPr lang="vi-VN" sz="2800" dirty="0">
                <a:latin typeface="Time s New Roman"/>
              </a:rPr>
              <a:t>Đề tài: Xây dựng website bán hàng quần áo</a:t>
            </a:r>
            <a:br>
              <a:rPr lang="vi-VN" dirty="0">
                <a:latin typeface="Time s New Roman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5392" y="3657600"/>
            <a:ext cx="7013551" cy="18493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vi-VN" dirty="0">
              <a:latin typeface="Time s New Roman"/>
            </a:endParaRPr>
          </a:p>
          <a:p>
            <a:pPr marL="0" indent="0">
              <a:buNone/>
            </a:pPr>
            <a:r>
              <a:rPr lang="vi-VN" dirty="0">
                <a:latin typeface="Time s New Roman"/>
              </a:rPr>
              <a:t>Sinh viên : Nguyễn Văn Lực</a:t>
            </a:r>
          </a:p>
          <a:p>
            <a:pPr marL="0" indent="0">
              <a:buNone/>
            </a:pPr>
            <a:r>
              <a:rPr lang="vi-VN" dirty="0">
                <a:latin typeface="Time s New Roman"/>
              </a:rPr>
              <a:t>                Nguyễn Phạm Đức Kiên</a:t>
            </a:r>
          </a:p>
          <a:p>
            <a:pPr marL="0" indent="0">
              <a:buNone/>
            </a:pPr>
            <a:r>
              <a:rPr lang="vi-VN" dirty="0">
                <a:latin typeface="Time s New Roman"/>
              </a:rPr>
              <a:t>Giáo viên hướng dẫn : TS.Nguyễn Nhất Hải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992" y="1060807"/>
            <a:ext cx="7781544" cy="859055"/>
          </a:xfrm>
        </p:spPr>
        <p:txBody>
          <a:bodyPr/>
          <a:lstStyle/>
          <a:p>
            <a:r>
              <a:rPr lang="vi-VN" dirty="0">
                <a:latin typeface="Time s New Roman"/>
              </a:rPr>
              <a:t>Mục tiêu :</a:t>
            </a:r>
            <a:endParaRPr lang="en-US" dirty="0">
              <a:latin typeface="Time s New Roman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992" y="2628129"/>
            <a:ext cx="6803136" cy="281717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>
                <a:latin typeface="Time s New Roman"/>
              </a:rPr>
              <a:t>Quản lý hiệu quả các hoạt động của cửa hàng : thông tin mặt hàng quần áo, đơn hàng, tồn kho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>
                <a:latin typeface="Time s New Roman"/>
              </a:rPr>
              <a:t>Nâng cao chất lượng sản phẩm và độ hài lòng của khách hàng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>
                <a:latin typeface="Time s New Roman"/>
              </a:rPr>
              <a:t>Nắm được nhu cầu vào xu hướng của người tiêu dùng</a:t>
            </a:r>
          </a:p>
          <a:p>
            <a:endParaRPr lang="en-US" dirty="0">
              <a:latin typeface="Time 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Lợi ích của đề tài 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vi-VN" sz="2000" dirty="0">
                <a:latin typeface="Time s New Roman"/>
              </a:rPr>
              <a:t>Truy cập tiện lợi và nhanh chóng : Khách hàng có thể mua hàng từ xa bằng các thiết bị có kết nối internet .</a:t>
            </a:r>
          </a:p>
          <a:p>
            <a:r>
              <a:rPr lang="vi-VN" sz="2000" dirty="0">
                <a:latin typeface="Time s New Roman"/>
              </a:rPr>
              <a:t>Tiết kiệm thời gian và chi phí vận hành : quy trình mua bán hàng hóa, quản lý sản phẩm ,xử lý đơn hàng...  Nhanh chóng và dễ dàng .</a:t>
            </a:r>
          </a:p>
          <a:p>
            <a:r>
              <a:rPr lang="vi-VN" sz="2000" dirty="0">
                <a:latin typeface="Time s New Roman"/>
              </a:rPr>
              <a:t>Đáp ứng xu lướng : có thể nắm bắt được nhu cầu khách hàng qua số lượng sản phẩm bán ra .. </a:t>
            </a:r>
          </a:p>
          <a:p>
            <a:r>
              <a:rPr lang="vi-VN" sz="2000" dirty="0">
                <a:latin typeface="Time s New Roman"/>
              </a:rPr>
              <a:t>Tăng độ hài lòng : xem đánh giá cho từng sản phẩm -&gt; điều chỉnh chất lượng.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9C06-73E7-F014-B1B4-6D8D6E9F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Yêu cầu của hệ thống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E93A9C-EF26-F121-78C9-2E56BBAD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D50F9-6755-3197-5DF4-8EA14116A1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mặt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nghiệp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liên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hoạt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động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đáp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mục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tiêu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kinh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doanh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nhu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vi-VN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7684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CDDE0-AC4E-8B70-0455-F9408E4BD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19" y="1586894"/>
            <a:ext cx="4969981" cy="757130"/>
          </a:xfrm>
        </p:spPr>
        <p:txBody>
          <a:bodyPr/>
          <a:lstStyle/>
          <a:p>
            <a:r>
              <a:rPr lang="vi-VN" sz="4800" dirty="0">
                <a:latin typeface="Time s New Roman"/>
              </a:rPr>
              <a:t>Yêu cầu của quản lý</a:t>
            </a:r>
            <a:endParaRPr lang="en-US" sz="4800" dirty="0">
              <a:latin typeface="Time s New Roman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AFA53C-B188-7AC3-C454-FC4F5B1EC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0D514-0990-94C5-2852-76FBFC0D19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49428" y="1586894"/>
            <a:ext cx="5459716" cy="4093243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vi-VN" sz="4000" dirty="0">
                <a:latin typeface="Time s New Roman"/>
              </a:rPr>
              <a:t>Quản lý sản phẩm</a:t>
            </a:r>
          </a:p>
          <a:p>
            <a:pPr marL="742950" indent="-742950">
              <a:buFont typeface="+mj-lt"/>
              <a:buAutoNum type="arabicPeriod"/>
            </a:pPr>
            <a:r>
              <a:rPr lang="vi-VN" sz="4000" dirty="0">
                <a:latin typeface="Time s New Roman"/>
              </a:rPr>
              <a:t>Quản lý danh mục</a:t>
            </a:r>
          </a:p>
          <a:p>
            <a:pPr marL="742950" indent="-742950">
              <a:buFont typeface="+mj-lt"/>
              <a:buAutoNum type="arabicPeriod"/>
            </a:pPr>
            <a:r>
              <a:rPr lang="vi-VN" sz="4000" dirty="0">
                <a:latin typeface="Time s New Roman"/>
              </a:rPr>
              <a:t>Quản lý đơn hàng</a:t>
            </a:r>
          </a:p>
          <a:p>
            <a:pPr marL="742950" indent="-742950">
              <a:buFont typeface="+mj-lt"/>
              <a:buAutoNum type="arabicPeriod"/>
            </a:pPr>
            <a:r>
              <a:rPr lang="vi-VN" sz="4000" dirty="0">
                <a:latin typeface="Time s New Roman"/>
              </a:rPr>
              <a:t>Quản lý phản hồi</a:t>
            </a:r>
          </a:p>
        </p:txBody>
      </p:sp>
    </p:spTree>
    <p:extLst>
      <p:ext uri="{BB962C8B-B14F-4D97-AF65-F5344CB8AC3E}">
        <p14:creationId xmlns:p14="http://schemas.microsoft.com/office/powerpoint/2010/main" val="3202363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55F2-F80E-1AF0-A78C-696E15055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207718"/>
            <a:ext cx="5350125" cy="1421928"/>
          </a:xfrm>
        </p:spPr>
        <p:txBody>
          <a:bodyPr/>
          <a:lstStyle/>
          <a:p>
            <a:r>
              <a:rPr lang="vi-VN" sz="4800" dirty="0">
                <a:latin typeface="Time s New Roman"/>
              </a:rPr>
              <a:t>Yêu cầu của khách hàng</a:t>
            </a:r>
            <a:endParaRPr lang="en-US" sz="4800" dirty="0">
              <a:latin typeface="Time s New Roman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4818BB-C13B-465B-C1CC-D6C5F05D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59084-B029-8328-8EAE-D4B9106301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8475" y="1207718"/>
            <a:ext cx="5350125" cy="4093243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vi-VN" sz="3600" dirty="0">
                <a:latin typeface="Time s New Roman"/>
              </a:rPr>
              <a:t>Xem được các thông tin của sản phẩm</a:t>
            </a:r>
          </a:p>
          <a:p>
            <a:pPr marL="742950" indent="-742950">
              <a:buFont typeface="+mj-lt"/>
              <a:buAutoNum type="arabicPeriod"/>
            </a:pPr>
            <a:r>
              <a:rPr lang="vi-VN" sz="3600" dirty="0">
                <a:latin typeface="Time s New Roman"/>
              </a:rPr>
              <a:t>Xem và đánh giá chất lượng của sản phẩm</a:t>
            </a:r>
          </a:p>
          <a:p>
            <a:pPr marL="742950" indent="-742950">
              <a:buFont typeface="+mj-lt"/>
              <a:buAutoNum type="arabicPeriod"/>
            </a:pPr>
            <a:r>
              <a:rPr lang="vi-VN" sz="3600" dirty="0">
                <a:latin typeface="Time s New Roman"/>
              </a:rPr>
              <a:t>Quản lý giỏ hàng</a:t>
            </a:r>
          </a:p>
          <a:p>
            <a:pPr marL="742950" indent="-742950">
              <a:buFont typeface="+mj-lt"/>
              <a:buAutoNum type="arabicPeriod"/>
            </a:pPr>
            <a:r>
              <a:rPr lang="vi-VN" sz="3600" dirty="0">
                <a:latin typeface="Time s New Roman"/>
              </a:rPr>
              <a:t>Mua hàng</a:t>
            </a:r>
            <a:endParaRPr lang="en-US" sz="3600" dirty="0">
              <a:latin typeface="Time 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88295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Xây dựng chương trình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44501" y="1681163"/>
            <a:ext cx="3233647" cy="823912"/>
          </a:xfrm>
        </p:spPr>
        <p:txBody>
          <a:bodyPr/>
          <a:lstStyle/>
          <a:p>
            <a:r>
              <a:rPr lang="vi-VN" dirty="0"/>
              <a:t>Giao diện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78148" y="1681163"/>
            <a:ext cx="2797263" cy="823912"/>
          </a:xfrm>
        </p:spPr>
        <p:txBody>
          <a:bodyPr/>
          <a:lstStyle/>
          <a:p>
            <a:r>
              <a:rPr lang="vi-VN" dirty="0"/>
              <a:t>Cơ sở dữ liệu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1" y="2505075"/>
            <a:ext cx="3233648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/>
              <a:t>Sử dụng HTML , CSS và javaScript để xây dựng giao diện người dùng tương tác trên trình duyệt web .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3678147" y="2505075"/>
            <a:ext cx="2797263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/>
              <a:t>Sử dụng cơ sở dữ liệu Heidi SQL để lưu trữ thông tin về sản phẩm , người dùng , kho và các dữ liệu liên quan khác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Thiết kế cơ sở dữ liệu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4BA31BD-8544-491A-BDE1-D1A4852F5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786" y="1571723"/>
            <a:ext cx="7126664" cy="460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84</TotalTime>
  <Words>369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Time s New Roman</vt:lpstr>
      <vt:lpstr>Trade Gothic LT Pro</vt:lpstr>
      <vt:lpstr>Arial</vt:lpstr>
      <vt:lpstr>Calibri</vt:lpstr>
      <vt:lpstr>Times New Roman</vt:lpstr>
      <vt:lpstr>Trebuchet MS</vt:lpstr>
      <vt:lpstr>Office Theme</vt:lpstr>
      <vt:lpstr>Phát triển phần mềm phân tán Đề tài: Xây dựng website bán hàng quần áo </vt:lpstr>
      <vt:lpstr>Mục tiêu :</vt:lpstr>
      <vt:lpstr>Lợi ích của đề tài </vt:lpstr>
      <vt:lpstr>Yêu cầu của hệ thống</vt:lpstr>
      <vt:lpstr>Yêu cầu của quản lý</vt:lpstr>
      <vt:lpstr>Yêu cầu của khách hàng</vt:lpstr>
      <vt:lpstr>Xây dựng chương trình</vt:lpstr>
      <vt:lpstr>Thiết kế cơ sở dữ liệu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luc nguyen</dc:creator>
  <cp:lastModifiedBy>luc nguyen</cp:lastModifiedBy>
  <cp:revision>1</cp:revision>
  <dcterms:created xsi:type="dcterms:W3CDTF">2023-07-29T19:11:06Z</dcterms:created>
  <dcterms:modified xsi:type="dcterms:W3CDTF">2024-06-05T11:58:54Z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