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40772-4C38-C6D0-7013-230DA80BA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838E2-0E27-4E4B-CBC0-352C6D0A9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44DAD-3E03-2462-7A8F-7C62DDCF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7D5D-B49C-4175-9F74-3DD836D01AAF}" type="datetimeFigureOut">
              <a:rPr lang="en-US" smtClean="0"/>
              <a:t>30-Dec-22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DC1D5-D531-329E-DDD7-C88F7978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46B7F-9A0A-FD62-BA80-42B1DBA1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C7A1-F200-4E8B-8F74-C36F07A6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8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B16A7-1465-1DEE-627D-4807DD3C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5A14C-04C3-9270-23A7-9983FF069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7339B-F849-60F1-848E-233B41F4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7D5D-B49C-4175-9F74-3DD836D01AAF}" type="datetimeFigureOut">
              <a:rPr lang="en-US" smtClean="0"/>
              <a:t>30-Dec-22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32260-00C5-C71E-2DB0-9BC710EA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668B6-B750-E697-A561-CEE3930D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C7A1-F200-4E8B-8F74-C36F07A6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0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06A9C6-463A-007E-7C21-A6681368C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7D022-FEF3-572A-FA4D-AA82B706B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19EF0-7409-2B7E-7C13-4CD46C0C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7D5D-B49C-4175-9F74-3DD836D01AAF}" type="datetimeFigureOut">
              <a:rPr lang="en-US" smtClean="0"/>
              <a:t>30-Dec-22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5697C-5C0D-F91B-71AF-09327E83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25DB6-198C-B80E-D3C2-9BA46261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C7A1-F200-4E8B-8F74-C36F07A6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0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C875-5572-1D1F-9A80-E1370FC4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89B1B-C144-5D33-77BC-9AB3C8CA5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B4BE6-03E6-3B02-CC20-6D199314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7D5D-B49C-4175-9F74-3DD836D01AAF}" type="datetimeFigureOut">
              <a:rPr lang="en-US" smtClean="0"/>
              <a:t>30-Dec-22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BE265-1B35-9333-11D8-8A1E7196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86086-2CEA-DFAC-7E0A-D0E1A388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C7A1-F200-4E8B-8F74-C36F07A6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3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4098-F2F4-8CB7-2A3B-E4D37B6A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946A7-D7C9-E991-E744-8D3178EF8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29D05-FC6B-EF25-19F6-3861640D4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7D5D-B49C-4175-9F74-3DD836D01AAF}" type="datetimeFigureOut">
              <a:rPr lang="en-US" smtClean="0"/>
              <a:t>30-Dec-22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E8FAC-A806-48E2-6D3F-EAEDF53A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E105E-B9CC-E820-6793-F385C3EE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C7A1-F200-4E8B-8F74-C36F07A6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7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B305F-E96A-9DA7-AB07-2104994A2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158D3-8DFD-66E8-D953-73E6A95A3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F546E-726E-B05A-5A51-7C3320A06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7845A-D88D-7F59-0E1C-CB13ECFA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7D5D-B49C-4175-9F74-3DD836D01AAF}" type="datetimeFigureOut">
              <a:rPr lang="en-US" smtClean="0"/>
              <a:t>30-Dec-22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C9AA1-3119-C229-791B-C042D599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4EF03-64E0-C0BE-1B29-4C84D267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C7A1-F200-4E8B-8F74-C36F07A6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0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2419-9B4E-EADC-7F14-63453FEE6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32ADB-632D-D54C-B2AA-A5981A59A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9D8D1-060F-19DB-4691-20B9AB0CE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488ED-C25B-CA6A-7C41-356591400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C2D7D-63B3-4A63-2348-347DFF245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D2C619-3FC9-BDC0-6D36-78B1B4D14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7D5D-B49C-4175-9F74-3DD836D01AAF}" type="datetimeFigureOut">
              <a:rPr lang="en-US" smtClean="0"/>
              <a:t>30-Dec-22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588E80-6C53-C27D-7FB5-439AEB34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53490-82BB-C6C4-116E-C54E69DA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C7A1-F200-4E8B-8F74-C36F07A6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3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EFA82-1DCC-FF61-D1FD-E7109481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C32BD-8C0C-62C2-5665-0A0DA8F6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7D5D-B49C-4175-9F74-3DD836D01AAF}" type="datetimeFigureOut">
              <a:rPr lang="en-US" smtClean="0"/>
              <a:t>30-Dec-22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5B75E-EE98-A7A7-80CF-D1473E96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F4E2F-803C-3F64-7AC9-1E90B5A8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C7A1-F200-4E8B-8F74-C36F07A6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5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5B18CC-FF9D-5C3D-AF84-07EF91BB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7D5D-B49C-4175-9F74-3DD836D01AAF}" type="datetimeFigureOut">
              <a:rPr lang="en-US" smtClean="0"/>
              <a:t>30-Dec-22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1C1FB-C832-556D-5391-F56488AB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4F831-5FEA-4895-3B7A-8EE9C72D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C7A1-F200-4E8B-8F74-C36F07A6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1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1995C-151B-BE06-5DF5-2B6402DAE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03FF1-390D-C0BF-935E-363E2D081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21178-3AFB-9BBC-634B-A1739876D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5DB48-1DFD-9789-10C5-1DA71EC3D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7D5D-B49C-4175-9F74-3DD836D01AAF}" type="datetimeFigureOut">
              <a:rPr lang="en-US" smtClean="0"/>
              <a:t>30-Dec-22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E706F-99D9-CEAA-C852-338272F9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07079-ABEC-DD65-CCDB-19FBDDD0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C7A1-F200-4E8B-8F74-C36F07A6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1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1685-9902-449C-8DA2-E64AA4004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5DBC7-40B5-6C99-C5AE-D9FCFC8D4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1F87D-B391-2F06-3423-8C1E0F1EF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57EFE-CA94-343E-80F0-248040BD9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7D5D-B49C-4175-9F74-3DD836D01AAF}" type="datetimeFigureOut">
              <a:rPr lang="en-US" smtClean="0"/>
              <a:t>30-Dec-22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44A35-C05C-5C73-844D-3F50BE32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CF4D4-AF41-7985-274F-68824706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C7A1-F200-4E8B-8F74-C36F07A6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5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9E6609-29ED-5FEC-556C-0C5EDAC8D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DE94B-8519-1C54-A377-E1FBA8F4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CCC20-09F1-4CED-9DCF-D15524A91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F7D5D-B49C-4175-9F74-3DD836D01AAF}" type="datetimeFigureOut">
              <a:rPr lang="en-US" smtClean="0"/>
              <a:t>30-Dec-22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6FA64-0A85-BB58-8990-5556B22C9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C06EC-E11D-6FD7-D38C-985E1CB00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1C7A1-F200-4E8B-8F74-C36F07A6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7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ED92-C1BC-E0B8-39CF-A57E159FB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2030" y="207762"/>
            <a:ext cx="8927939" cy="741161"/>
          </a:xfrm>
        </p:spPr>
        <p:txBody>
          <a:bodyPr>
            <a:normAutofit fontScale="90000"/>
          </a:bodyPr>
          <a:lstStyle/>
          <a:p>
            <a:r>
              <a:rPr lang="en-US"/>
              <a:t>Lesson 1 – Led Blink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CA17F7-2A7F-A6C3-0C90-BF1A8AC68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722" y="1079159"/>
            <a:ext cx="714375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637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ED92-C1BC-E0B8-39CF-A57E159FB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2030" y="207762"/>
            <a:ext cx="8927939" cy="741161"/>
          </a:xfrm>
        </p:spPr>
        <p:txBody>
          <a:bodyPr>
            <a:noAutofit/>
          </a:bodyPr>
          <a:lstStyle/>
          <a:p>
            <a:r>
              <a:rPr lang="en-US" sz="3200"/>
              <a:t>Lesson 6 – Blink LED without DELAY(using millis())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476136-CCFF-E7F5-79AC-74CA19AA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551" y="1096401"/>
            <a:ext cx="5426898" cy="542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381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ED92-C1BC-E0B8-39CF-A57E159FB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6446" y="207762"/>
            <a:ext cx="10039108" cy="741161"/>
          </a:xfrm>
        </p:spPr>
        <p:txBody>
          <a:bodyPr>
            <a:noAutofit/>
          </a:bodyPr>
          <a:lstStyle/>
          <a:p>
            <a:r>
              <a:rPr lang="en-US" sz="2800"/>
              <a:t>Lesson 7&amp;7.1 – Using potentiometer to read resistance and voltage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97DF4F-3561-CF06-23BE-006CCFC2C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738" y="1868287"/>
            <a:ext cx="8618523" cy="384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692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ED92-C1BC-E0B8-39CF-A57E159FB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2030" y="207762"/>
            <a:ext cx="8927939" cy="741161"/>
          </a:xfrm>
        </p:spPr>
        <p:txBody>
          <a:bodyPr>
            <a:noAutofit/>
          </a:bodyPr>
          <a:lstStyle/>
          <a:p>
            <a:r>
              <a:rPr lang="en-US" sz="2800"/>
              <a:t>Lesson 9 – Using photoresistor in LED Brightness controll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ABAA32-1E67-4553-FB59-6901D39C6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603" y="1122397"/>
            <a:ext cx="8557006" cy="552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75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ED92-C1BC-E0B8-39CF-A57E159FB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2030" y="207762"/>
            <a:ext cx="8927939" cy="741161"/>
          </a:xfrm>
        </p:spPr>
        <p:txBody>
          <a:bodyPr>
            <a:noAutofit/>
          </a:bodyPr>
          <a:lstStyle/>
          <a:p>
            <a:r>
              <a:rPr lang="en-US" sz="2800"/>
              <a:t>Lesson 10_ LED 7 Segments 1 Digit (COMMON ANODE +)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045CCC-4FF6-BE59-571A-6614E9B43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27" y="1598863"/>
            <a:ext cx="8556525" cy="46142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99A4FD-621C-0995-0B42-BD70BF2C6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162" y="1598863"/>
            <a:ext cx="2575614" cy="43107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EBAC4B-6A8A-8D38-EFD5-E31D9179E204}"/>
              </a:ext>
            </a:extLst>
          </p:cNvPr>
          <p:cNvSpPr txBox="1"/>
          <p:nvPr/>
        </p:nvSpPr>
        <p:spPr>
          <a:xfrm>
            <a:off x="6528122" y="4247909"/>
            <a:ext cx="204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1K Ohm resistance</a:t>
            </a:r>
          </a:p>
        </p:txBody>
      </p:sp>
    </p:spTree>
    <p:extLst>
      <p:ext uri="{BB962C8B-B14F-4D97-AF65-F5344CB8AC3E}">
        <p14:creationId xmlns:p14="http://schemas.microsoft.com/office/powerpoint/2010/main" val="3384444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ED92-C1BC-E0B8-39CF-A57E159FB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2030" y="207762"/>
            <a:ext cx="8927939" cy="741161"/>
          </a:xfrm>
        </p:spPr>
        <p:txBody>
          <a:bodyPr>
            <a:noAutofit/>
          </a:bodyPr>
          <a:lstStyle/>
          <a:p>
            <a:r>
              <a:rPr lang="en-US" sz="2800"/>
              <a:t>Lesson 11_ LED 7 Segments 4 Digit (COMMON ANODE +)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C8C46-7A4E-3627-6E8F-5C05081CB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49" y="952500"/>
            <a:ext cx="9867900" cy="5905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EBAC4B-6A8A-8D38-EFD5-E31D9179E204}"/>
              </a:ext>
            </a:extLst>
          </p:cNvPr>
          <p:cNvSpPr txBox="1"/>
          <p:nvPr/>
        </p:nvSpPr>
        <p:spPr>
          <a:xfrm>
            <a:off x="7951809" y="5324355"/>
            <a:ext cx="204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1K Ohm resistance</a:t>
            </a:r>
          </a:p>
        </p:txBody>
      </p:sp>
    </p:spTree>
    <p:extLst>
      <p:ext uri="{BB962C8B-B14F-4D97-AF65-F5344CB8AC3E}">
        <p14:creationId xmlns:p14="http://schemas.microsoft.com/office/powerpoint/2010/main" val="2029658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ED92-C1BC-E0B8-39CF-A57E159FB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2030" y="207762"/>
            <a:ext cx="8927939" cy="741161"/>
          </a:xfrm>
        </p:spPr>
        <p:txBody>
          <a:bodyPr>
            <a:noAutofit/>
          </a:bodyPr>
          <a:lstStyle/>
          <a:p>
            <a:r>
              <a:rPr lang="en-US" sz="3600"/>
              <a:t>Lesson 12_ LCD1602 with I2C module</a:t>
            </a:r>
          </a:p>
        </p:txBody>
      </p:sp>
      <p:pic>
        <p:nvPicPr>
          <p:cNvPr id="1026" name="Picture 2" descr="Tổng quan LCD1602 và giao tiếp I2C LCD sử dụng Arduino – Linh Kiện Điện Tử">
            <a:extLst>
              <a:ext uri="{FF2B5EF4-FFF2-40B4-BE49-F238E27FC236}">
                <a16:creationId xmlns:a16="http://schemas.microsoft.com/office/drawing/2014/main" id="{5A60DB9F-393A-D2AA-210E-FE566E5DC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11" y="1793875"/>
            <a:ext cx="11516547" cy="452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076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ED92-C1BC-E0B8-39CF-A57E159FB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2030" y="207762"/>
            <a:ext cx="8927939" cy="741161"/>
          </a:xfrm>
        </p:spPr>
        <p:txBody>
          <a:bodyPr>
            <a:noAutofit/>
          </a:bodyPr>
          <a:lstStyle/>
          <a:p>
            <a:r>
              <a:rPr lang="en-US" sz="3600"/>
              <a:t>Lesson 13_ Servo Knob with Potentiometer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4B3B34-5C0F-B2AC-F258-65E7A3E9A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030" y="1443701"/>
            <a:ext cx="8728860" cy="479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807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ED92-C1BC-E0B8-39CF-A57E159FB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2030" y="207762"/>
            <a:ext cx="8927939" cy="741161"/>
          </a:xfrm>
        </p:spPr>
        <p:txBody>
          <a:bodyPr>
            <a:noAutofit/>
          </a:bodyPr>
          <a:lstStyle/>
          <a:p>
            <a:r>
              <a:rPr lang="en-US" sz="3600"/>
              <a:t>Lesson 13.1_ Servo Sweep 180 Degree</a:t>
            </a:r>
          </a:p>
        </p:txBody>
      </p:sp>
      <p:pic>
        <p:nvPicPr>
          <p:cNvPr id="1026" name="Picture 2" descr="How to Control Servo Motors with Arduino (3 Examples)">
            <a:extLst>
              <a:ext uri="{FF2B5EF4-FFF2-40B4-BE49-F238E27FC236}">
                <a16:creationId xmlns:a16="http://schemas.microsoft.com/office/drawing/2014/main" id="{28E8CF1B-720C-DE41-1DB7-3572BE6E7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457" y="1458409"/>
            <a:ext cx="8425085" cy="473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030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ED92-C1BC-E0B8-39CF-A57E159FB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2030" y="207762"/>
            <a:ext cx="8927939" cy="741161"/>
          </a:xfrm>
        </p:spPr>
        <p:txBody>
          <a:bodyPr>
            <a:noAutofit/>
          </a:bodyPr>
          <a:lstStyle/>
          <a:p>
            <a:r>
              <a:rPr lang="en-US" sz="3600"/>
              <a:t>Lesson 14_ IR Remote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6060A9-2CD2-272E-E20C-E2E4B3F44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4" y="1203044"/>
            <a:ext cx="100012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02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ED92-C1BC-E0B8-39CF-A57E159FB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2030" y="207762"/>
            <a:ext cx="8927939" cy="741161"/>
          </a:xfrm>
        </p:spPr>
        <p:txBody>
          <a:bodyPr>
            <a:noAutofit/>
          </a:bodyPr>
          <a:lstStyle/>
          <a:p>
            <a:r>
              <a:rPr lang="en-US" sz="3600"/>
              <a:t>Lesson 16_ External Interrupt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8B3734-D98E-AF03-1390-0B0C982778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362" y="1152514"/>
            <a:ext cx="3873275" cy="5705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096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ED92-C1BC-E0B8-39CF-A57E159FB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2030" y="207762"/>
            <a:ext cx="8927939" cy="741161"/>
          </a:xfrm>
        </p:spPr>
        <p:txBody>
          <a:bodyPr>
            <a:normAutofit fontScale="90000"/>
          </a:bodyPr>
          <a:lstStyle/>
          <a:p>
            <a:r>
              <a:rPr lang="en-US"/>
              <a:t>Lesson 1.3 – Traffic Light</a:t>
            </a:r>
          </a:p>
        </p:txBody>
      </p:sp>
      <p:pic>
        <p:nvPicPr>
          <p:cNvPr id="2050" name="Picture 2" descr="arduino code for 2 way traffic light | Eccircuit">
            <a:extLst>
              <a:ext uri="{FF2B5EF4-FFF2-40B4-BE49-F238E27FC236}">
                <a16:creationId xmlns:a16="http://schemas.microsoft.com/office/drawing/2014/main" id="{CD09F5FA-616A-5C38-714E-074FD466B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6" y="1207205"/>
            <a:ext cx="8086725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662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ED92-C1BC-E0B8-39CF-A57E159FB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2030" y="207762"/>
            <a:ext cx="8927939" cy="741161"/>
          </a:xfrm>
        </p:spPr>
        <p:txBody>
          <a:bodyPr>
            <a:noAutofit/>
          </a:bodyPr>
          <a:lstStyle/>
          <a:p>
            <a:r>
              <a:rPr lang="en-US" sz="3600"/>
              <a:t>Lesson 17_ Introducing KeyPad 4x4</a:t>
            </a:r>
          </a:p>
        </p:txBody>
      </p:sp>
      <p:pic>
        <p:nvPicPr>
          <p:cNvPr id="1026" name="Picture 2" descr="Arduino uno + 4×4 Keypad Matrix + LCD i2c screen – SURTR TECHNOLOGY">
            <a:extLst>
              <a:ext uri="{FF2B5EF4-FFF2-40B4-BE49-F238E27FC236}">
                <a16:creationId xmlns:a16="http://schemas.microsoft.com/office/drawing/2014/main" id="{AC5271F5-B378-D722-F0B5-C03DE8F97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926" y="1115992"/>
            <a:ext cx="5060145" cy="574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512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ED92-C1BC-E0B8-39CF-A57E159FB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623" y="242486"/>
            <a:ext cx="10810755" cy="741161"/>
          </a:xfrm>
        </p:spPr>
        <p:txBody>
          <a:bodyPr>
            <a:noAutofit/>
          </a:bodyPr>
          <a:lstStyle/>
          <a:p>
            <a:r>
              <a:rPr lang="en-US" sz="3600"/>
              <a:t>Lesson 18 – LM35D Temperature Sensor</a:t>
            </a:r>
          </a:p>
        </p:txBody>
      </p:sp>
      <p:pic>
        <p:nvPicPr>
          <p:cNvPr id="1026" name="Picture 2" descr="Arduino Temperature Measurement | Circuits4you.com">
            <a:extLst>
              <a:ext uri="{FF2B5EF4-FFF2-40B4-BE49-F238E27FC236}">
                <a16:creationId xmlns:a16="http://schemas.microsoft.com/office/drawing/2014/main" id="{D2791CD7-4367-10EC-D467-0462AB086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054" y="1280314"/>
            <a:ext cx="7211892" cy="571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159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ED92-C1BC-E0B8-39CF-A57E159FB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623" y="242486"/>
            <a:ext cx="10810755" cy="741161"/>
          </a:xfrm>
        </p:spPr>
        <p:txBody>
          <a:bodyPr>
            <a:noAutofit/>
          </a:bodyPr>
          <a:lstStyle/>
          <a:p>
            <a:r>
              <a:rPr lang="en-US" sz="3600"/>
              <a:t>Lesson 19 – Ultrasonic sensor</a:t>
            </a:r>
          </a:p>
        </p:txBody>
      </p:sp>
      <p:pic>
        <p:nvPicPr>
          <p:cNvPr id="3" name="Picture 2" descr="Board small 2xf0po8kbs">
            <a:extLst>
              <a:ext uri="{FF2B5EF4-FFF2-40B4-BE49-F238E27FC236}">
                <a16:creationId xmlns:a16="http://schemas.microsoft.com/office/drawing/2014/main" id="{E0591709-CE97-6B13-9F27-DC5D64F01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524" y="983647"/>
            <a:ext cx="4984951" cy="6006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3105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ED92-C1BC-E0B8-39CF-A57E159FB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623" y="242486"/>
            <a:ext cx="10810755" cy="741161"/>
          </a:xfrm>
        </p:spPr>
        <p:txBody>
          <a:bodyPr>
            <a:noAutofit/>
          </a:bodyPr>
          <a:lstStyle/>
          <a:p>
            <a:r>
              <a:rPr lang="en-US" sz="3600"/>
              <a:t>Lesson 20 – LED matrix 8x8 with MAX7219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C24C84-60E2-CA87-1C82-F73E452C1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546" y="1095588"/>
            <a:ext cx="6232907" cy="537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5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ED92-C1BC-E0B8-39CF-A57E159FB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2030" y="207762"/>
            <a:ext cx="8927939" cy="741161"/>
          </a:xfrm>
        </p:spPr>
        <p:txBody>
          <a:bodyPr>
            <a:normAutofit fontScale="90000"/>
          </a:bodyPr>
          <a:lstStyle/>
          <a:p>
            <a:r>
              <a:rPr lang="en-US"/>
              <a:t>Lesson 2 – Led Bright Gradually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9C7160E-469E-4ED5-4D0A-17D2E6EF0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4" y="1203767"/>
            <a:ext cx="714375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08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ED92-C1BC-E0B8-39CF-A57E159FB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2030" y="207762"/>
            <a:ext cx="8927939" cy="741161"/>
          </a:xfrm>
        </p:spPr>
        <p:txBody>
          <a:bodyPr>
            <a:normAutofit fontScale="90000"/>
          </a:bodyPr>
          <a:lstStyle/>
          <a:p>
            <a:r>
              <a:rPr lang="en-US"/>
              <a:t>Lesson 3 - Arrays of 8 LEDs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51B7D91-346C-34B6-06E4-FA027408A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4" y="1001913"/>
            <a:ext cx="7143750" cy="56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15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ED92-C1BC-E0B8-39CF-A57E159FB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2030" y="207762"/>
            <a:ext cx="8927939" cy="741161"/>
          </a:xfrm>
        </p:spPr>
        <p:txBody>
          <a:bodyPr>
            <a:normAutofit fontScale="90000"/>
          </a:bodyPr>
          <a:lstStyle/>
          <a:p>
            <a:r>
              <a:rPr lang="en-US"/>
              <a:t>Lesson 4 - RGB LED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99FDF16-1F29-FD30-B7D4-40A53D1E5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425" y="1782562"/>
            <a:ext cx="9123544" cy="429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984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ED92-C1BC-E0B8-39CF-A57E159FB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2030" y="207762"/>
            <a:ext cx="8927939" cy="741161"/>
          </a:xfrm>
        </p:spPr>
        <p:txBody>
          <a:bodyPr>
            <a:normAutofit fontScale="90000"/>
          </a:bodyPr>
          <a:lstStyle/>
          <a:p>
            <a:r>
              <a:rPr lang="en-US"/>
              <a:t>Lesson 5 – Button Status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F1391E5-FE3D-082C-5E85-7F73391D2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1452563"/>
            <a:ext cx="7820025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453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ED92-C1BC-E0B8-39CF-A57E159FB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2030" y="207762"/>
            <a:ext cx="8927939" cy="741161"/>
          </a:xfrm>
        </p:spPr>
        <p:txBody>
          <a:bodyPr>
            <a:noAutofit/>
          </a:bodyPr>
          <a:lstStyle/>
          <a:p>
            <a:r>
              <a:rPr lang="en-US" sz="3200"/>
              <a:t>Lesson 5.1 - Button Control LED (INPUT_PULLUP)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6D187BA-747E-14F0-9B41-7096A1528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4" y="1227640"/>
            <a:ext cx="71437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735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ED92-C1BC-E0B8-39CF-A57E159FB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2030" y="207762"/>
            <a:ext cx="8927939" cy="741161"/>
          </a:xfrm>
        </p:spPr>
        <p:txBody>
          <a:bodyPr>
            <a:noAutofit/>
          </a:bodyPr>
          <a:lstStyle/>
          <a:p>
            <a:r>
              <a:rPr lang="en-US" sz="3200"/>
              <a:t>Lesson 5.2 - Button Control LED (INPUT)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179A46A-5541-7D1A-950E-A00C394BC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4" y="1181341"/>
            <a:ext cx="71437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42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ED92-C1BC-E0B8-39CF-A57E159FB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2030" y="207762"/>
            <a:ext cx="8927939" cy="741161"/>
          </a:xfrm>
        </p:spPr>
        <p:txBody>
          <a:bodyPr>
            <a:noAutofit/>
          </a:bodyPr>
          <a:lstStyle/>
          <a:p>
            <a:r>
              <a:rPr lang="en-US" sz="3200"/>
              <a:t>Lesson 5.3 – Count pressing button times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179A46A-5541-7D1A-950E-A00C394BC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4" y="1181341"/>
            <a:ext cx="71437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83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178</Words>
  <Application>Microsoft Office PowerPoint</Application>
  <PresentationFormat>Widescreen</PresentationFormat>
  <Paragraphs>25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Lesson 1 – Led Blink</vt:lpstr>
      <vt:lpstr>Lesson 1.3 – Traffic Light</vt:lpstr>
      <vt:lpstr>Lesson 2 – Led Bright Gradually</vt:lpstr>
      <vt:lpstr>Lesson 3 - Arrays of 8 LEDs</vt:lpstr>
      <vt:lpstr>Lesson 4 - RGB LED</vt:lpstr>
      <vt:lpstr>Lesson 5 – Button Status</vt:lpstr>
      <vt:lpstr>Lesson 5.1 - Button Control LED (INPUT_PULLUP)</vt:lpstr>
      <vt:lpstr>Lesson 5.2 - Button Control LED (INPUT)</vt:lpstr>
      <vt:lpstr>Lesson 5.3 – Count pressing button times</vt:lpstr>
      <vt:lpstr>Lesson 6 – Blink LED without DELAY(using millis())</vt:lpstr>
      <vt:lpstr>Lesson 7&amp;7.1 – Using potentiometer to read resistance and voltage</vt:lpstr>
      <vt:lpstr>Lesson 9 – Using photoresistor in LED Brightness controll</vt:lpstr>
      <vt:lpstr>Lesson 10_ LED 7 Segments 1 Digit (COMMON ANODE +)</vt:lpstr>
      <vt:lpstr>Lesson 11_ LED 7 Segments 4 Digit (COMMON ANODE +)</vt:lpstr>
      <vt:lpstr>Lesson 12_ LCD1602 with I2C module</vt:lpstr>
      <vt:lpstr>Lesson 13_ Servo Knob with Potentiometer</vt:lpstr>
      <vt:lpstr>Lesson 13.1_ Servo Sweep 180 Degree</vt:lpstr>
      <vt:lpstr>Lesson 14_ IR Remote Control</vt:lpstr>
      <vt:lpstr>Lesson 16_ External Interrupt</vt:lpstr>
      <vt:lpstr>Lesson 17_ Introducing KeyPad 4x4</vt:lpstr>
      <vt:lpstr>Lesson 18 – LM35D Temperature Sensor</vt:lpstr>
      <vt:lpstr>Lesson 19 – Ultrasonic sensor</vt:lpstr>
      <vt:lpstr>Lesson 20 – LED matrix 8x8 with MAX7219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– Led Blink</dc:title>
  <dc:creator>Nam Nguyễn</dc:creator>
  <cp:lastModifiedBy>Nam Nguyễn</cp:lastModifiedBy>
  <cp:revision>22</cp:revision>
  <dcterms:created xsi:type="dcterms:W3CDTF">2022-12-11T15:37:17Z</dcterms:created>
  <dcterms:modified xsi:type="dcterms:W3CDTF">2022-12-30T03:46:39Z</dcterms:modified>
</cp:coreProperties>
</file>