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codejava.net/java-core/collections/java-set-collection-tutorial-and-examples" TargetMode="External"/><Relationship Id="rId4" Type="http://schemas.openxmlformats.org/officeDocument/2006/relationships/hyperlink" Target="https://docs.oracle.com/javase/tutorial/collections/interfaces/sorted-set.html" TargetMode="External"/><Relationship Id="rId5" Type="http://schemas.openxmlformats.org/officeDocument/2006/relationships/hyperlink" Target="https://docs.oracle.com/javase/8/docs/api/java/util/TreeSet.html" TargetMode="External"/><Relationship Id="rId6" Type="http://schemas.openxmlformats.org/officeDocument/2006/relationships/hyperlink" Target="http://www.codejava.net/java-core/collections/java-set-collection-tutorial-and-examples" TargetMode="External"/><Relationship Id="rId7" Type="http://schemas.openxmlformats.org/officeDocument/2006/relationships/hyperlink" Target="https://www.youtube.com/watch?v=E8NaqgB3na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874325" y="1188925"/>
            <a:ext cx="7572600" cy="14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5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SortedSet Interface</a:t>
            </a:r>
          </a:p>
          <a:p>
            <a:pPr lvl="0">
              <a:spcBef>
                <a:spcPts val="0"/>
              </a:spcBef>
              <a:buNone/>
            </a:pPr>
            <a:r>
              <a:rPr lang="vi" sz="5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SortedMap Interface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solidFill>
                  <a:srgbClr val="FFFFFF"/>
                </a:solidFill>
              </a:rPr>
              <a:t>Nguyễn Văn Nhựt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solidFill>
                  <a:srgbClr val="FFFFFF"/>
                </a:solidFill>
              </a:rPr>
              <a:t>Nguyễn Thị Lan Phương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Range-view operation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Range -view operation là một phần khá giống với những cái đã được cung cấp bởi List interface</a:t>
            </a:r>
          </a:p>
          <a:p>
            <a:pPr lvl="0">
              <a:spcBef>
                <a:spcPts val="0"/>
              </a:spcBef>
              <a:buNone/>
            </a:pPr>
            <a:r>
              <a:rPr lang="vi"/>
              <a:t>Điểm khác biệt là: Range view của  một sortedset.</a:t>
            </a:r>
          </a:p>
          <a:p>
            <a:pPr lvl="0">
              <a:spcBef>
                <a:spcPts val="0"/>
              </a:spcBef>
              <a:buNone/>
            </a:pPr>
            <a:r>
              <a:rPr lang="vi"/>
              <a:t>Range-view thực ra là khoảng các thành phần đã được thiết lập.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Range-view operation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Sorted set cung cấp 3 range-view.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subSet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headSet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vi"/>
              <a:t>tailSet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75" y="3069337"/>
            <a:ext cx="4343400" cy="136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Subset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Ví dụ: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25" y="2147850"/>
            <a:ext cx="4585599" cy="219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650" y="4104212"/>
            <a:ext cx="78105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356300" y="1889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Kết quả sẽ xuất từ vị trí 1 đến vị trí 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Kết quả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headSet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vi"/>
              <a:t>headSetheadSet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77" y="1571625"/>
            <a:ext cx="4119699" cy="23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575" y="3751150"/>
            <a:ext cx="108585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Ví dụ: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901775" y="2201325"/>
            <a:ext cx="3000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Kết quả sẽ xuất từ vị trí đầu tiên cho đến vị trí của headset.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Kết quả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TailSet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Ví dụ: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00" y="1938725"/>
            <a:ext cx="35814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260075" y="1874925"/>
            <a:ext cx="30000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Kết quả sẽ xuất từ vị trí 2 đến vị trí cuối cùng.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Kết quả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475" y="3479712"/>
            <a:ext cx="10477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Endpoint Operations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7900" y="1489824"/>
            <a:ext cx="8368200" cy="307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Là trả về thành phần đầu tiên và thành phần cuối cùng trong một sorted 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vi"/>
              <a:t>Endpoint Operations (tt)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Ví dụ: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25" y="1914925"/>
            <a:ext cx="3200400" cy="26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000" y="3638950"/>
            <a:ext cx="1424724" cy="78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885000" y="2290450"/>
            <a:ext cx="30000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Kết quả sẽ trả về vị trí đầu tiên và vị trí cuối cùng của sorted 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SortedMap interface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50" y="1203150"/>
            <a:ext cx="8299174" cy="384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SortedMap interface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SortedMap interface kế thừa từ lớp Map, cho TreeMap hiện thực từ nó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Truy xuất các phần tử thông qua cặp giá trị key-value</a:t>
            </a:r>
          </a:p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SortedMap cung cấp nhiều operation cho Map.</a:t>
            </a:r>
          </a:p>
          <a:p>
            <a:pPr indent="-342900" lvl="0" marL="457200" rtl="0">
              <a:lnSpc>
                <a:spcPct val="15157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</a:pPr>
            <a:r>
              <a:rPr lang="vi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view — thực hiện các vùng operation tùy ý</a:t>
            </a:r>
          </a:p>
          <a:p>
            <a:pPr indent="-342900" lvl="0" marL="457200">
              <a:lnSpc>
                <a:spcPct val="15157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</a:pPr>
            <a:r>
              <a:rPr lang="vi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Endpoints — trả về first key or last key trong  sorted map</a:t>
            </a:r>
          </a:p>
          <a:p>
            <a:pPr indent="-342900" lvl="0" marL="457200">
              <a:lnSpc>
                <a:spcPct val="15157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</a:pPr>
            <a:r>
              <a:rPr lang="vi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Comparator access — trả về Comparator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Map Operation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Các phương thức trong interface SortedMap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00" y="2173650"/>
            <a:ext cx="65258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00" y="231575"/>
            <a:ext cx="74449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Comperator 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ví dụ: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50" y="1216675"/>
            <a:ext cx="6943950" cy="378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00" y="2216200"/>
            <a:ext cx="2119124" cy="278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SubMap(From K key, to K Key)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50" y="1606450"/>
            <a:ext cx="3552825" cy="20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275" y="3157499"/>
            <a:ext cx="2198375" cy="4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type="title"/>
          </p:nvPr>
        </p:nvSpPr>
        <p:spPr>
          <a:xfrm>
            <a:off x="5152100" y="2705950"/>
            <a:ext cx="1945800" cy="41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Kết quả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HeadMap(toKey K)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Ví dụ: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00" y="2060200"/>
            <a:ext cx="3995974" cy="17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825" y="3187275"/>
            <a:ext cx="1802574" cy="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type="title"/>
          </p:nvPr>
        </p:nvSpPr>
        <p:spPr>
          <a:xfrm>
            <a:off x="4893825" y="2422000"/>
            <a:ext cx="21765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Kết quả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TailMap(FromKey K)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Ví dụ: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25" y="1955474"/>
            <a:ext cx="4182049" cy="21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950" y="3761175"/>
            <a:ext cx="2145049" cy="47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type="title"/>
          </p:nvPr>
        </p:nvSpPr>
        <p:spPr>
          <a:xfrm>
            <a:off x="5089800" y="2983500"/>
            <a:ext cx="27168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Kết quả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FirstKey() LastKey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Ví dụ: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37" y="2005450"/>
            <a:ext cx="37052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type="title"/>
          </p:nvPr>
        </p:nvSpPr>
        <p:spPr>
          <a:xfrm>
            <a:off x="4330800" y="2566375"/>
            <a:ext cx="1725300" cy="50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Kết quả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000" y="3146575"/>
            <a:ext cx="1298175" cy="8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Tài liệu tham khảo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http://www.codejava.net/java-core/collections/java-set-collection-tutorial-and-examples</a:t>
            </a:r>
            <a:r>
              <a:rPr lang="vi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https://docs.oracle.com/javase/tutorial/collections/interfaces/sorted-set.html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5"/>
              </a:rPr>
              <a:t>https://docs.oracle.com/javase/8/docs/api/java/util/TreeSet.html</a:t>
            </a:r>
            <a:r>
              <a:rPr lang="vi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6"/>
              </a:rPr>
              <a:t>http://www.codejava.net/java-core/collections/java-set-collection-tutorial-and-examples</a:t>
            </a:r>
            <a:r>
              <a:rPr lang="vi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7"/>
              </a:rPr>
              <a:t>https://www.youtube.com/watch?v=E8NaqgB3nac</a:t>
            </a:r>
            <a:r>
              <a:rPr lang="vi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SortedSet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025" y="458012"/>
            <a:ext cx="47053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SortedSet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The java.util.SortedSet interface là một kiểu trong java.util.Set interface</a:t>
            </a:r>
          </a:p>
          <a:p>
            <a:pPr lvl="0">
              <a:spcBef>
                <a:spcPts val="0"/>
              </a:spcBef>
              <a:buNone/>
            </a:pPr>
            <a:r>
              <a:rPr lang="vi"/>
              <a:t>SortedSet là 1 interface con của Set ⇒ TreeSet sẽ hiện thực interface SortedSet</a:t>
            </a:r>
          </a:p>
          <a:p>
            <a:pPr lvl="0">
              <a:spcBef>
                <a:spcPts val="0"/>
              </a:spcBef>
              <a:buNone/>
            </a:pPr>
            <a:r>
              <a:rPr lang="vi"/>
              <a:t>Nếu như chúng ta muốn biểu diễn 1 nhóm các phần tử đơn được sắp xếp và không trùng nhau thì chúng ta nên sử dụng SortedSet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209950"/>
            <a:ext cx="8368200" cy="58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SortedSet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86875"/>
            <a:ext cx="8324599" cy="35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SortedSet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50" y="1685050"/>
            <a:ext cx="7051249" cy="315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750" y="1144125"/>
            <a:ext cx="3263325" cy="146544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SortedSet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Các phần tử khi thêm vào trong SortedSet sẽ có cách sắp xếp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vi"/>
              <a:t>+Sắp xếp bằng Comparable Interface.  Nó sẽ dùng compareTo() để sắp xếp các phần tử, đây là 1 cách sắp xếp ngầm định của nó mỗi lần khi thêm 1 phần tử mới vào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vi"/>
              <a:t>Truy xuất các phần tử trong SortedSet thông qua iterator (mỗi iterator được xem như một con trỏ, trỏ đến phần tử tiếp theo </a:t>
            </a:r>
            <a:r>
              <a:rPr b="1" i="1" lang="vi"/>
              <a:t>không giống</a:t>
            </a:r>
            <a:r>
              <a:rPr lang="vi"/>
              <a:t> như chỉ mục trong array)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SortedSet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" y="1360600"/>
            <a:ext cx="5394575" cy="15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5" y="3838925"/>
            <a:ext cx="7181850" cy="113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018775" y="544300"/>
            <a:ext cx="30000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các phần tử “thuoctinh” khi thêm vào listStudent không thực hiện được vì thiếu implements interface Comparable tại class “thuoctinh”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vi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⇒ Object type đưa vào SortedSet phải có khả năng Compareable ⇒ phải implements dao diện Compareable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SortedSet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0" y="1144125"/>
            <a:ext cx="4105275" cy="11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50" y="2557900"/>
            <a:ext cx="4034475" cy="18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6825" y="1045875"/>
            <a:ext cx="5140225" cy="2202949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2475" y="3927425"/>
            <a:ext cx="5674575" cy="9834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