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57" r:id="rId3"/>
    <p:sldId id="258" r:id="rId4"/>
    <p:sldId id="271" r:id="rId5"/>
    <p:sldId id="266" r:id="rId6"/>
    <p:sldId id="267" r:id="rId7"/>
    <p:sldId id="268" r:id="rId8"/>
    <p:sldId id="265" r:id="rId9"/>
    <p:sldId id="259" r:id="rId10"/>
    <p:sldId id="260" r:id="rId11"/>
    <p:sldId id="261" r:id="rId12"/>
    <p:sldId id="262" r:id="rId13"/>
    <p:sldId id="264" r:id="rId14"/>
    <p:sldId id="269" r:id="rId15"/>
    <p:sldId id="270"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33" autoAdjust="0"/>
  </p:normalViewPr>
  <p:slideViewPr>
    <p:cSldViewPr>
      <p:cViewPr>
        <p:scale>
          <a:sx n="92" d="100"/>
          <a:sy n="92" d="100"/>
        </p:scale>
        <p:origin x="-540"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0C485-6013-4DBD-AB31-3572604D921C}"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2D4E1E6E-25B5-450B-B8D1-9F8635DB53AC}">
      <dgm:prSet phldrT="[Text]"/>
      <dgm:spPr/>
      <dgm:t>
        <a:bodyPr/>
        <a:lstStyle/>
        <a:p>
          <a:r>
            <a:rPr lang="en-US" b="1" dirty="0" smtClean="0">
              <a:solidFill>
                <a:srgbClr val="0070C0"/>
              </a:solidFill>
            </a:rPr>
            <a:t>S-Single-responsibility principle </a:t>
          </a:r>
          <a:endParaRPr lang="en-US" b="1" dirty="0">
            <a:solidFill>
              <a:srgbClr val="0070C0"/>
            </a:solidFill>
          </a:endParaRPr>
        </a:p>
      </dgm:t>
    </dgm:pt>
    <dgm:pt modelId="{FFDE58D1-9F8D-423F-B6B7-362D13B2F10C}" type="parTrans" cxnId="{81583C5E-997F-4D8F-AB94-089A4BB77B95}">
      <dgm:prSet/>
      <dgm:spPr/>
      <dgm:t>
        <a:bodyPr/>
        <a:lstStyle/>
        <a:p>
          <a:endParaRPr lang="en-US"/>
        </a:p>
      </dgm:t>
    </dgm:pt>
    <dgm:pt modelId="{4B021559-284C-439A-8847-DB1347BD0EBD}" type="sibTrans" cxnId="{81583C5E-997F-4D8F-AB94-089A4BB77B95}">
      <dgm:prSet/>
      <dgm:spPr/>
      <dgm:t>
        <a:bodyPr/>
        <a:lstStyle/>
        <a:p>
          <a:endParaRPr lang="en-US"/>
        </a:p>
      </dgm:t>
    </dgm:pt>
    <dgm:pt modelId="{3D0A9087-9BD6-4BAF-983B-77C7B27E16C3}">
      <dgm:prSet/>
      <dgm:spPr/>
      <dgm:t>
        <a:bodyPr/>
        <a:lstStyle/>
        <a:p>
          <a:r>
            <a:rPr lang="en-US" dirty="0" smtClean="0"/>
            <a:t>a class should have one, and only one, reason to change</a:t>
          </a:r>
          <a:endParaRPr lang="en-US" dirty="0"/>
        </a:p>
      </dgm:t>
    </dgm:pt>
    <dgm:pt modelId="{9AF58B11-6701-4870-9D1C-36B1852AE37D}" type="parTrans" cxnId="{505498FB-277F-4F32-AAA5-D66A682FABEE}">
      <dgm:prSet/>
      <dgm:spPr/>
      <dgm:t>
        <a:bodyPr/>
        <a:lstStyle/>
        <a:p>
          <a:endParaRPr lang="en-US"/>
        </a:p>
      </dgm:t>
    </dgm:pt>
    <dgm:pt modelId="{BA369EF8-C2A5-4B8D-BEB1-F64A929EBC01}" type="sibTrans" cxnId="{505498FB-277F-4F32-AAA5-D66A682FABEE}">
      <dgm:prSet/>
      <dgm:spPr/>
      <dgm:t>
        <a:bodyPr/>
        <a:lstStyle/>
        <a:p>
          <a:endParaRPr lang="en-US"/>
        </a:p>
      </dgm:t>
    </dgm:pt>
    <dgm:pt modelId="{F4594F5B-68AE-499E-A429-FFF88A9FEB30}">
      <dgm:prSet/>
      <dgm:spPr/>
      <dgm:t>
        <a:bodyPr/>
        <a:lstStyle/>
        <a:p>
          <a:r>
            <a:rPr lang="en-US" b="1" dirty="0" smtClean="0">
              <a:solidFill>
                <a:srgbClr val="0070C0"/>
              </a:solidFill>
            </a:rPr>
            <a:t>O – Open-closed principle</a:t>
          </a:r>
          <a:endParaRPr lang="en-US" b="1" dirty="0">
            <a:solidFill>
              <a:srgbClr val="0070C0"/>
            </a:solidFill>
          </a:endParaRPr>
        </a:p>
      </dgm:t>
    </dgm:pt>
    <dgm:pt modelId="{8CDA4C7A-8AB9-46BF-A0AE-9A0F7CDB5F7F}" type="parTrans" cxnId="{A4E90CEF-17F3-4DDC-AD51-1AE73774C022}">
      <dgm:prSet/>
      <dgm:spPr/>
      <dgm:t>
        <a:bodyPr/>
        <a:lstStyle/>
        <a:p>
          <a:endParaRPr lang="en-US"/>
        </a:p>
      </dgm:t>
    </dgm:pt>
    <dgm:pt modelId="{B0E076BC-954C-47D8-A7DB-F38D1A393246}" type="sibTrans" cxnId="{A4E90CEF-17F3-4DDC-AD51-1AE73774C022}">
      <dgm:prSet/>
      <dgm:spPr/>
      <dgm:t>
        <a:bodyPr/>
        <a:lstStyle/>
        <a:p>
          <a:endParaRPr lang="en-US"/>
        </a:p>
      </dgm:t>
    </dgm:pt>
    <dgm:pt modelId="{4EA6E689-934F-4061-A137-F0B8397D39C0}">
      <dgm:prSet/>
      <dgm:spPr/>
      <dgm:t>
        <a:bodyPr/>
        <a:lstStyle/>
        <a:p>
          <a:r>
            <a:rPr lang="en-US" dirty="0" smtClean="0"/>
            <a:t>it should be possible to extend the behavior of a class without modifying it</a:t>
          </a:r>
          <a:endParaRPr lang="en-US" dirty="0"/>
        </a:p>
      </dgm:t>
    </dgm:pt>
    <dgm:pt modelId="{3FC06C40-91A2-4158-924C-71718CB53A12}" type="parTrans" cxnId="{D1CD7235-6989-4DEC-8402-2DDD9A63DBB2}">
      <dgm:prSet/>
      <dgm:spPr/>
      <dgm:t>
        <a:bodyPr/>
        <a:lstStyle/>
        <a:p>
          <a:endParaRPr lang="en-US"/>
        </a:p>
      </dgm:t>
    </dgm:pt>
    <dgm:pt modelId="{4A6A6B15-932A-43D1-B5BE-9209B9528CE0}" type="sibTrans" cxnId="{D1CD7235-6989-4DEC-8402-2DDD9A63DBB2}">
      <dgm:prSet/>
      <dgm:spPr/>
      <dgm:t>
        <a:bodyPr/>
        <a:lstStyle/>
        <a:p>
          <a:endParaRPr lang="en-US"/>
        </a:p>
      </dgm:t>
    </dgm:pt>
    <dgm:pt modelId="{1760023A-BC79-4C67-BB14-00F8A0FEB625}">
      <dgm:prSet/>
      <dgm:spPr/>
      <dgm:t>
        <a:bodyPr/>
        <a:lstStyle/>
        <a:p>
          <a:r>
            <a:rPr lang="en-US" b="1" dirty="0" smtClean="0">
              <a:solidFill>
                <a:srgbClr val="0070C0"/>
              </a:solidFill>
            </a:rPr>
            <a:t>L – </a:t>
          </a:r>
          <a:r>
            <a:rPr lang="en-US" b="1" dirty="0" err="1" smtClean="0">
              <a:solidFill>
                <a:srgbClr val="0070C0"/>
              </a:solidFill>
            </a:rPr>
            <a:t>Liskov</a:t>
          </a:r>
          <a:r>
            <a:rPr lang="en-US" b="1" dirty="0" smtClean="0">
              <a:solidFill>
                <a:srgbClr val="0070C0"/>
              </a:solidFill>
            </a:rPr>
            <a:t> substitution principle</a:t>
          </a:r>
          <a:endParaRPr lang="en-US" b="1" dirty="0">
            <a:solidFill>
              <a:srgbClr val="0070C0"/>
            </a:solidFill>
          </a:endParaRPr>
        </a:p>
      </dgm:t>
    </dgm:pt>
    <dgm:pt modelId="{A74110C5-1998-493C-89D6-BF76DD071CDB}" type="parTrans" cxnId="{0E7DBAE6-9477-4BE8-8563-7A589B069140}">
      <dgm:prSet/>
      <dgm:spPr/>
      <dgm:t>
        <a:bodyPr/>
        <a:lstStyle/>
        <a:p>
          <a:endParaRPr lang="en-US"/>
        </a:p>
      </dgm:t>
    </dgm:pt>
    <dgm:pt modelId="{56132FF5-F7E6-4107-86E7-8E2F6B9944CD}" type="sibTrans" cxnId="{0E7DBAE6-9477-4BE8-8563-7A589B069140}">
      <dgm:prSet/>
      <dgm:spPr/>
      <dgm:t>
        <a:bodyPr/>
        <a:lstStyle/>
        <a:p>
          <a:endParaRPr lang="en-US"/>
        </a:p>
      </dgm:t>
    </dgm:pt>
    <dgm:pt modelId="{F7E6F47B-58D0-4EFB-91E7-1E6F59565DB4}">
      <dgm:prSet/>
      <dgm:spPr/>
      <dgm:t>
        <a:bodyPr/>
        <a:lstStyle/>
        <a:p>
          <a:r>
            <a:rPr lang="en-US" dirty="0" smtClean="0"/>
            <a:t>subclasses shouble be substitutable for their superclasses</a:t>
          </a:r>
          <a:endParaRPr lang="en-US" dirty="0"/>
        </a:p>
      </dgm:t>
    </dgm:pt>
    <dgm:pt modelId="{1D4D69E7-3928-469A-AF62-E6A4025E63E3}" type="parTrans" cxnId="{85BF6747-0B8E-45F3-8841-C6E4BF7D093B}">
      <dgm:prSet/>
      <dgm:spPr/>
      <dgm:t>
        <a:bodyPr/>
        <a:lstStyle/>
        <a:p>
          <a:endParaRPr lang="en-US"/>
        </a:p>
      </dgm:t>
    </dgm:pt>
    <dgm:pt modelId="{60C9B734-BFB5-4A93-BEAB-EFEE15CBDF6D}" type="sibTrans" cxnId="{85BF6747-0B8E-45F3-8841-C6E4BF7D093B}">
      <dgm:prSet/>
      <dgm:spPr/>
      <dgm:t>
        <a:bodyPr/>
        <a:lstStyle/>
        <a:p>
          <a:endParaRPr lang="en-US"/>
        </a:p>
      </dgm:t>
    </dgm:pt>
    <dgm:pt modelId="{E5D8C83C-7FD2-4F12-BC4B-753B499C9C06}">
      <dgm:prSet/>
      <dgm:spPr/>
      <dgm:t>
        <a:bodyPr/>
        <a:lstStyle/>
        <a:p>
          <a:r>
            <a:rPr lang="en-US" b="1" dirty="0" smtClean="0">
              <a:solidFill>
                <a:srgbClr val="0070C0"/>
              </a:solidFill>
            </a:rPr>
            <a:t>I – Interface segregation principle</a:t>
          </a:r>
          <a:endParaRPr lang="en-US" b="1" dirty="0">
            <a:solidFill>
              <a:srgbClr val="0070C0"/>
            </a:solidFill>
          </a:endParaRPr>
        </a:p>
      </dgm:t>
    </dgm:pt>
    <dgm:pt modelId="{42CA8D7F-75EE-4CCD-B3A0-C27178BFF3B1}" type="parTrans" cxnId="{2FB9719D-7434-40F8-B443-D2FD67337D02}">
      <dgm:prSet/>
      <dgm:spPr/>
      <dgm:t>
        <a:bodyPr/>
        <a:lstStyle/>
        <a:p>
          <a:endParaRPr lang="en-US"/>
        </a:p>
      </dgm:t>
    </dgm:pt>
    <dgm:pt modelId="{10F74925-ABAD-4755-B6B3-B95BFDDE67DC}" type="sibTrans" cxnId="{2FB9719D-7434-40F8-B443-D2FD67337D02}">
      <dgm:prSet/>
      <dgm:spPr/>
      <dgm:t>
        <a:bodyPr/>
        <a:lstStyle/>
        <a:p>
          <a:endParaRPr lang="en-US"/>
        </a:p>
      </dgm:t>
    </dgm:pt>
    <dgm:pt modelId="{0A7404B2-DA8A-4703-9661-E97E29F09E22}">
      <dgm:prSet/>
      <dgm:spPr/>
      <dgm:t>
        <a:bodyPr/>
        <a:lstStyle/>
        <a:p>
          <a:r>
            <a:rPr lang="en-US" dirty="0" smtClean="0"/>
            <a:t>many small, client-speciflc interfaces are better than one general-purpose interface</a:t>
          </a:r>
          <a:endParaRPr lang="en-US" dirty="0"/>
        </a:p>
      </dgm:t>
    </dgm:pt>
    <dgm:pt modelId="{DDF28E27-9826-4D96-834F-785BE1F01303}" type="parTrans" cxnId="{77028357-4736-4DC5-8AC4-18B19E1012D2}">
      <dgm:prSet/>
      <dgm:spPr/>
      <dgm:t>
        <a:bodyPr/>
        <a:lstStyle/>
        <a:p>
          <a:endParaRPr lang="en-US"/>
        </a:p>
      </dgm:t>
    </dgm:pt>
    <dgm:pt modelId="{29D2BC39-A4CA-49E1-9DA5-CBB504E7E5D4}" type="sibTrans" cxnId="{77028357-4736-4DC5-8AC4-18B19E1012D2}">
      <dgm:prSet/>
      <dgm:spPr/>
      <dgm:t>
        <a:bodyPr/>
        <a:lstStyle/>
        <a:p>
          <a:endParaRPr lang="en-US"/>
        </a:p>
      </dgm:t>
    </dgm:pt>
    <dgm:pt modelId="{1CC7833F-CF16-47D6-8FD2-B060A6FD09F8}">
      <dgm:prSet/>
      <dgm:spPr/>
      <dgm:t>
        <a:bodyPr/>
        <a:lstStyle/>
        <a:p>
          <a:r>
            <a:rPr lang="en-US" b="1" dirty="0" smtClean="0">
              <a:solidFill>
                <a:srgbClr val="0070C0"/>
              </a:solidFill>
            </a:rPr>
            <a:t>D – Dependency Inversion Principle</a:t>
          </a:r>
          <a:endParaRPr lang="en-US" b="1" dirty="0">
            <a:solidFill>
              <a:srgbClr val="0070C0"/>
            </a:solidFill>
          </a:endParaRPr>
        </a:p>
      </dgm:t>
    </dgm:pt>
    <dgm:pt modelId="{5FCF88EC-C279-4871-95A0-7620D8F784B0}" type="parTrans" cxnId="{48479A61-47F4-4F31-80F7-0D91072B046B}">
      <dgm:prSet/>
      <dgm:spPr/>
      <dgm:t>
        <a:bodyPr/>
        <a:lstStyle/>
        <a:p>
          <a:endParaRPr lang="en-US"/>
        </a:p>
      </dgm:t>
    </dgm:pt>
    <dgm:pt modelId="{C8BAEA03-0D81-4664-AFE1-4FA456D29AAD}" type="sibTrans" cxnId="{48479A61-47F4-4F31-80F7-0D91072B046B}">
      <dgm:prSet/>
      <dgm:spPr/>
      <dgm:t>
        <a:bodyPr/>
        <a:lstStyle/>
        <a:p>
          <a:endParaRPr lang="en-US"/>
        </a:p>
      </dgm:t>
    </dgm:pt>
    <dgm:pt modelId="{0EE833BA-DC2E-4684-B61C-A8F3BE89F279}">
      <dgm:prSet/>
      <dgm:spPr/>
      <dgm:t>
        <a:bodyPr/>
        <a:lstStyle/>
        <a:p>
          <a:r>
            <a:rPr lang="en-US" dirty="0" smtClean="0"/>
            <a:t>depends on abstractions not concretions</a:t>
          </a:r>
          <a:endParaRPr lang="en-US" dirty="0"/>
        </a:p>
      </dgm:t>
    </dgm:pt>
    <dgm:pt modelId="{291016F5-9D7D-41CF-8D8F-35493DAD3243}" type="parTrans" cxnId="{731CD31F-B00D-4A1F-9C95-2D4F014A38C4}">
      <dgm:prSet/>
      <dgm:spPr/>
      <dgm:t>
        <a:bodyPr/>
        <a:lstStyle/>
        <a:p>
          <a:endParaRPr lang="en-US"/>
        </a:p>
      </dgm:t>
    </dgm:pt>
    <dgm:pt modelId="{C065C0F1-778D-4A89-8883-99DDD0777460}" type="sibTrans" cxnId="{731CD31F-B00D-4A1F-9C95-2D4F014A38C4}">
      <dgm:prSet/>
      <dgm:spPr/>
      <dgm:t>
        <a:bodyPr/>
        <a:lstStyle/>
        <a:p>
          <a:endParaRPr lang="en-US"/>
        </a:p>
      </dgm:t>
    </dgm:pt>
    <dgm:pt modelId="{4E556BD5-87AD-44CF-86BF-F6ED9A06D68F}" type="pres">
      <dgm:prSet presAssocID="{7F30C485-6013-4DBD-AB31-3572604D921C}" presName="Name0" presStyleCnt="0">
        <dgm:presLayoutVars>
          <dgm:chMax/>
          <dgm:chPref/>
          <dgm:dir/>
        </dgm:presLayoutVars>
      </dgm:prSet>
      <dgm:spPr/>
      <dgm:t>
        <a:bodyPr/>
        <a:lstStyle/>
        <a:p>
          <a:endParaRPr lang="en-US"/>
        </a:p>
      </dgm:t>
    </dgm:pt>
    <dgm:pt modelId="{A48281B0-68E7-4AD3-BBAF-8C045F44387F}" type="pres">
      <dgm:prSet presAssocID="{2D4E1E6E-25B5-450B-B8D1-9F8635DB53AC}" presName="parenttextcomposite" presStyleCnt="0"/>
      <dgm:spPr/>
    </dgm:pt>
    <dgm:pt modelId="{29B34C47-B0B3-418E-87E3-1C370A2C3F89}" type="pres">
      <dgm:prSet presAssocID="{2D4E1E6E-25B5-450B-B8D1-9F8635DB53AC}" presName="parenttext" presStyleLbl="revTx" presStyleIdx="0" presStyleCnt="5">
        <dgm:presLayoutVars>
          <dgm:chMax/>
          <dgm:chPref val="2"/>
          <dgm:bulletEnabled val="1"/>
        </dgm:presLayoutVars>
      </dgm:prSet>
      <dgm:spPr/>
      <dgm:t>
        <a:bodyPr/>
        <a:lstStyle/>
        <a:p>
          <a:endParaRPr lang="en-US"/>
        </a:p>
      </dgm:t>
    </dgm:pt>
    <dgm:pt modelId="{E42EF255-E59D-410A-AD68-DBBBB5291D09}" type="pres">
      <dgm:prSet presAssocID="{2D4E1E6E-25B5-450B-B8D1-9F8635DB53AC}" presName="composite" presStyleCnt="0"/>
      <dgm:spPr/>
    </dgm:pt>
    <dgm:pt modelId="{F8E32D00-18E8-4146-BED0-202105FB80CC}" type="pres">
      <dgm:prSet presAssocID="{2D4E1E6E-25B5-450B-B8D1-9F8635DB53AC}" presName="chevron1" presStyleLbl="alignNode1" presStyleIdx="0" presStyleCnt="35"/>
      <dgm:spPr/>
    </dgm:pt>
    <dgm:pt modelId="{8715A2FE-6126-47E8-A4BE-4F213E124A0C}" type="pres">
      <dgm:prSet presAssocID="{2D4E1E6E-25B5-450B-B8D1-9F8635DB53AC}" presName="chevron2" presStyleLbl="alignNode1" presStyleIdx="1" presStyleCnt="35"/>
      <dgm:spPr/>
    </dgm:pt>
    <dgm:pt modelId="{2D14AD27-C48B-41F6-8F0A-A707A3298A10}" type="pres">
      <dgm:prSet presAssocID="{2D4E1E6E-25B5-450B-B8D1-9F8635DB53AC}" presName="chevron3" presStyleLbl="alignNode1" presStyleIdx="2" presStyleCnt="35"/>
      <dgm:spPr/>
    </dgm:pt>
    <dgm:pt modelId="{778B9F06-1D76-41EF-AA94-AB2C6D13E557}" type="pres">
      <dgm:prSet presAssocID="{2D4E1E6E-25B5-450B-B8D1-9F8635DB53AC}" presName="chevron4" presStyleLbl="alignNode1" presStyleIdx="3" presStyleCnt="35"/>
      <dgm:spPr/>
    </dgm:pt>
    <dgm:pt modelId="{F3355FF8-D650-43F8-94CD-CEBC47218C05}" type="pres">
      <dgm:prSet presAssocID="{2D4E1E6E-25B5-450B-B8D1-9F8635DB53AC}" presName="chevron5" presStyleLbl="alignNode1" presStyleIdx="4" presStyleCnt="35"/>
      <dgm:spPr/>
    </dgm:pt>
    <dgm:pt modelId="{FA426F6F-9149-4D4F-ACBA-23ADC01E73F2}" type="pres">
      <dgm:prSet presAssocID="{2D4E1E6E-25B5-450B-B8D1-9F8635DB53AC}" presName="chevron6" presStyleLbl="alignNode1" presStyleIdx="5" presStyleCnt="35"/>
      <dgm:spPr/>
    </dgm:pt>
    <dgm:pt modelId="{D80F9156-30EF-47BF-BD2C-A514BAD2FBA9}" type="pres">
      <dgm:prSet presAssocID="{2D4E1E6E-25B5-450B-B8D1-9F8635DB53AC}" presName="chevron7" presStyleLbl="alignNode1" presStyleIdx="6" presStyleCnt="35"/>
      <dgm:spPr/>
    </dgm:pt>
    <dgm:pt modelId="{C3E261D1-B224-4334-BD46-F0E7C05B3B0E}" type="pres">
      <dgm:prSet presAssocID="{2D4E1E6E-25B5-450B-B8D1-9F8635DB53AC}" presName="childtext" presStyleLbl="solidFgAcc1" presStyleIdx="0" presStyleCnt="5">
        <dgm:presLayoutVars>
          <dgm:chMax/>
          <dgm:chPref val="0"/>
          <dgm:bulletEnabled val="1"/>
        </dgm:presLayoutVars>
      </dgm:prSet>
      <dgm:spPr/>
      <dgm:t>
        <a:bodyPr/>
        <a:lstStyle/>
        <a:p>
          <a:endParaRPr lang="en-US"/>
        </a:p>
      </dgm:t>
    </dgm:pt>
    <dgm:pt modelId="{AA2DBB26-2C5C-4A0F-B890-DB502AC46ECD}" type="pres">
      <dgm:prSet presAssocID="{4B021559-284C-439A-8847-DB1347BD0EBD}" presName="sibTrans" presStyleCnt="0"/>
      <dgm:spPr/>
    </dgm:pt>
    <dgm:pt modelId="{FF21E194-B541-4830-967E-FB98DE76D160}" type="pres">
      <dgm:prSet presAssocID="{F4594F5B-68AE-499E-A429-FFF88A9FEB30}" presName="parenttextcomposite" presStyleCnt="0"/>
      <dgm:spPr/>
    </dgm:pt>
    <dgm:pt modelId="{7E241C9F-451A-4108-8E6F-1F6D79F1B320}" type="pres">
      <dgm:prSet presAssocID="{F4594F5B-68AE-499E-A429-FFF88A9FEB30}" presName="parenttext" presStyleLbl="revTx" presStyleIdx="1" presStyleCnt="5">
        <dgm:presLayoutVars>
          <dgm:chMax/>
          <dgm:chPref val="2"/>
          <dgm:bulletEnabled val="1"/>
        </dgm:presLayoutVars>
      </dgm:prSet>
      <dgm:spPr/>
      <dgm:t>
        <a:bodyPr/>
        <a:lstStyle/>
        <a:p>
          <a:endParaRPr lang="en-US"/>
        </a:p>
      </dgm:t>
    </dgm:pt>
    <dgm:pt modelId="{E5E54B2E-EAB4-41D3-8368-AF8E9106AD65}" type="pres">
      <dgm:prSet presAssocID="{F4594F5B-68AE-499E-A429-FFF88A9FEB30}" presName="composite" presStyleCnt="0"/>
      <dgm:spPr/>
    </dgm:pt>
    <dgm:pt modelId="{3D0FCD0B-408D-4FA9-AE6B-367E0654FC29}" type="pres">
      <dgm:prSet presAssocID="{F4594F5B-68AE-499E-A429-FFF88A9FEB30}" presName="chevron1" presStyleLbl="alignNode1" presStyleIdx="7" presStyleCnt="35"/>
      <dgm:spPr/>
    </dgm:pt>
    <dgm:pt modelId="{38373451-1123-4AF5-B7C9-5F9EE120A945}" type="pres">
      <dgm:prSet presAssocID="{F4594F5B-68AE-499E-A429-FFF88A9FEB30}" presName="chevron2" presStyleLbl="alignNode1" presStyleIdx="8" presStyleCnt="35"/>
      <dgm:spPr/>
    </dgm:pt>
    <dgm:pt modelId="{F4B10744-3314-43E4-AC63-16A107055346}" type="pres">
      <dgm:prSet presAssocID="{F4594F5B-68AE-499E-A429-FFF88A9FEB30}" presName="chevron3" presStyleLbl="alignNode1" presStyleIdx="9" presStyleCnt="35"/>
      <dgm:spPr/>
    </dgm:pt>
    <dgm:pt modelId="{F47AE8AE-69FF-472E-84B2-95F015A61F2B}" type="pres">
      <dgm:prSet presAssocID="{F4594F5B-68AE-499E-A429-FFF88A9FEB30}" presName="chevron4" presStyleLbl="alignNode1" presStyleIdx="10" presStyleCnt="35"/>
      <dgm:spPr/>
    </dgm:pt>
    <dgm:pt modelId="{F4E76524-C09C-4AAF-A683-EC73A7FB3C21}" type="pres">
      <dgm:prSet presAssocID="{F4594F5B-68AE-499E-A429-FFF88A9FEB30}" presName="chevron5" presStyleLbl="alignNode1" presStyleIdx="11" presStyleCnt="35"/>
      <dgm:spPr/>
    </dgm:pt>
    <dgm:pt modelId="{D0DAFB45-5D81-4A95-8A39-0634D8FF306A}" type="pres">
      <dgm:prSet presAssocID="{F4594F5B-68AE-499E-A429-FFF88A9FEB30}" presName="chevron6" presStyleLbl="alignNode1" presStyleIdx="12" presStyleCnt="35"/>
      <dgm:spPr/>
    </dgm:pt>
    <dgm:pt modelId="{E72B0543-09AE-4F77-A6CD-EBD4F7EFDCD7}" type="pres">
      <dgm:prSet presAssocID="{F4594F5B-68AE-499E-A429-FFF88A9FEB30}" presName="chevron7" presStyleLbl="alignNode1" presStyleIdx="13" presStyleCnt="35"/>
      <dgm:spPr/>
    </dgm:pt>
    <dgm:pt modelId="{0111D0D1-8CE6-4D77-9EC2-BCED81B973DB}" type="pres">
      <dgm:prSet presAssocID="{F4594F5B-68AE-499E-A429-FFF88A9FEB30}" presName="childtext" presStyleLbl="solidFgAcc1" presStyleIdx="1" presStyleCnt="5">
        <dgm:presLayoutVars>
          <dgm:chMax/>
          <dgm:chPref val="0"/>
          <dgm:bulletEnabled val="1"/>
        </dgm:presLayoutVars>
      </dgm:prSet>
      <dgm:spPr/>
      <dgm:t>
        <a:bodyPr/>
        <a:lstStyle/>
        <a:p>
          <a:endParaRPr lang="en-US"/>
        </a:p>
      </dgm:t>
    </dgm:pt>
    <dgm:pt modelId="{DC891301-A94D-4997-8294-5AFEDE718D18}" type="pres">
      <dgm:prSet presAssocID="{B0E076BC-954C-47D8-A7DB-F38D1A393246}" presName="sibTrans" presStyleCnt="0"/>
      <dgm:spPr/>
    </dgm:pt>
    <dgm:pt modelId="{5186461F-3295-435B-A958-E8AE94750937}" type="pres">
      <dgm:prSet presAssocID="{1760023A-BC79-4C67-BB14-00F8A0FEB625}" presName="parenttextcomposite" presStyleCnt="0"/>
      <dgm:spPr/>
    </dgm:pt>
    <dgm:pt modelId="{AA180962-C0F5-4CF2-8C6A-C3C5B9B8E653}" type="pres">
      <dgm:prSet presAssocID="{1760023A-BC79-4C67-BB14-00F8A0FEB625}" presName="parenttext" presStyleLbl="revTx" presStyleIdx="2" presStyleCnt="5">
        <dgm:presLayoutVars>
          <dgm:chMax/>
          <dgm:chPref val="2"/>
          <dgm:bulletEnabled val="1"/>
        </dgm:presLayoutVars>
      </dgm:prSet>
      <dgm:spPr/>
      <dgm:t>
        <a:bodyPr/>
        <a:lstStyle/>
        <a:p>
          <a:endParaRPr lang="en-US"/>
        </a:p>
      </dgm:t>
    </dgm:pt>
    <dgm:pt modelId="{5F83D1E2-254C-4A22-A695-CA786FEF79F2}" type="pres">
      <dgm:prSet presAssocID="{1760023A-BC79-4C67-BB14-00F8A0FEB625}" presName="composite" presStyleCnt="0"/>
      <dgm:spPr/>
    </dgm:pt>
    <dgm:pt modelId="{801F79AC-2952-4A8C-85C7-55F5AEBA8F11}" type="pres">
      <dgm:prSet presAssocID="{1760023A-BC79-4C67-BB14-00F8A0FEB625}" presName="chevron1" presStyleLbl="alignNode1" presStyleIdx="14" presStyleCnt="35"/>
      <dgm:spPr/>
    </dgm:pt>
    <dgm:pt modelId="{2F8ABA15-9F96-4E44-8F12-DE6B2DCA71AB}" type="pres">
      <dgm:prSet presAssocID="{1760023A-BC79-4C67-BB14-00F8A0FEB625}" presName="chevron2" presStyleLbl="alignNode1" presStyleIdx="15" presStyleCnt="35"/>
      <dgm:spPr/>
    </dgm:pt>
    <dgm:pt modelId="{3BECACB3-46DA-4F6B-BBEB-D36438B88998}" type="pres">
      <dgm:prSet presAssocID="{1760023A-BC79-4C67-BB14-00F8A0FEB625}" presName="chevron3" presStyleLbl="alignNode1" presStyleIdx="16" presStyleCnt="35"/>
      <dgm:spPr/>
    </dgm:pt>
    <dgm:pt modelId="{D042701D-58B9-48CD-8CF7-0F9F42332669}" type="pres">
      <dgm:prSet presAssocID="{1760023A-BC79-4C67-BB14-00F8A0FEB625}" presName="chevron4" presStyleLbl="alignNode1" presStyleIdx="17" presStyleCnt="35"/>
      <dgm:spPr/>
    </dgm:pt>
    <dgm:pt modelId="{1CC4018D-8F17-469A-81BC-06D967020D00}" type="pres">
      <dgm:prSet presAssocID="{1760023A-BC79-4C67-BB14-00F8A0FEB625}" presName="chevron5" presStyleLbl="alignNode1" presStyleIdx="18" presStyleCnt="35"/>
      <dgm:spPr/>
    </dgm:pt>
    <dgm:pt modelId="{E6485631-434F-4404-AFC9-1B47F041D923}" type="pres">
      <dgm:prSet presAssocID="{1760023A-BC79-4C67-BB14-00F8A0FEB625}" presName="chevron6" presStyleLbl="alignNode1" presStyleIdx="19" presStyleCnt="35"/>
      <dgm:spPr/>
    </dgm:pt>
    <dgm:pt modelId="{86F698A1-A0E3-4C35-BE7C-5FDCD445225E}" type="pres">
      <dgm:prSet presAssocID="{1760023A-BC79-4C67-BB14-00F8A0FEB625}" presName="chevron7" presStyleLbl="alignNode1" presStyleIdx="20" presStyleCnt="35"/>
      <dgm:spPr/>
    </dgm:pt>
    <dgm:pt modelId="{191B2BC1-6DC0-46F0-BFAE-9C11B19F07C6}" type="pres">
      <dgm:prSet presAssocID="{1760023A-BC79-4C67-BB14-00F8A0FEB625}" presName="childtext" presStyleLbl="solidFgAcc1" presStyleIdx="2" presStyleCnt="5">
        <dgm:presLayoutVars>
          <dgm:chMax/>
          <dgm:chPref val="0"/>
          <dgm:bulletEnabled val="1"/>
        </dgm:presLayoutVars>
      </dgm:prSet>
      <dgm:spPr/>
      <dgm:t>
        <a:bodyPr/>
        <a:lstStyle/>
        <a:p>
          <a:endParaRPr lang="en-US"/>
        </a:p>
      </dgm:t>
    </dgm:pt>
    <dgm:pt modelId="{57867B2E-8DB5-4E61-834F-63B92445542F}" type="pres">
      <dgm:prSet presAssocID="{56132FF5-F7E6-4107-86E7-8E2F6B9944CD}" presName="sibTrans" presStyleCnt="0"/>
      <dgm:spPr/>
    </dgm:pt>
    <dgm:pt modelId="{4C76BEB0-621F-4F82-94B5-E0506B4F949F}" type="pres">
      <dgm:prSet presAssocID="{E5D8C83C-7FD2-4F12-BC4B-753B499C9C06}" presName="parenttextcomposite" presStyleCnt="0"/>
      <dgm:spPr/>
    </dgm:pt>
    <dgm:pt modelId="{485ACDFA-FBBD-4E80-A390-9B7414E16CEE}" type="pres">
      <dgm:prSet presAssocID="{E5D8C83C-7FD2-4F12-BC4B-753B499C9C06}" presName="parenttext" presStyleLbl="revTx" presStyleIdx="3" presStyleCnt="5">
        <dgm:presLayoutVars>
          <dgm:chMax/>
          <dgm:chPref val="2"/>
          <dgm:bulletEnabled val="1"/>
        </dgm:presLayoutVars>
      </dgm:prSet>
      <dgm:spPr/>
      <dgm:t>
        <a:bodyPr/>
        <a:lstStyle/>
        <a:p>
          <a:endParaRPr lang="en-US"/>
        </a:p>
      </dgm:t>
    </dgm:pt>
    <dgm:pt modelId="{CDFFE8EB-6570-4448-BD0F-E0B35BD7857A}" type="pres">
      <dgm:prSet presAssocID="{E5D8C83C-7FD2-4F12-BC4B-753B499C9C06}" presName="composite" presStyleCnt="0"/>
      <dgm:spPr/>
    </dgm:pt>
    <dgm:pt modelId="{C96F936D-367B-4A39-9E52-394E9A6D3F91}" type="pres">
      <dgm:prSet presAssocID="{E5D8C83C-7FD2-4F12-BC4B-753B499C9C06}" presName="chevron1" presStyleLbl="alignNode1" presStyleIdx="21" presStyleCnt="35"/>
      <dgm:spPr/>
    </dgm:pt>
    <dgm:pt modelId="{4658E0C3-5C40-4A0C-B0AB-5CD10C050358}" type="pres">
      <dgm:prSet presAssocID="{E5D8C83C-7FD2-4F12-BC4B-753B499C9C06}" presName="chevron2" presStyleLbl="alignNode1" presStyleIdx="22" presStyleCnt="35"/>
      <dgm:spPr/>
    </dgm:pt>
    <dgm:pt modelId="{62A493CA-C3D8-499B-A396-692BBFC357D6}" type="pres">
      <dgm:prSet presAssocID="{E5D8C83C-7FD2-4F12-BC4B-753B499C9C06}" presName="chevron3" presStyleLbl="alignNode1" presStyleIdx="23" presStyleCnt="35"/>
      <dgm:spPr/>
    </dgm:pt>
    <dgm:pt modelId="{5129FC0B-4FA1-422E-9DFE-6683B471BB64}" type="pres">
      <dgm:prSet presAssocID="{E5D8C83C-7FD2-4F12-BC4B-753B499C9C06}" presName="chevron4" presStyleLbl="alignNode1" presStyleIdx="24" presStyleCnt="35"/>
      <dgm:spPr/>
    </dgm:pt>
    <dgm:pt modelId="{705F9CD0-9CEC-4D56-8CC5-5D5789813BBC}" type="pres">
      <dgm:prSet presAssocID="{E5D8C83C-7FD2-4F12-BC4B-753B499C9C06}" presName="chevron5" presStyleLbl="alignNode1" presStyleIdx="25" presStyleCnt="35"/>
      <dgm:spPr/>
    </dgm:pt>
    <dgm:pt modelId="{FA45952E-72E8-42D3-8593-F127B5B66CA9}" type="pres">
      <dgm:prSet presAssocID="{E5D8C83C-7FD2-4F12-BC4B-753B499C9C06}" presName="chevron6" presStyleLbl="alignNode1" presStyleIdx="26" presStyleCnt="35"/>
      <dgm:spPr/>
    </dgm:pt>
    <dgm:pt modelId="{2AA5EFEF-D024-499E-8BB8-98D642B8707E}" type="pres">
      <dgm:prSet presAssocID="{E5D8C83C-7FD2-4F12-BC4B-753B499C9C06}" presName="chevron7" presStyleLbl="alignNode1" presStyleIdx="27" presStyleCnt="35"/>
      <dgm:spPr/>
    </dgm:pt>
    <dgm:pt modelId="{E8333E1A-BAFC-4F4E-9A75-A73562A5A0DD}" type="pres">
      <dgm:prSet presAssocID="{E5D8C83C-7FD2-4F12-BC4B-753B499C9C06}" presName="childtext" presStyleLbl="solidFgAcc1" presStyleIdx="3" presStyleCnt="5">
        <dgm:presLayoutVars>
          <dgm:chMax/>
          <dgm:chPref val="0"/>
          <dgm:bulletEnabled val="1"/>
        </dgm:presLayoutVars>
      </dgm:prSet>
      <dgm:spPr/>
      <dgm:t>
        <a:bodyPr/>
        <a:lstStyle/>
        <a:p>
          <a:endParaRPr lang="en-US"/>
        </a:p>
      </dgm:t>
    </dgm:pt>
    <dgm:pt modelId="{E3224FE8-F446-4777-9318-59655B737689}" type="pres">
      <dgm:prSet presAssocID="{10F74925-ABAD-4755-B6B3-B95BFDDE67DC}" presName="sibTrans" presStyleCnt="0"/>
      <dgm:spPr/>
    </dgm:pt>
    <dgm:pt modelId="{564D57ED-B605-4E1D-9B6C-FE2A872BD72F}" type="pres">
      <dgm:prSet presAssocID="{1CC7833F-CF16-47D6-8FD2-B060A6FD09F8}" presName="parenttextcomposite" presStyleCnt="0"/>
      <dgm:spPr/>
    </dgm:pt>
    <dgm:pt modelId="{15027F8D-D511-4CB9-8A12-0B8D1F80C0BA}" type="pres">
      <dgm:prSet presAssocID="{1CC7833F-CF16-47D6-8FD2-B060A6FD09F8}" presName="parenttext" presStyleLbl="revTx" presStyleIdx="4" presStyleCnt="5">
        <dgm:presLayoutVars>
          <dgm:chMax/>
          <dgm:chPref val="2"/>
          <dgm:bulletEnabled val="1"/>
        </dgm:presLayoutVars>
      </dgm:prSet>
      <dgm:spPr/>
      <dgm:t>
        <a:bodyPr/>
        <a:lstStyle/>
        <a:p>
          <a:endParaRPr lang="en-US"/>
        </a:p>
      </dgm:t>
    </dgm:pt>
    <dgm:pt modelId="{DA691CF5-5949-4139-9B2F-350BFCC594F5}" type="pres">
      <dgm:prSet presAssocID="{1CC7833F-CF16-47D6-8FD2-B060A6FD09F8}" presName="composite" presStyleCnt="0"/>
      <dgm:spPr/>
    </dgm:pt>
    <dgm:pt modelId="{1DFC7141-9912-4D05-A4D1-5F29423CCE16}" type="pres">
      <dgm:prSet presAssocID="{1CC7833F-CF16-47D6-8FD2-B060A6FD09F8}" presName="chevron1" presStyleLbl="alignNode1" presStyleIdx="28" presStyleCnt="35"/>
      <dgm:spPr/>
    </dgm:pt>
    <dgm:pt modelId="{5A0D0E12-E0A0-4176-A45D-D13E79BDBD52}" type="pres">
      <dgm:prSet presAssocID="{1CC7833F-CF16-47D6-8FD2-B060A6FD09F8}" presName="chevron2" presStyleLbl="alignNode1" presStyleIdx="29" presStyleCnt="35"/>
      <dgm:spPr/>
    </dgm:pt>
    <dgm:pt modelId="{FBEA2CA3-987C-4763-9658-47DC7A3796C5}" type="pres">
      <dgm:prSet presAssocID="{1CC7833F-CF16-47D6-8FD2-B060A6FD09F8}" presName="chevron3" presStyleLbl="alignNode1" presStyleIdx="30" presStyleCnt="35"/>
      <dgm:spPr/>
    </dgm:pt>
    <dgm:pt modelId="{37852A98-E595-4AC2-AACD-CE4F980799A0}" type="pres">
      <dgm:prSet presAssocID="{1CC7833F-CF16-47D6-8FD2-B060A6FD09F8}" presName="chevron4" presStyleLbl="alignNode1" presStyleIdx="31" presStyleCnt="35"/>
      <dgm:spPr/>
    </dgm:pt>
    <dgm:pt modelId="{5F4979F2-F371-469B-B2F3-0743C2E93023}" type="pres">
      <dgm:prSet presAssocID="{1CC7833F-CF16-47D6-8FD2-B060A6FD09F8}" presName="chevron5" presStyleLbl="alignNode1" presStyleIdx="32" presStyleCnt="35"/>
      <dgm:spPr/>
    </dgm:pt>
    <dgm:pt modelId="{AE9CD33D-3B27-4E4B-A53A-BA2A264B54C2}" type="pres">
      <dgm:prSet presAssocID="{1CC7833F-CF16-47D6-8FD2-B060A6FD09F8}" presName="chevron6" presStyleLbl="alignNode1" presStyleIdx="33" presStyleCnt="35"/>
      <dgm:spPr/>
    </dgm:pt>
    <dgm:pt modelId="{804D9C55-56D2-4D0F-920D-884AFB9588CE}" type="pres">
      <dgm:prSet presAssocID="{1CC7833F-CF16-47D6-8FD2-B060A6FD09F8}" presName="chevron7" presStyleLbl="alignNode1" presStyleIdx="34" presStyleCnt="35"/>
      <dgm:spPr/>
    </dgm:pt>
    <dgm:pt modelId="{417177FE-6471-492A-B841-E97BBEB977D4}" type="pres">
      <dgm:prSet presAssocID="{1CC7833F-CF16-47D6-8FD2-B060A6FD09F8}" presName="childtext" presStyleLbl="solidFgAcc1" presStyleIdx="4" presStyleCnt="5">
        <dgm:presLayoutVars>
          <dgm:chMax/>
          <dgm:chPref val="0"/>
          <dgm:bulletEnabled val="1"/>
        </dgm:presLayoutVars>
      </dgm:prSet>
      <dgm:spPr/>
      <dgm:t>
        <a:bodyPr/>
        <a:lstStyle/>
        <a:p>
          <a:endParaRPr lang="en-US"/>
        </a:p>
      </dgm:t>
    </dgm:pt>
  </dgm:ptLst>
  <dgm:cxnLst>
    <dgm:cxn modelId="{77028357-4736-4DC5-8AC4-18B19E1012D2}" srcId="{E5D8C83C-7FD2-4F12-BC4B-753B499C9C06}" destId="{0A7404B2-DA8A-4703-9661-E97E29F09E22}" srcOrd="0" destOrd="0" parTransId="{DDF28E27-9826-4D96-834F-785BE1F01303}" sibTransId="{29D2BC39-A4CA-49E1-9DA5-CBB504E7E5D4}"/>
    <dgm:cxn modelId="{0E7DBAE6-9477-4BE8-8563-7A589B069140}" srcId="{7F30C485-6013-4DBD-AB31-3572604D921C}" destId="{1760023A-BC79-4C67-BB14-00F8A0FEB625}" srcOrd="2" destOrd="0" parTransId="{A74110C5-1998-493C-89D6-BF76DD071CDB}" sibTransId="{56132FF5-F7E6-4107-86E7-8E2F6B9944CD}"/>
    <dgm:cxn modelId="{C7013219-863D-44C5-8E3D-4C02771FBAEC}" type="presOf" srcId="{2D4E1E6E-25B5-450B-B8D1-9F8635DB53AC}" destId="{29B34C47-B0B3-418E-87E3-1C370A2C3F89}" srcOrd="0" destOrd="0" presId="urn:microsoft.com/office/officeart/2008/layout/VerticalAccentList"/>
    <dgm:cxn modelId="{731CD31F-B00D-4A1F-9C95-2D4F014A38C4}" srcId="{1CC7833F-CF16-47D6-8FD2-B060A6FD09F8}" destId="{0EE833BA-DC2E-4684-B61C-A8F3BE89F279}" srcOrd="0" destOrd="0" parTransId="{291016F5-9D7D-41CF-8D8F-35493DAD3243}" sibTransId="{C065C0F1-778D-4A89-8883-99DDD0777460}"/>
    <dgm:cxn modelId="{6BEF50ED-DEFC-4E73-BF37-0AE050E3A4F4}" type="presOf" srcId="{7F30C485-6013-4DBD-AB31-3572604D921C}" destId="{4E556BD5-87AD-44CF-86BF-F6ED9A06D68F}" srcOrd="0" destOrd="0" presId="urn:microsoft.com/office/officeart/2008/layout/VerticalAccentList"/>
    <dgm:cxn modelId="{82471FB4-269A-4FF2-80FA-17C04198E584}" type="presOf" srcId="{0A7404B2-DA8A-4703-9661-E97E29F09E22}" destId="{E8333E1A-BAFC-4F4E-9A75-A73562A5A0DD}" srcOrd="0" destOrd="0" presId="urn:microsoft.com/office/officeart/2008/layout/VerticalAccentList"/>
    <dgm:cxn modelId="{3E824E71-D19A-48CF-9902-0B31BB097E55}" type="presOf" srcId="{1CC7833F-CF16-47D6-8FD2-B060A6FD09F8}" destId="{15027F8D-D511-4CB9-8A12-0B8D1F80C0BA}" srcOrd="0" destOrd="0" presId="urn:microsoft.com/office/officeart/2008/layout/VerticalAccentList"/>
    <dgm:cxn modelId="{69E6F39F-B623-48F7-AA7B-5FBA83BA6FEE}" type="presOf" srcId="{1760023A-BC79-4C67-BB14-00F8A0FEB625}" destId="{AA180962-C0F5-4CF2-8C6A-C3C5B9B8E653}" srcOrd="0" destOrd="0" presId="urn:microsoft.com/office/officeart/2008/layout/VerticalAccentList"/>
    <dgm:cxn modelId="{75BE39F9-A2D5-4316-ABD4-3BA8387DC27F}" type="presOf" srcId="{0EE833BA-DC2E-4684-B61C-A8F3BE89F279}" destId="{417177FE-6471-492A-B841-E97BBEB977D4}" srcOrd="0" destOrd="0" presId="urn:microsoft.com/office/officeart/2008/layout/VerticalAccentList"/>
    <dgm:cxn modelId="{C83196C6-5ED8-41E6-A9A2-153F5F84B4F1}" type="presOf" srcId="{3D0A9087-9BD6-4BAF-983B-77C7B27E16C3}" destId="{C3E261D1-B224-4334-BD46-F0E7C05B3B0E}" srcOrd="0" destOrd="0" presId="urn:microsoft.com/office/officeart/2008/layout/VerticalAccentList"/>
    <dgm:cxn modelId="{2C9D1E58-BF07-42E9-94EF-3FD6B88E7C65}" type="presOf" srcId="{4EA6E689-934F-4061-A137-F0B8397D39C0}" destId="{0111D0D1-8CE6-4D77-9EC2-BCED81B973DB}" srcOrd="0" destOrd="0" presId="urn:microsoft.com/office/officeart/2008/layout/VerticalAccentList"/>
    <dgm:cxn modelId="{D1CD7235-6989-4DEC-8402-2DDD9A63DBB2}" srcId="{F4594F5B-68AE-499E-A429-FFF88A9FEB30}" destId="{4EA6E689-934F-4061-A137-F0B8397D39C0}" srcOrd="0" destOrd="0" parTransId="{3FC06C40-91A2-4158-924C-71718CB53A12}" sibTransId="{4A6A6B15-932A-43D1-B5BE-9209B9528CE0}"/>
    <dgm:cxn modelId="{CF3F157A-D1B5-45D2-ADEC-0AE46AAE822A}" type="presOf" srcId="{F4594F5B-68AE-499E-A429-FFF88A9FEB30}" destId="{7E241C9F-451A-4108-8E6F-1F6D79F1B320}" srcOrd="0" destOrd="0" presId="urn:microsoft.com/office/officeart/2008/layout/VerticalAccentList"/>
    <dgm:cxn modelId="{505498FB-277F-4F32-AAA5-D66A682FABEE}" srcId="{2D4E1E6E-25B5-450B-B8D1-9F8635DB53AC}" destId="{3D0A9087-9BD6-4BAF-983B-77C7B27E16C3}" srcOrd="0" destOrd="0" parTransId="{9AF58B11-6701-4870-9D1C-36B1852AE37D}" sibTransId="{BA369EF8-C2A5-4B8D-BEB1-F64A929EBC01}"/>
    <dgm:cxn modelId="{81583C5E-997F-4D8F-AB94-089A4BB77B95}" srcId="{7F30C485-6013-4DBD-AB31-3572604D921C}" destId="{2D4E1E6E-25B5-450B-B8D1-9F8635DB53AC}" srcOrd="0" destOrd="0" parTransId="{FFDE58D1-9F8D-423F-B6B7-362D13B2F10C}" sibTransId="{4B021559-284C-439A-8847-DB1347BD0EBD}"/>
    <dgm:cxn modelId="{8DE9746B-4E9A-468C-9E33-7452EE4B0460}" type="presOf" srcId="{F7E6F47B-58D0-4EFB-91E7-1E6F59565DB4}" destId="{191B2BC1-6DC0-46F0-BFAE-9C11B19F07C6}" srcOrd="0" destOrd="0" presId="urn:microsoft.com/office/officeart/2008/layout/VerticalAccentList"/>
    <dgm:cxn modelId="{48479A61-47F4-4F31-80F7-0D91072B046B}" srcId="{7F30C485-6013-4DBD-AB31-3572604D921C}" destId="{1CC7833F-CF16-47D6-8FD2-B060A6FD09F8}" srcOrd="4" destOrd="0" parTransId="{5FCF88EC-C279-4871-95A0-7620D8F784B0}" sibTransId="{C8BAEA03-0D81-4664-AFE1-4FA456D29AAD}"/>
    <dgm:cxn modelId="{B37DBAE3-6238-4E94-87AA-27D01F142D24}" type="presOf" srcId="{E5D8C83C-7FD2-4F12-BC4B-753B499C9C06}" destId="{485ACDFA-FBBD-4E80-A390-9B7414E16CEE}" srcOrd="0" destOrd="0" presId="urn:microsoft.com/office/officeart/2008/layout/VerticalAccentList"/>
    <dgm:cxn modelId="{A4E90CEF-17F3-4DDC-AD51-1AE73774C022}" srcId="{7F30C485-6013-4DBD-AB31-3572604D921C}" destId="{F4594F5B-68AE-499E-A429-FFF88A9FEB30}" srcOrd="1" destOrd="0" parTransId="{8CDA4C7A-8AB9-46BF-A0AE-9A0F7CDB5F7F}" sibTransId="{B0E076BC-954C-47D8-A7DB-F38D1A393246}"/>
    <dgm:cxn modelId="{2FB9719D-7434-40F8-B443-D2FD67337D02}" srcId="{7F30C485-6013-4DBD-AB31-3572604D921C}" destId="{E5D8C83C-7FD2-4F12-BC4B-753B499C9C06}" srcOrd="3" destOrd="0" parTransId="{42CA8D7F-75EE-4CCD-B3A0-C27178BFF3B1}" sibTransId="{10F74925-ABAD-4755-B6B3-B95BFDDE67DC}"/>
    <dgm:cxn modelId="{85BF6747-0B8E-45F3-8841-C6E4BF7D093B}" srcId="{1760023A-BC79-4C67-BB14-00F8A0FEB625}" destId="{F7E6F47B-58D0-4EFB-91E7-1E6F59565DB4}" srcOrd="0" destOrd="0" parTransId="{1D4D69E7-3928-469A-AF62-E6A4025E63E3}" sibTransId="{60C9B734-BFB5-4A93-BEAB-EFEE15CBDF6D}"/>
    <dgm:cxn modelId="{24F0E82E-C187-4F7F-B7D4-EE70935CEB5D}" type="presParOf" srcId="{4E556BD5-87AD-44CF-86BF-F6ED9A06D68F}" destId="{A48281B0-68E7-4AD3-BBAF-8C045F44387F}" srcOrd="0" destOrd="0" presId="urn:microsoft.com/office/officeart/2008/layout/VerticalAccentList"/>
    <dgm:cxn modelId="{AB9FDE40-C6BB-444D-BE4F-F4AAAC6F7E9F}" type="presParOf" srcId="{A48281B0-68E7-4AD3-BBAF-8C045F44387F}" destId="{29B34C47-B0B3-418E-87E3-1C370A2C3F89}" srcOrd="0" destOrd="0" presId="urn:microsoft.com/office/officeart/2008/layout/VerticalAccentList"/>
    <dgm:cxn modelId="{FAB3C884-C3CD-4DDA-88FB-5DFEC44BE2BE}" type="presParOf" srcId="{4E556BD5-87AD-44CF-86BF-F6ED9A06D68F}" destId="{E42EF255-E59D-410A-AD68-DBBBB5291D09}" srcOrd="1" destOrd="0" presId="urn:microsoft.com/office/officeart/2008/layout/VerticalAccentList"/>
    <dgm:cxn modelId="{60281005-EC67-45F8-8746-2AEE5C0BBDA7}" type="presParOf" srcId="{E42EF255-E59D-410A-AD68-DBBBB5291D09}" destId="{F8E32D00-18E8-4146-BED0-202105FB80CC}" srcOrd="0" destOrd="0" presId="urn:microsoft.com/office/officeart/2008/layout/VerticalAccentList"/>
    <dgm:cxn modelId="{4BFD8AC9-28B4-46CE-BC81-AB34F98E6DEA}" type="presParOf" srcId="{E42EF255-E59D-410A-AD68-DBBBB5291D09}" destId="{8715A2FE-6126-47E8-A4BE-4F213E124A0C}" srcOrd="1" destOrd="0" presId="urn:microsoft.com/office/officeart/2008/layout/VerticalAccentList"/>
    <dgm:cxn modelId="{119E5E49-22A2-4990-A158-3C968F37FDD0}" type="presParOf" srcId="{E42EF255-E59D-410A-AD68-DBBBB5291D09}" destId="{2D14AD27-C48B-41F6-8F0A-A707A3298A10}" srcOrd="2" destOrd="0" presId="urn:microsoft.com/office/officeart/2008/layout/VerticalAccentList"/>
    <dgm:cxn modelId="{B4C0060D-BC77-47D0-9209-3EBB15C38086}" type="presParOf" srcId="{E42EF255-E59D-410A-AD68-DBBBB5291D09}" destId="{778B9F06-1D76-41EF-AA94-AB2C6D13E557}" srcOrd="3" destOrd="0" presId="urn:microsoft.com/office/officeart/2008/layout/VerticalAccentList"/>
    <dgm:cxn modelId="{308708B7-B0D0-4BC9-8FD0-ECBB4CF4C415}" type="presParOf" srcId="{E42EF255-E59D-410A-AD68-DBBBB5291D09}" destId="{F3355FF8-D650-43F8-94CD-CEBC47218C05}" srcOrd="4" destOrd="0" presId="urn:microsoft.com/office/officeart/2008/layout/VerticalAccentList"/>
    <dgm:cxn modelId="{8EA3D438-B6E0-4230-B73D-409FBEAECC4E}" type="presParOf" srcId="{E42EF255-E59D-410A-AD68-DBBBB5291D09}" destId="{FA426F6F-9149-4D4F-ACBA-23ADC01E73F2}" srcOrd="5" destOrd="0" presId="urn:microsoft.com/office/officeart/2008/layout/VerticalAccentList"/>
    <dgm:cxn modelId="{E9FB6A20-4C03-40F7-A7CF-D96458A014E7}" type="presParOf" srcId="{E42EF255-E59D-410A-AD68-DBBBB5291D09}" destId="{D80F9156-30EF-47BF-BD2C-A514BAD2FBA9}" srcOrd="6" destOrd="0" presId="urn:microsoft.com/office/officeart/2008/layout/VerticalAccentList"/>
    <dgm:cxn modelId="{54B623DA-EB1B-4910-AFD1-2336CC5ED18C}" type="presParOf" srcId="{E42EF255-E59D-410A-AD68-DBBBB5291D09}" destId="{C3E261D1-B224-4334-BD46-F0E7C05B3B0E}" srcOrd="7" destOrd="0" presId="urn:microsoft.com/office/officeart/2008/layout/VerticalAccentList"/>
    <dgm:cxn modelId="{D9316582-DB4D-406E-B887-A35710B3951E}" type="presParOf" srcId="{4E556BD5-87AD-44CF-86BF-F6ED9A06D68F}" destId="{AA2DBB26-2C5C-4A0F-B890-DB502AC46ECD}" srcOrd="2" destOrd="0" presId="urn:microsoft.com/office/officeart/2008/layout/VerticalAccentList"/>
    <dgm:cxn modelId="{890D8344-64EC-4FB4-B2B0-0A797307C57E}" type="presParOf" srcId="{4E556BD5-87AD-44CF-86BF-F6ED9A06D68F}" destId="{FF21E194-B541-4830-967E-FB98DE76D160}" srcOrd="3" destOrd="0" presId="urn:microsoft.com/office/officeart/2008/layout/VerticalAccentList"/>
    <dgm:cxn modelId="{E150D16F-2098-4635-9050-8EFF6241BBF0}" type="presParOf" srcId="{FF21E194-B541-4830-967E-FB98DE76D160}" destId="{7E241C9F-451A-4108-8E6F-1F6D79F1B320}" srcOrd="0" destOrd="0" presId="urn:microsoft.com/office/officeart/2008/layout/VerticalAccentList"/>
    <dgm:cxn modelId="{66FC11EE-E7F5-47A2-A750-2A0DC2ECBAEA}" type="presParOf" srcId="{4E556BD5-87AD-44CF-86BF-F6ED9A06D68F}" destId="{E5E54B2E-EAB4-41D3-8368-AF8E9106AD65}" srcOrd="4" destOrd="0" presId="urn:microsoft.com/office/officeart/2008/layout/VerticalAccentList"/>
    <dgm:cxn modelId="{03808869-D7D7-47E9-ACC2-15870AEEF3FB}" type="presParOf" srcId="{E5E54B2E-EAB4-41D3-8368-AF8E9106AD65}" destId="{3D0FCD0B-408D-4FA9-AE6B-367E0654FC29}" srcOrd="0" destOrd="0" presId="urn:microsoft.com/office/officeart/2008/layout/VerticalAccentList"/>
    <dgm:cxn modelId="{DA95F3F6-96CF-4E23-98DA-5704C3218E36}" type="presParOf" srcId="{E5E54B2E-EAB4-41D3-8368-AF8E9106AD65}" destId="{38373451-1123-4AF5-B7C9-5F9EE120A945}" srcOrd="1" destOrd="0" presId="urn:microsoft.com/office/officeart/2008/layout/VerticalAccentList"/>
    <dgm:cxn modelId="{F9B956FB-C400-4EDB-82E7-B646BAF43D17}" type="presParOf" srcId="{E5E54B2E-EAB4-41D3-8368-AF8E9106AD65}" destId="{F4B10744-3314-43E4-AC63-16A107055346}" srcOrd="2" destOrd="0" presId="urn:microsoft.com/office/officeart/2008/layout/VerticalAccentList"/>
    <dgm:cxn modelId="{B597F5E1-764E-42FC-A1C2-578B3269E428}" type="presParOf" srcId="{E5E54B2E-EAB4-41D3-8368-AF8E9106AD65}" destId="{F47AE8AE-69FF-472E-84B2-95F015A61F2B}" srcOrd="3" destOrd="0" presId="urn:microsoft.com/office/officeart/2008/layout/VerticalAccentList"/>
    <dgm:cxn modelId="{70BCFD5B-6B92-401A-BD46-F613BF99AAC8}" type="presParOf" srcId="{E5E54B2E-EAB4-41D3-8368-AF8E9106AD65}" destId="{F4E76524-C09C-4AAF-A683-EC73A7FB3C21}" srcOrd="4" destOrd="0" presId="urn:microsoft.com/office/officeart/2008/layout/VerticalAccentList"/>
    <dgm:cxn modelId="{7A481004-A656-434A-B6A4-BACD15E0D763}" type="presParOf" srcId="{E5E54B2E-EAB4-41D3-8368-AF8E9106AD65}" destId="{D0DAFB45-5D81-4A95-8A39-0634D8FF306A}" srcOrd="5" destOrd="0" presId="urn:microsoft.com/office/officeart/2008/layout/VerticalAccentList"/>
    <dgm:cxn modelId="{1B9F8797-BF9C-4F30-8856-166E58C3DC71}" type="presParOf" srcId="{E5E54B2E-EAB4-41D3-8368-AF8E9106AD65}" destId="{E72B0543-09AE-4F77-A6CD-EBD4F7EFDCD7}" srcOrd="6" destOrd="0" presId="urn:microsoft.com/office/officeart/2008/layout/VerticalAccentList"/>
    <dgm:cxn modelId="{F6161FC0-481E-49EB-9857-5C5AF2A77A11}" type="presParOf" srcId="{E5E54B2E-EAB4-41D3-8368-AF8E9106AD65}" destId="{0111D0D1-8CE6-4D77-9EC2-BCED81B973DB}" srcOrd="7" destOrd="0" presId="urn:microsoft.com/office/officeart/2008/layout/VerticalAccentList"/>
    <dgm:cxn modelId="{64873E27-2915-451F-BF05-2293BD2D7CC1}" type="presParOf" srcId="{4E556BD5-87AD-44CF-86BF-F6ED9A06D68F}" destId="{DC891301-A94D-4997-8294-5AFEDE718D18}" srcOrd="5" destOrd="0" presId="urn:microsoft.com/office/officeart/2008/layout/VerticalAccentList"/>
    <dgm:cxn modelId="{202717EF-E39C-4694-AD13-C1BE89E3FBC6}" type="presParOf" srcId="{4E556BD5-87AD-44CF-86BF-F6ED9A06D68F}" destId="{5186461F-3295-435B-A958-E8AE94750937}" srcOrd="6" destOrd="0" presId="urn:microsoft.com/office/officeart/2008/layout/VerticalAccentList"/>
    <dgm:cxn modelId="{896E9F89-DA15-46B4-A0D6-81B50667F568}" type="presParOf" srcId="{5186461F-3295-435B-A958-E8AE94750937}" destId="{AA180962-C0F5-4CF2-8C6A-C3C5B9B8E653}" srcOrd="0" destOrd="0" presId="urn:microsoft.com/office/officeart/2008/layout/VerticalAccentList"/>
    <dgm:cxn modelId="{305F43E9-6423-4CF4-A770-D7AFDD39C44F}" type="presParOf" srcId="{4E556BD5-87AD-44CF-86BF-F6ED9A06D68F}" destId="{5F83D1E2-254C-4A22-A695-CA786FEF79F2}" srcOrd="7" destOrd="0" presId="urn:microsoft.com/office/officeart/2008/layout/VerticalAccentList"/>
    <dgm:cxn modelId="{D2F65B98-2B62-40A9-B0DD-340EF49FAD74}" type="presParOf" srcId="{5F83D1E2-254C-4A22-A695-CA786FEF79F2}" destId="{801F79AC-2952-4A8C-85C7-55F5AEBA8F11}" srcOrd="0" destOrd="0" presId="urn:microsoft.com/office/officeart/2008/layout/VerticalAccentList"/>
    <dgm:cxn modelId="{BE0C451C-4E96-42F5-88F0-AE6F7BAF4125}" type="presParOf" srcId="{5F83D1E2-254C-4A22-A695-CA786FEF79F2}" destId="{2F8ABA15-9F96-4E44-8F12-DE6B2DCA71AB}" srcOrd="1" destOrd="0" presId="urn:microsoft.com/office/officeart/2008/layout/VerticalAccentList"/>
    <dgm:cxn modelId="{EE02FEE6-5EDF-478B-86C7-EB325A65E3F0}" type="presParOf" srcId="{5F83D1E2-254C-4A22-A695-CA786FEF79F2}" destId="{3BECACB3-46DA-4F6B-BBEB-D36438B88998}" srcOrd="2" destOrd="0" presId="urn:microsoft.com/office/officeart/2008/layout/VerticalAccentList"/>
    <dgm:cxn modelId="{335FC5AA-9518-4B6C-AE64-51A1E0CB4AA9}" type="presParOf" srcId="{5F83D1E2-254C-4A22-A695-CA786FEF79F2}" destId="{D042701D-58B9-48CD-8CF7-0F9F42332669}" srcOrd="3" destOrd="0" presId="urn:microsoft.com/office/officeart/2008/layout/VerticalAccentList"/>
    <dgm:cxn modelId="{6DCE5499-2E93-41F0-9001-AE2AF00829FA}" type="presParOf" srcId="{5F83D1E2-254C-4A22-A695-CA786FEF79F2}" destId="{1CC4018D-8F17-469A-81BC-06D967020D00}" srcOrd="4" destOrd="0" presId="urn:microsoft.com/office/officeart/2008/layout/VerticalAccentList"/>
    <dgm:cxn modelId="{C45BE16E-856B-44B1-A70E-A98B5B61BA56}" type="presParOf" srcId="{5F83D1E2-254C-4A22-A695-CA786FEF79F2}" destId="{E6485631-434F-4404-AFC9-1B47F041D923}" srcOrd="5" destOrd="0" presId="urn:microsoft.com/office/officeart/2008/layout/VerticalAccentList"/>
    <dgm:cxn modelId="{2E29B277-9A26-4ED4-AE21-E216A4F574D9}" type="presParOf" srcId="{5F83D1E2-254C-4A22-A695-CA786FEF79F2}" destId="{86F698A1-A0E3-4C35-BE7C-5FDCD445225E}" srcOrd="6" destOrd="0" presId="urn:microsoft.com/office/officeart/2008/layout/VerticalAccentList"/>
    <dgm:cxn modelId="{4AD57F52-6EAF-460B-9542-266B561425DF}" type="presParOf" srcId="{5F83D1E2-254C-4A22-A695-CA786FEF79F2}" destId="{191B2BC1-6DC0-46F0-BFAE-9C11B19F07C6}" srcOrd="7" destOrd="0" presId="urn:microsoft.com/office/officeart/2008/layout/VerticalAccentList"/>
    <dgm:cxn modelId="{F55B2757-2601-448F-82FB-EF745306828A}" type="presParOf" srcId="{4E556BD5-87AD-44CF-86BF-F6ED9A06D68F}" destId="{57867B2E-8DB5-4E61-834F-63B92445542F}" srcOrd="8" destOrd="0" presId="urn:microsoft.com/office/officeart/2008/layout/VerticalAccentList"/>
    <dgm:cxn modelId="{CDCB5F1D-D2BE-479F-BC12-10682741A676}" type="presParOf" srcId="{4E556BD5-87AD-44CF-86BF-F6ED9A06D68F}" destId="{4C76BEB0-621F-4F82-94B5-E0506B4F949F}" srcOrd="9" destOrd="0" presId="urn:microsoft.com/office/officeart/2008/layout/VerticalAccentList"/>
    <dgm:cxn modelId="{8788E960-A877-4024-992E-E7F8D1CE32B9}" type="presParOf" srcId="{4C76BEB0-621F-4F82-94B5-E0506B4F949F}" destId="{485ACDFA-FBBD-4E80-A390-9B7414E16CEE}" srcOrd="0" destOrd="0" presId="urn:microsoft.com/office/officeart/2008/layout/VerticalAccentList"/>
    <dgm:cxn modelId="{88F6BF23-89C3-45DE-AF4F-AC1D2617A6C0}" type="presParOf" srcId="{4E556BD5-87AD-44CF-86BF-F6ED9A06D68F}" destId="{CDFFE8EB-6570-4448-BD0F-E0B35BD7857A}" srcOrd="10" destOrd="0" presId="urn:microsoft.com/office/officeart/2008/layout/VerticalAccentList"/>
    <dgm:cxn modelId="{C94C7EEB-E7F1-4B2C-AD26-35F36F78354E}" type="presParOf" srcId="{CDFFE8EB-6570-4448-BD0F-E0B35BD7857A}" destId="{C96F936D-367B-4A39-9E52-394E9A6D3F91}" srcOrd="0" destOrd="0" presId="urn:microsoft.com/office/officeart/2008/layout/VerticalAccentList"/>
    <dgm:cxn modelId="{AB0856DA-07B3-493F-B254-973D7635C3C0}" type="presParOf" srcId="{CDFFE8EB-6570-4448-BD0F-E0B35BD7857A}" destId="{4658E0C3-5C40-4A0C-B0AB-5CD10C050358}" srcOrd="1" destOrd="0" presId="urn:microsoft.com/office/officeart/2008/layout/VerticalAccentList"/>
    <dgm:cxn modelId="{5A64D927-7675-49D6-89E9-39C1810ECE61}" type="presParOf" srcId="{CDFFE8EB-6570-4448-BD0F-E0B35BD7857A}" destId="{62A493CA-C3D8-499B-A396-692BBFC357D6}" srcOrd="2" destOrd="0" presId="urn:microsoft.com/office/officeart/2008/layout/VerticalAccentList"/>
    <dgm:cxn modelId="{9BDD1B8D-2B12-4F73-A8DB-A6CACB4972A9}" type="presParOf" srcId="{CDFFE8EB-6570-4448-BD0F-E0B35BD7857A}" destId="{5129FC0B-4FA1-422E-9DFE-6683B471BB64}" srcOrd="3" destOrd="0" presId="urn:microsoft.com/office/officeart/2008/layout/VerticalAccentList"/>
    <dgm:cxn modelId="{8C92EDD4-E257-4944-AF50-DB9414F7FE39}" type="presParOf" srcId="{CDFFE8EB-6570-4448-BD0F-E0B35BD7857A}" destId="{705F9CD0-9CEC-4D56-8CC5-5D5789813BBC}" srcOrd="4" destOrd="0" presId="urn:microsoft.com/office/officeart/2008/layout/VerticalAccentList"/>
    <dgm:cxn modelId="{1E0935F7-7587-42A1-B602-B2C64708A69B}" type="presParOf" srcId="{CDFFE8EB-6570-4448-BD0F-E0B35BD7857A}" destId="{FA45952E-72E8-42D3-8593-F127B5B66CA9}" srcOrd="5" destOrd="0" presId="urn:microsoft.com/office/officeart/2008/layout/VerticalAccentList"/>
    <dgm:cxn modelId="{C7979ED6-6A7C-4E5A-A64B-34E1CFE7D1FB}" type="presParOf" srcId="{CDFFE8EB-6570-4448-BD0F-E0B35BD7857A}" destId="{2AA5EFEF-D024-499E-8BB8-98D642B8707E}" srcOrd="6" destOrd="0" presId="urn:microsoft.com/office/officeart/2008/layout/VerticalAccentList"/>
    <dgm:cxn modelId="{330F8AE8-BAA6-4131-BD1E-4D948388E0E1}" type="presParOf" srcId="{CDFFE8EB-6570-4448-BD0F-E0B35BD7857A}" destId="{E8333E1A-BAFC-4F4E-9A75-A73562A5A0DD}" srcOrd="7" destOrd="0" presId="urn:microsoft.com/office/officeart/2008/layout/VerticalAccentList"/>
    <dgm:cxn modelId="{AF27D94F-566D-4CEA-9A09-FBE1AA3C55D0}" type="presParOf" srcId="{4E556BD5-87AD-44CF-86BF-F6ED9A06D68F}" destId="{E3224FE8-F446-4777-9318-59655B737689}" srcOrd="11" destOrd="0" presId="urn:microsoft.com/office/officeart/2008/layout/VerticalAccentList"/>
    <dgm:cxn modelId="{29B52D1F-D1B6-4360-9B44-042501BE85ED}" type="presParOf" srcId="{4E556BD5-87AD-44CF-86BF-F6ED9A06D68F}" destId="{564D57ED-B605-4E1D-9B6C-FE2A872BD72F}" srcOrd="12" destOrd="0" presId="urn:microsoft.com/office/officeart/2008/layout/VerticalAccentList"/>
    <dgm:cxn modelId="{7429231A-AB60-4FE4-ADBA-908C307FF380}" type="presParOf" srcId="{564D57ED-B605-4E1D-9B6C-FE2A872BD72F}" destId="{15027F8D-D511-4CB9-8A12-0B8D1F80C0BA}" srcOrd="0" destOrd="0" presId="urn:microsoft.com/office/officeart/2008/layout/VerticalAccentList"/>
    <dgm:cxn modelId="{7F59293F-4498-4068-BC1B-7C473DC3B93C}" type="presParOf" srcId="{4E556BD5-87AD-44CF-86BF-F6ED9A06D68F}" destId="{DA691CF5-5949-4139-9B2F-350BFCC594F5}" srcOrd="13" destOrd="0" presId="urn:microsoft.com/office/officeart/2008/layout/VerticalAccentList"/>
    <dgm:cxn modelId="{6F5CC66D-8D47-41D8-A6C2-26B4D3CD7F48}" type="presParOf" srcId="{DA691CF5-5949-4139-9B2F-350BFCC594F5}" destId="{1DFC7141-9912-4D05-A4D1-5F29423CCE16}" srcOrd="0" destOrd="0" presId="urn:microsoft.com/office/officeart/2008/layout/VerticalAccentList"/>
    <dgm:cxn modelId="{700F5F0C-F0D0-472D-97DB-E68C3518FA85}" type="presParOf" srcId="{DA691CF5-5949-4139-9B2F-350BFCC594F5}" destId="{5A0D0E12-E0A0-4176-A45D-D13E79BDBD52}" srcOrd="1" destOrd="0" presId="urn:microsoft.com/office/officeart/2008/layout/VerticalAccentList"/>
    <dgm:cxn modelId="{B891ADA6-6130-4E9D-80DA-720F047B7E2D}" type="presParOf" srcId="{DA691CF5-5949-4139-9B2F-350BFCC594F5}" destId="{FBEA2CA3-987C-4763-9658-47DC7A3796C5}" srcOrd="2" destOrd="0" presId="urn:microsoft.com/office/officeart/2008/layout/VerticalAccentList"/>
    <dgm:cxn modelId="{FE44E95A-7AA4-488A-A11B-FC738544D0E6}" type="presParOf" srcId="{DA691CF5-5949-4139-9B2F-350BFCC594F5}" destId="{37852A98-E595-4AC2-AACD-CE4F980799A0}" srcOrd="3" destOrd="0" presId="urn:microsoft.com/office/officeart/2008/layout/VerticalAccentList"/>
    <dgm:cxn modelId="{F1CF4834-7B76-4E59-A5F7-F799BC5DC60F}" type="presParOf" srcId="{DA691CF5-5949-4139-9B2F-350BFCC594F5}" destId="{5F4979F2-F371-469B-B2F3-0743C2E93023}" srcOrd="4" destOrd="0" presId="urn:microsoft.com/office/officeart/2008/layout/VerticalAccentList"/>
    <dgm:cxn modelId="{499C35F8-9543-4D64-8007-7C1743B4B02A}" type="presParOf" srcId="{DA691CF5-5949-4139-9B2F-350BFCC594F5}" destId="{AE9CD33D-3B27-4E4B-A53A-BA2A264B54C2}" srcOrd="5" destOrd="0" presId="urn:microsoft.com/office/officeart/2008/layout/VerticalAccentList"/>
    <dgm:cxn modelId="{48CF249D-962F-40B2-873D-03ADD3D8FC16}" type="presParOf" srcId="{DA691CF5-5949-4139-9B2F-350BFCC594F5}" destId="{804D9C55-56D2-4D0F-920D-884AFB9588CE}" srcOrd="6" destOrd="0" presId="urn:microsoft.com/office/officeart/2008/layout/VerticalAccentList"/>
    <dgm:cxn modelId="{C8431E35-BEE6-4EE1-86B5-E5FD6862320D}" type="presParOf" srcId="{DA691CF5-5949-4139-9B2F-350BFCC594F5}" destId="{417177FE-6471-492A-B841-E97BBEB977D4}"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34C47-B0B3-418E-87E3-1C370A2C3F89}">
      <dsp:nvSpPr>
        <dsp:cNvPr id="0" name=""/>
        <dsp:cNvSpPr/>
      </dsp:nvSpPr>
      <dsp:spPr>
        <a:xfrm>
          <a:off x="1266543" y="343"/>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S-Single-responsibility principle </a:t>
          </a:r>
          <a:endParaRPr lang="en-US" sz="1100" b="1" kern="1200" dirty="0">
            <a:solidFill>
              <a:srgbClr val="0070C0"/>
            </a:solidFill>
          </a:endParaRPr>
        </a:p>
      </dsp:txBody>
      <dsp:txXfrm>
        <a:off x="1266543" y="343"/>
        <a:ext cx="2811177" cy="255561"/>
      </dsp:txXfrm>
    </dsp:sp>
    <dsp:sp modelId="{F8E32D00-18E8-4146-BED0-202105FB80CC}">
      <dsp:nvSpPr>
        <dsp:cNvPr id="0" name=""/>
        <dsp:cNvSpPr/>
      </dsp:nvSpPr>
      <dsp:spPr>
        <a:xfrm>
          <a:off x="1266543"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5A2FE-6126-47E8-A4BE-4F213E124A0C}">
      <dsp:nvSpPr>
        <dsp:cNvPr id="0" name=""/>
        <dsp:cNvSpPr/>
      </dsp:nvSpPr>
      <dsp:spPr>
        <a:xfrm>
          <a:off x="166167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4AD27-C48B-41F6-8F0A-A707A3298A10}">
      <dsp:nvSpPr>
        <dsp:cNvPr id="0" name=""/>
        <dsp:cNvSpPr/>
      </dsp:nvSpPr>
      <dsp:spPr>
        <a:xfrm>
          <a:off x="2057109"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B9F06-1D76-41EF-AA94-AB2C6D13E557}">
      <dsp:nvSpPr>
        <dsp:cNvPr id="0" name=""/>
        <dsp:cNvSpPr/>
      </dsp:nvSpPr>
      <dsp:spPr>
        <a:xfrm>
          <a:off x="2452236"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55FF8-D650-43F8-94CD-CEBC47218C05}">
      <dsp:nvSpPr>
        <dsp:cNvPr id="0" name=""/>
        <dsp:cNvSpPr/>
      </dsp:nvSpPr>
      <dsp:spPr>
        <a:xfrm>
          <a:off x="2847675"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26F6F-9149-4D4F-ACBA-23ADC01E73F2}">
      <dsp:nvSpPr>
        <dsp:cNvPr id="0" name=""/>
        <dsp:cNvSpPr/>
      </dsp:nvSpPr>
      <dsp:spPr>
        <a:xfrm>
          <a:off x="3242801"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F9156-30EF-47BF-BD2C-A514BAD2FBA9}">
      <dsp:nvSpPr>
        <dsp:cNvPr id="0" name=""/>
        <dsp:cNvSpPr/>
      </dsp:nvSpPr>
      <dsp:spPr>
        <a:xfrm>
          <a:off x="363824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261D1-B224-4334-BD46-F0E7C05B3B0E}">
      <dsp:nvSpPr>
        <dsp:cNvPr id="0" name=""/>
        <dsp:cNvSpPr/>
      </dsp:nvSpPr>
      <dsp:spPr>
        <a:xfrm>
          <a:off x="1266543" y="30796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a class should have one, and only one, reason to change</a:t>
          </a:r>
          <a:endParaRPr lang="en-US" sz="1000" kern="1200" dirty="0"/>
        </a:p>
      </dsp:txBody>
      <dsp:txXfrm>
        <a:off x="1266543" y="307964"/>
        <a:ext cx="2847722" cy="416470"/>
      </dsp:txXfrm>
    </dsp:sp>
    <dsp:sp modelId="{7E241C9F-451A-4108-8E6F-1F6D79F1B320}">
      <dsp:nvSpPr>
        <dsp:cNvPr id="0" name=""/>
        <dsp:cNvSpPr/>
      </dsp:nvSpPr>
      <dsp:spPr>
        <a:xfrm>
          <a:off x="1266543" y="822134"/>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O – Open-closed principle</a:t>
          </a:r>
          <a:endParaRPr lang="en-US" sz="1100" b="1" kern="1200" dirty="0">
            <a:solidFill>
              <a:srgbClr val="0070C0"/>
            </a:solidFill>
          </a:endParaRPr>
        </a:p>
      </dsp:txBody>
      <dsp:txXfrm>
        <a:off x="1266543" y="822134"/>
        <a:ext cx="2811177" cy="255561"/>
      </dsp:txXfrm>
    </dsp:sp>
    <dsp:sp modelId="{3D0FCD0B-408D-4FA9-AE6B-367E0654FC29}">
      <dsp:nvSpPr>
        <dsp:cNvPr id="0" name=""/>
        <dsp:cNvSpPr/>
      </dsp:nvSpPr>
      <dsp:spPr>
        <a:xfrm>
          <a:off x="1266543"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73451-1123-4AF5-B7C9-5F9EE120A945}">
      <dsp:nvSpPr>
        <dsp:cNvPr id="0" name=""/>
        <dsp:cNvSpPr/>
      </dsp:nvSpPr>
      <dsp:spPr>
        <a:xfrm>
          <a:off x="166167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10744-3314-43E4-AC63-16A107055346}">
      <dsp:nvSpPr>
        <dsp:cNvPr id="0" name=""/>
        <dsp:cNvSpPr/>
      </dsp:nvSpPr>
      <dsp:spPr>
        <a:xfrm>
          <a:off x="2057109"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AE8AE-69FF-472E-84B2-95F015A61F2B}">
      <dsp:nvSpPr>
        <dsp:cNvPr id="0" name=""/>
        <dsp:cNvSpPr/>
      </dsp:nvSpPr>
      <dsp:spPr>
        <a:xfrm>
          <a:off x="2452236"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76524-C09C-4AAF-A683-EC73A7FB3C21}">
      <dsp:nvSpPr>
        <dsp:cNvPr id="0" name=""/>
        <dsp:cNvSpPr/>
      </dsp:nvSpPr>
      <dsp:spPr>
        <a:xfrm>
          <a:off x="2847675"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AFB45-5D81-4A95-8A39-0634D8FF306A}">
      <dsp:nvSpPr>
        <dsp:cNvPr id="0" name=""/>
        <dsp:cNvSpPr/>
      </dsp:nvSpPr>
      <dsp:spPr>
        <a:xfrm>
          <a:off x="3242801"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B0543-09AE-4F77-A6CD-EBD4F7EFDCD7}">
      <dsp:nvSpPr>
        <dsp:cNvPr id="0" name=""/>
        <dsp:cNvSpPr/>
      </dsp:nvSpPr>
      <dsp:spPr>
        <a:xfrm>
          <a:off x="363824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1D0D1-8CE6-4D77-9EC2-BCED81B973DB}">
      <dsp:nvSpPr>
        <dsp:cNvPr id="0" name=""/>
        <dsp:cNvSpPr/>
      </dsp:nvSpPr>
      <dsp:spPr>
        <a:xfrm>
          <a:off x="1266543" y="112975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it should be possible to extend the behavior of a class without modifying it</a:t>
          </a:r>
          <a:endParaRPr lang="en-US" sz="1000" kern="1200" dirty="0"/>
        </a:p>
      </dsp:txBody>
      <dsp:txXfrm>
        <a:off x="1266543" y="1129754"/>
        <a:ext cx="2847722" cy="416470"/>
      </dsp:txXfrm>
    </dsp:sp>
    <dsp:sp modelId="{AA180962-C0F5-4CF2-8C6A-C3C5B9B8E653}">
      <dsp:nvSpPr>
        <dsp:cNvPr id="0" name=""/>
        <dsp:cNvSpPr/>
      </dsp:nvSpPr>
      <dsp:spPr>
        <a:xfrm>
          <a:off x="1266543" y="164392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L – </a:t>
          </a:r>
          <a:r>
            <a:rPr lang="en-US" sz="1100" b="1" kern="1200" dirty="0" err="1" smtClean="0">
              <a:solidFill>
                <a:srgbClr val="0070C0"/>
              </a:solidFill>
            </a:rPr>
            <a:t>Liskov</a:t>
          </a:r>
          <a:r>
            <a:rPr lang="en-US" sz="1100" b="1" kern="1200" dirty="0" smtClean="0">
              <a:solidFill>
                <a:srgbClr val="0070C0"/>
              </a:solidFill>
            </a:rPr>
            <a:t> substitution principle</a:t>
          </a:r>
          <a:endParaRPr lang="en-US" sz="1100" b="1" kern="1200" dirty="0">
            <a:solidFill>
              <a:srgbClr val="0070C0"/>
            </a:solidFill>
          </a:endParaRPr>
        </a:p>
      </dsp:txBody>
      <dsp:txXfrm>
        <a:off x="1266543" y="1643925"/>
        <a:ext cx="2811177" cy="255561"/>
      </dsp:txXfrm>
    </dsp:sp>
    <dsp:sp modelId="{801F79AC-2952-4A8C-85C7-55F5AEBA8F11}">
      <dsp:nvSpPr>
        <dsp:cNvPr id="0" name=""/>
        <dsp:cNvSpPr/>
      </dsp:nvSpPr>
      <dsp:spPr>
        <a:xfrm>
          <a:off x="1266543"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ABA15-9F96-4E44-8F12-DE6B2DCA71AB}">
      <dsp:nvSpPr>
        <dsp:cNvPr id="0" name=""/>
        <dsp:cNvSpPr/>
      </dsp:nvSpPr>
      <dsp:spPr>
        <a:xfrm>
          <a:off x="166167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CACB3-46DA-4F6B-BBEB-D36438B88998}">
      <dsp:nvSpPr>
        <dsp:cNvPr id="0" name=""/>
        <dsp:cNvSpPr/>
      </dsp:nvSpPr>
      <dsp:spPr>
        <a:xfrm>
          <a:off x="2057109"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42701D-58B9-48CD-8CF7-0F9F42332669}">
      <dsp:nvSpPr>
        <dsp:cNvPr id="0" name=""/>
        <dsp:cNvSpPr/>
      </dsp:nvSpPr>
      <dsp:spPr>
        <a:xfrm>
          <a:off x="2452236"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C4018D-8F17-469A-81BC-06D967020D00}">
      <dsp:nvSpPr>
        <dsp:cNvPr id="0" name=""/>
        <dsp:cNvSpPr/>
      </dsp:nvSpPr>
      <dsp:spPr>
        <a:xfrm>
          <a:off x="2847675"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85631-434F-4404-AFC9-1B47F041D923}">
      <dsp:nvSpPr>
        <dsp:cNvPr id="0" name=""/>
        <dsp:cNvSpPr/>
      </dsp:nvSpPr>
      <dsp:spPr>
        <a:xfrm>
          <a:off x="3242801"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F698A1-A0E3-4C35-BE7C-5FDCD445225E}">
      <dsp:nvSpPr>
        <dsp:cNvPr id="0" name=""/>
        <dsp:cNvSpPr/>
      </dsp:nvSpPr>
      <dsp:spPr>
        <a:xfrm>
          <a:off x="363824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B2BC1-6DC0-46F0-BFAE-9C11B19F07C6}">
      <dsp:nvSpPr>
        <dsp:cNvPr id="0" name=""/>
        <dsp:cNvSpPr/>
      </dsp:nvSpPr>
      <dsp:spPr>
        <a:xfrm>
          <a:off x="1266543" y="1951545"/>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subclasses shouble be substitutable for their superclasses</a:t>
          </a:r>
          <a:endParaRPr lang="en-US" sz="1000" kern="1200" dirty="0"/>
        </a:p>
      </dsp:txBody>
      <dsp:txXfrm>
        <a:off x="1266543" y="1951545"/>
        <a:ext cx="2847722" cy="416470"/>
      </dsp:txXfrm>
    </dsp:sp>
    <dsp:sp modelId="{485ACDFA-FBBD-4E80-A390-9B7414E16CEE}">
      <dsp:nvSpPr>
        <dsp:cNvPr id="0" name=""/>
        <dsp:cNvSpPr/>
      </dsp:nvSpPr>
      <dsp:spPr>
        <a:xfrm>
          <a:off x="1266543" y="246571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I – Interface segregation principle</a:t>
          </a:r>
          <a:endParaRPr lang="en-US" sz="1100" b="1" kern="1200" dirty="0">
            <a:solidFill>
              <a:srgbClr val="0070C0"/>
            </a:solidFill>
          </a:endParaRPr>
        </a:p>
      </dsp:txBody>
      <dsp:txXfrm>
        <a:off x="1266543" y="2465715"/>
        <a:ext cx="2811177" cy="255561"/>
      </dsp:txXfrm>
    </dsp:sp>
    <dsp:sp modelId="{C96F936D-367B-4A39-9E52-394E9A6D3F91}">
      <dsp:nvSpPr>
        <dsp:cNvPr id="0" name=""/>
        <dsp:cNvSpPr/>
      </dsp:nvSpPr>
      <dsp:spPr>
        <a:xfrm>
          <a:off x="1266543"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8E0C3-5C40-4A0C-B0AB-5CD10C050358}">
      <dsp:nvSpPr>
        <dsp:cNvPr id="0" name=""/>
        <dsp:cNvSpPr/>
      </dsp:nvSpPr>
      <dsp:spPr>
        <a:xfrm>
          <a:off x="166167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493CA-C3D8-499B-A396-692BBFC357D6}">
      <dsp:nvSpPr>
        <dsp:cNvPr id="0" name=""/>
        <dsp:cNvSpPr/>
      </dsp:nvSpPr>
      <dsp:spPr>
        <a:xfrm>
          <a:off x="2057109"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9FC0B-4FA1-422E-9DFE-6683B471BB64}">
      <dsp:nvSpPr>
        <dsp:cNvPr id="0" name=""/>
        <dsp:cNvSpPr/>
      </dsp:nvSpPr>
      <dsp:spPr>
        <a:xfrm>
          <a:off x="2452236"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F9CD0-9CEC-4D56-8CC5-5D5789813BBC}">
      <dsp:nvSpPr>
        <dsp:cNvPr id="0" name=""/>
        <dsp:cNvSpPr/>
      </dsp:nvSpPr>
      <dsp:spPr>
        <a:xfrm>
          <a:off x="2847675"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5952E-72E8-42D3-8593-F127B5B66CA9}">
      <dsp:nvSpPr>
        <dsp:cNvPr id="0" name=""/>
        <dsp:cNvSpPr/>
      </dsp:nvSpPr>
      <dsp:spPr>
        <a:xfrm>
          <a:off x="3242801"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5EFEF-D024-499E-8BB8-98D642B8707E}">
      <dsp:nvSpPr>
        <dsp:cNvPr id="0" name=""/>
        <dsp:cNvSpPr/>
      </dsp:nvSpPr>
      <dsp:spPr>
        <a:xfrm>
          <a:off x="363824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333E1A-BAFC-4F4E-9A75-A73562A5A0DD}">
      <dsp:nvSpPr>
        <dsp:cNvPr id="0" name=""/>
        <dsp:cNvSpPr/>
      </dsp:nvSpPr>
      <dsp:spPr>
        <a:xfrm>
          <a:off x="1266543" y="277333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many small, client-speciflc interfaces are better than one general-purpose interface</a:t>
          </a:r>
          <a:endParaRPr lang="en-US" sz="1000" kern="1200" dirty="0"/>
        </a:p>
      </dsp:txBody>
      <dsp:txXfrm>
        <a:off x="1266543" y="2773336"/>
        <a:ext cx="2847722" cy="416470"/>
      </dsp:txXfrm>
    </dsp:sp>
    <dsp:sp modelId="{15027F8D-D511-4CB9-8A12-0B8D1F80C0BA}">
      <dsp:nvSpPr>
        <dsp:cNvPr id="0" name=""/>
        <dsp:cNvSpPr/>
      </dsp:nvSpPr>
      <dsp:spPr>
        <a:xfrm>
          <a:off x="1266543" y="3287506"/>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D – Dependency Inversion Principle</a:t>
          </a:r>
          <a:endParaRPr lang="en-US" sz="1100" b="1" kern="1200" dirty="0">
            <a:solidFill>
              <a:srgbClr val="0070C0"/>
            </a:solidFill>
          </a:endParaRPr>
        </a:p>
      </dsp:txBody>
      <dsp:txXfrm>
        <a:off x="1266543" y="3287506"/>
        <a:ext cx="2811177" cy="255561"/>
      </dsp:txXfrm>
    </dsp:sp>
    <dsp:sp modelId="{1DFC7141-9912-4D05-A4D1-5F29423CCE16}">
      <dsp:nvSpPr>
        <dsp:cNvPr id="0" name=""/>
        <dsp:cNvSpPr/>
      </dsp:nvSpPr>
      <dsp:spPr>
        <a:xfrm>
          <a:off x="1266543"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D0E12-E0A0-4176-A45D-D13E79BDBD52}">
      <dsp:nvSpPr>
        <dsp:cNvPr id="0" name=""/>
        <dsp:cNvSpPr/>
      </dsp:nvSpPr>
      <dsp:spPr>
        <a:xfrm>
          <a:off x="166167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EA2CA3-987C-4763-9658-47DC7A3796C5}">
      <dsp:nvSpPr>
        <dsp:cNvPr id="0" name=""/>
        <dsp:cNvSpPr/>
      </dsp:nvSpPr>
      <dsp:spPr>
        <a:xfrm>
          <a:off x="2057109"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52A98-E595-4AC2-AACD-CE4F980799A0}">
      <dsp:nvSpPr>
        <dsp:cNvPr id="0" name=""/>
        <dsp:cNvSpPr/>
      </dsp:nvSpPr>
      <dsp:spPr>
        <a:xfrm>
          <a:off x="2452236"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4979F2-F371-469B-B2F3-0743C2E93023}">
      <dsp:nvSpPr>
        <dsp:cNvPr id="0" name=""/>
        <dsp:cNvSpPr/>
      </dsp:nvSpPr>
      <dsp:spPr>
        <a:xfrm>
          <a:off x="2847675"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CD33D-3B27-4E4B-A53A-BA2A264B54C2}">
      <dsp:nvSpPr>
        <dsp:cNvPr id="0" name=""/>
        <dsp:cNvSpPr/>
      </dsp:nvSpPr>
      <dsp:spPr>
        <a:xfrm>
          <a:off x="3242801"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D9C55-56D2-4D0F-920D-884AFB9588CE}">
      <dsp:nvSpPr>
        <dsp:cNvPr id="0" name=""/>
        <dsp:cNvSpPr/>
      </dsp:nvSpPr>
      <dsp:spPr>
        <a:xfrm>
          <a:off x="363824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7177FE-6471-492A-B841-E97BBEB977D4}">
      <dsp:nvSpPr>
        <dsp:cNvPr id="0" name=""/>
        <dsp:cNvSpPr/>
      </dsp:nvSpPr>
      <dsp:spPr>
        <a:xfrm>
          <a:off x="1266543" y="359512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depends on abstractions not concretions</a:t>
          </a:r>
          <a:endParaRPr lang="en-US" sz="1000" kern="1200" dirty="0"/>
        </a:p>
      </dsp:txBody>
      <dsp:txXfrm>
        <a:off x="1266543" y="3595126"/>
        <a:ext cx="2847722" cy="41647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EAB2A-FF9E-4B66-8367-7CB5D8E6B439}" type="datetimeFigureOut">
              <a:rPr lang="en-US" smtClean="0"/>
              <a:t>8/18/2016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F0EFB-DA08-4A6E-A99B-CEEFA9BE5904}" type="slidenum">
              <a:rPr lang="en-US" smtClean="0"/>
              <a:t>‹#›</a:t>
            </a:fld>
            <a:endParaRPr lang="en-US"/>
          </a:p>
        </p:txBody>
      </p:sp>
    </p:spTree>
    <p:extLst>
      <p:ext uri="{BB962C8B-B14F-4D97-AF65-F5344CB8AC3E}">
        <p14:creationId xmlns:p14="http://schemas.microsoft.com/office/powerpoint/2010/main" val="78094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3</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12</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13</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14</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15</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4</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5</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6</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7</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8</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9</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10</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11</a:t>
            </a:fld>
            <a:endParaRPr lang="en-US"/>
          </a:p>
        </p:txBody>
      </p:sp>
    </p:spTree>
    <p:extLst>
      <p:ext uri="{BB962C8B-B14F-4D97-AF65-F5344CB8AC3E}">
        <p14:creationId xmlns:p14="http://schemas.microsoft.com/office/powerpoint/2010/main" val="81970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633171A-E30C-4A24-9CC4-E035DC77CF5A}"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AD1C53-A47F-4198-BE5C-09FBDAFE7CFB}"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AD1C53-A47F-4198-BE5C-09FBDAFE7CFB}" type="datetimeFigureOut">
              <a:rPr lang="en-US" smtClean="0"/>
              <a:t>8/18/2016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AD1C53-A47F-4198-BE5C-09FBDAFE7CFB}" type="datetimeFigureOut">
              <a:rPr lang="en-US" smtClean="0"/>
              <a:t>8/18/2016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3AD1C53-A47F-4198-BE5C-09FBDAFE7CFB}" type="datetimeFigureOut">
              <a:rPr lang="en-US" smtClean="0"/>
              <a:t>8/18/2016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AD1C53-A47F-4198-BE5C-09FBDAFE7CFB}"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3AD1C53-A47F-4198-BE5C-09FBDAFE7CFB}" type="datetimeFigureOut">
              <a:rPr lang="en-US" smtClean="0"/>
              <a:t>8/18/2016</a:t>
            </a:fld>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3AD1C53-A47F-4198-BE5C-09FBDAFE7CFB}" type="datetimeFigureOut">
              <a:rPr lang="en-US" smtClean="0"/>
              <a:t>8/18/2016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633171A-E30C-4A24-9CC4-E035DC77CF5A}"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utorialspoint.com/java/java_overriding.htm" TargetMode="External"/><Relationship Id="rId2" Type="http://schemas.openxmlformats.org/officeDocument/2006/relationships/hyperlink" Target="http://www.oodesign.com/interface-segregation-principle.html" TargetMode="External"/><Relationship Id="rId1" Type="http://schemas.openxmlformats.org/officeDocument/2006/relationships/slideLayout" Target="../slideLayouts/slideLayout2.xml"/><Relationship Id="rId4" Type="http://schemas.openxmlformats.org/officeDocument/2006/relationships/hyperlink" Target="https://scotch.io/bar-talk/s-o-l-i-d-the-first-five-principles-of-object-oriented-desig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24200" y="3733800"/>
            <a:ext cx="4800600" cy="1752600"/>
          </a:xfrm>
        </p:spPr>
        <p:txBody>
          <a:bodyPr/>
          <a:lstStyle/>
          <a:p>
            <a:r>
              <a:rPr lang="en-US" b="1" dirty="0" smtClean="0">
                <a:solidFill>
                  <a:srgbClr val="C00000"/>
                </a:solidFill>
              </a:rPr>
              <a:t>Nguyen </a:t>
            </a:r>
            <a:r>
              <a:rPr lang="en-US" b="1" dirty="0" err="1" smtClean="0">
                <a:solidFill>
                  <a:srgbClr val="C00000"/>
                </a:solidFill>
              </a:rPr>
              <a:t>vAN</a:t>
            </a:r>
            <a:r>
              <a:rPr lang="en-US" b="1" dirty="0" smtClean="0">
                <a:solidFill>
                  <a:srgbClr val="C00000"/>
                </a:solidFill>
              </a:rPr>
              <a:t> </a:t>
            </a:r>
            <a:r>
              <a:rPr lang="en-US" b="1" dirty="0" err="1" smtClean="0">
                <a:solidFill>
                  <a:srgbClr val="C00000"/>
                </a:solidFill>
              </a:rPr>
              <a:t>Nhut</a:t>
            </a:r>
            <a:endParaRPr lang="en-US" b="1" dirty="0" smtClean="0">
              <a:solidFill>
                <a:srgbClr val="C00000"/>
              </a:solidFill>
            </a:endParaRPr>
          </a:p>
          <a:p>
            <a:r>
              <a:rPr lang="en-US" b="1" dirty="0" smtClean="0">
                <a:solidFill>
                  <a:srgbClr val="C00000"/>
                </a:solidFill>
              </a:rPr>
              <a:t>Le Phuong </a:t>
            </a:r>
            <a:r>
              <a:rPr lang="en-US" b="1" dirty="0" err="1" smtClean="0">
                <a:solidFill>
                  <a:srgbClr val="C00000"/>
                </a:solidFill>
              </a:rPr>
              <a:t>Thanh</a:t>
            </a:r>
            <a:endParaRPr lang="en-US" b="1" dirty="0">
              <a:solidFill>
                <a:srgbClr val="C00000"/>
              </a:solidFill>
            </a:endParaRPr>
          </a:p>
        </p:txBody>
      </p:sp>
      <p:sp>
        <p:nvSpPr>
          <p:cNvPr id="2" name="Title 1"/>
          <p:cNvSpPr>
            <a:spLocks noGrp="1"/>
          </p:cNvSpPr>
          <p:nvPr>
            <p:ph type="ctrTitle"/>
          </p:nvPr>
        </p:nvSpPr>
        <p:spPr>
          <a:xfrm>
            <a:off x="368300" y="1524000"/>
            <a:ext cx="8305800" cy="1470025"/>
          </a:xfrm>
        </p:spPr>
        <p:txBody>
          <a:bodyPr>
            <a:normAutofit fontScale="90000"/>
          </a:bodyPr>
          <a:lstStyle/>
          <a:p>
            <a:r>
              <a:rPr lang="en-US" b="1" dirty="0">
                <a:solidFill>
                  <a:srgbClr val="002060"/>
                </a:solidFill>
              </a:rPr>
              <a:t>S.O.L.I.D: </a:t>
            </a:r>
            <a:r>
              <a:rPr lang="en-US" b="1" dirty="0" smtClean="0">
                <a:solidFill>
                  <a:srgbClr val="002060"/>
                </a:solidFill>
              </a:rPr>
              <a:t>The </a:t>
            </a:r>
            <a:r>
              <a:rPr lang="en-US" b="1" dirty="0">
                <a:solidFill>
                  <a:srgbClr val="002060"/>
                </a:solidFill>
              </a:rPr>
              <a:t>First 5 Principles </a:t>
            </a:r>
            <a:r>
              <a:rPr lang="en-US" b="1" dirty="0" smtClean="0">
                <a:solidFill>
                  <a:srgbClr val="002060"/>
                </a:solidFill>
              </a:rPr>
              <a:t>of </a:t>
            </a:r>
            <a:r>
              <a:rPr lang="en-US" b="1" dirty="0">
                <a:solidFill>
                  <a:srgbClr val="002060"/>
                </a:solidFill>
              </a:rPr>
              <a:t>Object Oriented Design</a:t>
            </a:r>
            <a:br>
              <a:rPr lang="en-US" b="1" dirty="0">
                <a:solidFill>
                  <a:srgbClr val="002060"/>
                </a:solidFill>
              </a:rPr>
            </a:br>
            <a:endParaRPr lang="en-US" b="1" dirty="0">
              <a:solidFill>
                <a:srgbClr val="002060"/>
              </a:solidFill>
            </a:endParaRPr>
          </a:p>
        </p:txBody>
      </p:sp>
      <p:sp>
        <p:nvSpPr>
          <p:cNvPr id="4" name="AutoShape 2" descr="https://encrypted-tbn3.gstatic.com/images?q=tbn:ANd9GcTUr3Le7P09TP2tkNMIrsPsLyXYEqd3CiK1JnHf3vCIrHa9Hi4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32018"/>
            <a:ext cx="2809875"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079509" y="3352800"/>
            <a:ext cx="277091" cy="1477328"/>
          </a:xfrm>
          <a:prstGeom prst="rect">
            <a:avLst/>
          </a:prstGeom>
        </p:spPr>
        <p:txBody>
          <a:bodyPr wrap="square">
            <a:spAutoFit/>
          </a:bodyPr>
          <a:lstStyle/>
          <a:p>
            <a:r>
              <a:rPr lang="en-US" b="1" dirty="0" smtClean="0">
                <a:solidFill>
                  <a:srgbClr val="002060"/>
                </a:solidFill>
              </a:rPr>
              <a:t>SOLID</a:t>
            </a:r>
            <a:endParaRPr lang="en-US" dirty="0"/>
          </a:p>
        </p:txBody>
      </p:sp>
    </p:spTree>
    <p:extLst>
      <p:ext uri="{BB962C8B-B14F-4D97-AF65-F5344CB8AC3E}">
        <p14:creationId xmlns:p14="http://schemas.microsoft.com/office/powerpoint/2010/main" val="3308042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err="1"/>
              <a:t>Contravariance</a:t>
            </a:r>
            <a:r>
              <a:rPr lang="en-US" sz="1600" b="1" dirty="0"/>
              <a:t> of method </a:t>
            </a:r>
            <a:r>
              <a:rPr lang="en-US" sz="1600" b="1" dirty="0">
                <a:solidFill>
                  <a:srgbClr val="0070C0"/>
                </a:solidFill>
              </a:rPr>
              <a:t>arguments</a:t>
            </a:r>
            <a:r>
              <a:rPr lang="en-US" sz="1600" b="1" dirty="0"/>
              <a:t> in the subtype: If the </a:t>
            </a:r>
            <a:r>
              <a:rPr lang="en-US" sz="1600" b="1" dirty="0" err="1"/>
              <a:t>superClass</a:t>
            </a:r>
            <a:r>
              <a:rPr lang="en-US" sz="1600" b="1" dirty="0"/>
              <a:t> has a method accepting a Cat, the subclass method should accept an argument of type Cat or </a:t>
            </a:r>
            <a:r>
              <a:rPr lang="en-US" sz="1600" dirty="0"/>
              <a:t>Calculation</a:t>
            </a:r>
            <a:r>
              <a:rPr lang="en-US" sz="1600" b="1" dirty="0" smtClean="0"/>
              <a:t>, </a:t>
            </a:r>
            <a:r>
              <a:rPr lang="en-US" sz="1600" b="1" dirty="0"/>
              <a:t>which is </a:t>
            </a:r>
            <a:r>
              <a:rPr lang="en-US" sz="1600" b="1" dirty="0" err="1"/>
              <a:t>superClass</a:t>
            </a:r>
            <a:r>
              <a:rPr lang="en-US" sz="1600" b="1" dirty="0"/>
              <a:t> for </a:t>
            </a:r>
            <a:r>
              <a:rPr lang="en-US" sz="1600" dirty="0" err="1"/>
              <a:t>My_Calculation</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sp>
        <p:nvSpPr>
          <p:cNvPr id="2" name="Rectangle 1"/>
          <p:cNvSpPr/>
          <p:nvPr/>
        </p:nvSpPr>
        <p:spPr>
          <a:xfrm>
            <a:off x="533400" y="22479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Calculation</a:t>
            </a:r>
            <a:endParaRPr lang="en-US" dirty="0"/>
          </a:p>
        </p:txBody>
      </p:sp>
      <p:sp>
        <p:nvSpPr>
          <p:cNvPr id="6" name="Rectangle 5"/>
          <p:cNvSpPr/>
          <p:nvPr/>
        </p:nvSpPr>
        <p:spPr>
          <a:xfrm>
            <a:off x="381000" y="3390900"/>
            <a:ext cx="2057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My_Calculation</a:t>
            </a:r>
            <a:endParaRPr lang="en-US" dirty="0"/>
          </a:p>
        </p:txBody>
      </p:sp>
      <p:cxnSp>
        <p:nvCxnSpPr>
          <p:cNvPr id="7" name="Straight Arrow Connector 6"/>
          <p:cNvCxnSpPr>
            <a:stCxn id="6" idx="0"/>
            <a:endCxn id="2" idx="2"/>
          </p:cNvCxnSpPr>
          <p:nvPr/>
        </p:nvCxnSpPr>
        <p:spPr>
          <a:xfrm flipV="1">
            <a:off x="1409700" y="28575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85938"/>
            <a:ext cx="50387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944563"/>
          </a:xfrm>
        </p:spPr>
        <p:txBody>
          <a:bodyPr>
            <a:normAutofit/>
          </a:bodyPr>
          <a:lstStyle/>
          <a:p>
            <a:pPr marL="114300" indent="0">
              <a:buNone/>
            </a:pPr>
            <a:r>
              <a:rPr lang="en-US" sz="1600" b="1" dirty="0"/>
              <a:t>The subtype should throw either the same </a:t>
            </a:r>
            <a:r>
              <a:rPr lang="en-US" sz="1600" b="1" dirty="0" err="1"/>
              <a:t>exeptions</a:t>
            </a:r>
            <a:r>
              <a:rPr lang="en-US" sz="1600" b="1" dirty="0"/>
              <a:t> as the </a:t>
            </a:r>
            <a:r>
              <a:rPr lang="en-US" sz="1600" b="1" dirty="0" err="1"/>
              <a:t>supertype</a:t>
            </a:r>
            <a:r>
              <a:rPr lang="en-US" sz="1600" b="1" dirty="0"/>
              <a:t>, or exceptions that are subtypes of the </a:t>
            </a:r>
            <a:r>
              <a:rPr lang="en-US" sz="1600" b="1" dirty="0" err="1"/>
              <a:t>supertype</a:t>
            </a:r>
            <a:r>
              <a:rPr lang="en-US" sz="1600" b="1" dirty="0"/>
              <a:t> </a:t>
            </a:r>
            <a:r>
              <a:rPr lang="en-US" sz="1600" b="1" dirty="0" err="1"/>
              <a:t>exeptions</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71800"/>
            <a:ext cx="646043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sp>
        <p:nvSpPr>
          <p:cNvPr id="3" name="Content Placeholder 2"/>
          <p:cNvSpPr>
            <a:spLocks noGrp="1"/>
          </p:cNvSpPr>
          <p:nvPr>
            <p:ph idx="1"/>
          </p:nvPr>
        </p:nvSpPr>
        <p:spPr/>
        <p:txBody>
          <a:bodyPr/>
          <a:lstStyle/>
          <a:p>
            <a:pPr marL="114300" indent="0" algn="just">
              <a:buNone/>
            </a:pPr>
            <a:r>
              <a:rPr lang="en-US" dirty="0"/>
              <a:t>The </a:t>
            </a:r>
            <a:r>
              <a:rPr lang="en-US" b="1" dirty="0"/>
              <a:t>Interface Segregation Principle</a:t>
            </a:r>
            <a:r>
              <a:rPr lang="en-US" dirty="0"/>
              <a:t> states that clients should not be forced to implement interfaces they don't use. Instead of one fat interface many small interfaces are preferred based on groups of methods, each one serving one </a:t>
            </a:r>
            <a:r>
              <a:rPr lang="en-US" dirty="0" err="1"/>
              <a:t>submodule</a:t>
            </a:r>
            <a:r>
              <a:rPr lang="en-US" dirty="0" smtClean="0"/>
              <a:t>.</a:t>
            </a:r>
          </a:p>
          <a:p>
            <a:pPr marL="114300" indent="0" algn="just">
              <a:buNone/>
            </a:pPr>
            <a:r>
              <a:rPr lang="en-US" dirty="0"/>
              <a:t>Clients should not be forced to depend upon interfaces that they don't use.</a:t>
            </a:r>
          </a:p>
        </p:txBody>
      </p:sp>
    </p:spTree>
    <p:extLst>
      <p:ext uri="{BB962C8B-B14F-4D97-AF65-F5344CB8AC3E}">
        <p14:creationId xmlns:p14="http://schemas.microsoft.com/office/powerpoint/2010/main" val="2717831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2819400" cy="450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447800"/>
            <a:ext cx="2857500" cy="536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733800" y="3371161"/>
            <a:ext cx="1371600" cy="914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1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57200" y="1752600"/>
            <a:ext cx="8229600" cy="4373563"/>
          </a:xfrm>
        </p:spPr>
        <p:txBody>
          <a:bodyPr/>
          <a:lstStyle/>
          <a:p>
            <a:pPr algn="just">
              <a:buFont typeface="Wingdings" pitchFamily="2" charset="2"/>
              <a:buChar char="§"/>
            </a:pPr>
            <a:r>
              <a:rPr lang="en-US" dirty="0">
                <a:latin typeface="Times New Roman" pitchFamily="18" charset="0"/>
                <a:cs typeface="Times New Roman" pitchFamily="18" charset="0"/>
              </a:rPr>
              <a:t>Dependency inversion principle is a software design principle which provides us the guidelines to write loosely coupled classes. According to the definition of Dependency inversion principle</a:t>
            </a:r>
          </a:p>
          <a:p>
            <a:r>
              <a:rPr lang="en-US" dirty="0">
                <a:latin typeface="Times New Roman" pitchFamily="18" charset="0"/>
                <a:cs typeface="Times New Roman" pitchFamily="18" charset="0"/>
              </a:rPr>
              <a:t>High-level modules should not depend on low-level modules. Both should depend on abstractions.</a:t>
            </a:r>
          </a:p>
          <a:p>
            <a:r>
              <a:rPr lang="en-US" dirty="0">
                <a:latin typeface="Times New Roman" pitchFamily="18" charset="0"/>
                <a:cs typeface="Times New Roman" pitchFamily="18" charset="0"/>
              </a:rPr>
              <a:t>Abstractions should not depend upon details. Details should depend upon abstractions.</a:t>
            </a:r>
          </a:p>
        </p:txBody>
      </p:sp>
    </p:spTree>
    <p:extLst>
      <p:ext uri="{BB962C8B-B14F-4D97-AF65-F5344CB8AC3E}">
        <p14:creationId xmlns:p14="http://schemas.microsoft.com/office/powerpoint/2010/main" val="1631201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114800" y="1981201"/>
            <a:ext cx="4572000" cy="3659974"/>
          </a:xfrm>
        </p:spPr>
        <p:txBody>
          <a:bodyPr>
            <a:normAutofit fontScale="92500" lnSpcReduction="20000"/>
          </a:bodyPr>
          <a:lstStyle/>
          <a:p>
            <a:pPr algn="just">
              <a:buFont typeface="Wingdings" pitchFamily="2" charset="2"/>
              <a:buChar char="§"/>
            </a:pPr>
            <a:r>
              <a:rPr lang="en-US" dirty="0">
                <a:latin typeface="Times New Roman" pitchFamily="18" charset="0"/>
                <a:cs typeface="Times New Roman" pitchFamily="18" charset="0"/>
              </a:rPr>
              <a:t>In this diagram, component A depends upon component B, which in turn depends upon component C.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Due </a:t>
            </a:r>
            <a:r>
              <a:rPr lang="en-US" dirty="0">
                <a:latin typeface="Times New Roman" pitchFamily="18" charset="0"/>
                <a:cs typeface="Times New Roman" pitchFamily="18" charset="0"/>
              </a:rPr>
              <a:t>to these dependencies, each of the higher-level components is coupled with the lower-level components.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of the Dependency Inversion Principle is to decouple </a:t>
            </a:r>
            <a:r>
              <a:rPr lang="en-US" dirty="0" smtClean="0">
                <a:latin typeface="Times New Roman" pitchFamily="18" charset="0"/>
                <a:cs typeface="Times New Roman" pitchFamily="18" charset="0"/>
              </a:rPr>
              <a:t>higher-level components </a:t>
            </a:r>
            <a:r>
              <a:rPr lang="en-US" dirty="0">
                <a:latin typeface="Times New Roman" pitchFamily="18" charset="0"/>
                <a:cs typeface="Times New Roman" pitchFamily="18" charset="0"/>
              </a:rPr>
              <a:t>from their dependency upon lower-level components. </a:t>
            </a:r>
          </a:p>
          <a:p>
            <a:pPr algn="just">
              <a:buFont typeface="Wingdings" pitchFamily="2" charset="2"/>
              <a:buChar char="§"/>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3565895" cy="295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948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www.oodesign.com/interface-segregation-principle.html</a:t>
            </a:r>
            <a:endParaRPr lang="en-US" dirty="0" smtClean="0"/>
          </a:p>
          <a:p>
            <a:r>
              <a:rPr lang="en-US" dirty="0">
                <a:hlinkClick r:id="rId3"/>
              </a:rPr>
              <a:t>http://</a:t>
            </a:r>
            <a:r>
              <a:rPr lang="en-US" dirty="0" smtClean="0">
                <a:hlinkClick r:id="rId3"/>
              </a:rPr>
              <a:t>www.tutorialspoint.com/java/java_overriding.htm</a:t>
            </a:r>
            <a:endParaRPr lang="en-US" dirty="0" smtClean="0"/>
          </a:p>
          <a:p>
            <a:r>
              <a:rPr lang="en-US" dirty="0">
                <a:hlinkClick r:id="rId4"/>
              </a:rPr>
              <a:t>https://</a:t>
            </a:r>
            <a:r>
              <a:rPr lang="en-US" dirty="0" smtClean="0">
                <a:hlinkClick r:id="rId4"/>
              </a:rPr>
              <a:t>scotch.io/bar-talk/s-o-l-i-d-the-first-five-principles-of-object-oriented-design</a:t>
            </a:r>
            <a:endParaRPr lang="en-US" dirty="0" smtClean="0"/>
          </a:p>
          <a:p>
            <a:endParaRPr lang="en-US" dirty="0"/>
          </a:p>
        </p:txBody>
      </p:sp>
    </p:spTree>
    <p:extLst>
      <p:ext uri="{BB962C8B-B14F-4D97-AF65-F5344CB8AC3E}">
        <p14:creationId xmlns:p14="http://schemas.microsoft.com/office/powerpoint/2010/main" val="3669185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STANDS FOR:</a:t>
            </a:r>
          </a:p>
        </p:txBody>
      </p:sp>
      <p:graphicFrame>
        <p:nvGraphicFramePr>
          <p:cNvPr id="14" name="Diagram 13"/>
          <p:cNvGraphicFramePr/>
          <p:nvPr>
            <p:extLst>
              <p:ext uri="{D42A27DB-BD31-4B8C-83A1-F6EECF244321}">
                <p14:modId xmlns:p14="http://schemas.microsoft.com/office/powerpoint/2010/main" val="2268987189"/>
              </p:ext>
            </p:extLst>
          </p:nvPr>
        </p:nvGraphicFramePr>
        <p:xfrm>
          <a:off x="609600" y="1905000"/>
          <a:ext cx="5562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5029200" y="1828800"/>
            <a:ext cx="54534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6" name="Rectangle 15"/>
          <p:cNvSpPr/>
          <p:nvPr/>
        </p:nvSpPr>
        <p:spPr>
          <a:xfrm>
            <a:off x="5334881" y="2759057"/>
            <a:ext cx="76655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Rectangle 16"/>
          <p:cNvSpPr/>
          <p:nvPr/>
        </p:nvSpPr>
        <p:spPr>
          <a:xfrm>
            <a:off x="5962791" y="3693932"/>
            <a:ext cx="48923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 name="Rectangle 17"/>
          <p:cNvSpPr/>
          <p:nvPr/>
        </p:nvSpPr>
        <p:spPr>
          <a:xfrm>
            <a:off x="6452027" y="4491335"/>
            <a:ext cx="37863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Rectangle 18"/>
          <p:cNvSpPr/>
          <p:nvPr/>
        </p:nvSpPr>
        <p:spPr>
          <a:xfrm>
            <a:off x="7024884" y="5181600"/>
            <a:ext cx="6687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8145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p>
        </p:txBody>
      </p:sp>
      <p:sp>
        <p:nvSpPr>
          <p:cNvPr id="6" name="Content Placeholder 2"/>
          <p:cNvSpPr>
            <a:spLocks noGrp="1"/>
          </p:cNvSpPr>
          <p:nvPr>
            <p:ph idx="1"/>
          </p:nvPr>
        </p:nvSpPr>
        <p:spPr>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itchFamily="18" charset="0"/>
                <a:cs typeface="Times New Roman" pitchFamily="18" charset="0"/>
              </a:rPr>
              <a:t>A class </a:t>
            </a:r>
            <a:r>
              <a:rPr lang="en-US" dirty="0" smtClean="0">
                <a:latin typeface="Times New Roman" pitchFamily="18" charset="0"/>
                <a:cs typeface="Times New Roman" pitchFamily="18" charset="0"/>
              </a:rPr>
              <a:t>should </a:t>
            </a:r>
            <a:r>
              <a:rPr lang="en-US" dirty="0">
                <a:latin typeface="Times New Roman" pitchFamily="18" charset="0"/>
                <a:cs typeface="Times New Roman" pitchFamily="18" charset="0"/>
              </a:rPr>
              <a:t>have only one reason to change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ach responsibility is an axis of change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general, a class is assigned the responsibility to know or do something(one thing</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Example: </a:t>
            </a:r>
          </a:p>
          <a:p>
            <a:pPr>
              <a:buFont typeface="Courier New" pitchFamily="49" charset="0"/>
              <a:buChar char="o"/>
            </a:pPr>
            <a:r>
              <a:rPr lang="en-US" dirty="0" smtClean="0">
                <a:latin typeface="Times New Roman" pitchFamily="18" charset="0"/>
                <a:cs typeface="Times New Roman" pitchFamily="18" charset="0"/>
              </a:rPr>
              <a:t>Class draw is used to drawing </a:t>
            </a:r>
          </a:p>
          <a:p>
            <a:pPr>
              <a:buFont typeface="Courier New" pitchFamily="49" charset="0"/>
              <a:buChar char="o"/>
            </a:pPr>
            <a:r>
              <a:rPr lang="en-US" dirty="0" smtClean="0">
                <a:latin typeface="Times New Roman" pitchFamily="18" charset="0"/>
                <a:cs typeface="Times New Roman" pitchFamily="18" charset="0"/>
              </a:rPr>
              <a:t>Class area is used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executing area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53656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Examp</a:t>
            </a:r>
            <a:r>
              <a:rPr lang="en-US" dirty="0" smtClean="0">
                <a:latin typeface="Times New Roman" pitchFamily="18" charset="0"/>
                <a:cs typeface="Times New Roman" pitchFamily="18" charset="0"/>
              </a:rPr>
              <a:t>le1: </a:t>
            </a:r>
          </a:p>
          <a:p>
            <a:r>
              <a:rPr lang="en-US" dirty="0" smtClean="0">
                <a:latin typeface="Times New Roman" pitchFamily="18" charset="0"/>
                <a:cs typeface="Times New Roman" pitchFamily="18" charset="0"/>
              </a:rPr>
              <a:t>This design is bad. </a:t>
            </a:r>
            <a:r>
              <a:rPr lang="en-US" dirty="0">
                <a:latin typeface="Times New Roman" pitchFamily="18" charset="0"/>
                <a:cs typeface="Times New Roman" pitchFamily="18" charset="0"/>
              </a:rPr>
              <a:t>If drawing functionality changes in the future, we need to retest and redeploy Rectangle in context of </a:t>
            </a:r>
            <a:r>
              <a:rPr lang="en-US" dirty="0" err="1">
                <a:latin typeface="Times New Roman" pitchFamily="18" charset="0"/>
                <a:cs typeface="Times New Roman" pitchFamily="18" charset="0"/>
              </a:rPr>
              <a:t>GeometricalApplication</a:t>
            </a:r>
            <a:r>
              <a:rPr lang="en-US" dirty="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267200"/>
            <a:ext cx="61626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074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Example 2:</a:t>
            </a:r>
          </a:p>
          <a:p>
            <a:pPr fontAlgn="base"/>
            <a:r>
              <a:rPr lang="en-US" sz="2800" dirty="0">
                <a:latin typeface="Times New Roman" pitchFamily="18" charset="0"/>
                <a:cs typeface="Times New Roman" pitchFamily="18" charset="0"/>
              </a:rPr>
              <a:t>Both classes can be reused easily!</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Only changes to the responsibilities we use will affect </a:t>
            </a:r>
            <a:r>
              <a:rPr lang="en-US" sz="2800" dirty="0" smtClean="0">
                <a:latin typeface="Times New Roman" pitchFamily="18" charset="0"/>
                <a:cs typeface="Times New Roman" pitchFamily="18" charset="0"/>
              </a:rPr>
              <a:t>us.</a:t>
            </a:r>
          </a:p>
          <a:p>
            <a:pPr fontAlgn="base"/>
            <a:r>
              <a:rPr lang="en-US" sz="2800" dirty="0" smtClean="0">
                <a:latin typeface="Times New Roman" pitchFamily="18" charset="0"/>
                <a:cs typeface="Times New Roman" pitchFamily="18" charset="0"/>
              </a:rPr>
              <a:t>Both </a:t>
            </a:r>
            <a:r>
              <a:rPr lang="en-US" sz="2800" dirty="0">
                <a:latin typeface="Times New Roman" pitchFamily="18" charset="0"/>
                <a:cs typeface="Times New Roman" pitchFamily="18" charset="0"/>
              </a:rPr>
              <a:t>classes are easily understood!</a:t>
            </a:r>
          </a:p>
          <a:p>
            <a:r>
              <a:rPr lang="en-US" sz="2800" dirty="0" smtClean="0">
                <a:latin typeface="Times New Roman" pitchFamily="18" charset="0"/>
                <a:cs typeface="Times New Roman" pitchFamily="18" charset="0"/>
              </a:rPr>
              <a:t>Separated </a:t>
            </a:r>
            <a:r>
              <a:rPr lang="en-US" sz="2800" dirty="0" smtClean="0">
                <a:latin typeface="Times New Roman" pitchFamily="18" charset="0"/>
                <a:cs typeface="Times New Roman" pitchFamily="18" charset="0"/>
              </a:rPr>
              <a:t>Responsibilities</a:t>
            </a:r>
            <a:r>
              <a:rPr lang="en-US" sz="2800"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572000"/>
            <a:ext cx="45116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015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The Open Close Principle encourages software developers to design and write code in a fashion that adding new functionality would involve minimal changes to existing code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Most changes will be handled as new methods and new classes.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Designs </a:t>
            </a:r>
            <a:r>
              <a:rPr lang="en-US" sz="2400" dirty="0">
                <a:latin typeface="Times New Roman" pitchFamily="18" charset="0"/>
                <a:cs typeface="Times New Roman" pitchFamily="18" charset="0"/>
              </a:rPr>
              <a:t>following this principle would result in resilient code which does not break on addition of new functionality.</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7451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Times New Roman" pitchFamily="18" charset="0"/>
                <a:cs typeface="Times New Roman" pitchFamily="18" charset="0"/>
              </a:rPr>
              <a:t>Consider another example of a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object.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manages a Call abstract class.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design is open for extension but closed for </a:t>
            </a:r>
            <a:r>
              <a:rPr lang="en-US" sz="2000" dirty="0" smtClean="0">
                <a:latin typeface="Times New Roman" pitchFamily="18" charset="0"/>
                <a:cs typeface="Times New Roman" pitchFamily="18" charset="0"/>
              </a:rPr>
              <a:t>modification.</a:t>
            </a:r>
          </a:p>
          <a:p>
            <a:r>
              <a:rPr lang="en-US" sz="2000" dirty="0" smtClean="0">
                <a:latin typeface="Times New Roman" pitchFamily="18" charset="0"/>
                <a:cs typeface="Times New Roman" pitchFamily="18" charset="0"/>
              </a:rPr>
              <a:t>Addition </a:t>
            </a:r>
            <a:r>
              <a:rPr lang="en-US" sz="2000" dirty="0">
                <a:latin typeface="Times New Roman" pitchFamily="18" charset="0"/>
                <a:cs typeface="Times New Roman" pitchFamily="18" charset="0"/>
              </a:rPr>
              <a:t>of a new call type requires writing a new class that inherits from Call. No changes are needed in the </a:t>
            </a:r>
            <a:r>
              <a:rPr lang="en-US" sz="2000" dirty="0" err="1">
                <a:latin typeface="Times New Roman" pitchFamily="18" charset="0"/>
                <a:cs typeface="Times New Roman" pitchFamily="18" charset="0"/>
              </a:rPr>
              <a:t>Call_Manager</a:t>
            </a:r>
            <a:r>
              <a:rPr lang="en-US" dirty="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10000"/>
            <a:ext cx="4329112" cy="220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793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1600" i="1" dirty="0" smtClean="0"/>
              <a:t>“What </a:t>
            </a:r>
            <a:r>
              <a:rPr lang="en-US" sz="1600" i="1" dirty="0"/>
              <a:t>is wanted here is something like the following substitution property: If for each object o2 of type S there is an object o1 of type T such that for all programs P defined in terms of T, the behavior of P is unchanged when o1 is substituted for o2 then S is </a:t>
            </a:r>
            <a:r>
              <a:rPr lang="en-US" sz="1600" i="1" dirty="0" smtClean="0"/>
              <a:t>subtype </a:t>
            </a:r>
            <a:r>
              <a:rPr lang="en-US" sz="1600" i="1" dirty="0"/>
              <a:t>of </a:t>
            </a:r>
            <a:r>
              <a:rPr lang="en-US" sz="1600" i="1" dirty="0" smtClean="0"/>
              <a:t>T”</a:t>
            </a:r>
          </a:p>
          <a:p>
            <a:pPr marL="114300" indent="0" algn="r">
              <a:buNone/>
            </a:pPr>
            <a:r>
              <a:rPr lang="en-US" sz="1600" b="1" i="1" dirty="0" smtClean="0"/>
              <a:t>--Barbara </a:t>
            </a:r>
            <a:r>
              <a:rPr lang="en-US" sz="1600" b="1" i="1" dirty="0" err="1"/>
              <a:t>Liskov</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spTree>
    <p:extLst>
      <p:ext uri="{BB962C8B-B14F-4D97-AF65-F5344CB8AC3E}">
        <p14:creationId xmlns:p14="http://schemas.microsoft.com/office/powerpoint/2010/main" val="1356958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a:t>Covariance of </a:t>
            </a:r>
            <a:r>
              <a:rPr lang="en-US" sz="1600" b="1" dirty="0">
                <a:solidFill>
                  <a:srgbClr val="0070C0"/>
                </a:solidFill>
              </a:rPr>
              <a:t>return types </a:t>
            </a:r>
            <a:r>
              <a:rPr lang="en-US" sz="1600" b="1" dirty="0"/>
              <a:t>in the subtype</a:t>
            </a:r>
            <a:r>
              <a:rPr lang="en-US" sz="1600" b="1" i="1" dirty="0"/>
              <a:t>. If the superclass has a method that returns an </a:t>
            </a:r>
            <a:r>
              <a:rPr lang="en-US" sz="1600" b="1" i="1" dirty="0" smtClean="0"/>
              <a:t>Parent, </a:t>
            </a:r>
            <a:r>
              <a:rPr lang="en-US" sz="1600" b="1" i="1" dirty="0"/>
              <a:t>the subclass method should return an </a:t>
            </a:r>
            <a:r>
              <a:rPr lang="en-US" sz="1600" b="1" i="1" dirty="0" smtClean="0"/>
              <a:t>Parent, </a:t>
            </a:r>
            <a:r>
              <a:rPr lang="en-US" sz="1600" b="1" i="1" dirty="0"/>
              <a:t>or a subclass of </a:t>
            </a:r>
            <a:r>
              <a:rPr lang="en-US" sz="1600" b="1" i="1" dirty="0" smtClean="0"/>
              <a:t>Parent, </a:t>
            </a:r>
            <a:r>
              <a:rPr lang="en-US" sz="1600" b="1" i="1" dirty="0"/>
              <a:t>such as </a:t>
            </a:r>
            <a:r>
              <a:rPr lang="en-US" sz="1600" b="1" i="1" dirty="0" smtClean="0"/>
              <a:t>Child</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sp>
        <p:nvSpPr>
          <p:cNvPr id="2" name="Rectangle 1"/>
          <p:cNvSpPr/>
          <p:nvPr/>
        </p:nvSpPr>
        <p:spPr>
          <a:xfrm>
            <a:off x="748229" y="1696598"/>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Parent</a:t>
            </a:r>
            <a:endParaRPr lang="en-US" dirty="0"/>
          </a:p>
        </p:txBody>
      </p:sp>
      <p:sp>
        <p:nvSpPr>
          <p:cNvPr id="6" name="Rectangle 5"/>
          <p:cNvSpPr/>
          <p:nvPr/>
        </p:nvSpPr>
        <p:spPr>
          <a:xfrm>
            <a:off x="762000" y="28194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Child</a:t>
            </a:r>
            <a:endParaRPr lang="en-US" dirty="0"/>
          </a:p>
        </p:txBody>
      </p:sp>
      <p:cxnSp>
        <p:nvCxnSpPr>
          <p:cNvPr id="7" name="Straight Arrow Connector 6"/>
          <p:cNvCxnSpPr>
            <a:stCxn id="6" idx="0"/>
            <a:endCxn id="2" idx="2"/>
          </p:cNvCxnSpPr>
          <p:nvPr/>
        </p:nvCxnSpPr>
        <p:spPr>
          <a:xfrm flipH="1" flipV="1">
            <a:off x="1624529" y="2306198"/>
            <a:ext cx="13771" cy="51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141" y="1695680"/>
            <a:ext cx="4618779" cy="340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156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150</TotalTime>
  <Words>1029</Words>
  <Application>Microsoft Office PowerPoint</Application>
  <PresentationFormat>On-screen Show (4:3)</PresentationFormat>
  <Paragraphs>113</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Apothecary</vt:lpstr>
      <vt:lpstr>S.O.L.I.D: The First 5 Principles of Object Oriented Design </vt:lpstr>
      <vt:lpstr>S.O.L.I.D STANDS FOR:</vt:lpstr>
      <vt:lpstr>S – The Single Responsibility Principle</vt:lpstr>
      <vt:lpstr>S – The Single Responsibility Principle</vt:lpstr>
      <vt:lpstr>S – The Single Responsibility Principle</vt:lpstr>
      <vt:lpstr>O– The Open Closed Principle</vt:lpstr>
      <vt:lpstr>O– The Open Closed Principle</vt:lpstr>
      <vt:lpstr>L – Liskov substitution principle</vt:lpstr>
      <vt:lpstr>L – Liskov substitution principle</vt:lpstr>
      <vt:lpstr>L – Liskov substitution principle</vt:lpstr>
      <vt:lpstr>L – Liskov substitution principle</vt:lpstr>
      <vt:lpstr>I – Interface segregation principle </vt:lpstr>
      <vt:lpstr>I – Interface segregation principle </vt:lpstr>
      <vt:lpstr>D – Dependency Inversion Principle</vt:lpstr>
      <vt:lpstr>D – Dependency Inversion Principle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The First 5 Principles of Object Oriented Design</dc:title>
  <dc:creator>hv</dc:creator>
  <cp:lastModifiedBy>hv</cp:lastModifiedBy>
  <cp:revision>17</cp:revision>
  <dcterms:created xsi:type="dcterms:W3CDTF">2016-08-18T01:28:56Z</dcterms:created>
  <dcterms:modified xsi:type="dcterms:W3CDTF">2016-08-18T04:47:27Z</dcterms:modified>
</cp:coreProperties>
</file>