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0" r:id="rId9"/>
    <p:sldId id="263" r:id="rId10"/>
    <p:sldId id="264" r:id="rId11"/>
    <p:sldId id="272" r:id="rId12"/>
    <p:sldId id="269" r:id="rId13"/>
    <p:sldId id="267" r:id="rId14"/>
    <p:sldId id="271" r:id="rId15"/>
    <p:sldId id="268" r:id="rId16"/>
    <p:sldId id="266"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90"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EDA705-CE54-4072-9747-817D27FDA26A}" type="datetimeFigureOut">
              <a:rPr lang="en-US" smtClean="0"/>
              <a:t>9/28/2016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DA5E7B-A91E-4D5B-BF7F-8E46C405D2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EDA705-CE54-4072-9747-817D27FDA26A}"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EDA705-CE54-4072-9747-817D27FDA26A}"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EDA705-CE54-4072-9747-817D27FDA26A}" type="datetimeFigureOut">
              <a:rPr lang="en-US" smtClean="0"/>
              <a:t>9/28/2016</a:t>
            </a:fld>
            <a:endParaRPr lang="en-US"/>
          </a:p>
        </p:txBody>
      </p:sp>
      <p:sp>
        <p:nvSpPr>
          <p:cNvPr id="9" name="Slide Number Placeholder 8"/>
          <p:cNvSpPr>
            <a:spLocks noGrp="1"/>
          </p:cNvSpPr>
          <p:nvPr>
            <p:ph type="sldNum" sz="quarter" idx="15"/>
          </p:nvPr>
        </p:nvSpPr>
        <p:spPr/>
        <p:txBody>
          <a:bodyPr rtlCol="0"/>
          <a:lstStyle/>
          <a:p>
            <a:fld id="{1EDA5E7B-A91E-4D5B-BF7F-8E46C405D21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EDA705-CE54-4072-9747-817D27FDA26A}" type="datetimeFigureOut">
              <a:rPr lang="en-US" smtClean="0"/>
              <a:t>9/28/2016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DA5E7B-A91E-4D5B-BF7F-8E46C405D2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EDA705-CE54-4072-9747-817D27FDA26A}"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A5E7B-A91E-4D5B-BF7F-8E46C405D21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EDA705-CE54-4072-9747-817D27FDA26A}" type="datetimeFigureOut">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A5E7B-A91E-4D5B-BF7F-8E46C405D21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EDA705-CE54-4072-9747-817D27FDA26A}" type="datetimeFigureOut">
              <a:rPr lang="en-US" smtClean="0"/>
              <a:t>9/28/2016</a:t>
            </a:fld>
            <a:endParaRPr lang="en-US"/>
          </a:p>
        </p:txBody>
      </p:sp>
      <p:sp>
        <p:nvSpPr>
          <p:cNvPr id="7" name="Slide Number Placeholder 6"/>
          <p:cNvSpPr>
            <a:spLocks noGrp="1"/>
          </p:cNvSpPr>
          <p:nvPr>
            <p:ph type="sldNum" sz="quarter" idx="11"/>
          </p:nvPr>
        </p:nvSpPr>
        <p:spPr/>
        <p:txBody>
          <a:bodyPr rtlCol="0"/>
          <a:lstStyle/>
          <a:p>
            <a:fld id="{1EDA5E7B-A91E-4D5B-BF7F-8E46C405D21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DA705-CE54-4072-9747-817D27FDA26A}" type="datetimeFigureOut">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EDA705-CE54-4072-9747-817D27FDA26A}" type="datetimeFigureOut">
              <a:rPr lang="en-US" smtClean="0"/>
              <a:t>9/28/2016</a:t>
            </a:fld>
            <a:endParaRPr lang="en-US"/>
          </a:p>
        </p:txBody>
      </p:sp>
      <p:sp>
        <p:nvSpPr>
          <p:cNvPr id="22" name="Slide Number Placeholder 21"/>
          <p:cNvSpPr>
            <a:spLocks noGrp="1"/>
          </p:cNvSpPr>
          <p:nvPr>
            <p:ph type="sldNum" sz="quarter" idx="15"/>
          </p:nvPr>
        </p:nvSpPr>
        <p:spPr/>
        <p:txBody>
          <a:bodyPr rtlCol="0"/>
          <a:lstStyle/>
          <a:p>
            <a:fld id="{1EDA5E7B-A91E-4D5B-BF7F-8E46C405D21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EDA705-CE54-4072-9747-817D27FDA26A}" type="datetimeFigureOut">
              <a:rPr lang="en-US" smtClean="0"/>
              <a:t>9/28/2016</a:t>
            </a:fld>
            <a:endParaRPr lang="en-US"/>
          </a:p>
        </p:txBody>
      </p:sp>
      <p:sp>
        <p:nvSpPr>
          <p:cNvPr id="18" name="Slide Number Placeholder 17"/>
          <p:cNvSpPr>
            <a:spLocks noGrp="1"/>
          </p:cNvSpPr>
          <p:nvPr>
            <p:ph type="sldNum" sz="quarter" idx="11"/>
          </p:nvPr>
        </p:nvSpPr>
        <p:spPr/>
        <p:txBody>
          <a:bodyPr rtlCol="0"/>
          <a:lstStyle/>
          <a:p>
            <a:fld id="{1EDA5E7B-A91E-4D5B-BF7F-8E46C405D21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EDA705-CE54-4072-9747-817D27FDA26A}" type="datetimeFigureOut">
              <a:rPr lang="en-US" smtClean="0"/>
              <a:t>9/28/2016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DA5E7B-A91E-4D5B-BF7F-8E46C405D2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81200"/>
            <a:ext cx="6172200" cy="1219200"/>
          </a:xfrm>
        </p:spPr>
        <p:txBody>
          <a:bodyPr/>
          <a:lstStyle/>
          <a:p>
            <a:r>
              <a:rPr lang="en-US" dirty="0" smtClean="0"/>
              <a:t>LOGGING FRAMEWORK</a:t>
            </a:r>
            <a:endParaRPr lang="en-US" dirty="0"/>
          </a:p>
        </p:txBody>
      </p:sp>
      <p:sp>
        <p:nvSpPr>
          <p:cNvPr id="3" name="Subtitle 2"/>
          <p:cNvSpPr>
            <a:spLocks noGrp="1"/>
          </p:cNvSpPr>
          <p:nvPr>
            <p:ph type="subTitle" idx="1"/>
          </p:nvPr>
        </p:nvSpPr>
        <p:spPr>
          <a:xfrm>
            <a:off x="5029200" y="4114800"/>
            <a:ext cx="3505200" cy="1371600"/>
          </a:xfrm>
        </p:spPr>
        <p:txBody>
          <a:bodyPr/>
          <a:lstStyle/>
          <a:p>
            <a:r>
              <a:rPr lang="en-US" dirty="0" smtClean="0"/>
              <a:t>VAN NHUT NGUYEN</a:t>
            </a:r>
            <a:endParaRPr lang="en-US" dirty="0"/>
          </a:p>
        </p:txBody>
      </p:sp>
    </p:spTree>
    <p:extLst>
      <p:ext uri="{BB962C8B-B14F-4D97-AF65-F5344CB8AC3E}">
        <p14:creationId xmlns:p14="http://schemas.microsoft.com/office/powerpoint/2010/main" val="2175108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Methods</a:t>
            </a:r>
            <a:r>
              <a:rPr lang="en-US" dirty="0"/>
              <a:t/>
            </a:r>
            <a:br>
              <a:rPr lang="en-US" dirty="0"/>
            </a:b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1532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5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a:t>
            </a:r>
            <a:r>
              <a:rPr lang="en-US" dirty="0" smtClean="0">
                <a:latin typeface="Times New Roman" pitchFamily="18" charset="0"/>
                <a:cs typeface="Times New Roman" pitchFamily="18" charset="0"/>
              </a:rPr>
              <a:t>Methods(CONT)</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38374"/>
            <a:ext cx="51816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276600"/>
            <a:ext cx="2286000" cy="186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05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Configuration </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log4j.properties file is a log4j configuration file which keeps properties in key-value pairs. By default, the </a:t>
            </a:r>
            <a:r>
              <a:rPr lang="en-US" dirty="0" err="1">
                <a:latin typeface="Times New Roman" pitchFamily="18" charset="0"/>
                <a:cs typeface="Times New Roman" pitchFamily="18" charset="0"/>
              </a:rPr>
              <a:t>LogManager</a:t>
            </a:r>
            <a:r>
              <a:rPr lang="en-US" dirty="0">
                <a:latin typeface="Times New Roman" pitchFamily="18" charset="0"/>
                <a:cs typeface="Times New Roman" pitchFamily="18" charset="0"/>
              </a:rPr>
              <a:t> looks for a file namedlog4j.properties in the CLASSPATH</a:t>
            </a:r>
            <a:r>
              <a:rPr lang="en-US" dirty="0" smtClean="0">
                <a:latin typeface="Times New Roman" pitchFamily="18" charset="0"/>
                <a:cs typeface="Times New Roman" pitchFamily="18" charset="0"/>
              </a:rPr>
              <a:t>.</a:t>
            </a:r>
          </a:p>
          <a:p>
            <a:r>
              <a:rPr lang="en-US" dirty="0"/>
              <a:t>The level of the root logger is defined as </a:t>
            </a:r>
            <a:r>
              <a:rPr lang="en-US" b="1" dirty="0"/>
              <a:t>DEBUG</a:t>
            </a:r>
            <a:r>
              <a:rPr lang="en-US" dirty="0"/>
              <a:t>. The </a:t>
            </a:r>
            <a:r>
              <a:rPr lang="en-US" b="1" dirty="0"/>
              <a:t>DEBUG</a:t>
            </a:r>
            <a:r>
              <a:rPr lang="en-US" dirty="0"/>
              <a:t> attaches the </a:t>
            </a:r>
            <a:r>
              <a:rPr lang="en-US" dirty="0" err="1"/>
              <a:t>appender</a:t>
            </a:r>
            <a:r>
              <a:rPr lang="en-US" dirty="0"/>
              <a:t> named X to it.</a:t>
            </a:r>
          </a:p>
          <a:p>
            <a:r>
              <a:rPr lang="en-US" dirty="0"/>
              <a:t>Set the </a:t>
            </a:r>
            <a:r>
              <a:rPr lang="en-US" dirty="0" err="1"/>
              <a:t>appender</a:t>
            </a:r>
            <a:r>
              <a:rPr lang="en-US" dirty="0"/>
              <a:t> named X to be a valid </a:t>
            </a:r>
            <a:r>
              <a:rPr lang="en-US" dirty="0" err="1"/>
              <a:t>appender</a:t>
            </a:r>
            <a:r>
              <a:rPr lang="en-US" dirty="0"/>
              <a:t>.</a:t>
            </a:r>
          </a:p>
          <a:p>
            <a:r>
              <a:rPr lang="en-US" dirty="0"/>
              <a:t>Set the layout for the </a:t>
            </a:r>
            <a:r>
              <a:rPr lang="en-US" dirty="0" err="1"/>
              <a:t>appender</a:t>
            </a:r>
            <a:r>
              <a:rPr lang="en-US" dirty="0"/>
              <a:t> X.</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045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Configuration(CONT)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Log4j.properties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586739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744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Configuration(CONT)</a:t>
            </a:r>
          </a:p>
        </p:txBody>
      </p:sp>
      <p:sp>
        <p:nvSpPr>
          <p:cNvPr id="3" name="Content Placeholder 2"/>
          <p:cNvSpPr>
            <a:spLocks noGrp="1"/>
          </p:cNvSpPr>
          <p:nvPr>
            <p:ph sz="quarter" idx="1"/>
          </p:nvPr>
        </p:nvSpPr>
        <p:spPr/>
        <p:txBody>
          <a:bodyPr/>
          <a:lstStyle/>
          <a:p>
            <a:r>
              <a:rPr lang="en-US" dirty="0" smtClean="0"/>
              <a:t>Example: log to file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46386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591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Configuration(CONT)</a:t>
            </a:r>
            <a:endParaRPr lang="en-US" dirty="0"/>
          </a:p>
        </p:txBody>
      </p:sp>
      <p:sp>
        <p:nvSpPr>
          <p:cNvPr id="3" name="Content Placeholder 2"/>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Examp</a:t>
            </a:r>
            <a:r>
              <a:rPr lang="en-US" dirty="0" smtClean="0">
                <a:latin typeface="Times New Roman" pitchFamily="18" charset="0"/>
                <a:cs typeface="Times New Roman" pitchFamily="18" charset="0"/>
              </a:rPr>
              <a:t>le: log to console</a:t>
            </a:r>
          </a:p>
          <a:p>
            <a:pPr marL="0"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592" y="2209800"/>
            <a:ext cx="5131478" cy="112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407" y="4118499"/>
            <a:ext cx="6781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3521476"/>
            <a:ext cx="3810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Example: log to database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189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IMPLEMENT ON NETBEANS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Add library</a:t>
            </a:r>
          </a:p>
          <a:p>
            <a:pPr marL="0" indent="0">
              <a:buNone/>
            </a:pPr>
            <a:endParaRPr lang="en-US" dirty="0" smtClean="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53340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library </a:t>
            </a:r>
            <a:endParaRPr lang="en-US" dirty="0"/>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4104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41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library result</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3886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8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Log4j - Configuration</a:t>
            </a:r>
            <a:endParaRPr lang="en-US" dirty="0"/>
          </a:p>
        </p:txBody>
      </p:sp>
      <p:sp>
        <p:nvSpPr>
          <p:cNvPr id="3" name="Content Placeholder 2"/>
          <p:cNvSpPr>
            <a:spLocks noGrp="1"/>
          </p:cNvSpPr>
          <p:nvPr>
            <p:ph sz="quarter" idx="1"/>
          </p:nvPr>
        </p:nvSpPr>
        <p:spPr/>
        <p:txBody>
          <a:bodyPr/>
          <a:lstStyle/>
          <a:p>
            <a:pPr marL="0" indent="0">
              <a:buNone/>
            </a:pPr>
            <a:r>
              <a:rPr lang="en-US" dirty="0" smtClean="0"/>
              <a:t>Create new </a:t>
            </a:r>
            <a:r>
              <a:rPr lang="en-US" dirty="0" err="1" smtClean="0"/>
              <a:t>proberties</a:t>
            </a:r>
            <a:r>
              <a:rPr lang="en-US" dirty="0" smtClean="0"/>
              <a:t> file</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5029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724400"/>
            <a:ext cx="47815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15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latin typeface="Times New Roman" pitchFamily="18" charset="0"/>
                <a:cs typeface="Times New Roman" pitchFamily="18" charset="0"/>
              </a:rPr>
              <a:t>What is logging?</a:t>
            </a:r>
            <a:endParaRPr lang="en-US" b="1" i="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Logging refers </a:t>
            </a:r>
            <a:r>
              <a:rPr lang="en-US" dirty="0">
                <a:latin typeface="Times New Roman" pitchFamily="18" charset="0"/>
                <a:cs typeface="Times New Roman" pitchFamily="18" charset="0"/>
              </a:rPr>
              <a:t>to automatically recording events and data structures about a software program's execution to provide an audit trail. Developers, testers and support personal are using the recorded information and data to identify software problems, to monitor live systems, for auditing purposes and post-deployment debugging.</a:t>
            </a:r>
          </a:p>
        </p:txBody>
      </p:sp>
    </p:spTree>
    <p:extLst>
      <p:ext uri="{BB962C8B-B14F-4D97-AF65-F5344CB8AC3E}">
        <p14:creationId xmlns:p14="http://schemas.microsoft.com/office/powerpoint/2010/main" val="901271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creating </a:t>
            </a:r>
            <a:r>
              <a:rPr lang="en-US" dirty="0" err="1" smtClean="0"/>
              <a:t>proberties</a:t>
            </a:r>
            <a:r>
              <a:rPr lang="en-US" dirty="0" smtClean="0"/>
              <a:t> file</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57400"/>
            <a:ext cx="3581399"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31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Main structure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There are two main components</a:t>
            </a:r>
          </a:p>
          <a:p>
            <a:pPr marL="457200" indent="-457200">
              <a:buAutoNum type="arabicPeriod"/>
            </a:pPr>
            <a:r>
              <a:rPr lang="en-US" dirty="0" smtClean="0"/>
              <a:t>Logger</a:t>
            </a:r>
          </a:p>
          <a:p>
            <a:pPr marL="457200" indent="-457200">
              <a:buAutoNum type="arabicPeriod"/>
            </a:pPr>
            <a:r>
              <a:rPr lang="en-US" dirty="0" err="1" smtClean="0"/>
              <a:t>Appender</a:t>
            </a:r>
            <a:endParaRPr lang="en-US" dirty="0" smtClean="0"/>
          </a:p>
          <a:p>
            <a:pPr marL="457200" indent="-457200">
              <a:buAutoNum type="arabicPeriod"/>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58007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9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cap="none" dirty="0">
                <a:solidFill>
                  <a:schemeClr val="tx1"/>
                </a:solidFill>
                <a:cs typeface="Arial" panose="020B0604020202020204" pitchFamily="34" charset="0"/>
              </a:rPr>
              <a:t>LOG4J INITIALIZE</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Initialization code</a:t>
            </a:r>
          </a:p>
          <a:p>
            <a:pPr marL="0" indent="0">
              <a:buNone/>
            </a:pPr>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205038"/>
            <a:ext cx="50673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rot="10800000">
            <a:off x="5410200" y="2362200"/>
            <a:ext cx="1447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438400" y="3657600"/>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4191000"/>
            <a:ext cx="2133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029200"/>
            <a:ext cx="4476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0100" y="4652963"/>
            <a:ext cx="1104900" cy="369332"/>
          </a:xfrm>
          <a:prstGeom prst="rect">
            <a:avLst/>
          </a:prstGeom>
          <a:noFill/>
        </p:spPr>
        <p:txBody>
          <a:bodyPr wrap="square" rtlCol="0">
            <a:spAutoFit/>
          </a:bodyPr>
          <a:lstStyle/>
          <a:p>
            <a:r>
              <a:rPr lang="en-US" dirty="0"/>
              <a:t>R</a:t>
            </a:r>
            <a:r>
              <a:rPr lang="en-US" dirty="0" smtClean="0"/>
              <a:t>esults:</a:t>
            </a:r>
            <a:endParaRPr lang="en-US" dirty="0"/>
          </a:p>
        </p:txBody>
      </p:sp>
    </p:spTree>
    <p:extLst>
      <p:ext uri="{BB962C8B-B14F-4D97-AF65-F5344CB8AC3E}">
        <p14:creationId xmlns:p14="http://schemas.microsoft.com/office/powerpoint/2010/main" val="2151888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cap="none" dirty="0">
                <a:solidFill>
                  <a:schemeClr val="tx1"/>
                </a:solidFill>
                <a:latin typeface="Times New Roman" pitchFamily="18" charset="0"/>
                <a:cs typeface="Times New Roman" pitchFamily="18" charset="0"/>
              </a:rPr>
              <a:t>LOG4J INITIALIZE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Initialization code and using </a:t>
            </a:r>
            <a:r>
              <a:rPr lang="en-US" dirty="0" err="1" smtClean="0"/>
              <a:t>proberties</a:t>
            </a:r>
            <a:endParaRPr lang="en-US" dirty="0" smtClean="0"/>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59626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848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79687"/>
            <a:ext cx="567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68" y="2414735"/>
            <a:ext cx="6985954"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68" y="4017146"/>
            <a:ext cx="63912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8844718">
            <a:off x="1741905" y="492202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120" y="3013229"/>
            <a:ext cx="688185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20147684">
            <a:off x="769120" y="3749606"/>
            <a:ext cx="45008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63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Why must use logging?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To begin with,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 outputs to standard output, which typically is a console window. The output from </a:t>
            </a:r>
            <a:r>
              <a:rPr lang="en-US" dirty="0" smtClean="0">
                <a:latin typeface="Times New Roman" pitchFamily="18" charset="0"/>
                <a:cs typeface="Times New Roman" pitchFamily="18" charset="0"/>
              </a:rPr>
              <a:t>Logging can </a:t>
            </a:r>
            <a:r>
              <a:rPr lang="en-US" dirty="0">
                <a:latin typeface="Times New Roman" pitchFamily="18" charset="0"/>
                <a:cs typeface="Times New Roman" pitchFamily="18" charset="0"/>
              </a:rPr>
              <a:t>go to the console, but it can also go to an email server, a </a:t>
            </a:r>
            <a:r>
              <a:rPr lang="en-US" dirty="0" smtClean="0">
                <a:latin typeface="Times New Roman" pitchFamily="18" charset="0"/>
                <a:cs typeface="Times New Roman" pitchFamily="18" charset="0"/>
              </a:rPr>
              <a:t>database</a:t>
            </a:r>
            <a:r>
              <a:rPr lang="en-US" dirty="0">
                <a:latin typeface="Times New Roman" pitchFamily="18" charset="0"/>
                <a:cs typeface="Times New Roman" pitchFamily="18" charset="0"/>
              </a:rPr>
              <a:t> table, a log file, or various other destinations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you can </a:t>
            </a:r>
            <a:r>
              <a:rPr lang="en-US" dirty="0" smtClean="0">
                <a:latin typeface="Times New Roman" pitchFamily="18" charset="0"/>
                <a:cs typeface="Times New Roman" pitchFamily="18" charset="0"/>
              </a:rPr>
              <a:t>configure via </a:t>
            </a:r>
            <a:r>
              <a:rPr lang="en-US" dirty="0">
                <a:latin typeface="Times New Roman" pitchFamily="18" charset="0"/>
                <a:cs typeface="Times New Roman" pitchFamily="18" charset="0"/>
              </a:rPr>
              <a:t>a configuration file. This means that you can change </a:t>
            </a:r>
            <a:r>
              <a:rPr lang="en-US" dirty="0" smtClean="0">
                <a:latin typeface="Times New Roman" pitchFamily="18" charset="0"/>
                <a:cs typeface="Times New Roman" pitchFamily="18" charset="0"/>
              </a:rPr>
              <a:t>your logging </a:t>
            </a:r>
            <a:r>
              <a:rPr lang="en-US" dirty="0">
                <a:latin typeface="Times New Roman" pitchFamily="18" charset="0"/>
                <a:cs typeface="Times New Roman" pitchFamily="18" charset="0"/>
              </a:rPr>
              <a:t>configuration without requiring code updates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7416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latin typeface="Times New Roman" pitchFamily="18" charset="0"/>
                <a:cs typeface="Times New Roman" pitchFamily="18" charset="0"/>
              </a:rPr>
              <a:t>log4j Overview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log4j is a reliable, fast and flexible logging framework (APIs) written in Java, which is distributed under the Apache Software </a:t>
            </a:r>
            <a:r>
              <a:rPr lang="en-US" dirty="0" smtClean="0">
                <a:latin typeface="Times New Roman" pitchFamily="18" charset="0"/>
                <a:cs typeface="Times New Roman" pitchFamily="18" charset="0"/>
              </a:rPr>
              <a:t>License.</a:t>
            </a:r>
          </a:p>
          <a:p>
            <a:pPr algn="just"/>
            <a:r>
              <a:rPr lang="en-US" dirty="0">
                <a:latin typeface="Times New Roman" pitchFamily="18" charset="0"/>
                <a:cs typeface="Times New Roman" pitchFamily="18" charset="0"/>
              </a:rPr>
              <a:t>It views the logging process in terms of levels of priorities and offers mechanisms to direct logging information to a great variety of destinations, such as a database, file, </a:t>
            </a:r>
            <a:r>
              <a:rPr lang="en-US" dirty="0" smtClean="0">
                <a:latin typeface="Times New Roman" pitchFamily="18" charset="0"/>
                <a:cs typeface="Times New Roman" pitchFamily="18" charset="0"/>
              </a:rPr>
              <a:t>console</a:t>
            </a:r>
          </a:p>
        </p:txBody>
      </p:sp>
    </p:spTree>
    <p:extLst>
      <p:ext uri="{BB962C8B-B14F-4D97-AF65-F5344CB8AC3E}">
        <p14:creationId xmlns:p14="http://schemas.microsoft.com/office/powerpoint/2010/main" val="2792377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Log4j Components </a:t>
            </a:r>
            <a:endParaRPr lang="en-US" dirty="0"/>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loggers</a:t>
            </a:r>
            <a:r>
              <a:rPr lang="en-US" dirty="0">
                <a:latin typeface="Times New Roman" pitchFamily="18" charset="0"/>
                <a:cs typeface="Times New Roman" pitchFamily="18" charset="0"/>
              </a:rPr>
              <a:t>: Responsible for capturing logging information.</a:t>
            </a:r>
          </a:p>
          <a:p>
            <a:r>
              <a:rPr lang="en-US" b="1" dirty="0" err="1">
                <a:latin typeface="Times New Roman" pitchFamily="18" charset="0"/>
                <a:cs typeface="Times New Roman" pitchFamily="18" charset="0"/>
              </a:rPr>
              <a:t>appenders</a:t>
            </a:r>
            <a:r>
              <a:rPr lang="en-US" dirty="0">
                <a:latin typeface="Times New Roman" pitchFamily="18" charset="0"/>
                <a:cs typeface="Times New Roman" pitchFamily="18" charset="0"/>
              </a:rPr>
              <a:t>: Responsible for publishing logging information to various preferred destinations.</a:t>
            </a:r>
          </a:p>
          <a:p>
            <a:r>
              <a:rPr lang="en-US" b="1" dirty="0">
                <a:latin typeface="Times New Roman" pitchFamily="18" charset="0"/>
                <a:cs typeface="Times New Roman" pitchFamily="18" charset="0"/>
              </a:rPr>
              <a:t>layouts</a:t>
            </a:r>
            <a:r>
              <a:rPr lang="en-US" dirty="0">
                <a:latin typeface="Times New Roman" pitchFamily="18" charset="0"/>
                <a:cs typeface="Times New Roman" pitchFamily="18" charset="0"/>
              </a:rPr>
              <a:t>: Responsible for formatting logging information in different styles.</a:t>
            </a:r>
          </a:p>
          <a:p>
            <a:endParaRPr lang="en-US" dirty="0"/>
          </a:p>
        </p:txBody>
      </p:sp>
    </p:spTree>
    <p:extLst>
      <p:ext uri="{BB962C8B-B14F-4D97-AF65-F5344CB8AC3E}">
        <p14:creationId xmlns:p14="http://schemas.microsoft.com/office/powerpoint/2010/main" val="16949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log4j - Architecture</a:t>
            </a: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two types of objects available with log4j framework.</a:t>
            </a:r>
          </a:p>
          <a:p>
            <a:pPr algn="just"/>
            <a:r>
              <a:rPr lang="en-US" b="1" dirty="0">
                <a:latin typeface="Times New Roman" pitchFamily="18" charset="0"/>
                <a:cs typeface="Times New Roman" pitchFamily="18" charset="0"/>
              </a:rPr>
              <a:t>Core Objects:</a:t>
            </a:r>
            <a:r>
              <a:rPr lang="en-US" dirty="0">
                <a:latin typeface="Times New Roman" pitchFamily="18" charset="0"/>
                <a:cs typeface="Times New Roman" pitchFamily="18" charset="0"/>
              </a:rPr>
              <a:t> These are mandatory objects of the framework. They are required to use the framework.</a:t>
            </a:r>
          </a:p>
          <a:p>
            <a:pPr algn="just"/>
            <a:r>
              <a:rPr lang="en-US" b="1" dirty="0">
                <a:latin typeface="Times New Roman" pitchFamily="18" charset="0"/>
                <a:cs typeface="Times New Roman" pitchFamily="18" charset="0"/>
              </a:rPr>
              <a:t>Support Objects:</a:t>
            </a:r>
            <a:r>
              <a:rPr lang="en-US" dirty="0">
                <a:latin typeface="Times New Roman" pitchFamily="18" charset="0"/>
                <a:cs typeface="Times New Roman" pitchFamily="18" charset="0"/>
              </a:rPr>
              <a:t> These are optional objects of the framework. They support core objects to perform additional but important tasks.</a:t>
            </a:r>
          </a:p>
          <a:p>
            <a:pPr marL="0" indent="0">
              <a:buNone/>
            </a:pPr>
            <a:endParaRPr lang="en-US" dirty="0"/>
          </a:p>
        </p:txBody>
      </p:sp>
    </p:spTree>
    <p:extLst>
      <p:ext uri="{BB962C8B-B14F-4D97-AF65-F5344CB8AC3E}">
        <p14:creationId xmlns:p14="http://schemas.microsoft.com/office/powerpoint/2010/main" val="97187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log4j </a:t>
            </a:r>
            <a:r>
              <a:rPr lang="en-US" dirty="0" smtClean="0"/>
              <a:t>– Architecture(</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r>
              <a:rPr lang="en-US" dirty="0" smtClean="0"/>
              <a:t>Figure: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6062663"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12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Logging levels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914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07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Methods</a:t>
            </a:r>
            <a:r>
              <a:rPr lang="en-US" dirty="0"/>
              <a:t/>
            </a:r>
            <a:br>
              <a:rPr lang="en-US" dirty="0"/>
            </a:b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Logger class provides a variety of methods to handle logging activities. The Logger class does not allow us to instantiate a new Logger instance but it provides two static methods for obtaining a Logger object −</a:t>
            </a:r>
          </a:p>
          <a:p>
            <a:pPr algn="just"/>
            <a:r>
              <a:rPr lang="en-US" b="1" dirty="0">
                <a:latin typeface="Times New Roman" pitchFamily="18" charset="0"/>
                <a:cs typeface="Times New Roman" pitchFamily="18" charset="0"/>
              </a:rPr>
              <a:t>public static Logger </a:t>
            </a:r>
            <a:r>
              <a:rPr lang="en-US" b="1" dirty="0" err="1">
                <a:latin typeface="Times New Roman" pitchFamily="18" charset="0"/>
                <a:cs typeface="Times New Roman" pitchFamily="18" charset="0"/>
              </a:rPr>
              <a:t>getRootLogger</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public static Logger </a:t>
            </a:r>
            <a:r>
              <a:rPr lang="en-US" b="1" dirty="0" err="1">
                <a:latin typeface="Times New Roman" pitchFamily="18" charset="0"/>
                <a:cs typeface="Times New Roman" pitchFamily="18" charset="0"/>
              </a:rPr>
              <a:t>getLogger</a:t>
            </a:r>
            <a:r>
              <a:rPr lang="en-US" b="1" dirty="0">
                <a:latin typeface="Times New Roman" pitchFamily="18" charset="0"/>
                <a:cs typeface="Times New Roman" pitchFamily="18" charset="0"/>
              </a:rPr>
              <a:t>(String name);</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85784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942</TotalTime>
  <Words>356</Words>
  <Application>Microsoft Office PowerPoint</Application>
  <PresentationFormat>On-screen Show (4:3)</PresentationFormat>
  <Paragraphs>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LOGGING FRAMEWORK</vt:lpstr>
      <vt:lpstr>What is logging?</vt:lpstr>
      <vt:lpstr>Why must use logging?</vt:lpstr>
      <vt:lpstr> log4j Overview </vt:lpstr>
      <vt:lpstr>Log4j Components </vt:lpstr>
      <vt:lpstr>log4j - Architecture</vt:lpstr>
      <vt:lpstr>log4j – Architecture(cont)</vt:lpstr>
      <vt:lpstr>Logging levels</vt:lpstr>
      <vt:lpstr>log4j - Logging Methods </vt:lpstr>
      <vt:lpstr>log4j - Logging Methods </vt:lpstr>
      <vt:lpstr>log4j - Logging Methods(CONT) </vt:lpstr>
      <vt:lpstr>Configuration </vt:lpstr>
      <vt:lpstr>Configuration(CONT)</vt:lpstr>
      <vt:lpstr>Configuration(CONT)</vt:lpstr>
      <vt:lpstr>Configuration(CONT)</vt:lpstr>
      <vt:lpstr>IMPLEMENT ON NETBEANS</vt:lpstr>
      <vt:lpstr>Path library </vt:lpstr>
      <vt:lpstr>Add library result</vt:lpstr>
      <vt:lpstr>Log4j - Configuration</vt:lpstr>
      <vt:lpstr>Result of creating proberties file</vt:lpstr>
      <vt:lpstr>Main structure</vt:lpstr>
      <vt:lpstr>LOG4J INITIALIZE</vt:lpstr>
      <vt:lpstr>LOG4J INITIALIZE</vt:lpstr>
      <vt:lpstr>Result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FRAMEWORK</dc:title>
  <dc:creator>Nguyen Van Nhut</dc:creator>
  <cp:lastModifiedBy>hv</cp:lastModifiedBy>
  <cp:revision>22</cp:revision>
  <dcterms:created xsi:type="dcterms:W3CDTF">2016-09-27T12:55:41Z</dcterms:created>
  <dcterms:modified xsi:type="dcterms:W3CDTF">2016-09-28T09:21:08Z</dcterms:modified>
</cp:coreProperties>
</file>