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59"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3EC7A9F-85EC-443A-A746-2B6505BE54CA}" type="datetimeFigureOut">
              <a:rPr lang="en-US" smtClean="0"/>
              <a:t>7/22/2016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4483728-21BE-4E76-9016-C22055FD217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C7A9F-85EC-443A-A746-2B6505BE54CA}"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C7A9F-85EC-443A-A746-2B6505BE54CA}"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EC7A9F-85EC-443A-A746-2B6505BE54CA}"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EC7A9F-85EC-443A-A746-2B6505BE54CA}"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3EC7A9F-85EC-443A-A746-2B6505BE54CA}"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83728-21BE-4E76-9016-C22055FD217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EC7A9F-85EC-443A-A746-2B6505BE54CA}" type="datetimeFigureOut">
              <a:rPr lang="en-US" smtClean="0"/>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EC7A9F-85EC-443A-A746-2B6505BE54CA}" type="datetimeFigureOut">
              <a:rPr lang="en-US" smtClean="0"/>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C7A9F-85EC-443A-A746-2B6505BE54CA}" type="datetimeFigureOut">
              <a:rPr lang="en-US" smtClean="0"/>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3EC7A9F-85EC-443A-A746-2B6505BE54CA}" type="datetimeFigureOut">
              <a:rPr lang="en-US" smtClean="0"/>
              <a:t>7/22/2016</a:t>
            </a:fld>
            <a:endParaRPr lang="en-US"/>
          </a:p>
        </p:txBody>
      </p:sp>
      <p:sp>
        <p:nvSpPr>
          <p:cNvPr id="7" name="Slide Number Placeholder 6"/>
          <p:cNvSpPr>
            <a:spLocks noGrp="1"/>
          </p:cNvSpPr>
          <p:nvPr>
            <p:ph type="sldNum" sz="quarter" idx="12"/>
          </p:nvPr>
        </p:nvSpPr>
        <p:spPr/>
        <p:txBody>
          <a:bodyPr/>
          <a:lstStyle/>
          <a:p>
            <a:fld id="{24483728-21BE-4E76-9016-C22055FD217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C7A9F-85EC-443A-A746-2B6505BE54CA}" type="datetimeFigureOut">
              <a:rPr lang="en-US" smtClean="0"/>
              <a:t>7/22/2016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4483728-21BE-4E76-9016-C22055FD21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3EC7A9F-85EC-443A-A746-2B6505BE54CA}" type="datetimeFigureOut">
              <a:rPr lang="en-US" smtClean="0"/>
              <a:t>7/22/2016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4483728-21BE-4E76-9016-C22055FD21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geosoft.no/development/javastyle.html" TargetMode="External"/><Relationship Id="rId2" Type="http://schemas.openxmlformats.org/officeDocument/2006/relationships/hyperlink" Target="http://forums.congdongcvie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hoidapit.com.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819400"/>
            <a:ext cx="3429000" cy="1362636"/>
          </a:xfrm>
        </p:spPr>
        <p:txBody>
          <a:bodyPr>
            <a:normAutofit/>
          </a:bodyPr>
          <a:lstStyle/>
          <a:p>
            <a:r>
              <a:rPr lang="en-US" b="1" dirty="0" smtClean="0"/>
              <a:t>PHONG CÁCH LẬP TRÌNH</a:t>
            </a:r>
            <a:endParaRPr lang="en-US" b="1" dirty="0"/>
          </a:p>
        </p:txBody>
      </p:sp>
      <p:sp>
        <p:nvSpPr>
          <p:cNvPr id="3" name="Subtitle 2"/>
          <p:cNvSpPr>
            <a:spLocks noGrp="1"/>
          </p:cNvSpPr>
          <p:nvPr>
            <p:ph type="subTitle" idx="1"/>
          </p:nvPr>
        </p:nvSpPr>
        <p:spPr>
          <a:xfrm>
            <a:off x="4733365" y="5181600"/>
            <a:ext cx="3309803" cy="500109"/>
          </a:xfrm>
        </p:spPr>
        <p:txBody>
          <a:bodyPr>
            <a:normAutofit fontScale="92500" lnSpcReduction="10000"/>
          </a:bodyPr>
          <a:lstStyle/>
          <a:p>
            <a:r>
              <a:rPr lang="en-US" sz="1400" dirty="0" smtClean="0"/>
              <a:t>HUỲNH TẤN HÒA</a:t>
            </a:r>
          </a:p>
          <a:p>
            <a:r>
              <a:rPr lang="en-US" sz="1400" dirty="0" smtClean="0"/>
              <a:t>NGUYỄN VĂN NHỰT</a:t>
            </a:r>
            <a:endParaRPr lang="en-US" sz="1400" dirty="0"/>
          </a:p>
        </p:txBody>
      </p:sp>
      <p:pic>
        <p:nvPicPr>
          <p:cNvPr id="1026" name="Picture 2" descr="C:\Users\hv\Desktop\lap-trinh-vien-tro-thanh-cong-viec-hap-dan-nhat-nam-20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275"/>
            <a:ext cx="35052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882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5.</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dấu</a:t>
            </a:r>
            <a:r>
              <a:rPr lang="en-US" sz="1800" dirty="0">
                <a:latin typeface="Calibri" pitchFamily="34" charset="0"/>
                <a:cs typeface="Calibri" pitchFamily="34" charset="0"/>
              </a:rPr>
              <a:t> { } </a:t>
            </a:r>
            <a:r>
              <a:rPr lang="en-US" sz="1800" dirty="0" err="1">
                <a:latin typeface="Calibri" pitchFamily="34" charset="0"/>
                <a:cs typeface="Calibri" pitchFamily="34" charset="0"/>
              </a:rPr>
              <a:t>bao</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khối</a:t>
            </a:r>
            <a:r>
              <a:rPr lang="en-US" sz="1800" dirty="0">
                <a:latin typeface="Calibri" pitchFamily="34" charset="0"/>
                <a:cs typeface="Calibri" pitchFamily="34" charset="0"/>
              </a:rPr>
              <a:t> </a:t>
            </a:r>
            <a:r>
              <a:rPr lang="en-US" sz="1800" dirty="0" err="1">
                <a:latin typeface="Calibri" pitchFamily="34" charset="0"/>
                <a:cs typeface="Calibri" pitchFamily="34" charset="0"/>
              </a:rPr>
              <a:t>lệnh</a:t>
            </a:r>
            <a:r>
              <a:rPr lang="en-US" sz="1800" dirty="0">
                <a:latin typeface="Calibri" pitchFamily="34" charset="0"/>
                <a:cs typeface="Calibri" pitchFamily="34" charset="0"/>
              </a:rPr>
              <a:t> </a:t>
            </a:r>
            <a:r>
              <a:rPr lang="en-US" sz="1800" dirty="0" err="1">
                <a:latin typeface="Calibri" pitchFamily="34" charset="0"/>
                <a:cs typeface="Calibri" pitchFamily="34" charset="0"/>
              </a:rPr>
              <a:t>phải</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canh</a:t>
            </a:r>
            <a:r>
              <a:rPr lang="en-US" sz="1800" dirty="0">
                <a:latin typeface="Calibri" pitchFamily="34" charset="0"/>
                <a:cs typeface="Calibri" pitchFamily="34" charset="0"/>
              </a:rPr>
              <a:t> </a:t>
            </a:r>
            <a:r>
              <a:rPr lang="en-US" sz="1800" dirty="0" err="1">
                <a:latin typeface="Calibri" pitchFamily="34" charset="0"/>
                <a:cs typeface="Calibri" pitchFamily="34" charset="0"/>
              </a:rPr>
              <a:t>thẳng</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hàng</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theo</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trong</a:t>
            </a:r>
            <a:r>
              <a:rPr lang="en-US" sz="1800" dirty="0">
                <a:latin typeface="Calibri" pitchFamily="34" charset="0"/>
                <a:cs typeface="Calibri" pitchFamily="34" charset="0"/>
              </a:rPr>
              <a:t> 2 </a:t>
            </a:r>
            <a:r>
              <a:rPr lang="en-US" sz="1800" dirty="0" err="1">
                <a:latin typeface="Calibri" pitchFamily="34" charset="0"/>
                <a:cs typeface="Calibri" pitchFamily="34" charset="0"/>
              </a:rPr>
              <a:t>cách</a:t>
            </a:r>
            <a:r>
              <a:rPr lang="en-US" sz="1800" dirty="0">
                <a:latin typeface="Calibri" pitchFamily="34" charset="0"/>
                <a:cs typeface="Calibri" pitchFamily="34" charset="0"/>
              </a:rPr>
              <a:t> </a:t>
            </a:r>
            <a:r>
              <a:rPr lang="en-US" sz="1800" dirty="0" err="1">
                <a:latin typeface="Calibri" pitchFamily="34" charset="0"/>
                <a:cs typeface="Calibri" pitchFamily="34" charset="0"/>
              </a:rPr>
              <a:t>sau</a:t>
            </a:r>
            <a:r>
              <a:rPr lang="en-US" sz="1800" dirty="0" smtClean="0">
                <a:latin typeface="Calibri" pitchFamily="34" charset="0"/>
                <a:cs typeface="Calibri" pitchFamily="34" charset="0"/>
              </a:rPr>
              <a:t>:</a:t>
            </a:r>
          </a:p>
          <a:p>
            <a:pPr marL="68580" lvl="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indent="0" fontAlgn="base">
              <a:buNone/>
            </a:pPr>
            <a:r>
              <a:rPr lang="en-US" sz="1800" dirty="0" err="1">
                <a:latin typeface="Calibri" pitchFamily="34" charset="0"/>
                <a:cs typeface="Calibri" pitchFamily="34" charset="0"/>
              </a:rPr>
              <a:t>Mỗi</a:t>
            </a:r>
            <a:r>
              <a:rPr lang="en-US" sz="1800" dirty="0">
                <a:latin typeface="Calibri" pitchFamily="34" charset="0"/>
                <a:cs typeface="Calibri" pitchFamily="34" charset="0"/>
              </a:rPr>
              <a:t> </a:t>
            </a:r>
            <a:r>
              <a:rPr lang="en-US" sz="1800" dirty="0" err="1">
                <a:latin typeface="Calibri" pitchFamily="34" charset="0"/>
                <a:cs typeface="Calibri" pitchFamily="34" charset="0"/>
              </a:rPr>
              <a:t>dòng</a:t>
            </a:r>
            <a:r>
              <a:rPr lang="en-US" sz="1800" dirty="0">
                <a:latin typeface="Calibri" pitchFamily="34" charset="0"/>
                <a:cs typeface="Calibri" pitchFamily="34" charset="0"/>
              </a:rPr>
              <a:t> </a:t>
            </a:r>
            <a:r>
              <a:rPr lang="en-US" sz="1800" dirty="0" err="1">
                <a:latin typeface="Calibri" pitchFamily="34" charset="0"/>
                <a:cs typeface="Calibri" pitchFamily="34" charset="0"/>
              </a:rPr>
              <a:t>lệnh</a:t>
            </a:r>
            <a:r>
              <a:rPr lang="en-US" sz="1800" dirty="0">
                <a:latin typeface="Calibri" pitchFamily="34" charset="0"/>
                <a:cs typeface="Calibri" pitchFamily="34" charset="0"/>
              </a:rPr>
              <a:t> </a:t>
            </a:r>
            <a:r>
              <a:rPr lang="en-US" sz="1800" dirty="0" err="1">
                <a:latin typeface="Calibri" pitchFamily="34" charset="0"/>
                <a:cs typeface="Calibri" pitchFamily="34" charset="0"/>
              </a:rPr>
              <a:t>không</a:t>
            </a:r>
            <a:r>
              <a:rPr lang="en-US" sz="1800" dirty="0">
                <a:latin typeface="Calibri" pitchFamily="34" charset="0"/>
                <a:cs typeface="Calibri" pitchFamily="34" charset="0"/>
              </a:rPr>
              <a:t>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quá</a:t>
            </a:r>
            <a:r>
              <a:rPr lang="en-US" sz="1800" dirty="0">
                <a:latin typeface="Calibri" pitchFamily="34" charset="0"/>
                <a:cs typeface="Calibri" pitchFamily="34" charset="0"/>
              </a:rPr>
              <a:t> 80 </a:t>
            </a:r>
            <a:r>
              <a:rPr lang="en-US" sz="1800" dirty="0" err="1">
                <a:latin typeface="Calibri" pitchFamily="34" charset="0"/>
                <a:cs typeface="Calibri" pitchFamily="34" charset="0"/>
              </a:rPr>
              <a:t>ký</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tự</a:t>
            </a:r>
            <a:r>
              <a:rPr lang="en-US" sz="1800" dirty="0" smtClean="0">
                <a:latin typeface="Calibri" pitchFamily="34" charset="0"/>
                <a:cs typeface="Calibri" pitchFamily="34" charset="0"/>
              </a:rPr>
              <a:t>,</a:t>
            </a:r>
            <a:r>
              <a:rPr lang="vi-VN" sz="1800" dirty="0"/>
              <a:t> </a:t>
            </a:r>
            <a:r>
              <a:rPr lang="vi-VN" sz="1800" dirty="0">
                <a:latin typeface="Calibri" pitchFamily="34" charset="0"/>
                <a:cs typeface="Calibri" pitchFamily="34" charset="0"/>
              </a:rPr>
              <a:t>Nên tách ra nhiều dòng trong trường hơn quá </a:t>
            </a:r>
            <a:r>
              <a:rPr lang="vi-VN" sz="1800" dirty="0" smtClean="0">
                <a:latin typeface="Calibri" pitchFamily="34" charset="0"/>
                <a:cs typeface="Calibri" pitchFamily="34" charset="0"/>
              </a:rPr>
              <a:t>dài</a:t>
            </a:r>
            <a:endParaRPr lang="en-US" sz="1800" dirty="0" smtClean="0">
              <a:latin typeface="Calibri" pitchFamily="34" charset="0"/>
              <a:cs typeface="Calibri" pitchFamily="34" charset="0"/>
            </a:endParaRPr>
          </a:p>
          <a:p>
            <a:pPr marL="68580" indent="0" fontAlgn="base">
              <a:buNone/>
            </a:pPr>
            <a:r>
              <a:rPr lang="en-US" sz="1800" dirty="0" err="1" smtClean="0">
                <a:latin typeface="Calibri" pitchFamily="34" charset="0"/>
                <a:cs typeface="Calibri" pitchFamily="34" charset="0"/>
              </a:rPr>
              <a:t>Nên</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cặp</a:t>
            </a:r>
            <a:r>
              <a:rPr lang="en-US" sz="1800" dirty="0">
                <a:latin typeface="Calibri" pitchFamily="34" charset="0"/>
                <a:cs typeface="Calibri" pitchFamily="34" charset="0"/>
              </a:rPr>
              <a:t> </a:t>
            </a:r>
            <a:r>
              <a:rPr lang="en-US" sz="1800" dirty="0" err="1">
                <a:latin typeface="Calibri" pitchFamily="34" charset="0"/>
                <a:cs typeface="Calibri" pitchFamily="34" charset="0"/>
              </a:rPr>
              <a:t>dấu</a:t>
            </a:r>
            <a:r>
              <a:rPr lang="en-US" sz="1800" dirty="0">
                <a:latin typeface="Calibri" pitchFamily="34" charset="0"/>
                <a:cs typeface="Calibri" pitchFamily="34" charset="0"/>
              </a:rPr>
              <a:t> { } </a:t>
            </a:r>
            <a:r>
              <a:rPr lang="en-US" sz="1800" dirty="0" err="1">
                <a:latin typeface="Calibri" pitchFamily="34" charset="0"/>
                <a:cs typeface="Calibri" pitchFamily="34" charset="0"/>
              </a:rPr>
              <a:t>trước</a:t>
            </a:r>
            <a:r>
              <a:rPr lang="en-US" sz="1800" dirty="0">
                <a:latin typeface="Calibri" pitchFamily="34" charset="0"/>
                <a:cs typeface="Calibri" pitchFamily="34" charset="0"/>
              </a:rPr>
              <a:t> </a:t>
            </a:r>
            <a:r>
              <a:rPr lang="en-US" sz="1800" dirty="0" err="1">
                <a:latin typeface="Calibri" pitchFamily="34" charset="0"/>
                <a:cs typeface="Calibri" pitchFamily="34" charset="0"/>
              </a:rPr>
              <a:t>rồi</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lệnh</a:t>
            </a:r>
            <a:r>
              <a:rPr lang="en-US" sz="1800" dirty="0">
                <a:latin typeface="Calibri" pitchFamily="34" charset="0"/>
                <a:cs typeface="Calibri" pitchFamily="34" charset="0"/>
              </a:rPr>
              <a:t> </a:t>
            </a:r>
            <a:r>
              <a:rPr lang="en-US" sz="1800" dirty="0" err="1">
                <a:latin typeface="Calibri" pitchFamily="34" charset="0"/>
                <a:cs typeface="Calibri" pitchFamily="34" charset="0"/>
              </a:rPr>
              <a:t>vào</a:t>
            </a:r>
            <a:r>
              <a:rPr lang="en-US" sz="1800" dirty="0">
                <a:latin typeface="Calibri" pitchFamily="34" charset="0"/>
                <a:cs typeface="Calibri" pitchFamily="34" charset="0"/>
              </a:rPr>
              <a:t> </a:t>
            </a:r>
            <a:r>
              <a:rPr lang="en-US" sz="1800" dirty="0" err="1">
                <a:latin typeface="Calibri" pitchFamily="34" charset="0"/>
                <a:cs typeface="Calibri" pitchFamily="34" charset="0"/>
              </a:rPr>
              <a:t>giữa</a:t>
            </a:r>
            <a:r>
              <a:rPr lang="en-US" sz="1800" dirty="0">
                <a:latin typeface="Calibri" pitchFamily="34" charset="0"/>
                <a:cs typeface="Calibri" pitchFamily="34" charset="0"/>
              </a:rPr>
              <a:t> </a:t>
            </a:r>
            <a:r>
              <a:rPr lang="en-US" sz="1800" dirty="0" err="1">
                <a:latin typeface="Calibri" pitchFamily="34" charset="0"/>
                <a:cs typeface="Calibri" pitchFamily="34" charset="0"/>
              </a:rPr>
              <a:t>để</a:t>
            </a:r>
            <a:r>
              <a:rPr lang="en-US" sz="1800" dirty="0">
                <a:latin typeface="Calibri" pitchFamily="34" charset="0"/>
                <a:cs typeface="Calibri" pitchFamily="34" charset="0"/>
              </a:rPr>
              <a:t> </a:t>
            </a:r>
            <a:r>
              <a:rPr lang="en-US" sz="1800" dirty="0" err="1">
                <a:latin typeface="Calibri" pitchFamily="34" charset="0"/>
                <a:cs typeface="Calibri" pitchFamily="34" charset="0"/>
              </a:rPr>
              <a:t>tránh</a:t>
            </a:r>
            <a:r>
              <a:rPr lang="en-US" sz="1800" dirty="0">
                <a:latin typeface="Calibri" pitchFamily="34" charset="0"/>
                <a:cs typeface="Calibri" pitchFamily="34" charset="0"/>
              </a:rPr>
              <a:t> </a:t>
            </a:r>
            <a:r>
              <a:rPr lang="en-US" sz="1800" dirty="0" err="1">
                <a:latin typeface="Calibri" pitchFamily="34" charset="0"/>
                <a:cs typeface="Calibri" pitchFamily="34" charset="0"/>
              </a:rPr>
              <a:t>thiếu</a:t>
            </a:r>
            <a:r>
              <a:rPr lang="en-US" sz="1800" dirty="0">
                <a:latin typeface="Calibri" pitchFamily="34" charset="0"/>
                <a:cs typeface="Calibri" pitchFamily="34" charset="0"/>
              </a:rPr>
              <a:t> </a:t>
            </a:r>
            <a:r>
              <a:rPr lang="en-US" sz="1800" dirty="0" err="1">
                <a:latin typeface="Calibri" pitchFamily="34" charset="0"/>
                <a:cs typeface="Calibri" pitchFamily="34" charset="0"/>
              </a:rPr>
              <a:t>dấu</a:t>
            </a:r>
            <a:r>
              <a:rPr lang="en-US" sz="1800" dirty="0">
                <a:latin typeface="Calibri" pitchFamily="34" charset="0"/>
                <a:cs typeface="Calibri" pitchFamily="34" charset="0"/>
              </a:rPr>
              <a:t> </a:t>
            </a:r>
            <a:r>
              <a:rPr lang="en-US" sz="1800" dirty="0" err="1">
                <a:latin typeface="Calibri" pitchFamily="34" charset="0"/>
                <a:cs typeface="Calibri" pitchFamily="34" charset="0"/>
              </a:rPr>
              <a:t>ngoặc</a:t>
            </a:r>
            <a:r>
              <a:rPr lang="en-US" sz="1800" dirty="0">
                <a:latin typeface="Calibri" pitchFamily="34" charset="0"/>
                <a:cs typeface="Calibri" pitchFamily="34" charset="0"/>
              </a:rPr>
              <a:t> </a:t>
            </a:r>
            <a:r>
              <a:rPr lang="en-US" sz="1800" dirty="0" err="1">
                <a:latin typeface="Calibri" pitchFamily="34" charset="0"/>
                <a:cs typeface="Calibri" pitchFamily="34" charset="0"/>
              </a:rPr>
              <a:t>này</a:t>
            </a: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5" name="Picture 4" descr="C:\Users\hv\Desktop\1234.PNG"/>
          <p:cNvPicPr/>
          <p:nvPr/>
        </p:nvPicPr>
        <p:blipFill>
          <a:blip r:embed="rId2">
            <a:extLst>
              <a:ext uri="{28A0092B-C50C-407E-A947-70E740481C1C}">
                <a14:useLocalDpi xmlns:a14="http://schemas.microsoft.com/office/drawing/2010/main" val="0"/>
              </a:ext>
            </a:extLst>
          </a:blip>
          <a:srcRect/>
          <a:stretch>
            <a:fillRect/>
          </a:stretch>
        </p:blipFill>
        <p:spPr bwMode="auto">
          <a:xfrm>
            <a:off x="1926248" y="2971800"/>
            <a:ext cx="4953000" cy="1828800"/>
          </a:xfrm>
          <a:prstGeom prst="rect">
            <a:avLst/>
          </a:prstGeom>
          <a:noFill/>
          <a:ln>
            <a:noFill/>
          </a:ln>
        </p:spPr>
      </p:pic>
    </p:spTree>
    <p:extLst>
      <p:ext uri="{BB962C8B-B14F-4D97-AF65-F5344CB8AC3E}">
        <p14:creationId xmlns:p14="http://schemas.microsoft.com/office/powerpoint/2010/main" val="182783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a:latin typeface="Calibri" pitchFamily="34" charset="0"/>
                <a:cs typeface="Calibri" pitchFamily="34" charset="0"/>
              </a:rPr>
              <a:t>6</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toán</a:t>
            </a:r>
            <a:r>
              <a:rPr lang="en-US" sz="1800" dirty="0">
                <a:latin typeface="Calibri" pitchFamily="34" charset="0"/>
                <a:cs typeface="Calibri" pitchFamily="34" charset="0"/>
              </a:rPr>
              <a:t> </a:t>
            </a:r>
            <a:r>
              <a:rPr lang="en-US" sz="1800" dirty="0" err="1">
                <a:latin typeface="Calibri" pitchFamily="34" charset="0"/>
                <a:cs typeface="Calibri" pitchFamily="34" charset="0"/>
              </a:rPr>
              <a:t>tử</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toán</a:t>
            </a:r>
            <a:r>
              <a:rPr lang="en-US" sz="1800" dirty="0">
                <a:latin typeface="Calibri" pitchFamily="34" charset="0"/>
                <a:cs typeface="Calibri" pitchFamily="34" charset="0"/>
              </a:rPr>
              <a:t> </a:t>
            </a:r>
            <a:r>
              <a:rPr lang="en-US" sz="1800" dirty="0" err="1">
                <a:latin typeface="Calibri" pitchFamily="34" charset="0"/>
                <a:cs typeface="Calibri" pitchFamily="34" charset="0"/>
              </a:rPr>
              <a:t>hạng</a:t>
            </a:r>
            <a:r>
              <a:rPr lang="en-US" sz="1800" dirty="0">
                <a:latin typeface="Calibri" pitchFamily="34" charset="0"/>
                <a:cs typeface="Calibri" pitchFamily="34" charset="0"/>
              </a:rPr>
              <a:t> </a:t>
            </a:r>
            <a:r>
              <a:rPr lang="en-US" sz="1800" dirty="0" err="1">
                <a:latin typeface="Calibri" pitchFamily="34" charset="0"/>
                <a:cs typeface="Calibri" pitchFamily="34" charset="0"/>
              </a:rPr>
              <a:t>trong</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biểu</a:t>
            </a:r>
            <a:r>
              <a:rPr lang="en-US" sz="1800" dirty="0">
                <a:latin typeface="Calibri" pitchFamily="34" charset="0"/>
                <a:cs typeface="Calibri" pitchFamily="34" charset="0"/>
              </a:rPr>
              <a:t> </a:t>
            </a:r>
            <a:r>
              <a:rPr lang="en-US" sz="1800" dirty="0" err="1">
                <a:latin typeface="Calibri" pitchFamily="34" charset="0"/>
                <a:cs typeface="Calibri" pitchFamily="34" charset="0"/>
              </a:rPr>
              <a:t>thức</a:t>
            </a:r>
            <a:r>
              <a:rPr lang="en-US" sz="1800" dirty="0">
                <a:latin typeface="Calibri" pitchFamily="34" charset="0"/>
                <a:cs typeface="Calibri" pitchFamily="34" charset="0"/>
              </a:rPr>
              <a:t>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tách</a:t>
            </a:r>
            <a:r>
              <a:rPr lang="en-US" sz="1800" dirty="0">
                <a:latin typeface="Calibri" pitchFamily="34" charset="0"/>
                <a:cs typeface="Calibri" pitchFamily="34" charset="0"/>
              </a:rPr>
              <a:t> </a:t>
            </a:r>
            <a:r>
              <a:rPr lang="en-US" sz="1800" dirty="0" err="1">
                <a:latin typeface="Calibri" pitchFamily="34" charset="0"/>
                <a:cs typeface="Calibri" pitchFamily="34" charset="0"/>
              </a:rPr>
              <a:t>rời</a:t>
            </a:r>
            <a:r>
              <a:rPr lang="en-US" sz="1800" dirty="0">
                <a:latin typeface="Calibri" pitchFamily="34" charset="0"/>
                <a:cs typeface="Calibri" pitchFamily="34" charset="0"/>
              </a:rPr>
              <a:t> </a:t>
            </a:r>
            <a:r>
              <a:rPr lang="en-US" sz="1800" dirty="0" err="1">
                <a:latin typeface="Calibri" pitchFamily="34" charset="0"/>
                <a:cs typeface="Calibri" pitchFamily="34" charset="0"/>
              </a:rPr>
              <a:t>nhau</a:t>
            </a:r>
            <a:r>
              <a:rPr lang="en-US" sz="1800" dirty="0">
                <a:latin typeface="Calibri" pitchFamily="34" charset="0"/>
                <a:cs typeface="Calibri" pitchFamily="34" charset="0"/>
              </a:rPr>
              <a:t> </a:t>
            </a:r>
            <a:r>
              <a:rPr lang="en-US" sz="1800" dirty="0" err="1">
                <a:latin typeface="Calibri" pitchFamily="34" charset="0"/>
                <a:cs typeface="Calibri" pitchFamily="34" charset="0"/>
              </a:rPr>
              <a:t>bởi</a:t>
            </a:r>
            <a:r>
              <a:rPr lang="en-US" sz="1800" dirty="0">
                <a:latin typeface="Calibri" pitchFamily="34" charset="0"/>
                <a:cs typeface="Calibri" pitchFamily="34" charset="0"/>
              </a:rPr>
              <a:t> 1 </a:t>
            </a:r>
            <a:r>
              <a:rPr lang="en-US" sz="1800" dirty="0" err="1">
                <a:latin typeface="Calibri" pitchFamily="34" charset="0"/>
                <a:cs typeface="Calibri" pitchFamily="34" charset="0"/>
              </a:rPr>
              <a:t>khoảng</a:t>
            </a:r>
            <a:r>
              <a:rPr lang="en-US" sz="1800" dirty="0">
                <a:latin typeface="Calibri" pitchFamily="34" charset="0"/>
                <a:cs typeface="Calibri" pitchFamily="34" charset="0"/>
              </a:rPr>
              <a:t> </a:t>
            </a:r>
            <a:r>
              <a:rPr lang="en-US" sz="1800" dirty="0" err="1">
                <a:latin typeface="Calibri" pitchFamily="34" charset="0"/>
                <a:cs typeface="Calibri" pitchFamily="34" charset="0"/>
              </a:rPr>
              <a:t>trắng</a:t>
            </a:r>
            <a:r>
              <a:rPr lang="en-US" sz="1800" dirty="0">
                <a:latin typeface="Calibri" pitchFamily="34" charset="0"/>
                <a:cs typeface="Calibri" pitchFamily="34" charset="0"/>
              </a:rPr>
              <a:t> </a:t>
            </a:r>
            <a:r>
              <a:rPr lang="en-US" sz="1800" dirty="0" err="1">
                <a:latin typeface="Calibri" pitchFamily="34" charset="0"/>
                <a:cs typeface="Calibri" pitchFamily="34" charset="0"/>
              </a:rPr>
              <a:t>nhằm</a:t>
            </a:r>
            <a:r>
              <a:rPr lang="en-US" sz="1800" dirty="0">
                <a:latin typeface="Calibri" pitchFamily="34" charset="0"/>
                <a:cs typeface="Calibri" pitchFamily="34" charset="0"/>
              </a:rPr>
              <a:t> </a:t>
            </a:r>
            <a:r>
              <a:rPr lang="en-US" sz="1800" dirty="0" err="1">
                <a:latin typeface="Calibri" pitchFamily="34" charset="0"/>
                <a:cs typeface="Calibri" pitchFamily="34" charset="0"/>
              </a:rPr>
              <a:t>làm</a:t>
            </a:r>
            <a:r>
              <a:rPr lang="en-US" sz="1800" dirty="0">
                <a:latin typeface="Calibri" pitchFamily="34" charset="0"/>
                <a:cs typeface="Calibri" pitchFamily="34" charset="0"/>
              </a:rPr>
              <a:t> </a:t>
            </a:r>
            <a:r>
              <a:rPr lang="en-US" sz="1800" dirty="0" err="1">
                <a:latin typeface="Calibri" pitchFamily="34" charset="0"/>
                <a:cs typeface="Calibri" pitchFamily="34" charset="0"/>
              </a:rPr>
              <a:t>biểu</a:t>
            </a:r>
            <a:r>
              <a:rPr lang="en-US" sz="1800" dirty="0">
                <a:latin typeface="Calibri" pitchFamily="34" charset="0"/>
                <a:cs typeface="Calibri" pitchFamily="34" charset="0"/>
              </a:rPr>
              <a:t> </a:t>
            </a:r>
            <a:r>
              <a:rPr lang="en-US" sz="1800" dirty="0" err="1">
                <a:latin typeface="Calibri" pitchFamily="34" charset="0"/>
                <a:cs typeface="Calibri" pitchFamily="34" charset="0"/>
              </a:rPr>
              <a:t>thức</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đọc</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hơn</a:t>
            </a:r>
            <a:r>
              <a:rPr lang="en-US" sz="1800" dirty="0" smtClean="0">
                <a:latin typeface="Calibri" pitchFamily="34" charset="0"/>
                <a:cs typeface="Calibri" pitchFamily="34" charset="0"/>
              </a:rPr>
              <a:t>:</a:t>
            </a:r>
          </a:p>
          <a:p>
            <a:pPr marL="68580" lvl="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6" name="Picture 5" descr="C:\Users\hv\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0"/>
            <a:ext cx="5095875" cy="2133600"/>
          </a:xfrm>
          <a:prstGeom prst="rect">
            <a:avLst/>
          </a:prstGeom>
          <a:noFill/>
          <a:ln>
            <a:noFill/>
          </a:ln>
        </p:spPr>
      </p:pic>
    </p:spTree>
    <p:extLst>
      <p:ext uri="{BB962C8B-B14F-4D97-AF65-F5344CB8AC3E}">
        <p14:creationId xmlns:p14="http://schemas.microsoft.com/office/powerpoint/2010/main" val="3566126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7.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khoảng</a:t>
            </a:r>
            <a:r>
              <a:rPr lang="en-US" sz="1800" dirty="0">
                <a:latin typeface="Calibri" pitchFamily="34" charset="0"/>
                <a:cs typeface="Calibri" pitchFamily="34" charset="0"/>
              </a:rPr>
              <a:t> </a:t>
            </a:r>
            <a:r>
              <a:rPr lang="en-US" sz="1800" dirty="0" err="1">
                <a:latin typeface="Calibri" pitchFamily="34" charset="0"/>
                <a:cs typeface="Calibri" pitchFamily="34" charset="0"/>
              </a:rPr>
              <a:t>trắng</a:t>
            </a:r>
            <a:r>
              <a:rPr lang="en-US" sz="1800" dirty="0">
                <a:latin typeface="Calibri" pitchFamily="34" charset="0"/>
                <a:cs typeface="Calibri" pitchFamily="34" charset="0"/>
              </a:rPr>
              <a:t> </a:t>
            </a:r>
            <a:r>
              <a:rPr lang="en-US" sz="1800" dirty="0" err="1">
                <a:latin typeface="Calibri" pitchFamily="34" charset="0"/>
                <a:cs typeface="Calibri" pitchFamily="34" charset="0"/>
              </a:rPr>
              <a:t>sau</a:t>
            </a:r>
            <a:r>
              <a:rPr lang="en-US" sz="1800" dirty="0">
                <a:latin typeface="Calibri" pitchFamily="34" charset="0"/>
                <a:cs typeface="Calibri" pitchFamily="34" charset="0"/>
              </a:rPr>
              <a:t> </a:t>
            </a:r>
            <a:r>
              <a:rPr lang="en-US" sz="1800" dirty="0" err="1">
                <a:latin typeface="Calibri" pitchFamily="34" charset="0"/>
                <a:cs typeface="Calibri" pitchFamily="34" charset="0"/>
              </a:rPr>
              <a:t>dấu</a:t>
            </a:r>
            <a:r>
              <a:rPr lang="en-US" sz="1800" dirty="0">
                <a:latin typeface="Calibri" pitchFamily="34" charset="0"/>
                <a:cs typeface="Calibri" pitchFamily="34" charset="0"/>
              </a:rPr>
              <a:t> “,” </a:t>
            </a:r>
            <a:r>
              <a:rPr lang="en-US" sz="1800" dirty="0" err="1">
                <a:latin typeface="Calibri" pitchFamily="34" charset="0"/>
                <a:cs typeface="Calibri" pitchFamily="34" charset="0"/>
              </a:rPr>
              <a:t>trong</a:t>
            </a:r>
            <a:r>
              <a:rPr lang="en-US" sz="1800" dirty="0">
                <a:latin typeface="Calibri" pitchFamily="34" charset="0"/>
                <a:cs typeface="Calibri" pitchFamily="34" charset="0"/>
              </a:rPr>
              <a:t> </a:t>
            </a:r>
            <a:r>
              <a:rPr lang="en-US" sz="1800" dirty="0" err="1">
                <a:latin typeface="Calibri" pitchFamily="34" charset="0"/>
                <a:cs typeface="Calibri" pitchFamily="34" charset="0"/>
              </a:rPr>
              <a:t>khai</a:t>
            </a:r>
            <a:r>
              <a:rPr lang="en-US" sz="1800" dirty="0">
                <a:latin typeface="Calibri" pitchFamily="34" charset="0"/>
                <a:cs typeface="Calibri" pitchFamily="34" charset="0"/>
              </a:rPr>
              <a:t> </a:t>
            </a:r>
            <a:r>
              <a:rPr lang="en-US" sz="1800" dirty="0" err="1">
                <a:latin typeface="Calibri" pitchFamily="34" charset="0"/>
                <a:cs typeface="Calibri" pitchFamily="34" charset="0"/>
              </a:rPr>
              <a:t>báo</a:t>
            </a:r>
            <a:r>
              <a:rPr lang="en-US" sz="1800" dirty="0">
                <a:latin typeface="Calibri" pitchFamily="34" charset="0"/>
                <a:cs typeface="Calibri" pitchFamily="34" charset="0"/>
              </a:rPr>
              <a:t> </a:t>
            </a:r>
            <a:r>
              <a:rPr lang="en-US" sz="1800" dirty="0" err="1">
                <a:latin typeface="Calibri" pitchFamily="34" charset="0"/>
                <a:cs typeface="Calibri" pitchFamily="34" charset="0"/>
              </a:rPr>
              <a:t>hàm</a:t>
            </a: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5" name="Picture 4" descr="C:\Users\hv\Desktop\2.PN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5638800" cy="2743200"/>
          </a:xfrm>
          <a:prstGeom prst="rect">
            <a:avLst/>
          </a:prstGeom>
          <a:noFill/>
          <a:ln>
            <a:noFill/>
          </a:ln>
        </p:spPr>
      </p:pic>
    </p:spTree>
    <p:extLst>
      <p:ext uri="{BB962C8B-B14F-4D97-AF65-F5344CB8AC3E}">
        <p14:creationId xmlns:p14="http://schemas.microsoft.com/office/powerpoint/2010/main" val="728819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8.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sử</a:t>
            </a:r>
            <a:r>
              <a:rPr lang="en-US" sz="1800" dirty="0">
                <a:latin typeface="Calibri" pitchFamily="34" charset="0"/>
                <a:cs typeface="Calibri" pitchFamily="34" charset="0"/>
              </a:rPr>
              <a:t> </a:t>
            </a:r>
            <a:r>
              <a:rPr lang="en-US" sz="1800" dirty="0" err="1">
                <a:latin typeface="Calibri" pitchFamily="34" charset="0"/>
                <a:cs typeface="Calibri" pitchFamily="34" charset="0"/>
              </a:rPr>
              <a:t>dụng</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dấu</a:t>
            </a:r>
            <a:r>
              <a:rPr lang="en-US" sz="1800" dirty="0">
                <a:latin typeface="Calibri" pitchFamily="34" charset="0"/>
                <a:cs typeface="Calibri" pitchFamily="34" charset="0"/>
              </a:rPr>
              <a:t> ( ) </a:t>
            </a:r>
            <a:r>
              <a:rPr lang="en-US" sz="1800" dirty="0" err="1">
                <a:latin typeface="Calibri" pitchFamily="34" charset="0"/>
                <a:cs typeface="Calibri" pitchFamily="34" charset="0"/>
              </a:rPr>
              <a:t>khi</a:t>
            </a:r>
            <a:r>
              <a:rPr lang="en-US" sz="1800" dirty="0">
                <a:latin typeface="Calibri" pitchFamily="34" charset="0"/>
                <a:cs typeface="Calibri" pitchFamily="34" charset="0"/>
              </a:rPr>
              <a:t> </a:t>
            </a:r>
            <a:r>
              <a:rPr lang="en-US" sz="1800" dirty="0" err="1">
                <a:latin typeface="Calibri" pitchFamily="34" charset="0"/>
                <a:cs typeface="Calibri" pitchFamily="34" charset="0"/>
              </a:rPr>
              <a:t>muốn</a:t>
            </a:r>
            <a:r>
              <a:rPr lang="en-US" sz="1800" dirty="0">
                <a:latin typeface="Calibri" pitchFamily="34" charset="0"/>
                <a:cs typeface="Calibri" pitchFamily="34" charset="0"/>
              </a:rPr>
              <a:t> </a:t>
            </a:r>
            <a:r>
              <a:rPr lang="en-US" sz="1800" dirty="0" err="1">
                <a:latin typeface="Calibri" pitchFamily="34" charset="0"/>
                <a:cs typeface="Calibri" pitchFamily="34" charset="0"/>
              </a:rPr>
              <a:t>tránh</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lỗi</a:t>
            </a:r>
            <a:r>
              <a:rPr lang="en-US" sz="1800" dirty="0">
                <a:latin typeface="Calibri" pitchFamily="34" charset="0"/>
                <a:cs typeface="Calibri" pitchFamily="34" charset="0"/>
              </a:rPr>
              <a:t> </a:t>
            </a:r>
            <a:r>
              <a:rPr lang="en-US" sz="1800" dirty="0" err="1">
                <a:latin typeface="Calibri" pitchFamily="34" charset="0"/>
                <a:cs typeface="Calibri" pitchFamily="34" charset="0"/>
              </a:rPr>
              <a:t>về</a:t>
            </a:r>
            <a:r>
              <a:rPr lang="en-US" sz="1800" dirty="0">
                <a:latin typeface="Calibri" pitchFamily="34" charset="0"/>
                <a:cs typeface="Calibri" pitchFamily="34" charset="0"/>
              </a:rPr>
              <a:t> </a:t>
            </a:r>
            <a:r>
              <a:rPr lang="en-US" sz="1800" dirty="0" err="1">
                <a:latin typeface="Calibri" pitchFamily="34" charset="0"/>
                <a:cs typeface="Calibri" pitchFamily="34" charset="0"/>
              </a:rPr>
              <a:t>độ</a:t>
            </a:r>
            <a:r>
              <a:rPr lang="en-US" sz="1800" dirty="0">
                <a:latin typeface="Calibri" pitchFamily="34" charset="0"/>
                <a:cs typeface="Calibri" pitchFamily="34" charset="0"/>
              </a:rPr>
              <a:t> </a:t>
            </a:r>
            <a:r>
              <a:rPr lang="en-US" sz="1800" dirty="0" err="1">
                <a:latin typeface="Calibri" pitchFamily="34" charset="0"/>
                <a:cs typeface="Calibri" pitchFamily="34" charset="0"/>
              </a:rPr>
              <a:t>ưu</a:t>
            </a:r>
            <a:r>
              <a:rPr lang="en-US" sz="1800" dirty="0">
                <a:latin typeface="Calibri" pitchFamily="34" charset="0"/>
                <a:cs typeface="Calibri" pitchFamily="34" charset="0"/>
              </a:rPr>
              <a:t> </a:t>
            </a:r>
            <a:r>
              <a:rPr lang="en-US" sz="1800" dirty="0" err="1">
                <a:latin typeface="Calibri" pitchFamily="34" charset="0"/>
                <a:cs typeface="Calibri" pitchFamily="34" charset="0"/>
              </a:rPr>
              <a:t>tiên</a:t>
            </a:r>
            <a:r>
              <a:rPr lang="en-US" sz="1800" dirty="0">
                <a:latin typeface="Calibri" pitchFamily="34" charset="0"/>
                <a:cs typeface="Calibri" pitchFamily="34" charset="0"/>
              </a:rPr>
              <a:t> </a:t>
            </a:r>
            <a:r>
              <a:rPr lang="en-US" sz="1800" dirty="0" err="1">
                <a:latin typeface="Calibri" pitchFamily="34" charset="0"/>
                <a:cs typeface="Calibri" pitchFamily="34" charset="0"/>
              </a:rPr>
              <a:t>toán</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tử</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r>
              <a:rPr lang="en-US" sz="1800" dirty="0">
                <a:latin typeface="Calibri" pitchFamily="34" charset="0"/>
                <a:cs typeface="Calibri" pitchFamily="34" charset="0"/>
              </a:rPr>
              <a:t>9</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biến</a:t>
            </a:r>
            <a:r>
              <a:rPr lang="en-US" sz="1800" dirty="0">
                <a:latin typeface="Calibri" pitchFamily="34" charset="0"/>
                <a:cs typeface="Calibri" pitchFamily="34" charset="0"/>
              </a:rPr>
              <a:t> </a:t>
            </a:r>
            <a:r>
              <a:rPr lang="en-US" sz="1800" dirty="0" err="1">
                <a:latin typeface="Calibri" pitchFamily="34" charset="0"/>
                <a:cs typeface="Calibri" pitchFamily="34" charset="0"/>
              </a:rPr>
              <a:t>không</a:t>
            </a:r>
            <a:r>
              <a:rPr lang="en-US" sz="1800" dirty="0">
                <a:latin typeface="Calibri" pitchFamily="34" charset="0"/>
                <a:cs typeface="Calibri" pitchFamily="34" charset="0"/>
              </a:rPr>
              <a:t>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sử</a:t>
            </a:r>
            <a:r>
              <a:rPr lang="en-US" sz="1800" dirty="0">
                <a:latin typeface="Calibri" pitchFamily="34" charset="0"/>
                <a:cs typeface="Calibri" pitchFamily="34" charset="0"/>
              </a:rPr>
              <a:t> </a:t>
            </a:r>
            <a:r>
              <a:rPr lang="en-US" sz="1800" dirty="0" err="1">
                <a:latin typeface="Calibri" pitchFamily="34" charset="0"/>
                <a:cs typeface="Calibri" pitchFamily="34" charset="0"/>
              </a:rPr>
              <a:t>dụng</a:t>
            </a:r>
            <a:r>
              <a:rPr lang="en-US" sz="1800" dirty="0">
                <a:latin typeface="Calibri" pitchFamily="34" charset="0"/>
                <a:cs typeface="Calibri" pitchFamily="34" charset="0"/>
              </a:rPr>
              <a:t> </a:t>
            </a:r>
            <a:r>
              <a:rPr lang="en-US" sz="1800" dirty="0" err="1">
                <a:latin typeface="Calibri" pitchFamily="34" charset="0"/>
                <a:cs typeface="Calibri" pitchFamily="34" charset="0"/>
              </a:rPr>
              <a:t>lại</a:t>
            </a:r>
            <a:r>
              <a:rPr lang="en-US" sz="1800" dirty="0">
                <a:latin typeface="Calibri" pitchFamily="34" charset="0"/>
                <a:cs typeface="Calibri" pitchFamily="34" charset="0"/>
              </a:rPr>
              <a:t> </a:t>
            </a:r>
            <a:r>
              <a:rPr lang="en-US" sz="1800" dirty="0" err="1">
                <a:latin typeface="Calibri" pitchFamily="34" charset="0"/>
                <a:cs typeface="Calibri" pitchFamily="34" charset="0"/>
              </a:rPr>
              <a:t>với</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a:t>
            </a:r>
            <a:r>
              <a:rPr lang="en-US" sz="1800" dirty="0" err="1">
                <a:latin typeface="Calibri" pitchFamily="34" charset="0"/>
                <a:cs typeface="Calibri" pitchFamily="34" charset="0"/>
              </a:rPr>
              <a:t>nghĩa</a:t>
            </a:r>
            <a:r>
              <a:rPr lang="en-US" sz="1800" dirty="0">
                <a:latin typeface="Calibri" pitchFamily="34" charset="0"/>
                <a:cs typeface="Calibri" pitchFamily="34" charset="0"/>
              </a:rPr>
              <a:t> </a:t>
            </a:r>
            <a:r>
              <a:rPr lang="en-US" sz="1800" dirty="0" err="1">
                <a:latin typeface="Calibri" pitchFamily="34" charset="0"/>
                <a:cs typeface="Calibri" pitchFamily="34" charset="0"/>
              </a:rPr>
              <a:t>khác</a:t>
            </a:r>
            <a:r>
              <a:rPr lang="en-US" sz="1800" dirty="0">
                <a:latin typeface="Calibri" pitchFamily="34" charset="0"/>
                <a:cs typeface="Calibri" pitchFamily="34" charset="0"/>
              </a:rPr>
              <a:t> </a:t>
            </a:r>
            <a:r>
              <a:rPr lang="en-US" sz="1800" dirty="0" err="1">
                <a:latin typeface="Calibri" pitchFamily="34" charset="0"/>
                <a:cs typeface="Calibri" pitchFamily="34" charset="0"/>
              </a:rPr>
              <a:t>nhau</a:t>
            </a:r>
            <a:r>
              <a:rPr lang="en-US" sz="1800" dirty="0">
                <a:latin typeface="Calibri" pitchFamily="34" charset="0"/>
                <a:cs typeface="Calibri" pitchFamily="34" charset="0"/>
              </a:rPr>
              <a:t> </a:t>
            </a:r>
            <a:r>
              <a:rPr lang="en-US" sz="1800" dirty="0" err="1">
                <a:latin typeface="Calibri" pitchFamily="34" charset="0"/>
                <a:cs typeface="Calibri" pitchFamily="34" charset="0"/>
              </a:rPr>
              <a:t>trong</a:t>
            </a:r>
            <a:r>
              <a:rPr lang="en-US" sz="1800" dirty="0">
                <a:latin typeface="Calibri" pitchFamily="34" charset="0"/>
                <a:cs typeface="Calibri" pitchFamily="34" charset="0"/>
              </a:rPr>
              <a:t> </a:t>
            </a:r>
            <a:r>
              <a:rPr lang="en-US" sz="1800" dirty="0" err="1">
                <a:latin typeface="Calibri" pitchFamily="34" charset="0"/>
                <a:cs typeface="Calibri" pitchFamily="34" charset="0"/>
              </a:rPr>
              <a:t>cùng</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hàm</a:t>
            </a:r>
            <a:endParaRPr lang="en-US" sz="1800" dirty="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6" name="Picture 5" descr="C:\Users\hv\Desktop\5.PNG"/>
          <p:cNvPicPr/>
          <p:nvPr/>
        </p:nvPicPr>
        <p:blipFill>
          <a:blip r:embed="rId2">
            <a:extLst>
              <a:ext uri="{28A0092B-C50C-407E-A947-70E740481C1C}">
                <a14:useLocalDpi xmlns:a14="http://schemas.microsoft.com/office/drawing/2010/main" val="0"/>
              </a:ext>
            </a:extLst>
          </a:blip>
          <a:srcRect/>
          <a:stretch>
            <a:fillRect/>
          </a:stretch>
        </p:blipFill>
        <p:spPr bwMode="auto">
          <a:xfrm>
            <a:off x="1887415" y="2971800"/>
            <a:ext cx="5029200" cy="657225"/>
          </a:xfrm>
          <a:prstGeom prst="rect">
            <a:avLst/>
          </a:prstGeom>
          <a:noFill/>
          <a:ln>
            <a:noFill/>
          </a:ln>
        </p:spPr>
      </p:pic>
      <p:pic>
        <p:nvPicPr>
          <p:cNvPr id="7" name="Picture 6" descr="C:\Users\hv\Desktop\7.PNG"/>
          <p:cNvPicPr/>
          <p:nvPr/>
        </p:nvPicPr>
        <p:blipFill>
          <a:blip r:embed="rId3">
            <a:extLst>
              <a:ext uri="{28A0092B-C50C-407E-A947-70E740481C1C}">
                <a14:useLocalDpi xmlns:a14="http://schemas.microsoft.com/office/drawing/2010/main" val="0"/>
              </a:ext>
            </a:extLst>
          </a:blip>
          <a:srcRect/>
          <a:stretch>
            <a:fillRect/>
          </a:stretch>
        </p:blipFill>
        <p:spPr bwMode="auto">
          <a:xfrm>
            <a:off x="1806452" y="4264635"/>
            <a:ext cx="5191125" cy="1190625"/>
          </a:xfrm>
          <a:prstGeom prst="rect">
            <a:avLst/>
          </a:prstGeom>
          <a:noFill/>
          <a:ln>
            <a:noFill/>
          </a:ln>
        </p:spPr>
      </p:pic>
    </p:spTree>
    <p:extLst>
      <p:ext uri="{BB962C8B-B14F-4D97-AF65-F5344CB8AC3E}">
        <p14:creationId xmlns:p14="http://schemas.microsoft.com/office/powerpoint/2010/main" val="316330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10. </a:t>
            </a:r>
            <a:r>
              <a:rPr lang="en-US" sz="1800" dirty="0" err="1">
                <a:latin typeface="Calibri" pitchFamily="34" charset="0"/>
                <a:cs typeface="Calibri" pitchFamily="34" charset="0"/>
              </a:rPr>
              <a:t>Tên</a:t>
            </a:r>
            <a:r>
              <a:rPr lang="en-US" sz="1800" dirty="0">
                <a:latin typeface="Calibri" pitchFamily="34" charset="0"/>
                <a:cs typeface="Calibri" pitchFamily="34" charset="0"/>
              </a:rPr>
              <a:t> </a:t>
            </a:r>
            <a:r>
              <a:rPr lang="en-US" sz="1800" dirty="0" err="1">
                <a:latin typeface="Calibri" pitchFamily="34" charset="0"/>
                <a:cs typeface="Calibri" pitchFamily="34" charset="0"/>
              </a:rPr>
              <a:t>hàm</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theo</a:t>
            </a:r>
            <a:r>
              <a:rPr lang="en-US" sz="1800" dirty="0">
                <a:latin typeface="Calibri" pitchFamily="34" charset="0"/>
                <a:cs typeface="Calibri" pitchFamily="34" charset="0"/>
              </a:rPr>
              <a:t> </a:t>
            </a:r>
            <a:r>
              <a:rPr lang="en-US" sz="1800" dirty="0" err="1">
                <a:latin typeface="Calibri" pitchFamily="34" charset="0"/>
                <a:cs typeface="Calibri" pitchFamily="34" charset="0"/>
              </a:rPr>
              <a:t>camelCase</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phải</a:t>
            </a:r>
            <a:r>
              <a:rPr lang="en-US" sz="1800" dirty="0">
                <a:latin typeface="Calibri" pitchFamily="34" charset="0"/>
                <a:cs typeface="Calibri" pitchFamily="34" charset="0"/>
              </a:rPr>
              <a:t> </a:t>
            </a:r>
            <a:r>
              <a:rPr lang="en-US" sz="1800" dirty="0" err="1">
                <a:latin typeface="Calibri" pitchFamily="34" charset="0"/>
                <a:cs typeface="Calibri" pitchFamily="34" charset="0"/>
              </a:rPr>
              <a:t>là</a:t>
            </a:r>
            <a:r>
              <a:rPr lang="en-US" sz="1800" dirty="0">
                <a:latin typeface="Calibri" pitchFamily="34" charset="0"/>
                <a:cs typeface="Calibri" pitchFamily="34" charset="0"/>
              </a:rPr>
              <a:t> </a:t>
            </a:r>
            <a:r>
              <a:rPr lang="en-US" sz="1800" dirty="0" err="1">
                <a:latin typeface="Calibri" pitchFamily="34" charset="0"/>
                <a:cs typeface="Calibri" pitchFamily="34" charset="0"/>
              </a:rPr>
              <a:t>động</a:t>
            </a:r>
            <a:r>
              <a:rPr lang="en-US" sz="1800" dirty="0">
                <a:latin typeface="Calibri" pitchFamily="34" charset="0"/>
                <a:cs typeface="Calibri" pitchFamily="34" charset="0"/>
              </a:rPr>
              <a:t> </a:t>
            </a:r>
            <a:r>
              <a:rPr lang="en-US" sz="1800" dirty="0" err="1">
                <a:latin typeface="Calibri" pitchFamily="34" charset="0"/>
                <a:cs typeface="Calibri" pitchFamily="34" charset="0"/>
              </a:rPr>
              <a:t>từ</a:t>
            </a:r>
            <a:r>
              <a:rPr lang="en-US" sz="1800" dirty="0">
                <a:latin typeface="Calibri" pitchFamily="34" charset="0"/>
                <a:cs typeface="Calibri" pitchFamily="34" charset="0"/>
              </a:rPr>
              <a:t> </a:t>
            </a:r>
            <a:r>
              <a:rPr lang="en-US" sz="1800" dirty="0" err="1">
                <a:latin typeface="Calibri" pitchFamily="34" charset="0"/>
                <a:cs typeface="Calibri" pitchFamily="34" charset="0"/>
              </a:rPr>
              <a:t>phản</a:t>
            </a:r>
            <a:r>
              <a:rPr lang="en-US" sz="1800" dirty="0">
                <a:latin typeface="Calibri" pitchFamily="34" charset="0"/>
                <a:cs typeface="Calibri" pitchFamily="34" charset="0"/>
              </a:rPr>
              <a:t> </a:t>
            </a:r>
            <a:r>
              <a:rPr lang="en-US" sz="1800" dirty="0" err="1">
                <a:latin typeface="Calibri" pitchFamily="34" charset="0"/>
                <a:cs typeface="Calibri" pitchFamily="34" charset="0"/>
              </a:rPr>
              <a:t>ánh</a:t>
            </a:r>
            <a:r>
              <a:rPr lang="en-US" sz="1800" dirty="0">
                <a:latin typeface="Calibri" pitchFamily="34" charset="0"/>
                <a:cs typeface="Calibri" pitchFamily="34" charset="0"/>
              </a:rPr>
              <a:t> </a:t>
            </a:r>
            <a:r>
              <a:rPr lang="en-US" sz="1800" dirty="0" err="1">
                <a:latin typeface="Calibri" pitchFamily="34" charset="0"/>
                <a:cs typeface="Calibri" pitchFamily="34" charset="0"/>
              </a:rPr>
              <a:t>công</a:t>
            </a:r>
            <a:r>
              <a:rPr lang="en-US" sz="1800" dirty="0">
                <a:latin typeface="Calibri" pitchFamily="34" charset="0"/>
                <a:cs typeface="Calibri" pitchFamily="34" charset="0"/>
              </a:rPr>
              <a:t> </a:t>
            </a:r>
            <a:r>
              <a:rPr lang="en-US" sz="1800" dirty="0" err="1">
                <a:latin typeface="Calibri" pitchFamily="34" charset="0"/>
                <a:cs typeface="Calibri" pitchFamily="34" charset="0"/>
              </a:rPr>
              <a:t>việc</a:t>
            </a:r>
            <a:r>
              <a:rPr lang="en-US" sz="1800" dirty="0">
                <a:latin typeface="Calibri" pitchFamily="34" charset="0"/>
                <a:cs typeface="Calibri" pitchFamily="34" charset="0"/>
              </a:rPr>
              <a:t> </a:t>
            </a:r>
            <a:r>
              <a:rPr lang="en-US" sz="1800" dirty="0" err="1">
                <a:latin typeface="Calibri" pitchFamily="34" charset="0"/>
                <a:cs typeface="Calibri" pitchFamily="34" charset="0"/>
              </a:rPr>
              <a:t>hàm</a:t>
            </a:r>
            <a:r>
              <a:rPr lang="en-US" sz="1800" dirty="0">
                <a:latin typeface="Calibri" pitchFamily="34" charset="0"/>
                <a:cs typeface="Calibri" pitchFamily="34" charset="0"/>
              </a:rPr>
              <a:t>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thực</a:t>
            </a:r>
            <a:r>
              <a:rPr lang="en-US" sz="1800" dirty="0">
                <a:latin typeface="Calibri" pitchFamily="34" charset="0"/>
                <a:cs typeface="Calibri" pitchFamily="34" charset="0"/>
              </a:rPr>
              <a:t> </a:t>
            </a:r>
            <a:r>
              <a:rPr lang="en-US" sz="1800" dirty="0" err="1">
                <a:latin typeface="Calibri" pitchFamily="34" charset="0"/>
                <a:cs typeface="Calibri" pitchFamily="34" charset="0"/>
              </a:rPr>
              <a:t>hiện</a:t>
            </a:r>
            <a:r>
              <a:rPr lang="en-US" sz="1800" dirty="0">
                <a:latin typeface="Calibri" pitchFamily="34" charset="0"/>
                <a:cs typeface="Calibri" pitchFamily="34" charset="0"/>
              </a:rPr>
              <a:t> </a:t>
            </a:r>
            <a:r>
              <a:rPr lang="en-US" sz="1800" dirty="0" err="1">
                <a:latin typeface="Calibri" pitchFamily="34" charset="0"/>
                <a:cs typeface="Calibri" pitchFamily="34" charset="0"/>
              </a:rPr>
              <a:t>hoặc</a:t>
            </a:r>
            <a:r>
              <a:rPr lang="en-US" sz="1800" dirty="0">
                <a:latin typeface="Calibri" pitchFamily="34" charset="0"/>
                <a:cs typeface="Calibri" pitchFamily="34" charset="0"/>
              </a:rPr>
              <a:t> </a:t>
            </a:r>
            <a:r>
              <a:rPr lang="en-US" sz="1800" dirty="0" err="1">
                <a:latin typeface="Calibri" pitchFamily="34" charset="0"/>
                <a:cs typeface="Calibri" pitchFamily="34" charset="0"/>
              </a:rPr>
              <a:t>giá</a:t>
            </a:r>
            <a:r>
              <a:rPr lang="en-US" sz="1800" dirty="0">
                <a:latin typeface="Calibri" pitchFamily="34" charset="0"/>
                <a:cs typeface="Calibri" pitchFamily="34" charset="0"/>
              </a:rPr>
              <a:t> </a:t>
            </a:r>
            <a:r>
              <a:rPr lang="en-US" sz="1800" dirty="0" err="1">
                <a:latin typeface="Calibri" pitchFamily="34" charset="0"/>
                <a:cs typeface="Calibri" pitchFamily="34" charset="0"/>
              </a:rPr>
              <a:t>trị</a:t>
            </a:r>
            <a:r>
              <a:rPr lang="en-US" sz="1800" dirty="0">
                <a:latin typeface="Calibri" pitchFamily="34" charset="0"/>
                <a:cs typeface="Calibri" pitchFamily="34" charset="0"/>
              </a:rPr>
              <a:t> </a:t>
            </a:r>
            <a:r>
              <a:rPr lang="en-US" sz="1800" dirty="0" err="1">
                <a:latin typeface="Calibri" pitchFamily="34" charset="0"/>
                <a:cs typeface="Calibri" pitchFamily="34" charset="0"/>
              </a:rPr>
              <a:t>trả</a:t>
            </a:r>
            <a:r>
              <a:rPr lang="en-US" sz="1800" dirty="0">
                <a:latin typeface="Calibri" pitchFamily="34" charset="0"/>
                <a:cs typeface="Calibri" pitchFamily="34" charset="0"/>
              </a:rPr>
              <a:t> </a:t>
            </a:r>
            <a:r>
              <a:rPr lang="en-US" sz="1800" dirty="0" err="1">
                <a:latin typeface="Calibri" pitchFamily="34" charset="0"/>
                <a:cs typeface="Calibri" pitchFamily="34" charset="0"/>
              </a:rPr>
              <a:t>về</a:t>
            </a:r>
            <a:r>
              <a:rPr lang="en-US" sz="1800" dirty="0">
                <a:latin typeface="Calibri" pitchFamily="34" charset="0"/>
                <a:cs typeface="Calibri" pitchFamily="34" charset="0"/>
              </a:rPr>
              <a:t> </a:t>
            </a:r>
            <a:r>
              <a:rPr lang="en-US" sz="1800" dirty="0" err="1">
                <a:latin typeface="Calibri" pitchFamily="34" charset="0"/>
                <a:cs typeface="Calibri" pitchFamily="34" charset="0"/>
              </a:rPr>
              <a:t>của</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nó</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8" name="Picture 7" descr="C:\Users\hv\Desktop\8.PNG"/>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133975" cy="1524000"/>
          </a:xfrm>
          <a:prstGeom prst="rect">
            <a:avLst/>
          </a:prstGeom>
          <a:noFill/>
          <a:ln>
            <a:noFill/>
          </a:ln>
        </p:spPr>
      </p:pic>
    </p:spTree>
    <p:extLst>
      <p:ext uri="{BB962C8B-B14F-4D97-AF65-F5344CB8AC3E}">
        <p14:creationId xmlns:p14="http://schemas.microsoft.com/office/powerpoint/2010/main" val="1542950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11. </a:t>
            </a:r>
            <a:r>
              <a:rPr lang="en-US" sz="1800" dirty="0" err="1" smtClean="0">
                <a:latin typeface="Calibri" pitchFamily="34" charset="0"/>
                <a:cs typeface="Calibri" pitchFamily="34" charset="0"/>
              </a:rPr>
              <a:t>Chú</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thích</a:t>
            </a:r>
            <a:r>
              <a:rPr lang="en-US" sz="1800" dirty="0" smtClean="0">
                <a:latin typeface="Calibri" pitchFamily="34" charset="0"/>
                <a:cs typeface="Calibri" pitchFamily="34" charset="0"/>
              </a:rPr>
              <a:t>:</a:t>
            </a:r>
          </a:p>
          <a:p>
            <a:pPr lvl="1" fontAlgn="base"/>
            <a:r>
              <a:rPr lang="vi-VN" sz="1800" dirty="0">
                <a:latin typeface="Calibri" pitchFamily="34" charset="0"/>
                <a:cs typeface="Calibri" pitchFamily="34" charset="0"/>
              </a:rPr>
              <a:t>Đầu mỗi class</a:t>
            </a:r>
          </a:p>
          <a:p>
            <a:pPr lvl="1" fontAlgn="base"/>
            <a:r>
              <a:rPr lang="vi-VN" sz="1800" dirty="0">
                <a:latin typeface="Calibri" pitchFamily="34" charset="0"/>
                <a:cs typeface="Calibri" pitchFamily="34" charset="0"/>
              </a:rPr>
              <a:t>Đầu mỗi phương thức, hàm</a:t>
            </a:r>
          </a:p>
          <a:p>
            <a:pPr lvl="1" fontAlgn="base"/>
            <a:r>
              <a:rPr lang="vi-VN" sz="1800" dirty="0">
                <a:latin typeface="Calibri" pitchFamily="34" charset="0"/>
                <a:cs typeface="Calibri" pitchFamily="34" charset="0"/>
              </a:rPr>
              <a:t>Đầu mỗi đoạn mã phức tạp</a:t>
            </a:r>
          </a:p>
          <a:p>
            <a:pPr lvl="1" fontAlgn="base"/>
            <a:r>
              <a:rPr lang="vi-VN" sz="1800" dirty="0">
                <a:latin typeface="Calibri" pitchFamily="34" charset="0"/>
                <a:cs typeface="Calibri" pitchFamily="34" charset="0"/>
              </a:rPr>
              <a:t>Cuối mỗi dòng (nếu cần thiết)</a:t>
            </a:r>
          </a:p>
          <a:p>
            <a:pPr lvl="1" fontAlgn="base"/>
            <a:r>
              <a:rPr lang="en-US" sz="1800" dirty="0" err="1" smtClean="0">
                <a:latin typeface="Calibri" pitchFamily="34" charset="0"/>
                <a:cs typeface="Calibri" pitchFamily="34" charset="0"/>
              </a:rPr>
              <a:t>Lưu</a:t>
            </a:r>
            <a:r>
              <a:rPr lang="en-US" sz="1800" dirty="0" smtClean="0">
                <a:latin typeface="Calibri" pitchFamily="34" charset="0"/>
                <a:cs typeface="Calibri" pitchFamily="34" charset="0"/>
              </a:rPr>
              <a:t> ý: </a:t>
            </a:r>
            <a:r>
              <a:rPr lang="en-US" sz="1800" dirty="0" err="1" smtClean="0">
                <a:latin typeface="Calibri" pitchFamily="34" charset="0"/>
                <a:cs typeface="Calibri" pitchFamily="34" charset="0"/>
              </a:rPr>
              <a:t>Không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nên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lạm</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dụng</a:t>
            </a:r>
            <a:endParaRPr lang="en-US" sz="1800" dirty="0">
              <a:latin typeface="Calibri" pitchFamily="34" charset="0"/>
              <a:cs typeface="Calibri" pitchFamily="34" charset="0"/>
            </a:endParaRPr>
          </a:p>
          <a:p>
            <a:pPr lvl="1" fontAlgn="base"/>
            <a:r>
              <a:rPr lang="nn-NO" sz="1800" dirty="0" smtClean="0">
                <a:latin typeface="Calibri" pitchFamily="34" charset="0"/>
                <a:cs typeface="Calibri" pitchFamily="34" charset="0"/>
              </a:rPr>
              <a:t>Ví </a:t>
            </a:r>
            <a:r>
              <a:rPr lang="nn-NO" sz="1800" dirty="0">
                <a:latin typeface="Calibri" pitchFamily="34" charset="0"/>
                <a:cs typeface="Calibri" pitchFamily="34" charset="0"/>
              </a:rPr>
              <a:t>dụ: </a:t>
            </a:r>
            <a:br>
              <a:rPr lang="nn-NO" sz="1800" dirty="0">
                <a:latin typeface="Calibri" pitchFamily="34" charset="0"/>
                <a:cs typeface="Calibri" pitchFamily="34" charset="0"/>
              </a:rPr>
            </a:br>
            <a:r>
              <a:rPr lang="nn-NO" sz="1800" dirty="0">
                <a:latin typeface="Calibri" pitchFamily="34" charset="0"/>
                <a:cs typeface="Calibri" pitchFamily="34" charset="0"/>
              </a:rPr>
              <a:t>i++; // tăng i lên 1.</a:t>
            </a:r>
          </a:p>
          <a:p>
            <a:pPr lvl="1" fontAlgn="base"/>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spTree>
    <p:extLst>
      <p:ext uri="{BB962C8B-B14F-4D97-AF65-F5344CB8AC3E}">
        <p14:creationId xmlns:p14="http://schemas.microsoft.com/office/powerpoint/2010/main" val="3774937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III.Phong</a:t>
            </a:r>
            <a:r>
              <a:rPr lang="en-US" dirty="0" smtClean="0"/>
              <a:t> </a:t>
            </a:r>
            <a:r>
              <a:rPr lang="en-US" dirty="0" err="1" smtClean="0"/>
              <a:t>cách</a:t>
            </a:r>
            <a:r>
              <a:rPr lang="en-US" dirty="0" smtClean="0"/>
              <a:t> </a:t>
            </a:r>
            <a:r>
              <a:rPr lang="en-US" dirty="0" err="1" smtClean="0"/>
              <a:t>viết</a:t>
            </a:r>
            <a:r>
              <a:rPr lang="en-US" dirty="0" smtClean="0"/>
              <a:t> code </a:t>
            </a:r>
            <a:r>
              <a:rPr lang="en-US" dirty="0" err="1" smtClean="0"/>
              <a:t>ngắn</a:t>
            </a:r>
            <a:r>
              <a:rPr lang="en-US" dirty="0" smtClean="0"/>
              <a:t> </a:t>
            </a:r>
            <a:r>
              <a:rPr lang="en-US" dirty="0" err="1" smtClean="0"/>
              <a:t>gọn</a:t>
            </a:r>
            <a:r>
              <a:rPr lang="en-US" dirty="0" smtClean="0"/>
              <a:t> </a:t>
            </a:r>
            <a:r>
              <a:rPr lang="en-US" dirty="0" err="1" smtClean="0"/>
              <a:t>dễ</a:t>
            </a:r>
            <a:r>
              <a:rPr lang="en-US" dirty="0" smtClean="0"/>
              <a:t> </a:t>
            </a:r>
            <a:r>
              <a:rPr lang="en-US" dirty="0" err="1" smtClean="0"/>
              <a:t>hiểu</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1043492" y="1905001"/>
            <a:ext cx="6777317" cy="4038599"/>
          </a:xfrm>
        </p:spPr>
        <p:txBody>
          <a:bodyPr>
            <a:noAutofit/>
          </a:bodyPr>
          <a:lstStyle/>
          <a:p>
            <a:pPr lvl="1" fontAlgn="base"/>
            <a:r>
              <a:rPr lang="en-US" sz="1800" dirty="0" err="1" smtClean="0">
                <a:latin typeface="Calibri" pitchFamily="34" charset="0"/>
                <a:cs typeface="Calibri" pitchFamily="34" charset="0"/>
              </a:rPr>
              <a:t>Phong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cách</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viết</a:t>
            </a:r>
            <a:r>
              <a:rPr lang="en-US" sz="1800" dirty="0" smtClean="0">
                <a:latin typeface="Calibri" pitchFamily="34" charset="0"/>
                <a:cs typeface="Calibri" pitchFamily="34" charset="0"/>
              </a:rPr>
              <a:t> code </a:t>
            </a:r>
            <a:r>
              <a:rPr lang="en-US" sz="1800" dirty="0" err="1" smtClean="0">
                <a:latin typeface="Calibri" pitchFamily="34" charset="0"/>
                <a:cs typeface="Calibri" pitchFamily="34" charset="0"/>
              </a:rPr>
              <a:t>ngắn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gọn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là</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sự</a:t>
            </a:r>
            <a:r>
              <a:rPr lang="en-US" sz="1800" dirty="0">
                <a:latin typeface="Calibri" pitchFamily="34" charset="0"/>
                <a:cs typeface="Calibri" pitchFamily="34" charset="0"/>
              </a:rPr>
              <a:t> </a:t>
            </a:r>
            <a:r>
              <a:rPr lang="en-US" sz="1800" dirty="0" err="1">
                <a:latin typeface="Calibri" pitchFamily="34" charset="0"/>
                <a:cs typeface="Calibri" pitchFamily="34" charset="0"/>
              </a:rPr>
              <a:t>chắc</a:t>
            </a:r>
            <a:r>
              <a:rPr lang="en-US" sz="1800" dirty="0">
                <a:latin typeface="Calibri" pitchFamily="34" charset="0"/>
                <a:cs typeface="Calibri" pitchFamily="34" charset="0"/>
              </a:rPr>
              <a:t> </a:t>
            </a:r>
            <a:r>
              <a:rPr lang="en-US" sz="1800" dirty="0" err="1">
                <a:latin typeface="Calibri" pitchFamily="34" charset="0"/>
                <a:cs typeface="Calibri" pitchFamily="34" charset="0"/>
              </a:rPr>
              <a:t>lọc</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lọc</a:t>
            </a:r>
            <a:r>
              <a:rPr lang="en-US" sz="1800" dirty="0">
                <a:latin typeface="Calibri" pitchFamily="34" charset="0"/>
                <a:cs typeface="Calibri" pitchFamily="34" charset="0"/>
              </a:rPr>
              <a:t> </a:t>
            </a:r>
            <a:r>
              <a:rPr lang="en-US" sz="1800" dirty="0" err="1">
                <a:latin typeface="Calibri" pitchFamily="34" charset="0"/>
                <a:cs typeface="Calibri" pitchFamily="34" charset="0"/>
              </a:rPr>
              <a:t>bỏ</a:t>
            </a:r>
            <a:r>
              <a:rPr lang="en-US" sz="1800" dirty="0">
                <a:latin typeface="Calibri" pitchFamily="34" charset="0"/>
                <a:cs typeface="Calibri" pitchFamily="34" charset="0"/>
              </a:rPr>
              <a:t> </a:t>
            </a:r>
            <a:r>
              <a:rPr lang="en-US" sz="1800" dirty="0" err="1">
                <a:latin typeface="Calibri" pitchFamily="34" charset="0"/>
                <a:cs typeface="Calibri" pitchFamily="34" charset="0"/>
              </a:rPr>
              <a:t>những</a:t>
            </a:r>
            <a:r>
              <a:rPr lang="en-US" sz="1800" dirty="0">
                <a:latin typeface="Calibri" pitchFamily="34" charset="0"/>
                <a:cs typeface="Calibri" pitchFamily="34" charset="0"/>
              </a:rPr>
              <a:t> </a:t>
            </a:r>
            <a:r>
              <a:rPr lang="en-US" sz="1800" dirty="0" err="1">
                <a:latin typeface="Calibri" pitchFamily="34" charset="0"/>
                <a:cs typeface="Calibri" pitchFamily="34" charset="0"/>
              </a:rPr>
              <a:t>bước</a:t>
            </a:r>
            <a:r>
              <a:rPr lang="en-US" sz="1800" dirty="0">
                <a:latin typeface="Calibri" pitchFamily="34" charset="0"/>
                <a:cs typeface="Calibri" pitchFamily="34" charset="0"/>
              </a:rPr>
              <a:t> </a:t>
            </a:r>
            <a:r>
              <a:rPr lang="en-US" sz="1800" dirty="0" err="1">
                <a:latin typeface="Calibri" pitchFamily="34" charset="0"/>
                <a:cs typeface="Calibri" pitchFamily="34" charset="0"/>
              </a:rPr>
              <a:t>hoặc</a:t>
            </a:r>
            <a:r>
              <a:rPr lang="en-US" sz="1800" dirty="0">
                <a:latin typeface="Calibri" pitchFamily="34" charset="0"/>
                <a:cs typeface="Calibri" pitchFamily="34" charset="0"/>
              </a:rPr>
              <a:t> </a:t>
            </a:r>
            <a:r>
              <a:rPr lang="en-US" sz="1800" dirty="0" err="1">
                <a:latin typeface="Calibri" pitchFamily="34" charset="0"/>
                <a:cs typeface="Calibri" pitchFamily="34" charset="0"/>
              </a:rPr>
              <a:t>những</a:t>
            </a:r>
            <a:r>
              <a:rPr lang="en-US" sz="1800" dirty="0">
                <a:latin typeface="Calibri" pitchFamily="34" charset="0"/>
                <a:cs typeface="Calibri" pitchFamily="34" charset="0"/>
              </a:rPr>
              <a:t> </a:t>
            </a:r>
            <a:r>
              <a:rPr lang="en-US" sz="1800" dirty="0" err="1">
                <a:latin typeface="Calibri" pitchFamily="34" charset="0"/>
                <a:cs typeface="Calibri" pitchFamily="34" charset="0"/>
              </a:rPr>
              <a:t>giai</a:t>
            </a:r>
            <a:r>
              <a:rPr lang="en-US" sz="1800" dirty="0">
                <a:latin typeface="Calibri" pitchFamily="34" charset="0"/>
                <a:cs typeface="Calibri" pitchFamily="34" charset="0"/>
              </a:rPr>
              <a:t> </a:t>
            </a:r>
            <a:r>
              <a:rPr lang="en-US" sz="1800" dirty="0" err="1">
                <a:latin typeface="Calibri" pitchFamily="34" charset="0"/>
                <a:cs typeface="Calibri" pitchFamily="34" charset="0"/>
              </a:rPr>
              <a:t>đoạn</a:t>
            </a:r>
            <a:r>
              <a:rPr lang="en-US" sz="1800" dirty="0">
                <a:latin typeface="Calibri" pitchFamily="34" charset="0"/>
                <a:cs typeface="Calibri" pitchFamily="34" charset="0"/>
              </a:rPr>
              <a:t> </a:t>
            </a:r>
            <a:r>
              <a:rPr lang="en-US" sz="1800" dirty="0" err="1">
                <a:latin typeface="Calibri" pitchFamily="34" charset="0"/>
                <a:cs typeface="Calibri" pitchFamily="34" charset="0"/>
              </a:rPr>
              <a:t>không</a:t>
            </a:r>
            <a:r>
              <a:rPr lang="en-US" sz="1800" dirty="0">
                <a:latin typeface="Calibri" pitchFamily="34" charset="0"/>
                <a:cs typeface="Calibri" pitchFamily="34" charset="0"/>
              </a:rPr>
              <a:t> </a:t>
            </a:r>
            <a:r>
              <a:rPr lang="en-US" sz="1800" dirty="0" err="1">
                <a:latin typeface="Calibri" pitchFamily="34" charset="0"/>
                <a:cs typeface="Calibri" pitchFamily="34" charset="0"/>
              </a:rPr>
              <a:t>cần</a:t>
            </a:r>
            <a:r>
              <a:rPr lang="en-US" sz="1800" dirty="0">
                <a:latin typeface="Calibri" pitchFamily="34" charset="0"/>
                <a:cs typeface="Calibri" pitchFamily="34" charset="0"/>
              </a:rPr>
              <a:t> </a:t>
            </a:r>
            <a:r>
              <a:rPr lang="en-US" sz="1800" dirty="0" err="1">
                <a:latin typeface="Calibri" pitchFamily="34" charset="0"/>
                <a:cs typeface="Calibri" pitchFamily="34" charset="0"/>
              </a:rPr>
              <a:t>thiết</a:t>
            </a:r>
            <a:r>
              <a:rPr lang="en-US" sz="1800" dirty="0">
                <a:latin typeface="Calibri" pitchFamily="34" charset="0"/>
                <a:cs typeface="Calibri" pitchFamily="34" charset="0"/>
              </a:rPr>
              <a:t> </a:t>
            </a:r>
            <a:r>
              <a:rPr lang="en-US" sz="1800" dirty="0" err="1">
                <a:latin typeface="Calibri" pitchFamily="34" charset="0"/>
                <a:cs typeface="Calibri" pitchFamily="34" charset="0"/>
              </a:rPr>
              <a:t>trong</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quá</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a:t>
            </a:r>
          </a:p>
          <a:p>
            <a:pPr lvl="1" fontAlgn="base"/>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ngôn</a:t>
            </a:r>
            <a:r>
              <a:rPr lang="en-US" sz="1800" dirty="0">
                <a:latin typeface="Calibri" pitchFamily="34" charset="0"/>
                <a:cs typeface="Calibri" pitchFamily="34" charset="0"/>
              </a:rPr>
              <a:t> </a:t>
            </a:r>
            <a:r>
              <a:rPr lang="en-US" sz="1800" dirty="0" err="1">
                <a:latin typeface="Calibri" pitchFamily="34" charset="0"/>
                <a:cs typeface="Calibri" pitchFamily="34" charset="0"/>
              </a:rPr>
              <a:t>ngữ</a:t>
            </a:r>
            <a:r>
              <a:rPr lang="en-US" sz="1800" dirty="0">
                <a:latin typeface="Calibri" pitchFamily="34" charset="0"/>
                <a:cs typeface="Calibri" pitchFamily="34" charset="0"/>
              </a:rPr>
              <a:t> </a:t>
            </a:r>
            <a:r>
              <a:rPr lang="en-US" sz="1800" dirty="0" err="1">
                <a:latin typeface="Calibri" pitchFamily="34" charset="0"/>
                <a:cs typeface="Calibri" pitchFamily="34" charset="0"/>
              </a:rPr>
              <a:t>nào</a:t>
            </a:r>
            <a:r>
              <a:rPr lang="en-US" sz="1800" dirty="0">
                <a:latin typeface="Calibri" pitchFamily="34" charset="0"/>
                <a:cs typeface="Calibri" pitchFamily="34" charset="0"/>
              </a:rPr>
              <a:t> </a:t>
            </a:r>
            <a:r>
              <a:rPr lang="en-US" sz="1800" dirty="0" err="1">
                <a:latin typeface="Calibri" pitchFamily="34" charset="0"/>
                <a:cs typeface="Calibri" pitchFamily="34" charset="0"/>
              </a:rPr>
              <a:t>cũng</a:t>
            </a:r>
            <a:r>
              <a:rPr lang="en-US" sz="1800" dirty="0">
                <a:latin typeface="Calibri" pitchFamily="34" charset="0"/>
                <a:cs typeface="Calibri" pitchFamily="34" charset="0"/>
              </a:rPr>
              <a:t> </a:t>
            </a:r>
            <a:r>
              <a:rPr lang="en-US" sz="1800" dirty="0" err="1">
                <a:latin typeface="Calibri" pitchFamily="34" charset="0"/>
                <a:cs typeface="Calibri" pitchFamily="34" charset="0"/>
              </a:rPr>
              <a:t>vậy</a:t>
            </a:r>
            <a:r>
              <a:rPr lang="en-US" sz="1800" dirty="0">
                <a:latin typeface="Calibri" pitchFamily="34" charset="0"/>
                <a:cs typeface="Calibri" pitchFamily="34" charset="0"/>
              </a:rPr>
              <a:t> </a:t>
            </a:r>
            <a:r>
              <a:rPr lang="en-US" sz="1800" dirty="0" err="1">
                <a:latin typeface="Calibri" pitchFamily="34" charset="0"/>
                <a:cs typeface="Calibri" pitchFamily="34" charset="0"/>
              </a:rPr>
              <a:t>chúng</a:t>
            </a:r>
            <a:r>
              <a:rPr lang="en-US" sz="1800" dirty="0">
                <a:latin typeface="Calibri" pitchFamily="34" charset="0"/>
                <a:cs typeface="Calibri" pitchFamily="34" charset="0"/>
              </a:rPr>
              <a:t> ta </a:t>
            </a:r>
            <a:r>
              <a:rPr lang="en-US" sz="1800" dirty="0" err="1">
                <a:latin typeface="Calibri" pitchFamily="34" charset="0"/>
                <a:cs typeface="Calibri" pitchFamily="34" charset="0"/>
              </a:rPr>
              <a:t>luôn</a:t>
            </a:r>
            <a:r>
              <a:rPr lang="en-US" sz="1800" dirty="0">
                <a:latin typeface="Calibri" pitchFamily="34" charset="0"/>
                <a:cs typeface="Calibri" pitchFamily="34" charset="0"/>
              </a:rPr>
              <a:t> </a:t>
            </a:r>
            <a:r>
              <a:rPr lang="en-US" sz="1800" dirty="0" err="1">
                <a:latin typeface="Calibri" pitchFamily="34" charset="0"/>
                <a:cs typeface="Calibri" pitchFamily="34" charset="0"/>
              </a:rPr>
              <a:t>luôn</a:t>
            </a:r>
            <a:r>
              <a:rPr lang="en-US" sz="1800" dirty="0">
                <a:latin typeface="Calibri" pitchFamily="34" charset="0"/>
                <a:cs typeface="Calibri" pitchFamily="34" charset="0"/>
              </a:rPr>
              <a:t> </a:t>
            </a:r>
            <a:r>
              <a:rPr lang="en-US" sz="1800" dirty="0" err="1">
                <a:latin typeface="Calibri" pitchFamily="34" charset="0"/>
                <a:cs typeface="Calibri" pitchFamily="34" charset="0"/>
              </a:rPr>
              <a:t>mong</a:t>
            </a:r>
            <a:r>
              <a:rPr lang="en-US" sz="1800" dirty="0">
                <a:latin typeface="Calibri" pitchFamily="34" charset="0"/>
                <a:cs typeface="Calibri" pitchFamily="34" charset="0"/>
              </a:rPr>
              <a:t> </a:t>
            </a:r>
            <a:r>
              <a:rPr lang="en-US" sz="1800" dirty="0" err="1">
                <a:latin typeface="Calibri" pitchFamily="34" charset="0"/>
                <a:cs typeface="Calibri" pitchFamily="34" charset="0"/>
              </a:rPr>
              <a:t>muốn</a:t>
            </a:r>
            <a:r>
              <a:rPr lang="en-US" sz="1800" dirty="0">
                <a:latin typeface="Calibri" pitchFamily="34" charset="0"/>
                <a:cs typeface="Calibri" pitchFamily="34" charset="0"/>
              </a:rPr>
              <a:t> </a:t>
            </a:r>
            <a:r>
              <a:rPr lang="en-US" sz="1800" dirty="0" err="1">
                <a:latin typeface="Calibri" pitchFamily="34" charset="0"/>
                <a:cs typeface="Calibri" pitchFamily="34" charset="0"/>
              </a:rPr>
              <a:t>những</a:t>
            </a:r>
            <a:r>
              <a:rPr lang="en-US" sz="1800" dirty="0">
                <a:latin typeface="Calibri" pitchFamily="34" charset="0"/>
                <a:cs typeface="Calibri" pitchFamily="34" charset="0"/>
              </a:rPr>
              <a:t> </a:t>
            </a:r>
            <a:r>
              <a:rPr lang="en-US" sz="1800" dirty="0" err="1">
                <a:latin typeface="Calibri" pitchFamily="34" charset="0"/>
                <a:cs typeface="Calibri" pitchFamily="34" charset="0"/>
              </a:rPr>
              <a:t>đoạn</a:t>
            </a:r>
            <a:r>
              <a:rPr lang="en-US" sz="1800" dirty="0">
                <a:latin typeface="Calibri" pitchFamily="34" charset="0"/>
                <a:cs typeface="Calibri" pitchFamily="34" charset="0"/>
              </a:rPr>
              <a:t> code </a:t>
            </a:r>
            <a:r>
              <a:rPr lang="en-US" sz="1800" dirty="0" err="1">
                <a:latin typeface="Calibri" pitchFamily="34" charset="0"/>
                <a:cs typeface="Calibri" pitchFamily="34" charset="0"/>
              </a:rPr>
              <a:t>mình</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ra</a:t>
            </a:r>
            <a:r>
              <a:rPr lang="en-US" sz="1800" dirty="0">
                <a:latin typeface="Calibri" pitchFamily="34" charset="0"/>
                <a:cs typeface="Calibri" pitchFamily="34" charset="0"/>
              </a:rPr>
              <a:t> </a:t>
            </a:r>
            <a:r>
              <a:rPr lang="en-US" sz="1800" dirty="0" err="1">
                <a:latin typeface="Calibri" pitchFamily="34" charset="0"/>
                <a:cs typeface="Calibri" pitchFamily="34" charset="0"/>
              </a:rPr>
              <a:t>luôn</a:t>
            </a:r>
            <a:r>
              <a:rPr lang="en-US" sz="1800" dirty="0">
                <a:latin typeface="Calibri" pitchFamily="34" charset="0"/>
                <a:cs typeface="Calibri" pitchFamily="34" charset="0"/>
              </a:rPr>
              <a:t> </a:t>
            </a:r>
            <a:r>
              <a:rPr lang="en-US" sz="1800" dirty="0" err="1">
                <a:latin typeface="Calibri" pitchFamily="34" charset="0"/>
                <a:cs typeface="Calibri" pitchFamily="34" charset="0"/>
              </a:rPr>
              <a:t>ngắn</a:t>
            </a:r>
            <a:r>
              <a:rPr lang="en-US" sz="1800" dirty="0">
                <a:latin typeface="Calibri" pitchFamily="34" charset="0"/>
                <a:cs typeface="Calibri" pitchFamily="34" charset="0"/>
              </a:rPr>
              <a:t> </a:t>
            </a:r>
            <a:r>
              <a:rPr lang="en-US" sz="1800" dirty="0" err="1">
                <a:latin typeface="Calibri" pitchFamily="34" charset="0"/>
                <a:cs typeface="Calibri" pitchFamily="34" charset="0"/>
              </a:rPr>
              <a:t>gọn</a:t>
            </a:r>
            <a:r>
              <a:rPr lang="en-US" sz="1800" dirty="0">
                <a:latin typeface="Calibri" pitchFamily="34" charset="0"/>
                <a:cs typeface="Calibri" pitchFamily="34" charset="0"/>
              </a:rPr>
              <a:t> </a:t>
            </a:r>
            <a:r>
              <a:rPr lang="en-US" sz="1800" dirty="0" err="1">
                <a:latin typeface="Calibri" pitchFamily="34" charset="0"/>
                <a:cs typeface="Calibri" pitchFamily="34" charset="0"/>
              </a:rPr>
              <a:t>mà</a:t>
            </a:r>
            <a:r>
              <a:rPr lang="en-US" sz="1800" dirty="0">
                <a:latin typeface="Calibri" pitchFamily="34" charset="0"/>
                <a:cs typeface="Calibri" pitchFamily="34" charset="0"/>
              </a:rPr>
              <a:t> </a:t>
            </a:r>
            <a:r>
              <a:rPr lang="en-US" sz="1800" dirty="0" err="1">
                <a:latin typeface="Calibri" pitchFamily="34" charset="0"/>
                <a:cs typeface="Calibri" pitchFamily="34" charset="0"/>
              </a:rPr>
              <a:t>đáp</a:t>
            </a:r>
            <a:r>
              <a:rPr lang="en-US" sz="1800" dirty="0">
                <a:latin typeface="Calibri" pitchFamily="34" charset="0"/>
                <a:cs typeface="Calibri" pitchFamily="34" charset="0"/>
              </a:rPr>
              <a:t> </a:t>
            </a:r>
            <a:r>
              <a:rPr lang="en-US" sz="1800" dirty="0" err="1">
                <a:latin typeface="Calibri" pitchFamily="34" charset="0"/>
                <a:cs typeface="Calibri" pitchFamily="34" charset="0"/>
              </a:rPr>
              <a:t>ứng</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chức</a:t>
            </a:r>
            <a:r>
              <a:rPr lang="en-US" sz="1800" dirty="0">
                <a:latin typeface="Calibri" pitchFamily="34" charset="0"/>
                <a:cs typeface="Calibri" pitchFamily="34" charset="0"/>
              </a:rPr>
              <a:t> </a:t>
            </a:r>
            <a:r>
              <a:rPr lang="en-US" sz="1800" dirty="0" err="1">
                <a:latin typeface="Calibri" pitchFamily="34" charset="0"/>
                <a:cs typeface="Calibri" pitchFamily="34" charset="0"/>
              </a:rPr>
              <a:t>năng</a:t>
            </a:r>
            <a:r>
              <a:rPr lang="en-US" sz="1800" dirty="0">
                <a:latin typeface="Calibri" pitchFamily="34" charset="0"/>
                <a:cs typeface="Calibri" pitchFamily="34" charset="0"/>
              </a:rPr>
              <a:t> </a:t>
            </a:r>
            <a:r>
              <a:rPr lang="en-US" sz="1800" dirty="0" err="1">
                <a:latin typeface="Calibri" pitchFamily="34" charset="0"/>
                <a:cs typeface="Calibri" pitchFamily="34" charset="0"/>
              </a:rPr>
              <a:t>nhưng</a:t>
            </a:r>
            <a:r>
              <a:rPr lang="en-US" sz="1800" dirty="0">
                <a:latin typeface="Calibri" pitchFamily="34" charset="0"/>
                <a:cs typeface="Calibri" pitchFamily="34" charset="0"/>
              </a:rPr>
              <a:t> </a:t>
            </a:r>
            <a:r>
              <a:rPr lang="en-US" sz="1800" dirty="0" err="1">
                <a:latin typeface="Calibri" pitchFamily="34" charset="0"/>
                <a:cs typeface="Calibri" pitchFamily="34" charset="0"/>
              </a:rPr>
              <a:t>hầu</a:t>
            </a:r>
            <a:r>
              <a:rPr lang="en-US" sz="1800" dirty="0">
                <a:latin typeface="Calibri" pitchFamily="34" charset="0"/>
                <a:cs typeface="Calibri" pitchFamily="34" charset="0"/>
              </a:rPr>
              <a:t> </a:t>
            </a:r>
            <a:r>
              <a:rPr lang="en-US" sz="1800" dirty="0" err="1">
                <a:latin typeface="Calibri" pitchFamily="34" charset="0"/>
                <a:cs typeface="Calibri" pitchFamily="34" charset="0"/>
              </a:rPr>
              <a:t>như</a:t>
            </a:r>
            <a:r>
              <a:rPr lang="en-US" sz="1800" dirty="0">
                <a:latin typeface="Calibri" pitchFamily="34" charset="0"/>
                <a:cs typeface="Calibri" pitchFamily="34" charset="0"/>
              </a:rPr>
              <a:t> </a:t>
            </a:r>
            <a:r>
              <a:rPr lang="en-US" sz="1800" dirty="0" err="1">
                <a:latin typeface="Calibri" pitchFamily="34" charset="0"/>
                <a:cs typeface="Calibri" pitchFamily="34" charset="0"/>
              </a:rPr>
              <a:t>chúng</a:t>
            </a:r>
            <a:r>
              <a:rPr lang="en-US" sz="1800" dirty="0">
                <a:latin typeface="Calibri" pitchFamily="34" charset="0"/>
                <a:cs typeface="Calibri" pitchFamily="34" charset="0"/>
              </a:rPr>
              <a:t> ta </a:t>
            </a:r>
            <a:r>
              <a:rPr lang="en-US" sz="1800" dirty="0" err="1">
                <a:latin typeface="Calibri" pitchFamily="34" charset="0"/>
                <a:cs typeface="Calibri" pitchFamily="34" charset="0"/>
              </a:rPr>
              <a:t>đều</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theo</a:t>
            </a:r>
            <a:r>
              <a:rPr lang="en-US" sz="1800" dirty="0">
                <a:latin typeface="Calibri" pitchFamily="34" charset="0"/>
                <a:cs typeface="Calibri" pitchFamily="34" charset="0"/>
              </a:rPr>
              <a:t> </a:t>
            </a:r>
            <a:r>
              <a:rPr lang="en-US" sz="1800" dirty="0" err="1">
                <a:latin typeface="Calibri" pitchFamily="34" charset="0"/>
                <a:cs typeface="Calibri" pitchFamily="34" charset="0"/>
              </a:rPr>
              <a:t>trực</a:t>
            </a:r>
            <a:r>
              <a:rPr lang="en-US" sz="1800" dirty="0">
                <a:latin typeface="Calibri" pitchFamily="34" charset="0"/>
                <a:cs typeface="Calibri" pitchFamily="34" charset="0"/>
              </a:rPr>
              <a:t> </a:t>
            </a:r>
            <a:r>
              <a:rPr lang="en-US" sz="1800" dirty="0" err="1">
                <a:latin typeface="Calibri" pitchFamily="34" charset="0"/>
                <a:cs typeface="Calibri" pitchFamily="34" charset="0"/>
              </a:rPr>
              <a:t>quan</a:t>
            </a:r>
            <a:r>
              <a:rPr lang="en-US" sz="1800" dirty="0">
                <a:latin typeface="Calibri" pitchFamily="34" charset="0"/>
                <a:cs typeface="Calibri" pitchFamily="34" charset="0"/>
              </a:rPr>
              <a:t>, </a:t>
            </a:r>
            <a:r>
              <a:rPr lang="en-US" sz="1800" dirty="0" err="1">
                <a:latin typeface="Calibri" pitchFamily="34" charset="0"/>
                <a:cs typeface="Calibri" pitchFamily="34" charset="0"/>
              </a:rPr>
              <a:t>theo</a:t>
            </a:r>
            <a:r>
              <a:rPr lang="en-US" sz="1800" dirty="0">
                <a:latin typeface="Calibri" pitchFamily="34" charset="0"/>
                <a:cs typeface="Calibri" pitchFamily="34" charset="0"/>
              </a:rPr>
              <a:t> </a:t>
            </a:r>
            <a:r>
              <a:rPr lang="en-US" sz="1800" dirty="0" err="1">
                <a:latin typeface="Calibri" pitchFamily="34" charset="0"/>
                <a:cs typeface="Calibri" pitchFamily="34" charset="0"/>
              </a:rPr>
              <a:t>cảm</a:t>
            </a:r>
            <a:r>
              <a:rPr lang="en-US" sz="1800" dirty="0">
                <a:latin typeface="Calibri" pitchFamily="34" charset="0"/>
                <a:cs typeface="Calibri" pitchFamily="34" charset="0"/>
              </a:rPr>
              <a:t> </a:t>
            </a:r>
            <a:r>
              <a:rPr lang="en-US" sz="1800" dirty="0" err="1">
                <a:latin typeface="Calibri" pitchFamily="34" charset="0"/>
                <a:cs typeface="Calibri" pitchFamily="34" charset="0"/>
              </a:rPr>
              <a:t>giác</a:t>
            </a:r>
            <a:r>
              <a:rPr lang="en-US" sz="1800" dirty="0">
                <a:latin typeface="Calibri" pitchFamily="34" charset="0"/>
                <a:cs typeface="Calibri" pitchFamily="34" charset="0"/>
              </a:rPr>
              <a:t> </a:t>
            </a:r>
            <a:r>
              <a:rPr lang="en-US" sz="1800" dirty="0" err="1">
                <a:latin typeface="Calibri" pitchFamily="34" charset="0"/>
                <a:cs typeface="Calibri" pitchFamily="34" charset="0"/>
              </a:rPr>
              <a:t>làm</a:t>
            </a:r>
            <a:r>
              <a:rPr lang="en-US" sz="1800" dirty="0">
                <a:latin typeface="Calibri" pitchFamily="34" charset="0"/>
                <a:cs typeface="Calibri" pitchFamily="34" charset="0"/>
              </a:rPr>
              <a:t> </a:t>
            </a:r>
            <a:r>
              <a:rPr lang="en-US" sz="1800" dirty="0" err="1">
                <a:latin typeface="Calibri" pitchFamily="34" charset="0"/>
                <a:cs typeface="Calibri" pitchFamily="34" charset="0"/>
              </a:rPr>
              <a:t>cho</a:t>
            </a:r>
            <a:r>
              <a:rPr lang="en-US" sz="1800" dirty="0">
                <a:latin typeface="Calibri" pitchFamily="34" charset="0"/>
                <a:cs typeface="Calibri" pitchFamily="34" charset="0"/>
              </a:rPr>
              <a:t> code </a:t>
            </a:r>
            <a:r>
              <a:rPr lang="en-US" sz="1800" dirty="0" err="1">
                <a:latin typeface="Calibri" pitchFamily="34" charset="0"/>
                <a:cs typeface="Calibri" pitchFamily="34" charset="0"/>
              </a:rPr>
              <a:t>dài</a:t>
            </a:r>
            <a:r>
              <a:rPr lang="en-US" sz="1800" dirty="0">
                <a:latin typeface="Calibri" pitchFamily="34" charset="0"/>
                <a:cs typeface="Calibri" pitchFamily="34" charset="0"/>
              </a:rPr>
              <a:t> </a:t>
            </a:r>
            <a:r>
              <a:rPr lang="en-US" sz="1800" dirty="0" err="1">
                <a:latin typeface="Calibri" pitchFamily="34" charset="0"/>
                <a:cs typeface="Calibri" pitchFamily="34" charset="0"/>
              </a:rPr>
              <a:t>dòng</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dư</a:t>
            </a:r>
            <a:r>
              <a:rPr lang="en-US" sz="1800" dirty="0">
                <a:latin typeface="Calibri" pitchFamily="34" charset="0"/>
                <a:cs typeface="Calibri" pitchFamily="34" charset="0"/>
              </a:rPr>
              <a:t> </a:t>
            </a:r>
            <a:r>
              <a:rPr lang="en-US" sz="1800" dirty="0" err="1">
                <a:latin typeface="Calibri" pitchFamily="34" charset="0"/>
                <a:cs typeface="Calibri" pitchFamily="34" charset="0"/>
              </a:rPr>
              <a:t>thừa</a:t>
            </a:r>
            <a:r>
              <a:rPr lang="en-US" sz="1800" dirty="0">
                <a:latin typeface="Calibri" pitchFamily="34" charset="0"/>
                <a:cs typeface="Calibri" pitchFamily="34" charset="0"/>
              </a:rPr>
              <a:t>.</a:t>
            </a:r>
          </a:p>
          <a:p>
            <a:pPr lvl="1" fontAlgn="base"/>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lvl="0" indent="0" fontAlgn="base">
              <a:buNone/>
            </a:pPr>
            <a:endParaRPr lang="en-US" sz="1800" dirty="0">
              <a:latin typeface="Calibri" pitchFamily="34" charset="0"/>
              <a:cs typeface="Calibri" pitchFamily="34" charset="0"/>
            </a:endParaRPr>
          </a:p>
          <a:p>
            <a:pPr marL="68580" indent="0" fontAlgn="base">
              <a:buNone/>
            </a:pPr>
            <a:endParaRPr lang="en-US" sz="1800" dirty="0" smtClean="0">
              <a:latin typeface="Calibri" pitchFamily="34" charset="0"/>
              <a:cs typeface="Calibri" pitchFamily="34" charset="0"/>
            </a:endParaRPr>
          </a:p>
          <a:p>
            <a:pPr marL="68580" indent="0" fontAlgn="base">
              <a:buNone/>
            </a:pPr>
            <a:endParaRPr lang="en-US" sz="1800" dirty="0">
              <a:latin typeface="Calibri" pitchFamily="34" charset="0"/>
              <a:cs typeface="Calibri" pitchFamily="34" charset="0"/>
            </a:endParaRPr>
          </a:p>
          <a:p>
            <a:pPr marL="68580" lvl="0" indent="0" fontAlgn="base">
              <a:buNone/>
            </a:pPr>
            <a:endParaRPr lang="en-US" sz="1800" dirty="0" smtClean="0">
              <a:latin typeface="Calibri" pitchFamily="34" charset="0"/>
              <a:cs typeface="Calibri" pitchFamily="34" charset="0"/>
            </a:endParaRPr>
          </a:p>
        </p:txBody>
      </p:sp>
      <p:pic>
        <p:nvPicPr>
          <p:cNvPr id="4098" name="Picture 2" descr="C:\Users\hv\Desktop\nhung-dieu-thu-vi-ve-lap-trinh-vie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52736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26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III.Phong</a:t>
            </a:r>
            <a:r>
              <a:rPr lang="en-US" dirty="0" smtClean="0"/>
              <a:t> </a:t>
            </a:r>
            <a:r>
              <a:rPr lang="en-US" dirty="0" err="1" smtClean="0"/>
              <a:t>cách</a:t>
            </a:r>
            <a:r>
              <a:rPr lang="en-US" dirty="0" smtClean="0"/>
              <a:t> </a:t>
            </a:r>
            <a:r>
              <a:rPr lang="en-US" dirty="0" err="1" smtClean="0"/>
              <a:t>viết</a:t>
            </a:r>
            <a:r>
              <a:rPr lang="en-US" dirty="0" smtClean="0"/>
              <a:t> code </a:t>
            </a:r>
            <a:r>
              <a:rPr lang="en-US" dirty="0" err="1" smtClean="0"/>
              <a:t>ngắn</a:t>
            </a:r>
            <a:r>
              <a:rPr lang="en-US" dirty="0" smtClean="0"/>
              <a:t> </a:t>
            </a:r>
            <a:r>
              <a:rPr lang="en-US" dirty="0" err="1" smtClean="0"/>
              <a:t>gọn</a:t>
            </a:r>
            <a:r>
              <a:rPr lang="en-US" dirty="0" smtClean="0"/>
              <a:t> </a:t>
            </a:r>
            <a:r>
              <a:rPr lang="en-US" dirty="0" err="1" smtClean="0"/>
              <a:t>dễ</a:t>
            </a:r>
            <a:r>
              <a:rPr lang="en-US" dirty="0" smtClean="0"/>
              <a:t> </a:t>
            </a:r>
            <a:r>
              <a:rPr lang="en-US" dirty="0" err="1" smtClean="0"/>
              <a:t>hiểu</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1043493" y="1905001"/>
            <a:ext cx="3376108" cy="4038599"/>
          </a:xfrm>
        </p:spPr>
        <p:txBody>
          <a:bodyPr>
            <a:noAutofit/>
          </a:bodyPr>
          <a:lstStyle/>
          <a:p>
            <a:pPr marL="68580" indent="0" fontAlgn="base">
              <a:buNone/>
            </a:pPr>
            <a:endParaRPr lang="en-US" sz="1800" dirty="0">
              <a:latin typeface="Calibri" pitchFamily="34" charset="0"/>
              <a:cs typeface="Calibri" pitchFamily="34" charset="0"/>
            </a:endParaRPr>
          </a:p>
          <a:p>
            <a:r>
              <a:rPr lang="en-US" sz="1800" dirty="0" err="1">
                <a:latin typeface="Calibri" pitchFamily="34" charset="0"/>
                <a:cs typeface="Calibri" pitchFamily="34" charset="0"/>
              </a:rPr>
              <a:t>Ví</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dụ</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marL="0" indent="0">
              <a:buNone/>
            </a:pPr>
            <a:r>
              <a:rPr lang="en-US" sz="1600" dirty="0" err="1">
                <a:latin typeface="Times New Roman" pitchFamily="18" charset="0"/>
                <a:cs typeface="Times New Roman" pitchFamily="18" charset="0"/>
              </a:rPr>
              <a:t>Dước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đây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một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về</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số</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lớn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nhất</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public </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max(</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b)</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if(a &gt;b)</a:t>
            </a:r>
          </a:p>
          <a:p>
            <a:pPr marL="0" indent="0">
              <a:buNone/>
            </a:pPr>
            <a:r>
              <a:rPr lang="en-US" sz="1600" dirty="0">
                <a:latin typeface="Times New Roman" pitchFamily="18" charset="0"/>
                <a:cs typeface="Times New Roman" pitchFamily="18" charset="0"/>
              </a:rPr>
              <a:t>	return a;</a:t>
            </a:r>
          </a:p>
          <a:p>
            <a:pPr marL="0" indent="0">
              <a:buNone/>
            </a:pPr>
            <a:r>
              <a:rPr lang="en-US" sz="1600" dirty="0">
                <a:latin typeface="Times New Roman" pitchFamily="18" charset="0"/>
                <a:cs typeface="Times New Roman" pitchFamily="18" charset="0"/>
              </a:rPr>
              <a:t>	else </a:t>
            </a:r>
          </a:p>
          <a:p>
            <a:pPr marL="0" indent="0">
              <a:buNone/>
            </a:pPr>
            <a:r>
              <a:rPr lang="en-US" sz="1600" dirty="0">
                <a:latin typeface="Times New Roman" pitchFamily="18" charset="0"/>
                <a:cs typeface="Times New Roman" pitchFamily="18" charset="0"/>
              </a:rPr>
              <a:t>	return b;</a:t>
            </a:r>
          </a:p>
          <a:p>
            <a:pPr marL="0" indent="0">
              <a:buNone/>
            </a:pPr>
            <a:r>
              <a:rPr lang="en-US" sz="1600" dirty="0">
                <a:latin typeface="Times New Roman" pitchFamily="18" charset="0"/>
                <a:cs typeface="Times New Roman" pitchFamily="18" charset="0"/>
              </a:rPr>
              <a:t>}</a:t>
            </a:r>
          </a:p>
          <a:p>
            <a:pPr marL="68580" lvl="0" indent="0" fontAlgn="base">
              <a:buNone/>
            </a:pPr>
            <a:endParaRPr lang="en-US" sz="1800" dirty="0" smtClean="0">
              <a:latin typeface="Calibri" pitchFamily="34" charset="0"/>
              <a:cs typeface="Calibri" pitchFamily="34" charset="0"/>
            </a:endParaRPr>
          </a:p>
        </p:txBody>
      </p:sp>
      <p:sp>
        <p:nvSpPr>
          <p:cNvPr id="5" name="Content Placeholder 2"/>
          <p:cNvSpPr txBox="1">
            <a:spLocks/>
          </p:cNvSpPr>
          <p:nvPr/>
        </p:nvSpPr>
        <p:spPr>
          <a:xfrm>
            <a:off x="4800600" y="2209799"/>
            <a:ext cx="3376108" cy="4038599"/>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base">
              <a:buFont typeface="Wingdings 2" pitchFamily="18" charset="2"/>
              <a:buNone/>
            </a:pPr>
            <a:endParaRPr lang="en-US" sz="1800" dirty="0" smtClean="0">
              <a:latin typeface="Calibri" pitchFamily="34" charset="0"/>
              <a:cs typeface="Calibri" pitchFamily="34" charset="0"/>
            </a:endParaRPr>
          </a:p>
          <a:p>
            <a:pPr marL="0" indent="0">
              <a:buFont typeface="Wingdings 2" pitchFamily="18" charset="2"/>
              <a:buNone/>
            </a:pPr>
            <a:r>
              <a:rPr lang="en-US" sz="1600" dirty="0" err="1" smtClean="0">
                <a:latin typeface="Times New Roman" pitchFamily="18" charset="0"/>
                <a:cs typeface="Times New Roman" pitchFamily="18" charset="0"/>
              </a:rPr>
              <a:t>Luôn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tốt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đoạn</a:t>
            </a:r>
            <a:r>
              <a:rPr lang="en-US" sz="1600" dirty="0" smtClean="0">
                <a:latin typeface="Times New Roman" pitchFamily="18" charset="0"/>
                <a:cs typeface="Times New Roman" pitchFamily="18" charset="0"/>
              </a:rPr>
              <a:t> code </a:t>
            </a:r>
            <a:r>
              <a:rPr lang="en-US" sz="1600" dirty="0" err="1" smtClean="0">
                <a:latin typeface="Times New Roman" pitchFamily="18" charset="0"/>
                <a:cs typeface="Times New Roman" pitchFamily="18" charset="0"/>
              </a:rPr>
              <a:t>bên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dưới</a:t>
            </a:r>
            <a:endParaRPr lang="en-US" sz="1600" dirty="0" smtClean="0">
              <a:latin typeface="Times New Roman" pitchFamily="18" charset="0"/>
              <a:cs typeface="Times New Roman" pitchFamily="18" charset="0"/>
            </a:endParaRPr>
          </a:p>
          <a:p>
            <a:pPr marL="0" indent="0">
              <a:buFont typeface="Wingdings 2" pitchFamily="18" charset="2"/>
              <a:buNone/>
            </a:pPr>
            <a:r>
              <a:rPr lang="en-US" sz="1600" dirty="0" smtClean="0">
                <a:latin typeface="Times New Roman" pitchFamily="18" charset="0"/>
                <a:cs typeface="Times New Roman" pitchFamily="18" charset="0"/>
              </a:rPr>
              <a:t>public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max(</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a:t>
            </a:r>
          </a:p>
          <a:p>
            <a:pPr marL="0" indent="0">
              <a:buFont typeface="Wingdings 2" pitchFamily="18" charset="2"/>
              <a:buNone/>
            </a:pPr>
            <a:r>
              <a:rPr lang="en-US" sz="1600" dirty="0" smtClean="0">
                <a:latin typeface="Times New Roman" pitchFamily="18" charset="0"/>
                <a:cs typeface="Times New Roman" pitchFamily="18" charset="0"/>
              </a:rPr>
              <a:t>{</a:t>
            </a:r>
          </a:p>
          <a:p>
            <a:pPr marL="0" indent="0">
              <a:buFont typeface="Wingdings 2" pitchFamily="18" charset="2"/>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max =a;</a:t>
            </a:r>
          </a:p>
          <a:p>
            <a:pPr marL="0" indent="0">
              <a:buFont typeface="Wingdings 2" pitchFamily="18" charset="2"/>
              <a:buNone/>
            </a:pPr>
            <a:r>
              <a:rPr lang="en-US" sz="1600" dirty="0" smtClean="0">
                <a:latin typeface="Times New Roman" pitchFamily="18" charset="0"/>
                <a:cs typeface="Times New Roman" pitchFamily="18" charset="0"/>
              </a:rPr>
              <a:t>	If(a &gt;b)</a:t>
            </a:r>
          </a:p>
          <a:p>
            <a:pPr marL="0" indent="0">
              <a:buFont typeface="Wingdings 2" pitchFamily="18" charset="2"/>
              <a:buNone/>
            </a:pPr>
            <a:r>
              <a:rPr lang="en-US" sz="1600" dirty="0" smtClean="0">
                <a:latin typeface="Times New Roman" pitchFamily="18" charset="0"/>
                <a:cs typeface="Times New Roman" pitchFamily="18" charset="0"/>
              </a:rPr>
              <a:t>	Max =a;</a:t>
            </a:r>
          </a:p>
          <a:p>
            <a:pPr marL="0" indent="0">
              <a:buFont typeface="Wingdings 2" pitchFamily="18" charset="2"/>
              <a:buNone/>
            </a:pPr>
            <a:r>
              <a:rPr lang="en-US" sz="1600" dirty="0" smtClean="0">
                <a:latin typeface="Times New Roman" pitchFamily="18" charset="0"/>
                <a:cs typeface="Times New Roman" pitchFamily="18" charset="0"/>
              </a:rPr>
              <a:t>	Else</a:t>
            </a:r>
          </a:p>
          <a:p>
            <a:pPr marL="0" indent="0">
              <a:buFont typeface="Wingdings 2" pitchFamily="18" charset="2"/>
              <a:buNone/>
            </a:pPr>
            <a:r>
              <a:rPr lang="en-US" sz="1600" dirty="0" smtClean="0">
                <a:latin typeface="Times New Roman" pitchFamily="18" charset="0"/>
                <a:cs typeface="Times New Roman" pitchFamily="18" charset="0"/>
              </a:rPr>
              <a:t>	Max =b;</a:t>
            </a:r>
          </a:p>
          <a:p>
            <a:pPr marL="0" indent="0">
              <a:buFont typeface="Wingdings 2" pitchFamily="18" charset="2"/>
              <a:buNone/>
            </a:pPr>
            <a:r>
              <a:rPr lang="en-US" sz="1600" dirty="0" smtClean="0">
                <a:latin typeface="Times New Roman" pitchFamily="18" charset="0"/>
                <a:cs typeface="Times New Roman" pitchFamily="18" charset="0"/>
              </a:rPr>
              <a:t>	Return max;</a:t>
            </a:r>
          </a:p>
          <a:p>
            <a:pPr marL="0" indent="0">
              <a:buFont typeface="Wingdings 2" pitchFamily="18" charset="2"/>
              <a:buNone/>
            </a:pPr>
            <a:r>
              <a:rPr lang="en-US" sz="1600" dirty="0" smtClean="0">
                <a:latin typeface="Times New Roman" pitchFamily="18" charset="0"/>
                <a:cs typeface="Times New Roman" pitchFamily="18" charset="0"/>
              </a:rPr>
              <a:t>}</a:t>
            </a:r>
          </a:p>
          <a:p>
            <a:pPr marL="68580" indent="0" fontAlgn="base">
              <a:buFont typeface="Wingdings 2" pitchFamily="18" charset="2"/>
              <a:buNone/>
            </a:pPr>
            <a:endParaRPr lang="en-US" sz="1800" dirty="0" smtClean="0">
              <a:latin typeface="Calibri" pitchFamily="34" charset="0"/>
              <a:cs typeface="Calibri" pitchFamily="34" charset="0"/>
            </a:endParaRPr>
          </a:p>
        </p:txBody>
      </p:sp>
    </p:spTree>
    <p:extLst>
      <p:ext uri="{BB962C8B-B14F-4D97-AF65-F5344CB8AC3E}">
        <p14:creationId xmlns:p14="http://schemas.microsoft.com/office/powerpoint/2010/main" val="3830844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III.Phong</a:t>
            </a:r>
            <a:r>
              <a:rPr lang="en-US" dirty="0" smtClean="0"/>
              <a:t> </a:t>
            </a:r>
            <a:r>
              <a:rPr lang="en-US" dirty="0" err="1" smtClean="0"/>
              <a:t>cách</a:t>
            </a:r>
            <a:r>
              <a:rPr lang="en-US" dirty="0" smtClean="0"/>
              <a:t> </a:t>
            </a:r>
            <a:r>
              <a:rPr lang="en-US" dirty="0" err="1" smtClean="0"/>
              <a:t>viết</a:t>
            </a:r>
            <a:r>
              <a:rPr lang="en-US" dirty="0" smtClean="0"/>
              <a:t> code </a:t>
            </a:r>
            <a:r>
              <a:rPr lang="en-US" dirty="0" err="1" smtClean="0"/>
              <a:t>ngắn</a:t>
            </a:r>
            <a:r>
              <a:rPr lang="en-US" dirty="0" smtClean="0"/>
              <a:t> </a:t>
            </a:r>
            <a:r>
              <a:rPr lang="en-US" dirty="0" err="1" smtClean="0"/>
              <a:t>gọn</a:t>
            </a:r>
            <a:r>
              <a:rPr lang="en-US" dirty="0" smtClean="0"/>
              <a:t> </a:t>
            </a:r>
            <a:r>
              <a:rPr lang="en-US" dirty="0" err="1" smtClean="0"/>
              <a:t>dễ</a:t>
            </a:r>
            <a:r>
              <a:rPr lang="en-US" dirty="0" smtClean="0"/>
              <a:t> </a:t>
            </a:r>
            <a:r>
              <a:rPr lang="en-US" dirty="0" err="1" smtClean="0"/>
              <a:t>hiểu</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1043492" y="1905001"/>
            <a:ext cx="7186107" cy="4038599"/>
          </a:xfrm>
        </p:spPr>
        <p:txBody>
          <a:bodyPr>
            <a:noAutofit/>
          </a:bodyPr>
          <a:lstStyle/>
          <a:p>
            <a:pPr marL="68580" indent="0" fontAlgn="base">
              <a:buNone/>
            </a:pPr>
            <a:endParaRPr lang="en-US" sz="1800" dirty="0" smtClean="0">
              <a:latin typeface="Calibri" pitchFamily="34" charset="0"/>
              <a:cs typeface="Calibri" pitchFamily="34" charset="0"/>
            </a:endParaRPr>
          </a:p>
          <a:p>
            <a:pPr marL="0" indent="0">
              <a:buNone/>
            </a:pPr>
            <a:r>
              <a:rPr lang="en-US" sz="1800" dirty="0" err="1">
                <a:latin typeface="Calibri" pitchFamily="34" charset="0"/>
                <a:cs typeface="Calibri" pitchFamily="34" charset="0"/>
              </a:rPr>
              <a:t>Xét</a:t>
            </a:r>
            <a:r>
              <a:rPr lang="en-US" sz="1800" dirty="0">
                <a:latin typeface="Calibri" pitchFamily="34" charset="0"/>
                <a:cs typeface="Calibri" pitchFamily="34" charset="0"/>
              </a:rPr>
              <a:t> 2 </a:t>
            </a:r>
            <a:r>
              <a:rPr lang="en-US" sz="1800" dirty="0" err="1">
                <a:latin typeface="Calibri" pitchFamily="34" charset="0"/>
                <a:cs typeface="Calibri" pitchFamily="34" charset="0"/>
              </a:rPr>
              <a:t>ví</a:t>
            </a:r>
            <a:r>
              <a:rPr lang="en-US" sz="1800" dirty="0">
                <a:latin typeface="Calibri" pitchFamily="34" charset="0"/>
                <a:cs typeface="Calibri" pitchFamily="34" charset="0"/>
              </a:rPr>
              <a:t> </a:t>
            </a:r>
            <a:r>
              <a:rPr lang="en-US" sz="1800" dirty="0" err="1">
                <a:latin typeface="Calibri" pitchFamily="34" charset="0"/>
                <a:cs typeface="Calibri" pitchFamily="34" charset="0"/>
              </a:rPr>
              <a:t>dụ</a:t>
            </a:r>
            <a:r>
              <a:rPr lang="en-US" sz="1800" dirty="0">
                <a:latin typeface="Calibri" pitchFamily="34" charset="0"/>
                <a:cs typeface="Calibri" pitchFamily="34" charset="0"/>
              </a:rPr>
              <a:t> </a:t>
            </a:r>
            <a:r>
              <a:rPr lang="en-US" sz="1800" dirty="0" err="1">
                <a:latin typeface="Calibri" pitchFamily="34" charset="0"/>
                <a:cs typeface="Calibri" pitchFamily="34" charset="0"/>
              </a:rPr>
              <a:t>trên</a:t>
            </a:r>
            <a:r>
              <a:rPr lang="en-US" sz="1800" dirty="0">
                <a:latin typeface="Calibri" pitchFamily="34" charset="0"/>
                <a:cs typeface="Calibri" pitchFamily="34" charset="0"/>
              </a:rPr>
              <a:t> :</a:t>
            </a:r>
          </a:p>
          <a:p>
            <a:pPr marL="0" indent="0">
              <a:buNone/>
            </a:pPr>
            <a:r>
              <a:rPr lang="en-US" sz="1800" dirty="0" err="1">
                <a:latin typeface="Calibri" pitchFamily="34" charset="0"/>
                <a:cs typeface="Calibri" pitchFamily="34" charset="0"/>
              </a:rPr>
              <a:t>Chúng</a:t>
            </a:r>
            <a:r>
              <a:rPr lang="en-US" sz="1800" dirty="0">
                <a:latin typeface="Calibri" pitchFamily="34" charset="0"/>
                <a:cs typeface="Calibri" pitchFamily="34" charset="0"/>
              </a:rPr>
              <a:t> ta </a:t>
            </a:r>
            <a:r>
              <a:rPr lang="en-US" sz="1800" dirty="0" err="1">
                <a:latin typeface="Calibri" pitchFamily="34" charset="0"/>
                <a:cs typeface="Calibri" pitchFamily="34" charset="0"/>
              </a:rPr>
              <a:t>thấy</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điều</a:t>
            </a:r>
            <a:r>
              <a:rPr lang="en-US" sz="1800" dirty="0">
                <a:latin typeface="Calibri" pitchFamily="34" charset="0"/>
                <a:cs typeface="Calibri" pitchFamily="34" charset="0"/>
              </a:rPr>
              <a:t> </a:t>
            </a:r>
            <a:r>
              <a:rPr lang="en-US" sz="1800" dirty="0" err="1">
                <a:latin typeface="Calibri" pitchFamily="34" charset="0"/>
                <a:cs typeface="Calibri" pitchFamily="34" charset="0"/>
              </a:rPr>
              <a:t>rằng</a:t>
            </a:r>
            <a:r>
              <a:rPr lang="en-US" sz="1800" dirty="0">
                <a:latin typeface="Calibri" pitchFamily="34" charset="0"/>
                <a:cs typeface="Calibri" pitchFamily="34" charset="0"/>
              </a:rPr>
              <a:t> </a:t>
            </a:r>
            <a:r>
              <a:rPr lang="en-US" sz="1800" dirty="0" err="1">
                <a:latin typeface="Calibri" pitchFamily="34" charset="0"/>
                <a:cs typeface="Calibri" pitchFamily="34" charset="0"/>
              </a:rPr>
              <a:t>đều</a:t>
            </a:r>
            <a:r>
              <a:rPr lang="en-US" sz="1800" dirty="0">
                <a:latin typeface="Calibri" pitchFamily="34" charset="0"/>
                <a:cs typeface="Calibri" pitchFamily="34" charset="0"/>
              </a:rPr>
              <a:t> </a:t>
            </a:r>
            <a:r>
              <a:rPr lang="en-US" sz="1800" dirty="0" err="1">
                <a:latin typeface="Calibri" pitchFamily="34" charset="0"/>
                <a:cs typeface="Calibri" pitchFamily="34" charset="0"/>
              </a:rPr>
              <a:t>cho</a:t>
            </a:r>
            <a:r>
              <a:rPr lang="en-US" sz="1800" dirty="0">
                <a:latin typeface="Calibri" pitchFamily="34" charset="0"/>
                <a:cs typeface="Calibri" pitchFamily="34" charset="0"/>
              </a:rPr>
              <a:t> </a:t>
            </a:r>
            <a:r>
              <a:rPr lang="en-US" sz="1800" dirty="0" err="1">
                <a:latin typeface="Calibri" pitchFamily="34" charset="0"/>
                <a:cs typeface="Calibri" pitchFamily="34" charset="0"/>
              </a:rPr>
              <a:t>kết</a:t>
            </a:r>
            <a:r>
              <a:rPr lang="en-US" sz="1800" dirty="0">
                <a:latin typeface="Calibri" pitchFamily="34" charset="0"/>
                <a:cs typeface="Calibri" pitchFamily="34" charset="0"/>
              </a:rPr>
              <a:t> </a:t>
            </a:r>
            <a:r>
              <a:rPr lang="en-US" sz="1800" dirty="0" err="1">
                <a:latin typeface="Calibri" pitchFamily="34" charset="0"/>
                <a:cs typeface="Calibri" pitchFamily="34" charset="0"/>
              </a:rPr>
              <a:t>quả</a:t>
            </a:r>
            <a:r>
              <a:rPr lang="en-US" sz="1800" dirty="0">
                <a:latin typeface="Calibri" pitchFamily="34" charset="0"/>
                <a:cs typeface="Calibri" pitchFamily="34" charset="0"/>
              </a:rPr>
              <a:t> </a:t>
            </a:r>
            <a:r>
              <a:rPr lang="en-US" sz="1800" dirty="0" err="1">
                <a:latin typeface="Calibri" pitchFamily="34" charset="0"/>
                <a:cs typeface="Calibri" pitchFamily="34" charset="0"/>
              </a:rPr>
              <a:t>giống</a:t>
            </a:r>
            <a:r>
              <a:rPr lang="en-US" sz="1800" dirty="0">
                <a:latin typeface="Calibri" pitchFamily="34" charset="0"/>
                <a:cs typeface="Calibri" pitchFamily="34" charset="0"/>
              </a:rPr>
              <a:t> </a:t>
            </a:r>
            <a:r>
              <a:rPr lang="en-US" sz="1800" dirty="0" err="1">
                <a:latin typeface="Calibri" pitchFamily="34" charset="0"/>
                <a:cs typeface="Calibri" pitchFamily="34" charset="0"/>
              </a:rPr>
              <a:t>nhau</a:t>
            </a:r>
            <a:r>
              <a:rPr lang="en-US" sz="1800" dirty="0">
                <a:latin typeface="Calibri" pitchFamily="34" charset="0"/>
                <a:cs typeface="Calibri" pitchFamily="34" charset="0"/>
              </a:rPr>
              <a:t> </a:t>
            </a:r>
            <a:r>
              <a:rPr lang="en-US" sz="1800" dirty="0" err="1">
                <a:latin typeface="Calibri" pitchFamily="34" charset="0"/>
                <a:cs typeface="Calibri" pitchFamily="34" charset="0"/>
              </a:rPr>
              <a:t>nhưng</a:t>
            </a:r>
            <a:r>
              <a:rPr lang="en-US" sz="1800" dirty="0">
                <a:latin typeface="Calibri" pitchFamily="34" charset="0"/>
                <a:cs typeface="Calibri" pitchFamily="34" charset="0"/>
              </a:rPr>
              <a:t> </a:t>
            </a:r>
            <a:r>
              <a:rPr lang="en-US" sz="1800" dirty="0" err="1">
                <a:latin typeface="Calibri" pitchFamily="34" charset="0"/>
                <a:cs typeface="Calibri" pitchFamily="34" charset="0"/>
              </a:rPr>
              <a:t>hàm</a:t>
            </a:r>
            <a:r>
              <a:rPr lang="en-US" sz="1800" dirty="0">
                <a:latin typeface="Calibri" pitchFamily="34" charset="0"/>
                <a:cs typeface="Calibri" pitchFamily="34" charset="0"/>
              </a:rPr>
              <a:t> </a:t>
            </a:r>
            <a:r>
              <a:rPr lang="en-US" sz="1800" dirty="0" err="1">
                <a:latin typeface="Calibri" pitchFamily="34" charset="0"/>
                <a:cs typeface="Calibri" pitchFamily="34" charset="0"/>
              </a:rPr>
              <a:t>trên</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ngắn</a:t>
            </a:r>
            <a:r>
              <a:rPr lang="en-US" sz="1800" dirty="0">
                <a:latin typeface="Calibri" pitchFamily="34" charset="0"/>
                <a:cs typeface="Calibri" pitchFamily="34" charset="0"/>
              </a:rPr>
              <a:t> </a:t>
            </a:r>
            <a:r>
              <a:rPr lang="en-US" sz="1800" dirty="0" err="1">
                <a:latin typeface="Calibri" pitchFamily="34" charset="0"/>
                <a:cs typeface="Calibri" pitchFamily="34" charset="0"/>
              </a:rPr>
              <a:t>gọn</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a:latin typeface="Calibri" pitchFamily="34" charset="0"/>
                <a:cs typeface="Calibri" pitchFamily="34" charset="0"/>
              </a:rPr>
              <a:t>. </a:t>
            </a:r>
            <a:r>
              <a:rPr lang="en-US" sz="1800" dirty="0" err="1">
                <a:latin typeface="Calibri" pitchFamily="34" charset="0"/>
                <a:cs typeface="Calibri" pitchFamily="34" charset="0"/>
              </a:rPr>
              <a:t>nhưng</a:t>
            </a:r>
            <a:r>
              <a:rPr lang="en-US" sz="1800" dirty="0">
                <a:latin typeface="Calibri" pitchFamily="34" charset="0"/>
                <a:cs typeface="Calibri" pitchFamily="34" charset="0"/>
              </a:rPr>
              <a:t> </a:t>
            </a:r>
            <a:r>
              <a:rPr lang="en-US" sz="1800" dirty="0" err="1">
                <a:latin typeface="Calibri" pitchFamily="34" charset="0"/>
                <a:cs typeface="Calibri" pitchFamily="34" charset="0"/>
              </a:rPr>
              <a:t>xét</a:t>
            </a:r>
            <a:r>
              <a:rPr lang="en-US" sz="1800" dirty="0">
                <a:latin typeface="Calibri" pitchFamily="34" charset="0"/>
                <a:cs typeface="Calibri" pitchFamily="34" charset="0"/>
              </a:rPr>
              <a:t> </a:t>
            </a:r>
            <a:r>
              <a:rPr lang="en-US" sz="1800" dirty="0" err="1">
                <a:latin typeface="Calibri" pitchFamily="34" charset="0"/>
                <a:cs typeface="Calibri" pitchFamily="34" charset="0"/>
              </a:rPr>
              <a:t>theo</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hiểu</a:t>
            </a:r>
            <a:r>
              <a:rPr lang="en-US" sz="1800" dirty="0">
                <a:latin typeface="Calibri" pitchFamily="34" charset="0"/>
                <a:cs typeface="Calibri" pitchFamily="34" charset="0"/>
              </a:rPr>
              <a:t> </a:t>
            </a:r>
            <a:r>
              <a:rPr lang="en-US" sz="1800" dirty="0" err="1">
                <a:latin typeface="Calibri" pitchFamily="34" charset="0"/>
                <a:cs typeface="Calibri" pitchFamily="34" charset="0"/>
              </a:rPr>
              <a:t>thì</a:t>
            </a:r>
            <a:r>
              <a:rPr lang="en-US" sz="1800" dirty="0">
                <a:latin typeface="Calibri" pitchFamily="34" charset="0"/>
                <a:cs typeface="Calibri" pitchFamily="34" charset="0"/>
              </a:rPr>
              <a:t> </a:t>
            </a:r>
            <a:r>
              <a:rPr lang="en-US" sz="1800" dirty="0" err="1">
                <a:latin typeface="Calibri" pitchFamily="34" charset="0"/>
                <a:cs typeface="Calibri" pitchFamily="34" charset="0"/>
              </a:rPr>
              <a:t>đoạn</a:t>
            </a:r>
            <a:r>
              <a:rPr lang="en-US" sz="1800" dirty="0">
                <a:latin typeface="Calibri" pitchFamily="34" charset="0"/>
                <a:cs typeface="Calibri" pitchFamily="34" charset="0"/>
              </a:rPr>
              <a:t> code </a:t>
            </a:r>
            <a:r>
              <a:rPr lang="en-US" sz="1800" dirty="0" err="1">
                <a:latin typeface="Calibri" pitchFamily="34" charset="0"/>
                <a:cs typeface="Calibri" pitchFamily="34" charset="0"/>
              </a:rPr>
              <a:t>thứ</a:t>
            </a:r>
            <a:r>
              <a:rPr lang="en-US" sz="1800" dirty="0">
                <a:latin typeface="Calibri" pitchFamily="34" charset="0"/>
                <a:cs typeface="Calibri" pitchFamily="34" charset="0"/>
              </a:rPr>
              <a:t> 2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hiểu</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smtClean="0">
                <a:latin typeface="Calibri" pitchFamily="34" charset="0"/>
                <a:cs typeface="Calibri" pitchFamily="34" charset="0"/>
              </a:rPr>
              <a:t>.</a:t>
            </a:r>
          </a:p>
          <a:p>
            <a:pPr marL="0" indent="0">
              <a:buNone/>
            </a:pPr>
            <a:endParaRPr lang="en-US" sz="1800" dirty="0">
              <a:latin typeface="Calibri" pitchFamily="34" charset="0"/>
              <a:cs typeface="Calibri" pitchFamily="34" charset="0"/>
            </a:endParaRPr>
          </a:p>
          <a:p>
            <a:pPr marL="0" indent="0">
              <a:buNone/>
            </a:pPr>
            <a:r>
              <a:rPr lang="en-US" sz="1800" dirty="0" err="1">
                <a:latin typeface="Calibri" pitchFamily="34" charset="0"/>
                <a:cs typeface="Calibri" pitchFamily="34" charset="0"/>
              </a:rPr>
              <a:t>Xét</a:t>
            </a:r>
            <a:r>
              <a:rPr lang="en-US" sz="1800" dirty="0">
                <a:latin typeface="Calibri" pitchFamily="34" charset="0"/>
                <a:cs typeface="Calibri" pitchFamily="34" charset="0"/>
              </a:rPr>
              <a:t> </a:t>
            </a:r>
            <a:r>
              <a:rPr lang="en-US" sz="1800" dirty="0" err="1">
                <a:latin typeface="Calibri" pitchFamily="34" charset="0"/>
                <a:cs typeface="Calibri" pitchFamily="34" charset="0"/>
              </a:rPr>
              <a:t>ví</a:t>
            </a:r>
            <a:r>
              <a:rPr lang="en-US" sz="1800" dirty="0">
                <a:latin typeface="Calibri" pitchFamily="34" charset="0"/>
                <a:cs typeface="Calibri" pitchFamily="34" charset="0"/>
              </a:rPr>
              <a:t> </a:t>
            </a:r>
            <a:r>
              <a:rPr lang="en-US" sz="1800" dirty="0" err="1">
                <a:latin typeface="Calibri" pitchFamily="34" charset="0"/>
                <a:cs typeface="Calibri" pitchFamily="34" charset="0"/>
              </a:rPr>
              <a:t>dụ</a:t>
            </a:r>
            <a:r>
              <a:rPr lang="en-US" sz="1800" dirty="0">
                <a:latin typeface="Calibri" pitchFamily="34" charset="0"/>
                <a:cs typeface="Calibri" pitchFamily="34" charset="0"/>
              </a:rPr>
              <a:t> 2:</a:t>
            </a:r>
          </a:p>
          <a:p>
            <a:pPr marL="0" indent="0">
              <a:buNone/>
            </a:pPr>
            <a:r>
              <a:rPr lang="en-US" sz="1800" dirty="0">
                <a:latin typeface="Calibri" pitchFamily="34" charset="0"/>
                <a:cs typeface="Calibri" pitchFamily="34" charset="0"/>
              </a:rPr>
              <a:t> </a:t>
            </a:r>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max(</a:t>
            </a:r>
            <a:r>
              <a:rPr lang="en-US" sz="1800" dirty="0" err="1">
                <a:latin typeface="Calibri" pitchFamily="34" charset="0"/>
                <a:cs typeface="Calibri" pitchFamily="34" charset="0"/>
              </a:rPr>
              <a:t>int</a:t>
            </a:r>
            <a:r>
              <a:rPr lang="en-US" sz="1800" dirty="0">
                <a:latin typeface="Calibri" pitchFamily="34" charset="0"/>
                <a:cs typeface="Calibri" pitchFamily="34" charset="0"/>
              </a:rPr>
              <a:t> a , </a:t>
            </a:r>
            <a:r>
              <a:rPr lang="en-US" sz="1800" dirty="0" err="1">
                <a:latin typeface="Calibri" pitchFamily="34" charset="0"/>
                <a:cs typeface="Calibri" pitchFamily="34" charset="0"/>
              </a:rPr>
              <a:t>int</a:t>
            </a:r>
            <a:r>
              <a:rPr lang="en-US" sz="1800" dirty="0">
                <a:latin typeface="Calibri" pitchFamily="34" charset="0"/>
                <a:cs typeface="Calibri" pitchFamily="34" charset="0"/>
              </a:rPr>
              <a:t> b)</a:t>
            </a:r>
          </a:p>
          <a:p>
            <a:pPr marL="0" indent="0">
              <a:buNone/>
            </a:pPr>
            <a:r>
              <a:rPr lang="en-US" sz="1800" dirty="0" smtClean="0">
                <a:latin typeface="Calibri" pitchFamily="34" charset="0"/>
                <a:cs typeface="Calibri" pitchFamily="34" charset="0"/>
              </a:rPr>
              <a:t>	return </a:t>
            </a:r>
            <a:r>
              <a:rPr lang="en-US" sz="1800" dirty="0">
                <a:latin typeface="Calibri" pitchFamily="34" charset="0"/>
                <a:cs typeface="Calibri" pitchFamily="34" charset="0"/>
              </a:rPr>
              <a:t>(a&gt;b)? A : b ;</a:t>
            </a:r>
          </a:p>
          <a:p>
            <a:pPr marL="0" indent="0">
              <a:buNone/>
            </a:pPr>
            <a:r>
              <a:rPr lang="en-US" sz="1800" dirty="0">
                <a:latin typeface="Calibri" pitchFamily="34" charset="0"/>
                <a:cs typeface="Calibri" pitchFamily="34" charset="0"/>
              </a:rPr>
              <a:t>Ta </a:t>
            </a:r>
            <a:r>
              <a:rPr lang="en-US" sz="1800" dirty="0" err="1">
                <a:latin typeface="Calibri" pitchFamily="34" charset="0"/>
                <a:cs typeface="Calibri" pitchFamily="34" charset="0"/>
              </a:rPr>
              <a:t>thấy</a:t>
            </a:r>
            <a:r>
              <a:rPr lang="en-US" sz="1800" dirty="0">
                <a:latin typeface="Calibri" pitchFamily="34" charset="0"/>
                <a:cs typeface="Calibri" pitchFamily="34" charset="0"/>
              </a:rPr>
              <a:t> </a:t>
            </a:r>
            <a:r>
              <a:rPr lang="en-US" sz="1800" dirty="0" err="1">
                <a:latin typeface="Calibri" pitchFamily="34" charset="0"/>
                <a:cs typeface="Calibri" pitchFamily="34" charset="0"/>
              </a:rPr>
              <a:t>rằng</a:t>
            </a:r>
            <a:r>
              <a:rPr lang="en-US" sz="1800" dirty="0">
                <a:latin typeface="Calibri" pitchFamily="34" charset="0"/>
                <a:cs typeface="Calibri" pitchFamily="34" charset="0"/>
              </a:rPr>
              <a:t> </a:t>
            </a:r>
            <a:r>
              <a:rPr lang="en-US" sz="1800" dirty="0" err="1">
                <a:latin typeface="Calibri" pitchFamily="34" charset="0"/>
                <a:cs typeface="Calibri" pitchFamily="34" charset="0"/>
              </a:rPr>
              <a:t>đơn</a:t>
            </a:r>
            <a:r>
              <a:rPr lang="en-US" sz="1800" dirty="0">
                <a:latin typeface="Calibri" pitchFamily="34" charset="0"/>
                <a:cs typeface="Calibri" pitchFamily="34" charset="0"/>
              </a:rPr>
              <a:t> </a:t>
            </a:r>
            <a:r>
              <a:rPr lang="en-US" sz="1800" dirty="0" err="1">
                <a:latin typeface="Calibri" pitchFamily="34" charset="0"/>
                <a:cs typeface="Calibri" pitchFamily="34" charset="0"/>
              </a:rPr>
              <a:t>giản</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a:latin typeface="Calibri" pitchFamily="34" charset="0"/>
                <a:cs typeface="Calibri" pitchFamily="34" charset="0"/>
              </a:rPr>
              <a:t> </a:t>
            </a:r>
            <a:r>
              <a:rPr lang="en-US" sz="1800" dirty="0" err="1">
                <a:latin typeface="Calibri" pitchFamily="34" charset="0"/>
                <a:cs typeface="Calibri" pitchFamily="34" charset="0"/>
              </a:rPr>
              <a:t>rất</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a:t>
            </a:r>
            <a:r>
              <a:rPr lang="en-US" sz="1800" dirty="0" err="1">
                <a:latin typeface="Calibri" pitchFamily="34" charset="0"/>
                <a:cs typeface="Calibri" pitchFamily="34" charset="0"/>
              </a:rPr>
              <a:t>nhưng</a:t>
            </a:r>
            <a:r>
              <a:rPr lang="en-US" sz="1800" dirty="0">
                <a:latin typeface="Calibri" pitchFamily="34" charset="0"/>
                <a:cs typeface="Calibri" pitchFamily="34" charset="0"/>
              </a:rPr>
              <a:t> </a:t>
            </a:r>
            <a:r>
              <a:rPr lang="en-US" sz="1800" dirty="0" err="1">
                <a:latin typeface="Calibri" pitchFamily="34" charset="0"/>
                <a:cs typeface="Calibri" pitchFamily="34" charset="0"/>
              </a:rPr>
              <a:t>khó</a:t>
            </a:r>
            <a:r>
              <a:rPr lang="en-US" sz="1800" dirty="0">
                <a:latin typeface="Calibri" pitchFamily="34" charset="0"/>
                <a:cs typeface="Calibri" pitchFamily="34" charset="0"/>
              </a:rPr>
              <a:t> </a:t>
            </a:r>
            <a:r>
              <a:rPr lang="en-US" sz="1800" dirty="0" err="1">
                <a:latin typeface="Calibri" pitchFamily="34" charset="0"/>
                <a:cs typeface="Calibri" pitchFamily="34" charset="0"/>
              </a:rPr>
              <a:t>hiểu</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a:latin typeface="Calibri" pitchFamily="34" charset="0"/>
                <a:cs typeface="Calibri" pitchFamily="34" charset="0"/>
              </a:rPr>
              <a:t> </a:t>
            </a:r>
            <a:r>
              <a:rPr lang="en-US" sz="1800" dirty="0" err="1">
                <a:latin typeface="Calibri" pitchFamily="34" charset="0"/>
                <a:cs typeface="Calibri" pitchFamily="34" charset="0"/>
              </a:rPr>
              <a:t>ví</a:t>
            </a:r>
            <a:r>
              <a:rPr lang="en-US" sz="1800" dirty="0">
                <a:latin typeface="Calibri" pitchFamily="34" charset="0"/>
                <a:cs typeface="Calibri" pitchFamily="34" charset="0"/>
              </a:rPr>
              <a:t> </a:t>
            </a:r>
            <a:r>
              <a:rPr lang="en-US" sz="1800" dirty="0" err="1">
                <a:latin typeface="Calibri" pitchFamily="34" charset="0"/>
                <a:cs typeface="Calibri" pitchFamily="34" charset="0"/>
              </a:rPr>
              <a:t>dụ</a:t>
            </a:r>
            <a:r>
              <a:rPr lang="en-US" sz="1800" dirty="0">
                <a:latin typeface="Calibri" pitchFamily="34" charset="0"/>
                <a:cs typeface="Calibri" pitchFamily="34" charset="0"/>
              </a:rPr>
              <a:t> 1.</a:t>
            </a:r>
          </a:p>
          <a:p>
            <a:pPr marL="0" indent="0">
              <a:buNone/>
            </a:pPr>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p:txBody>
      </p:sp>
    </p:spTree>
    <p:extLst>
      <p:ext uri="{BB962C8B-B14F-4D97-AF65-F5344CB8AC3E}">
        <p14:creationId xmlns:p14="http://schemas.microsoft.com/office/powerpoint/2010/main" val="2522483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khảo</a:t>
            </a:r>
            <a:r>
              <a:rPr lang="en-US" dirty="0" smtClean="0"/>
              <a:t> </a:t>
            </a:r>
            <a:endParaRPr lang="en-US" dirty="0"/>
          </a:p>
        </p:txBody>
      </p:sp>
      <p:sp>
        <p:nvSpPr>
          <p:cNvPr id="3" name="Content Placeholder 2"/>
          <p:cNvSpPr>
            <a:spLocks noGrp="1"/>
          </p:cNvSpPr>
          <p:nvPr>
            <p:ph idx="1"/>
          </p:nvPr>
        </p:nvSpPr>
        <p:spPr/>
        <p:txBody>
          <a:bodyPr/>
          <a:lstStyle/>
          <a:p>
            <a:pPr fontAlgn="base"/>
            <a:r>
              <a:rPr lang="en-US" u="sng" dirty="0">
                <a:hlinkClick r:id="rId2"/>
              </a:rPr>
              <a:t>http://forums.congdongcviet.com/</a:t>
            </a:r>
            <a:endParaRPr lang="en-US" dirty="0"/>
          </a:p>
          <a:p>
            <a:pPr fontAlgn="base"/>
            <a:r>
              <a:rPr lang="en-US" u="sng" dirty="0">
                <a:hlinkClick r:id="rId3"/>
              </a:rPr>
              <a:t>http://geosoft.no/development/javastyle.html</a:t>
            </a:r>
            <a:endParaRPr lang="en-US" dirty="0"/>
          </a:p>
          <a:p>
            <a:endParaRPr lang="en-US" dirty="0"/>
          </a:p>
        </p:txBody>
      </p:sp>
    </p:spTree>
    <p:extLst>
      <p:ext uri="{BB962C8B-B14F-4D97-AF65-F5344CB8AC3E}">
        <p14:creationId xmlns:p14="http://schemas.microsoft.com/office/powerpoint/2010/main" val="121117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normAutofit/>
          </a:bodyPr>
          <a:lstStyle/>
          <a:p>
            <a:r>
              <a:rPr lang="en-US" sz="2800" dirty="0" err="1" smtClean="0">
                <a:latin typeface="Calibri" pitchFamily="34" charset="0"/>
                <a:cs typeface="Calibri" pitchFamily="34" charset="0"/>
              </a:rPr>
              <a:t>Quy</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ước</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đặt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tên</a:t>
            </a:r>
            <a:r>
              <a:rPr lang="en-US" sz="2800" dirty="0" smtClean="0">
                <a:latin typeface="Calibri" pitchFamily="34" charset="0"/>
                <a:cs typeface="Calibri" pitchFamily="34" charset="0"/>
              </a:rPr>
              <a:t> </a:t>
            </a:r>
          </a:p>
          <a:p>
            <a:r>
              <a:rPr lang="en-US" sz="2800" dirty="0" err="1" smtClean="0">
                <a:latin typeface="Calibri" pitchFamily="34" charset="0"/>
                <a:cs typeface="Calibri" pitchFamily="34" charset="0"/>
              </a:rPr>
              <a:t>Phong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cách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trình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bày</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chương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trình</a:t>
            </a:r>
            <a:endParaRPr lang="en-US" sz="2800" dirty="0" smtClean="0">
              <a:latin typeface="Calibri" pitchFamily="34" charset="0"/>
              <a:cs typeface="Calibri" pitchFamily="34" charset="0"/>
            </a:endParaRPr>
          </a:p>
          <a:p>
            <a:r>
              <a:rPr lang="en-US" sz="2800" dirty="0" err="1" smtClean="0">
                <a:latin typeface="Calibri" pitchFamily="34" charset="0"/>
                <a:cs typeface="Calibri" pitchFamily="34" charset="0"/>
              </a:rPr>
              <a:t>Phong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cách</a:t>
            </a:r>
            <a:r>
              <a:rPr lang="en-US" sz="2800" dirty="0" smtClean="0">
                <a:latin typeface="Calibri" pitchFamily="34" charset="0"/>
                <a:cs typeface="Calibri" pitchFamily="34" charset="0"/>
              </a:rPr>
              <a:t> code </a:t>
            </a:r>
            <a:r>
              <a:rPr lang="en-US" sz="2800" dirty="0" err="1" smtClean="0">
                <a:latin typeface="Calibri" pitchFamily="34" charset="0"/>
                <a:cs typeface="Calibri" pitchFamily="34" charset="0"/>
              </a:rPr>
              <a:t>ngắn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gọn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dễ</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hiểu</a:t>
            </a:r>
            <a:endParaRPr lang="en-US" sz="2800" dirty="0" smtClean="0">
              <a:latin typeface="Calibri" pitchFamily="34" charset="0"/>
              <a:cs typeface="Calibri" pitchFamily="34" charset="0"/>
            </a:endParaRPr>
          </a:p>
        </p:txBody>
      </p:sp>
    </p:spTree>
    <p:extLst>
      <p:ext uri="{BB962C8B-B14F-4D97-AF65-F5344CB8AC3E}">
        <p14:creationId xmlns:p14="http://schemas.microsoft.com/office/powerpoint/2010/main" val="898332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v\Desktop\6359749212265071701171552202_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63" y="2133600"/>
            <a:ext cx="5273068"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21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1043492" y="2323652"/>
            <a:ext cx="7490908" cy="3508977"/>
          </a:xfrm>
        </p:spPr>
        <p:txBody>
          <a:bodyPr>
            <a:normAutofit/>
          </a:bodyPr>
          <a:lstStyle/>
          <a:p>
            <a:pPr fontAlgn="base"/>
            <a:r>
              <a:rPr lang="vi-VN" sz="2800" dirty="0">
                <a:latin typeface="Calibri" pitchFamily="34" charset="0"/>
                <a:cs typeface="Calibri" pitchFamily="34" charset="0"/>
              </a:rPr>
              <a:t>Chuẩn hóa, thống nhất trong nhóm lập trình</a:t>
            </a:r>
          </a:p>
          <a:p>
            <a:pPr fontAlgn="base"/>
            <a:r>
              <a:rPr lang="vi-VN" sz="2800" dirty="0">
                <a:latin typeface="Calibri" pitchFamily="34" charset="0"/>
                <a:cs typeface="Calibri" pitchFamily="34" charset="0"/>
              </a:rPr>
              <a:t>Chương trình phải đúng, dễ đọc, dễ hiểu, dễ bảo trì, nâng cấp</a:t>
            </a:r>
          </a:p>
          <a:p>
            <a:pPr fontAlgn="base"/>
            <a:r>
              <a:rPr lang="vi-VN" sz="2800" dirty="0">
                <a:latin typeface="Calibri" pitchFamily="34" charset="0"/>
                <a:cs typeface="Calibri" pitchFamily="34" charset="0"/>
              </a:rPr>
              <a:t>Khả năng tái sử dụng mã nguồn</a:t>
            </a:r>
          </a:p>
          <a:p>
            <a:endParaRPr lang="en-US" sz="2800" dirty="0" smtClean="0">
              <a:latin typeface="Calibri" pitchFamily="34" charset="0"/>
              <a:cs typeface="Calibri" pitchFamily="34" charset="0"/>
            </a:endParaRPr>
          </a:p>
        </p:txBody>
      </p:sp>
    </p:spTree>
    <p:extLst>
      <p:ext uri="{BB962C8B-B14F-4D97-AF65-F5344CB8AC3E}">
        <p14:creationId xmlns:p14="http://schemas.microsoft.com/office/powerpoint/2010/main" val="128712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I.Quy</a:t>
            </a:r>
            <a:r>
              <a:rPr lang="en-US" dirty="0" smtClean="0"/>
              <a:t> </a:t>
            </a:r>
            <a:r>
              <a:rPr lang="en-US" dirty="0" err="1"/>
              <a:t>ước</a:t>
            </a:r>
            <a:r>
              <a:rPr lang="en-US" dirty="0"/>
              <a:t> </a:t>
            </a:r>
            <a:r>
              <a:rPr lang="en-US" dirty="0" err="1"/>
              <a:t>đặt</a:t>
            </a:r>
            <a:r>
              <a:rPr lang="en-US" dirty="0"/>
              <a:t> </a:t>
            </a:r>
            <a:r>
              <a:rPr lang="en-US" dirty="0" err="1"/>
              <a:t>tên</a:t>
            </a:r>
            <a:r>
              <a:rPr lang="en-US" dirty="0"/>
              <a:t> </a:t>
            </a:r>
            <a:br>
              <a:rPr lang="en-US" dirty="0"/>
            </a:br>
            <a:endParaRPr lang="en-US" dirty="0"/>
          </a:p>
        </p:txBody>
      </p:sp>
      <p:sp>
        <p:nvSpPr>
          <p:cNvPr id="3" name="Content Placeholder 2"/>
          <p:cNvSpPr>
            <a:spLocks noGrp="1"/>
          </p:cNvSpPr>
          <p:nvPr>
            <p:ph idx="1"/>
          </p:nvPr>
        </p:nvSpPr>
        <p:spPr>
          <a:xfrm>
            <a:off x="1043492" y="1905001"/>
            <a:ext cx="6777317" cy="2819400"/>
          </a:xfrm>
        </p:spPr>
        <p:txBody>
          <a:bodyPr>
            <a:normAutofit/>
          </a:bodyPr>
          <a:lstStyle/>
          <a:p>
            <a:pPr lvl="0"/>
            <a:r>
              <a:rPr lang="en-US" sz="2100" dirty="0" err="1" smtClean="0">
                <a:latin typeface="Calibri" pitchFamily="34" charset="0"/>
                <a:cs typeface="Calibri" pitchFamily="34" charset="0"/>
              </a:rPr>
              <a:t>Các</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quy</a:t>
            </a:r>
            <a:r>
              <a:rPr lang="en-US" sz="2100" dirty="0" smtClean="0">
                <a:latin typeface="Calibri" pitchFamily="34" charset="0"/>
                <a:cs typeface="Calibri" pitchFamily="34" charset="0"/>
              </a:rPr>
              <a:t> </a:t>
            </a:r>
            <a:r>
              <a:rPr lang="en-US" sz="2100" dirty="0" err="1">
                <a:latin typeface="Calibri" pitchFamily="34" charset="0"/>
                <a:cs typeface="Calibri" pitchFamily="34" charset="0"/>
              </a:rPr>
              <a:t>ước</a:t>
            </a:r>
            <a:r>
              <a:rPr lang="en-US" sz="2100" dirty="0">
                <a:latin typeface="Calibri" pitchFamily="34" charset="0"/>
                <a:cs typeface="Calibri" pitchFamily="34" charset="0"/>
              </a:rPr>
              <a:t> </a:t>
            </a:r>
            <a:r>
              <a:rPr lang="en-US" sz="2100" dirty="0" err="1" smtClean="0">
                <a:latin typeface="Calibri" pitchFamily="34" charset="0"/>
                <a:cs typeface="Calibri" pitchFamily="34" charset="0"/>
              </a:rPr>
              <a:t>đặt</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tên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khi</a:t>
            </a:r>
            <a:r>
              <a:rPr lang="en-US" sz="2100" dirty="0" smtClean="0">
                <a:latin typeface="Calibri" pitchFamily="34" charset="0"/>
                <a:cs typeface="Calibri" pitchFamily="34" charset="0"/>
              </a:rPr>
              <a:t> </a:t>
            </a:r>
            <a:r>
              <a:rPr lang="en-US" sz="2100" dirty="0" err="1">
                <a:latin typeface="Calibri" pitchFamily="34" charset="0"/>
                <a:cs typeface="Calibri" pitchFamily="34" charset="0"/>
              </a:rPr>
              <a:t>lập</a:t>
            </a:r>
            <a:r>
              <a:rPr lang="en-US" sz="2100" dirty="0">
                <a:latin typeface="Calibri" pitchFamily="34" charset="0"/>
                <a:cs typeface="Calibri" pitchFamily="34" charset="0"/>
              </a:rPr>
              <a:t> </a:t>
            </a:r>
            <a:r>
              <a:rPr lang="en-US" sz="2100" dirty="0" err="1">
                <a:latin typeface="Calibri" pitchFamily="34" charset="0"/>
                <a:cs typeface="Calibri" pitchFamily="34" charset="0"/>
              </a:rPr>
              <a:t>trình</a:t>
            </a:r>
            <a:r>
              <a:rPr lang="en-US" sz="2100" dirty="0">
                <a:latin typeface="Calibri" pitchFamily="34" charset="0"/>
                <a:cs typeface="Calibri" pitchFamily="34" charset="0"/>
              </a:rPr>
              <a:t> </a:t>
            </a:r>
            <a:r>
              <a:rPr lang="en-US" sz="2100" dirty="0" err="1">
                <a:latin typeface="Calibri" pitchFamily="34" charset="0"/>
                <a:cs typeface="Calibri" pitchFamily="34" charset="0"/>
              </a:rPr>
              <a:t>là</a:t>
            </a:r>
            <a:r>
              <a:rPr lang="en-US" sz="2100" dirty="0">
                <a:latin typeface="Calibri" pitchFamily="34" charset="0"/>
                <a:cs typeface="Calibri" pitchFamily="34" charset="0"/>
              </a:rPr>
              <a:t> </a:t>
            </a:r>
            <a:r>
              <a:rPr lang="en-US" sz="2100" dirty="0" err="1">
                <a:latin typeface="Calibri" pitchFamily="34" charset="0"/>
                <a:cs typeface="Calibri" pitchFamily="34" charset="0"/>
              </a:rPr>
              <a:t>rất</a:t>
            </a:r>
            <a:r>
              <a:rPr lang="en-US" sz="2100" dirty="0">
                <a:latin typeface="Calibri" pitchFamily="34" charset="0"/>
                <a:cs typeface="Calibri" pitchFamily="34" charset="0"/>
              </a:rPr>
              <a:t> </a:t>
            </a:r>
            <a:r>
              <a:rPr lang="en-US" sz="2100" dirty="0" err="1">
                <a:latin typeface="Calibri" pitchFamily="34" charset="0"/>
                <a:cs typeface="Calibri" pitchFamily="34" charset="0"/>
              </a:rPr>
              <a:t>nhỏ</a:t>
            </a:r>
            <a:r>
              <a:rPr lang="en-US" sz="2100" dirty="0">
                <a:latin typeface="Calibri" pitchFamily="34" charset="0"/>
                <a:cs typeface="Calibri" pitchFamily="34" charset="0"/>
              </a:rPr>
              <a:t>, </a:t>
            </a:r>
            <a:r>
              <a:rPr lang="en-US" sz="2100" dirty="0" err="1">
                <a:latin typeface="Calibri" pitchFamily="34" charset="0"/>
                <a:cs typeface="Calibri" pitchFamily="34" charset="0"/>
              </a:rPr>
              <a:t>tuy</a:t>
            </a:r>
            <a:r>
              <a:rPr lang="en-US" sz="2100" dirty="0">
                <a:latin typeface="Calibri" pitchFamily="34" charset="0"/>
                <a:cs typeface="Calibri" pitchFamily="34" charset="0"/>
              </a:rPr>
              <a:t> </a:t>
            </a:r>
            <a:r>
              <a:rPr lang="en-US" sz="2100" dirty="0" err="1">
                <a:latin typeface="Calibri" pitchFamily="34" charset="0"/>
                <a:cs typeface="Calibri" pitchFamily="34" charset="0"/>
              </a:rPr>
              <a:t>nhiên</a:t>
            </a:r>
            <a:r>
              <a:rPr lang="en-US" sz="2100" dirty="0">
                <a:latin typeface="Calibri" pitchFamily="34" charset="0"/>
                <a:cs typeface="Calibri" pitchFamily="34" charset="0"/>
              </a:rPr>
              <a:t> </a:t>
            </a:r>
            <a:r>
              <a:rPr lang="en-US" sz="2100" dirty="0" err="1">
                <a:latin typeface="Calibri" pitchFamily="34" charset="0"/>
                <a:cs typeface="Calibri" pitchFamily="34" charset="0"/>
              </a:rPr>
              <a:t>nếu</a:t>
            </a:r>
            <a:r>
              <a:rPr lang="en-US" sz="2100" dirty="0">
                <a:latin typeface="Calibri" pitchFamily="34" charset="0"/>
                <a:cs typeface="Calibri" pitchFamily="34" charset="0"/>
              </a:rPr>
              <a:t> ta </a:t>
            </a:r>
            <a:r>
              <a:rPr lang="en-US" sz="2100" dirty="0" err="1">
                <a:latin typeface="Calibri" pitchFamily="34" charset="0"/>
                <a:cs typeface="Calibri" pitchFamily="34" charset="0"/>
              </a:rPr>
              <a:t>không</a:t>
            </a:r>
            <a:r>
              <a:rPr lang="en-US" sz="2100" dirty="0">
                <a:latin typeface="Calibri" pitchFamily="34" charset="0"/>
                <a:cs typeface="Calibri" pitchFamily="34" charset="0"/>
              </a:rPr>
              <a:t> </a:t>
            </a:r>
            <a:r>
              <a:rPr lang="en-US" sz="2100" dirty="0" err="1">
                <a:latin typeface="Calibri" pitchFamily="34" charset="0"/>
                <a:cs typeface="Calibri" pitchFamily="34" charset="0"/>
              </a:rPr>
              <a:t>có</a:t>
            </a:r>
            <a:r>
              <a:rPr lang="en-US" sz="2100" dirty="0">
                <a:latin typeface="Calibri" pitchFamily="34" charset="0"/>
                <a:cs typeface="Calibri" pitchFamily="34" charset="0"/>
              </a:rPr>
              <a:t> </a:t>
            </a:r>
            <a:r>
              <a:rPr lang="en-US" sz="2100" dirty="0" err="1">
                <a:latin typeface="Calibri" pitchFamily="34" charset="0"/>
                <a:cs typeface="Calibri" pitchFamily="34" charset="0"/>
              </a:rPr>
              <a:t>một</a:t>
            </a:r>
            <a:r>
              <a:rPr lang="en-US" sz="2100" dirty="0">
                <a:latin typeface="Calibri" pitchFamily="34" charset="0"/>
                <a:cs typeface="Calibri" pitchFamily="34" charset="0"/>
              </a:rPr>
              <a:t> </a:t>
            </a:r>
            <a:r>
              <a:rPr lang="en-US" sz="2100" dirty="0" err="1">
                <a:latin typeface="Calibri" pitchFamily="34" charset="0"/>
                <a:cs typeface="Calibri" pitchFamily="34" charset="0"/>
              </a:rPr>
              <a:t>thói</a:t>
            </a:r>
            <a:r>
              <a:rPr lang="en-US" sz="2100" dirty="0">
                <a:latin typeface="Calibri" pitchFamily="34" charset="0"/>
                <a:cs typeface="Calibri" pitchFamily="34" charset="0"/>
              </a:rPr>
              <a:t> </a:t>
            </a:r>
            <a:r>
              <a:rPr lang="en-US" sz="2100" dirty="0" err="1">
                <a:latin typeface="Calibri" pitchFamily="34" charset="0"/>
                <a:cs typeface="Calibri" pitchFamily="34" charset="0"/>
              </a:rPr>
              <a:t>quen</a:t>
            </a:r>
            <a:r>
              <a:rPr lang="en-US" sz="2100" dirty="0">
                <a:latin typeface="Calibri" pitchFamily="34" charset="0"/>
                <a:cs typeface="Calibri" pitchFamily="34" charset="0"/>
              </a:rPr>
              <a:t> </a:t>
            </a:r>
            <a:r>
              <a:rPr lang="en-US" sz="2100" dirty="0" err="1">
                <a:latin typeface="Calibri" pitchFamily="34" charset="0"/>
                <a:cs typeface="Calibri" pitchFamily="34" charset="0"/>
              </a:rPr>
              <a:t>lập</a:t>
            </a:r>
            <a:r>
              <a:rPr lang="en-US" sz="2100" dirty="0">
                <a:latin typeface="Calibri" pitchFamily="34" charset="0"/>
                <a:cs typeface="Calibri" pitchFamily="34" charset="0"/>
              </a:rPr>
              <a:t> </a:t>
            </a:r>
            <a:r>
              <a:rPr lang="en-US" sz="2100" dirty="0" err="1">
                <a:latin typeface="Calibri" pitchFamily="34" charset="0"/>
                <a:cs typeface="Calibri" pitchFamily="34" charset="0"/>
              </a:rPr>
              <a:t>trình</a:t>
            </a:r>
            <a:r>
              <a:rPr lang="en-US" sz="2100" dirty="0">
                <a:latin typeface="Calibri" pitchFamily="34" charset="0"/>
                <a:cs typeface="Calibri" pitchFamily="34" charset="0"/>
              </a:rPr>
              <a:t> </a:t>
            </a:r>
            <a:r>
              <a:rPr lang="en-US" sz="2100" dirty="0" err="1">
                <a:latin typeface="Calibri" pitchFamily="34" charset="0"/>
                <a:cs typeface="Calibri" pitchFamily="34" charset="0"/>
              </a:rPr>
              <a:t>tốt</a:t>
            </a:r>
            <a:r>
              <a:rPr lang="en-US" sz="2100" dirty="0">
                <a:latin typeface="Calibri" pitchFamily="34" charset="0"/>
                <a:cs typeface="Calibri" pitchFamily="34" charset="0"/>
              </a:rPr>
              <a:t> </a:t>
            </a:r>
            <a:r>
              <a:rPr lang="en-US" sz="2100" dirty="0" err="1">
                <a:latin typeface="Calibri" pitchFamily="34" charset="0"/>
                <a:cs typeface="Calibri" pitchFamily="34" charset="0"/>
              </a:rPr>
              <a:t>thì</a:t>
            </a:r>
            <a:r>
              <a:rPr lang="en-US" sz="2100" dirty="0">
                <a:latin typeface="Calibri" pitchFamily="34" charset="0"/>
                <a:cs typeface="Calibri" pitchFamily="34" charset="0"/>
              </a:rPr>
              <a:t> </a:t>
            </a:r>
            <a:r>
              <a:rPr lang="en-US" sz="2100" dirty="0" err="1">
                <a:latin typeface="Calibri" pitchFamily="34" charset="0"/>
                <a:cs typeface="Calibri" pitchFamily="34" charset="0"/>
              </a:rPr>
              <a:t>việc</a:t>
            </a:r>
            <a:r>
              <a:rPr lang="en-US" sz="2100" dirty="0">
                <a:latin typeface="Calibri" pitchFamily="34" charset="0"/>
                <a:cs typeface="Calibri" pitchFamily="34" charset="0"/>
              </a:rPr>
              <a:t> debug hay </a:t>
            </a:r>
            <a:r>
              <a:rPr lang="en-US" sz="2100" dirty="0" err="1">
                <a:latin typeface="Calibri" pitchFamily="34" charset="0"/>
                <a:cs typeface="Calibri" pitchFamily="34" charset="0"/>
              </a:rPr>
              <a:t>làm</a:t>
            </a:r>
            <a:r>
              <a:rPr lang="en-US" sz="2100" dirty="0">
                <a:latin typeface="Calibri" pitchFamily="34" charset="0"/>
                <a:cs typeface="Calibri" pitchFamily="34" charset="0"/>
              </a:rPr>
              <a:t> </a:t>
            </a:r>
            <a:r>
              <a:rPr lang="en-US" sz="2100" dirty="0" err="1">
                <a:latin typeface="Calibri" pitchFamily="34" charset="0"/>
                <a:cs typeface="Calibri" pitchFamily="34" charset="0"/>
              </a:rPr>
              <a:t>việc</a:t>
            </a:r>
            <a:r>
              <a:rPr lang="en-US" sz="2100" dirty="0">
                <a:latin typeface="Calibri" pitchFamily="34" charset="0"/>
                <a:cs typeface="Calibri" pitchFamily="34" charset="0"/>
              </a:rPr>
              <a:t> </a:t>
            </a:r>
            <a:r>
              <a:rPr lang="en-US" sz="2100" dirty="0" err="1">
                <a:latin typeface="Calibri" pitchFamily="34" charset="0"/>
                <a:cs typeface="Calibri" pitchFamily="34" charset="0"/>
              </a:rPr>
              <a:t>nhóm</a:t>
            </a:r>
            <a:r>
              <a:rPr lang="en-US" sz="2100" dirty="0">
                <a:latin typeface="Calibri" pitchFamily="34" charset="0"/>
                <a:cs typeface="Calibri" pitchFamily="34" charset="0"/>
              </a:rPr>
              <a:t> </a:t>
            </a:r>
            <a:r>
              <a:rPr lang="en-US" sz="2100" dirty="0" err="1">
                <a:latin typeface="Calibri" pitchFamily="34" charset="0"/>
                <a:cs typeface="Calibri" pitchFamily="34" charset="0"/>
              </a:rPr>
              <a:t>sẽ</a:t>
            </a:r>
            <a:r>
              <a:rPr lang="en-US" sz="2100" dirty="0">
                <a:latin typeface="Calibri" pitchFamily="34" charset="0"/>
                <a:cs typeface="Calibri" pitchFamily="34" charset="0"/>
              </a:rPr>
              <a:t> </a:t>
            </a:r>
            <a:r>
              <a:rPr lang="en-US" sz="2100" dirty="0" err="1">
                <a:latin typeface="Calibri" pitchFamily="34" charset="0"/>
                <a:cs typeface="Calibri" pitchFamily="34" charset="0"/>
              </a:rPr>
              <a:t>trở</a:t>
            </a:r>
            <a:r>
              <a:rPr lang="en-US" sz="2100" dirty="0">
                <a:latin typeface="Calibri" pitchFamily="34" charset="0"/>
                <a:cs typeface="Calibri" pitchFamily="34" charset="0"/>
              </a:rPr>
              <a:t> </a:t>
            </a:r>
            <a:r>
              <a:rPr lang="en-US" sz="2100" dirty="0" err="1">
                <a:latin typeface="Calibri" pitchFamily="34" charset="0"/>
                <a:cs typeface="Calibri" pitchFamily="34" charset="0"/>
              </a:rPr>
              <a:t>nên</a:t>
            </a:r>
            <a:r>
              <a:rPr lang="en-US" sz="2100" dirty="0">
                <a:latin typeface="Calibri" pitchFamily="34" charset="0"/>
                <a:cs typeface="Calibri" pitchFamily="34" charset="0"/>
              </a:rPr>
              <a:t> </a:t>
            </a:r>
            <a:r>
              <a:rPr lang="en-US" sz="2100" dirty="0" err="1">
                <a:latin typeface="Calibri" pitchFamily="34" charset="0"/>
                <a:cs typeface="Calibri" pitchFamily="34" charset="0"/>
              </a:rPr>
              <a:t>khó</a:t>
            </a:r>
            <a:r>
              <a:rPr lang="en-US" sz="2100" dirty="0">
                <a:latin typeface="Calibri" pitchFamily="34" charset="0"/>
                <a:cs typeface="Calibri" pitchFamily="34" charset="0"/>
              </a:rPr>
              <a:t> </a:t>
            </a:r>
            <a:r>
              <a:rPr lang="en-US" sz="2100" dirty="0" err="1">
                <a:latin typeface="Calibri" pitchFamily="34" charset="0"/>
                <a:cs typeface="Calibri" pitchFamily="34" charset="0"/>
              </a:rPr>
              <a:t>khăn</a:t>
            </a:r>
            <a:r>
              <a:rPr lang="en-US" sz="2100" dirty="0">
                <a:latin typeface="Calibri" pitchFamily="34" charset="0"/>
                <a:cs typeface="Calibri" pitchFamily="34" charset="0"/>
              </a:rPr>
              <a:t>. </a:t>
            </a:r>
            <a:r>
              <a:rPr lang="en-US" sz="2100" dirty="0" err="1">
                <a:latin typeface="Calibri" pitchFamily="34" charset="0"/>
                <a:cs typeface="Calibri" pitchFamily="34" charset="0"/>
              </a:rPr>
              <a:t>Mỗi</a:t>
            </a:r>
            <a:r>
              <a:rPr lang="en-US" sz="2100" dirty="0">
                <a:latin typeface="Calibri" pitchFamily="34" charset="0"/>
                <a:cs typeface="Calibri" pitchFamily="34" charset="0"/>
              </a:rPr>
              <a:t> </a:t>
            </a:r>
            <a:r>
              <a:rPr lang="en-US" sz="2100" dirty="0" err="1">
                <a:latin typeface="Calibri" pitchFamily="34" charset="0"/>
                <a:cs typeface="Calibri" pitchFamily="34" charset="0"/>
              </a:rPr>
              <a:t>quy</a:t>
            </a:r>
            <a:r>
              <a:rPr lang="en-US" sz="2100" dirty="0">
                <a:latin typeface="Calibri" pitchFamily="34" charset="0"/>
                <a:cs typeface="Calibri" pitchFamily="34" charset="0"/>
              </a:rPr>
              <a:t> </a:t>
            </a:r>
            <a:r>
              <a:rPr lang="en-US" sz="2100" dirty="0" err="1">
                <a:latin typeface="Calibri" pitchFamily="34" charset="0"/>
                <a:cs typeface="Calibri" pitchFamily="34" charset="0"/>
              </a:rPr>
              <a:t>ước</a:t>
            </a:r>
            <a:r>
              <a:rPr lang="en-US" sz="2100" dirty="0">
                <a:latin typeface="Calibri" pitchFamily="34" charset="0"/>
                <a:cs typeface="Calibri" pitchFamily="34" charset="0"/>
              </a:rPr>
              <a:t> </a:t>
            </a:r>
            <a:r>
              <a:rPr lang="en-US" sz="2100" dirty="0" err="1">
                <a:latin typeface="Calibri" pitchFamily="34" charset="0"/>
                <a:cs typeface="Calibri" pitchFamily="34" charset="0"/>
              </a:rPr>
              <a:t>dưới</a:t>
            </a:r>
            <a:r>
              <a:rPr lang="en-US" sz="2100" dirty="0">
                <a:latin typeface="Calibri" pitchFamily="34" charset="0"/>
                <a:cs typeface="Calibri" pitchFamily="34" charset="0"/>
              </a:rPr>
              <a:t> </a:t>
            </a:r>
            <a:r>
              <a:rPr lang="en-US" sz="2100" dirty="0" err="1">
                <a:latin typeface="Calibri" pitchFamily="34" charset="0"/>
                <a:cs typeface="Calibri" pitchFamily="34" charset="0"/>
              </a:rPr>
              <a:t>đây</a:t>
            </a:r>
            <a:r>
              <a:rPr lang="en-US" sz="2100" dirty="0">
                <a:latin typeface="Calibri" pitchFamily="34" charset="0"/>
                <a:cs typeface="Calibri" pitchFamily="34" charset="0"/>
              </a:rPr>
              <a:t> </a:t>
            </a:r>
            <a:r>
              <a:rPr lang="en-US" sz="2100" dirty="0" err="1">
                <a:latin typeface="Calibri" pitchFamily="34" charset="0"/>
                <a:cs typeface="Calibri" pitchFamily="34" charset="0"/>
              </a:rPr>
              <a:t>đều</a:t>
            </a:r>
            <a:r>
              <a:rPr lang="en-US" sz="2100" dirty="0">
                <a:latin typeface="Calibri" pitchFamily="34" charset="0"/>
                <a:cs typeface="Calibri" pitchFamily="34" charset="0"/>
              </a:rPr>
              <a:t> </a:t>
            </a:r>
            <a:r>
              <a:rPr lang="en-US" sz="2100" dirty="0" err="1">
                <a:latin typeface="Calibri" pitchFamily="34" charset="0"/>
                <a:cs typeface="Calibri" pitchFamily="34" charset="0"/>
              </a:rPr>
              <a:t>là</a:t>
            </a:r>
            <a:r>
              <a:rPr lang="en-US" sz="2100" dirty="0">
                <a:latin typeface="Calibri" pitchFamily="34" charset="0"/>
                <a:cs typeface="Calibri" pitchFamily="34" charset="0"/>
              </a:rPr>
              <a:t> </a:t>
            </a:r>
            <a:r>
              <a:rPr lang="en-US" sz="2100" dirty="0" err="1">
                <a:latin typeface="Calibri" pitchFamily="34" charset="0"/>
                <a:cs typeface="Calibri" pitchFamily="34" charset="0"/>
              </a:rPr>
              <a:t>kinh</a:t>
            </a:r>
            <a:r>
              <a:rPr lang="en-US" sz="2100" dirty="0">
                <a:latin typeface="Calibri" pitchFamily="34" charset="0"/>
                <a:cs typeface="Calibri" pitchFamily="34" charset="0"/>
              </a:rPr>
              <a:t> </a:t>
            </a:r>
            <a:r>
              <a:rPr lang="en-US" sz="2100" dirty="0" err="1">
                <a:latin typeface="Calibri" pitchFamily="34" charset="0"/>
                <a:cs typeface="Calibri" pitchFamily="34" charset="0"/>
              </a:rPr>
              <a:t>nghiệm</a:t>
            </a:r>
            <a:r>
              <a:rPr lang="en-US" sz="2100" dirty="0">
                <a:latin typeface="Calibri" pitchFamily="34" charset="0"/>
                <a:cs typeface="Calibri" pitchFamily="34" charset="0"/>
              </a:rPr>
              <a:t> </a:t>
            </a:r>
            <a:r>
              <a:rPr lang="en-US" sz="2100" dirty="0" err="1">
                <a:latin typeface="Calibri" pitchFamily="34" charset="0"/>
                <a:cs typeface="Calibri" pitchFamily="34" charset="0"/>
              </a:rPr>
              <a:t>và</a:t>
            </a:r>
            <a:r>
              <a:rPr lang="en-US" sz="2100" dirty="0">
                <a:latin typeface="Calibri" pitchFamily="34" charset="0"/>
                <a:cs typeface="Calibri" pitchFamily="34" charset="0"/>
              </a:rPr>
              <a:t> </a:t>
            </a:r>
            <a:r>
              <a:rPr lang="en-US" sz="2100" dirty="0" err="1">
                <a:latin typeface="Calibri" pitchFamily="34" charset="0"/>
                <a:cs typeface="Calibri" pitchFamily="34" charset="0"/>
              </a:rPr>
              <a:t>rất</a:t>
            </a:r>
            <a:r>
              <a:rPr lang="en-US" sz="2100" dirty="0">
                <a:latin typeface="Calibri" pitchFamily="34" charset="0"/>
                <a:cs typeface="Calibri" pitchFamily="34" charset="0"/>
              </a:rPr>
              <a:t> </a:t>
            </a:r>
            <a:r>
              <a:rPr lang="en-US" sz="2100" dirty="0" err="1">
                <a:latin typeface="Calibri" pitchFamily="34" charset="0"/>
                <a:cs typeface="Calibri" pitchFamily="34" charset="0"/>
              </a:rPr>
              <a:t>rất</a:t>
            </a:r>
            <a:r>
              <a:rPr lang="en-US" sz="2100" dirty="0">
                <a:latin typeface="Calibri" pitchFamily="34" charset="0"/>
                <a:cs typeface="Calibri" pitchFamily="34" charset="0"/>
              </a:rPr>
              <a:t> </a:t>
            </a:r>
            <a:r>
              <a:rPr lang="en-US" sz="2100" dirty="0" err="1">
                <a:latin typeface="Calibri" pitchFamily="34" charset="0"/>
                <a:cs typeface="Calibri" pitchFamily="34" charset="0"/>
              </a:rPr>
              <a:t>nên</a:t>
            </a:r>
            <a:r>
              <a:rPr lang="en-US" sz="2100" dirty="0">
                <a:latin typeface="Calibri" pitchFamily="34" charset="0"/>
                <a:cs typeface="Calibri" pitchFamily="34" charset="0"/>
              </a:rPr>
              <a:t> </a:t>
            </a:r>
            <a:r>
              <a:rPr lang="en-US" sz="2100" dirty="0" err="1">
                <a:latin typeface="Calibri" pitchFamily="34" charset="0"/>
                <a:cs typeface="Calibri" pitchFamily="34" charset="0"/>
              </a:rPr>
              <a:t>tuân</a:t>
            </a:r>
            <a:r>
              <a:rPr lang="en-US" sz="2100" dirty="0">
                <a:latin typeface="Calibri" pitchFamily="34" charset="0"/>
                <a:cs typeface="Calibri" pitchFamily="34" charset="0"/>
              </a:rPr>
              <a:t> </a:t>
            </a:r>
            <a:r>
              <a:rPr lang="en-US" sz="2100" dirty="0" err="1">
                <a:latin typeface="Calibri" pitchFamily="34" charset="0"/>
                <a:cs typeface="Calibri" pitchFamily="34" charset="0"/>
              </a:rPr>
              <a:t>theo</a:t>
            </a:r>
            <a:r>
              <a:rPr lang="en-US" sz="2100" dirty="0">
                <a:latin typeface="Calibri" pitchFamily="34" charset="0"/>
                <a:cs typeface="Calibri" pitchFamily="34" charset="0"/>
              </a:rPr>
              <a:t> </a:t>
            </a:r>
            <a:r>
              <a:rPr lang="en-US" sz="2100" dirty="0" err="1">
                <a:latin typeface="Calibri" pitchFamily="34" charset="0"/>
                <a:cs typeface="Calibri" pitchFamily="34" charset="0"/>
              </a:rPr>
              <a:t>để</a:t>
            </a:r>
            <a:r>
              <a:rPr lang="en-US" sz="2100" dirty="0">
                <a:latin typeface="Calibri" pitchFamily="34" charset="0"/>
                <a:cs typeface="Calibri" pitchFamily="34" charset="0"/>
              </a:rPr>
              <a:t> </a:t>
            </a:r>
            <a:r>
              <a:rPr lang="en-US" sz="2100" dirty="0" err="1">
                <a:latin typeface="Calibri" pitchFamily="34" charset="0"/>
                <a:cs typeface="Calibri" pitchFamily="34" charset="0"/>
              </a:rPr>
              <a:t>có</a:t>
            </a:r>
            <a:r>
              <a:rPr lang="en-US" sz="2100" dirty="0">
                <a:latin typeface="Calibri" pitchFamily="34" charset="0"/>
                <a:cs typeface="Calibri" pitchFamily="34" charset="0"/>
              </a:rPr>
              <a:t> </a:t>
            </a:r>
            <a:r>
              <a:rPr lang="en-US" sz="2100" dirty="0" err="1">
                <a:latin typeface="Calibri" pitchFamily="34" charset="0"/>
                <a:cs typeface="Calibri" pitchFamily="34" charset="0"/>
              </a:rPr>
              <a:t>thể</a:t>
            </a:r>
            <a:r>
              <a:rPr lang="en-US" sz="2100" dirty="0">
                <a:latin typeface="Calibri" pitchFamily="34" charset="0"/>
                <a:cs typeface="Calibri" pitchFamily="34" charset="0"/>
              </a:rPr>
              <a:t> </a:t>
            </a:r>
            <a:r>
              <a:rPr lang="en-US" sz="2100" dirty="0" err="1">
                <a:latin typeface="Calibri" pitchFamily="34" charset="0"/>
                <a:cs typeface="Calibri" pitchFamily="34" charset="0"/>
              </a:rPr>
              <a:t>học</a:t>
            </a:r>
            <a:r>
              <a:rPr lang="en-US" sz="2100" dirty="0">
                <a:latin typeface="Calibri" pitchFamily="34" charset="0"/>
                <a:cs typeface="Calibri" pitchFamily="34" charset="0"/>
              </a:rPr>
              <a:t> </a:t>
            </a:r>
            <a:r>
              <a:rPr lang="en-US" sz="2100" dirty="0" err="1">
                <a:latin typeface="Calibri" pitchFamily="34" charset="0"/>
                <a:cs typeface="Calibri" pitchFamily="34" charset="0"/>
              </a:rPr>
              <a:t>lập</a:t>
            </a:r>
            <a:r>
              <a:rPr lang="en-US" sz="2100" dirty="0">
                <a:latin typeface="Calibri" pitchFamily="34" charset="0"/>
                <a:cs typeface="Calibri" pitchFamily="34" charset="0"/>
              </a:rPr>
              <a:t> </a:t>
            </a:r>
            <a:r>
              <a:rPr lang="en-US" sz="2100" dirty="0" err="1">
                <a:latin typeface="Calibri" pitchFamily="34" charset="0"/>
                <a:cs typeface="Calibri" pitchFamily="34" charset="0"/>
              </a:rPr>
              <a:t>trình</a:t>
            </a:r>
            <a:r>
              <a:rPr lang="en-US" sz="2100" dirty="0">
                <a:latin typeface="Calibri" pitchFamily="34" charset="0"/>
                <a:cs typeface="Calibri" pitchFamily="34" charset="0"/>
              </a:rPr>
              <a:t> </a:t>
            </a:r>
            <a:r>
              <a:rPr lang="en-US" sz="2100" dirty="0" err="1">
                <a:latin typeface="Calibri" pitchFamily="34" charset="0"/>
                <a:cs typeface="Calibri" pitchFamily="34" charset="0"/>
              </a:rPr>
              <a:t>tốt</a:t>
            </a:r>
            <a:r>
              <a:rPr lang="en-US" sz="2100" dirty="0">
                <a:latin typeface="Calibri" pitchFamily="34" charset="0"/>
                <a:cs typeface="Calibri" pitchFamily="34" charset="0"/>
              </a:rPr>
              <a:t> </a:t>
            </a:r>
            <a:r>
              <a:rPr lang="en-US" sz="2100" dirty="0" err="1">
                <a:latin typeface="Calibri" pitchFamily="34" charset="0"/>
                <a:cs typeface="Calibri" pitchFamily="34" charset="0"/>
              </a:rPr>
              <a:t>hơn</a:t>
            </a:r>
            <a:r>
              <a:rPr lang="en-US" sz="2100" dirty="0">
                <a:latin typeface="Calibri" pitchFamily="34" charset="0"/>
                <a:cs typeface="Calibri" pitchFamily="34" charset="0"/>
              </a:rPr>
              <a:t>.</a:t>
            </a:r>
          </a:p>
          <a:p>
            <a:endParaRPr lang="en-US" dirty="0">
              <a:latin typeface="Calibri" pitchFamily="34" charset="0"/>
              <a:cs typeface="Calibri" pitchFamily="34" charset="0"/>
            </a:endParaRPr>
          </a:p>
        </p:txBody>
      </p:sp>
      <p:pic>
        <p:nvPicPr>
          <p:cNvPr id="2050" name="Picture 2" descr="C:\Users\hv\Desktop\2014-12-2-15-32-45Shortcut-Photoshop-VietDesigner.net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00"/>
            <a:ext cx="428625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626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I.Quy</a:t>
            </a:r>
            <a:r>
              <a:rPr lang="en-US" dirty="0" smtClean="0"/>
              <a:t> </a:t>
            </a:r>
            <a:r>
              <a:rPr lang="en-US" dirty="0" err="1"/>
              <a:t>ước</a:t>
            </a:r>
            <a:r>
              <a:rPr lang="en-US" dirty="0"/>
              <a:t> </a:t>
            </a:r>
            <a:r>
              <a:rPr lang="en-US" dirty="0" err="1"/>
              <a:t>đặt</a:t>
            </a:r>
            <a:r>
              <a:rPr lang="en-US" dirty="0"/>
              <a:t> </a:t>
            </a:r>
            <a:r>
              <a:rPr lang="en-US" dirty="0" err="1"/>
              <a:t>tên</a:t>
            </a:r>
            <a:r>
              <a:rPr lang="en-US" dirty="0"/>
              <a:t>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rmAutofit lnSpcReduction="10000"/>
          </a:bodyPr>
          <a:lstStyle/>
          <a:p>
            <a:pPr fontAlgn="base"/>
            <a:r>
              <a:rPr lang="vi-VN" sz="2200" dirty="0">
                <a:latin typeface="Calibri" pitchFamily="34" charset="0"/>
                <a:cs typeface="Calibri" pitchFamily="34" charset="0"/>
              </a:rPr>
              <a:t>Không trùng với</a:t>
            </a:r>
            <a:r>
              <a:rPr lang="vi-VN" sz="2200" dirty="0">
                <a:latin typeface="Calibri" pitchFamily="34" charset="0"/>
                <a:cs typeface="Calibri" pitchFamily="34" charset="0"/>
                <a:hlinkClick r:id="rId2" tooltip="Link: http://hoidapit.com.vn/"/>
              </a:rPr>
              <a:t> từ khóa</a:t>
            </a:r>
            <a:endParaRPr lang="vi-VN" sz="2200" dirty="0">
              <a:latin typeface="Calibri" pitchFamily="34" charset="0"/>
              <a:cs typeface="Calibri" pitchFamily="34" charset="0"/>
            </a:endParaRPr>
          </a:p>
          <a:p>
            <a:pPr fontAlgn="base"/>
            <a:r>
              <a:rPr lang="vi-VN" sz="2200" dirty="0">
                <a:latin typeface="Calibri" pitchFamily="34" charset="0"/>
                <a:cs typeface="Calibri" pitchFamily="34" charset="0"/>
              </a:rPr>
              <a:t>Không được bắt đầu bằng một số, tên phải bắt đầu bằng một chữ cái, hoặc ký tự $, _</a:t>
            </a:r>
          </a:p>
          <a:p>
            <a:pPr fontAlgn="base"/>
            <a:r>
              <a:rPr lang="vi-VN" sz="2200" dirty="0">
                <a:latin typeface="Calibri" pitchFamily="34" charset="0"/>
                <a:cs typeface="Calibri" pitchFamily="34" charset="0"/>
              </a:rPr>
              <a:t>Không được chứa dấu cách, các ký tự toán học cộng, trừ, nhân, chia …vv</a:t>
            </a:r>
          </a:p>
          <a:p>
            <a:pPr fontAlgn="base"/>
            <a:r>
              <a:rPr lang="vi-VN" sz="2200" dirty="0">
                <a:latin typeface="Calibri" pitchFamily="34" charset="0"/>
                <a:cs typeface="Calibri" pitchFamily="34" charset="0"/>
              </a:rPr>
              <a:t>Không trùng với một định danh khác trong một phạm </a:t>
            </a:r>
            <a:r>
              <a:rPr lang="vi-VN" sz="2200" dirty="0" smtClean="0">
                <a:latin typeface="Calibri" pitchFamily="34" charset="0"/>
                <a:cs typeface="Calibri" pitchFamily="34" charset="0"/>
              </a:rPr>
              <a:t>vi</a:t>
            </a:r>
            <a:r>
              <a:rPr lang="en-US" sz="2200" dirty="0" smtClean="0">
                <a:latin typeface="Calibri" pitchFamily="34" charset="0"/>
                <a:cs typeface="Calibri" pitchFamily="34" charset="0"/>
              </a:rPr>
              <a:t>.</a:t>
            </a:r>
            <a:endParaRPr lang="vi-VN" sz="2200" dirty="0">
              <a:latin typeface="Calibri" pitchFamily="34" charset="0"/>
              <a:cs typeface="Calibri" pitchFamily="34" charset="0"/>
            </a:endParaRPr>
          </a:p>
          <a:p>
            <a:endParaRPr lang="en-US" dirty="0">
              <a:latin typeface="Calibri" pitchFamily="34" charset="0"/>
              <a:cs typeface="Calibri" pitchFamily="34" charset="0"/>
            </a:endParaRPr>
          </a:p>
        </p:txBody>
      </p:sp>
      <p:pic>
        <p:nvPicPr>
          <p:cNvPr id="3074" name="Picture 2" descr="C:\Users\hv\Desktop\chon-tu-khoa-keyword-seo-cho-website-thuong-mai-ecommerc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43400"/>
            <a:ext cx="4935538"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508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I.Quy</a:t>
            </a:r>
            <a:r>
              <a:rPr lang="en-US" dirty="0" smtClean="0"/>
              <a:t> </a:t>
            </a:r>
            <a:r>
              <a:rPr lang="en-US" dirty="0" err="1"/>
              <a:t>ước</a:t>
            </a:r>
            <a:r>
              <a:rPr lang="en-US" dirty="0"/>
              <a:t> </a:t>
            </a:r>
            <a:r>
              <a:rPr lang="en-US" dirty="0" err="1"/>
              <a:t>đặt</a:t>
            </a:r>
            <a:r>
              <a:rPr lang="en-US" dirty="0"/>
              <a:t> </a:t>
            </a:r>
            <a:r>
              <a:rPr lang="en-US" dirty="0" err="1"/>
              <a:t>tên</a:t>
            </a:r>
            <a:r>
              <a:rPr lang="en-US" dirty="0"/>
              <a:t>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Autofit/>
          </a:bodyPr>
          <a:lstStyle/>
          <a:p>
            <a:r>
              <a:rPr lang="vi-VN" sz="2000" b="1" dirty="0">
                <a:solidFill>
                  <a:schemeClr val="accent1">
                    <a:lumMod val="75000"/>
                  </a:schemeClr>
                </a:solidFill>
                <a:latin typeface="Calibri" pitchFamily="34" charset="0"/>
                <a:cs typeface="Calibri" pitchFamily="34" charset="0"/>
              </a:rPr>
              <a:t>Tên </a:t>
            </a:r>
            <a:r>
              <a:rPr lang="vi-VN" sz="2000" b="1" dirty="0" smtClean="0">
                <a:solidFill>
                  <a:schemeClr val="accent1">
                    <a:lumMod val="75000"/>
                  </a:schemeClr>
                </a:solidFill>
                <a:latin typeface="Calibri" pitchFamily="34" charset="0"/>
                <a:cs typeface="Calibri" pitchFamily="34" charset="0"/>
              </a:rPr>
              <a:t>biến</a:t>
            </a:r>
            <a:r>
              <a:rPr lang="vi-VN" sz="2000" dirty="0" smtClean="0">
                <a:solidFill>
                  <a:schemeClr val="accent1">
                    <a:lumMod val="75000"/>
                  </a:schemeClr>
                </a:solidFill>
                <a:latin typeface="Calibri" pitchFamily="34" charset="0"/>
                <a:cs typeface="Calibri" pitchFamily="34" charset="0"/>
              </a:rPr>
              <a:t>:</a:t>
            </a:r>
            <a:r>
              <a:rPr lang="vi-VN" sz="2000" dirty="0">
                <a:latin typeface="Calibri" pitchFamily="34" charset="0"/>
                <a:cs typeface="Calibri" pitchFamily="34" charset="0"/>
              </a:rPr>
              <a:t> bao giờ cũng bắt đầu bằng ký tự thường, nếu tên có nhiều từ thì ghép các từ lại, và viết hoa chữ đầu tiên, ví dụ như: number, numberOne, numberTwo, getTotalRows …vvv</a:t>
            </a:r>
          </a:p>
          <a:p>
            <a:r>
              <a:rPr lang="vi-VN" sz="2000" b="1" dirty="0">
                <a:solidFill>
                  <a:schemeClr val="accent1">
                    <a:lumMod val="75000"/>
                  </a:schemeClr>
                </a:solidFill>
                <a:latin typeface="Calibri" pitchFamily="34" charset="0"/>
                <a:cs typeface="Calibri" pitchFamily="34" charset="0"/>
              </a:rPr>
              <a:t>Tên lớp, giao diện</a:t>
            </a:r>
            <a:r>
              <a:rPr lang="vi-VN" sz="2000" dirty="0">
                <a:solidFill>
                  <a:schemeClr val="accent1">
                    <a:lumMod val="75000"/>
                  </a:schemeClr>
                </a:solidFill>
                <a:latin typeface="Calibri" pitchFamily="34" charset="0"/>
                <a:cs typeface="Calibri" pitchFamily="34" charset="0"/>
              </a:rPr>
              <a:t>:</a:t>
            </a:r>
            <a:r>
              <a:rPr lang="vi-VN" sz="2000" dirty="0">
                <a:latin typeface="Calibri" pitchFamily="34" charset="0"/>
                <a:cs typeface="Calibri" pitchFamily="34" charset="0"/>
              </a:rPr>
              <a:t> ta viết hoa ký tự đầu tiên, nếu tên lớp hoặc giao diện có nhiều từ thì ta cũng nối các từ lại, và viết hoa từ đầu tiên, ví dụ như: Students, StudentManager. </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244679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I.Quy</a:t>
            </a:r>
            <a:r>
              <a:rPr lang="en-US" dirty="0" smtClean="0"/>
              <a:t> </a:t>
            </a:r>
            <a:r>
              <a:rPr lang="en-US" dirty="0" err="1"/>
              <a:t>ước</a:t>
            </a:r>
            <a:r>
              <a:rPr lang="en-US" dirty="0"/>
              <a:t> </a:t>
            </a:r>
            <a:r>
              <a:rPr lang="en-US" dirty="0" err="1"/>
              <a:t>đặt</a:t>
            </a:r>
            <a:r>
              <a:rPr lang="en-US" dirty="0"/>
              <a:t> </a:t>
            </a:r>
            <a:r>
              <a:rPr lang="en-US" dirty="0" err="1"/>
              <a:t>tên</a:t>
            </a:r>
            <a:r>
              <a:rPr lang="en-US" dirty="0"/>
              <a:t>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Autofit/>
          </a:bodyPr>
          <a:lstStyle/>
          <a:p>
            <a:r>
              <a:rPr lang="en-US" sz="2000" b="1" dirty="0" smtClean="0">
                <a:solidFill>
                  <a:schemeClr val="accent1">
                    <a:lumMod val="75000"/>
                  </a:schemeClr>
                </a:solidFill>
                <a:latin typeface="Calibri" pitchFamily="34" charset="0"/>
                <a:cs typeface="Calibri" pitchFamily="34" charset="0"/>
              </a:rPr>
              <a:t>T</a:t>
            </a:r>
            <a:r>
              <a:rPr lang="vi-VN" sz="2000" b="1" dirty="0" smtClean="0">
                <a:solidFill>
                  <a:schemeClr val="accent1">
                    <a:lumMod val="75000"/>
                  </a:schemeClr>
                </a:solidFill>
                <a:latin typeface="Calibri" pitchFamily="34" charset="0"/>
                <a:cs typeface="Calibri" pitchFamily="34" charset="0"/>
              </a:rPr>
              <a:t>ên hằng</a:t>
            </a:r>
            <a:r>
              <a:rPr lang="en-US" sz="2000" b="1" dirty="0" smtClean="0">
                <a:solidFill>
                  <a:schemeClr val="accent1">
                    <a:lumMod val="75000"/>
                  </a:schemeClr>
                </a:solidFill>
                <a:latin typeface="Calibri" pitchFamily="34" charset="0"/>
                <a:cs typeface="Calibri" pitchFamily="34" charset="0"/>
              </a:rPr>
              <a:t>:</a:t>
            </a:r>
            <a:r>
              <a:rPr lang="vi-VN" sz="2000" b="1" dirty="0" smtClean="0">
                <a:solidFill>
                  <a:schemeClr val="accent1">
                    <a:lumMod val="75000"/>
                  </a:schemeClr>
                </a:solidFill>
                <a:latin typeface="Calibri" pitchFamily="34" charset="0"/>
                <a:cs typeface="Calibri" pitchFamily="34" charset="0"/>
              </a:rPr>
              <a:t> </a:t>
            </a:r>
            <a:r>
              <a:rPr lang="vi-VN" sz="2000" dirty="0" smtClean="0">
                <a:latin typeface="Calibri" pitchFamily="34" charset="0"/>
                <a:cs typeface="Calibri" pitchFamily="34" charset="0"/>
              </a:rPr>
              <a:t>Nên </a:t>
            </a:r>
            <a:r>
              <a:rPr lang="vi-VN" sz="2000" dirty="0">
                <a:latin typeface="Calibri" pitchFamily="34" charset="0"/>
                <a:cs typeface="Calibri" pitchFamily="34" charset="0"/>
              </a:rPr>
              <a:t>định nghĩa riêng, không nên viết trực </a:t>
            </a:r>
            <a:r>
              <a:rPr lang="vi-VN" sz="2000" dirty="0" smtClean="0">
                <a:latin typeface="Calibri" pitchFamily="34" charset="0"/>
                <a:cs typeface="Calibri" pitchFamily="34" charset="0"/>
              </a:rPr>
              <a:t>tiếp</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bao </a:t>
            </a:r>
            <a:r>
              <a:rPr lang="vi-VN" sz="2000" dirty="0">
                <a:latin typeface="Calibri" pitchFamily="34" charset="0"/>
                <a:cs typeface="Calibri" pitchFamily="34" charset="0"/>
              </a:rPr>
              <a:t>giờ cũng viết </a:t>
            </a:r>
            <a:r>
              <a:rPr lang="vi-VN" sz="2000" dirty="0" smtClean="0">
                <a:latin typeface="Calibri" pitchFamily="34" charset="0"/>
                <a:cs typeface="Calibri" pitchFamily="34" charset="0"/>
              </a:rPr>
              <a:t>hoa, </a:t>
            </a:r>
            <a:r>
              <a:rPr lang="vi-VN" sz="2000" dirty="0">
                <a:latin typeface="Calibri" pitchFamily="34" charset="0"/>
                <a:cs typeface="Calibri" pitchFamily="34" charset="0"/>
              </a:rPr>
              <a:t>ví dụ </a:t>
            </a:r>
            <a:r>
              <a:rPr lang="vi-VN" sz="2000" dirty="0" smtClean="0">
                <a:latin typeface="Calibri" pitchFamily="34" charset="0"/>
                <a:cs typeface="Calibri" pitchFamily="34" charset="0"/>
              </a:rPr>
              <a:t>như:COLOR, BLUE </a:t>
            </a:r>
            <a:r>
              <a:rPr lang="vi-VN" sz="2000" dirty="0">
                <a:latin typeface="Calibri" pitchFamily="34" charset="0"/>
                <a:cs typeface="Calibri" pitchFamily="34" charset="0"/>
              </a:rPr>
              <a:t>..vv</a:t>
            </a:r>
          </a:p>
          <a:p>
            <a:r>
              <a:rPr lang="vi-VN" sz="2000" b="1" dirty="0">
                <a:solidFill>
                  <a:schemeClr val="accent1">
                    <a:lumMod val="75000"/>
                  </a:schemeClr>
                </a:solidFill>
                <a:latin typeface="Calibri" pitchFamily="34" charset="0"/>
                <a:cs typeface="Calibri" pitchFamily="34" charset="0"/>
              </a:rPr>
              <a:t>Tên </a:t>
            </a:r>
            <a:r>
              <a:rPr lang="vi-VN" sz="2000" b="1" dirty="0" smtClean="0">
                <a:solidFill>
                  <a:schemeClr val="accent1">
                    <a:lumMod val="75000"/>
                  </a:schemeClr>
                </a:solidFill>
                <a:latin typeface="Calibri" pitchFamily="34" charset="0"/>
                <a:cs typeface="Calibri" pitchFamily="34" charset="0"/>
              </a:rPr>
              <a:t>phương thức</a:t>
            </a:r>
            <a:r>
              <a:rPr lang="en-US" sz="2000" b="1" dirty="0" smtClean="0">
                <a:solidFill>
                  <a:schemeClr val="accent1">
                    <a:lumMod val="75000"/>
                  </a:schemeClr>
                </a:solidFill>
                <a:latin typeface="Calibri" pitchFamily="34" charset="0"/>
                <a:cs typeface="Calibri" pitchFamily="34" charset="0"/>
              </a:rPr>
              <a:t>:</a:t>
            </a:r>
            <a:r>
              <a:rPr lang="en-US" sz="2000" b="1" dirty="0" smtClean="0">
                <a:solidFill>
                  <a:schemeClr val="accent1">
                    <a:lumMod val="50000"/>
                  </a:schemeClr>
                </a:solidFill>
                <a:latin typeface="Calibri" pitchFamily="34" charset="0"/>
                <a:cs typeface="Calibri" pitchFamily="34" charset="0"/>
              </a:rPr>
              <a:t> </a:t>
            </a:r>
            <a:r>
              <a:rPr lang="vi-VN" sz="2000" dirty="0">
                <a:latin typeface="Calibri" pitchFamily="34" charset="0"/>
                <a:cs typeface="Calibri" pitchFamily="34" charset="0"/>
              </a:rPr>
              <a:t>thể hiện đầy đủ ý nghĩa chức năng của phương </a:t>
            </a:r>
            <a:r>
              <a:rPr lang="vi-VN" sz="2000" dirty="0" smtClean="0">
                <a:latin typeface="Calibri" pitchFamily="34" charset="0"/>
                <a:cs typeface="Calibri" pitchFamily="34" charset="0"/>
              </a:rPr>
              <a:t>thức</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phải </a:t>
            </a:r>
            <a:r>
              <a:rPr lang="vi-VN" sz="2000" dirty="0">
                <a:latin typeface="Calibri" pitchFamily="34" charset="0"/>
                <a:cs typeface="Calibri" pitchFamily="34" charset="0"/>
              </a:rPr>
              <a:t>là động từ bắt đầu bằng 1 ký tự in thường và các từ tiếp sau được viết rõ ràng bởi các từ bắt đầu bằng 1 kí tự in hoa: Ex: getName(), computeTotalWidth()…</a:t>
            </a:r>
            <a:endParaRPr lang="en-US" sz="2000" dirty="0">
              <a:latin typeface="Calibri" pitchFamily="34" charset="0"/>
              <a:cs typeface="Calibri" pitchFamily="34" charset="0"/>
            </a:endParaRPr>
          </a:p>
        </p:txBody>
      </p:sp>
      <p:pic>
        <p:nvPicPr>
          <p:cNvPr id="2050" name="Picture 2" descr="C:\Users\hv\Desktop\fb7bacaf5e84aaa928b78562e925ff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114800"/>
            <a:ext cx="4248150" cy="207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6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a:buNone/>
            </a:pPr>
            <a:r>
              <a:rPr lang="en-US" sz="1800" dirty="0" smtClean="0">
                <a:solidFill>
                  <a:schemeClr val="tx1"/>
                </a:solidFill>
                <a:latin typeface="Calibri" pitchFamily="34" charset="0"/>
                <a:cs typeface="Calibri" pitchFamily="34" charset="0"/>
              </a:rPr>
              <a:t>1.</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Chương</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tách</a:t>
            </a:r>
            <a:r>
              <a:rPr lang="en-US" sz="1800" dirty="0">
                <a:latin typeface="Calibri" pitchFamily="34" charset="0"/>
                <a:cs typeface="Calibri" pitchFamily="34" charset="0"/>
              </a:rPr>
              <a:t> </a:t>
            </a:r>
            <a:r>
              <a:rPr lang="en-US" sz="1800" dirty="0" err="1">
                <a:latin typeface="Calibri" pitchFamily="34" charset="0"/>
                <a:cs typeface="Calibri" pitchFamily="34" charset="0"/>
              </a:rPr>
              <a:t>thành</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module, </a:t>
            </a:r>
            <a:r>
              <a:rPr lang="en-US" sz="1800" dirty="0" err="1">
                <a:latin typeface="Calibri" pitchFamily="34" charset="0"/>
                <a:cs typeface="Calibri" pitchFamily="34" charset="0"/>
              </a:rPr>
              <a:t>mỗi</a:t>
            </a:r>
            <a:r>
              <a:rPr lang="en-US" sz="1800" dirty="0">
                <a:latin typeface="Calibri" pitchFamily="34" charset="0"/>
                <a:cs typeface="Calibri" pitchFamily="34" charset="0"/>
              </a:rPr>
              <a:t> module </a:t>
            </a:r>
            <a:r>
              <a:rPr lang="en-US" sz="1800" dirty="0" err="1">
                <a:latin typeface="Calibri" pitchFamily="34" charset="0"/>
                <a:cs typeface="Calibri" pitchFamily="34" charset="0"/>
              </a:rPr>
              <a:t>thực</a:t>
            </a:r>
            <a:r>
              <a:rPr lang="en-US" sz="1800" dirty="0">
                <a:latin typeface="Calibri" pitchFamily="34" charset="0"/>
                <a:cs typeface="Calibri" pitchFamily="34" charset="0"/>
              </a:rPr>
              <a:t> </a:t>
            </a:r>
            <a:r>
              <a:rPr lang="en-US" sz="1800" dirty="0" err="1">
                <a:latin typeface="Calibri" pitchFamily="34" charset="0"/>
                <a:cs typeface="Calibri" pitchFamily="34" charset="0"/>
              </a:rPr>
              <a:t>hiện</a:t>
            </a:r>
            <a:r>
              <a:rPr lang="en-US" sz="1800" dirty="0">
                <a:latin typeface="Calibri" pitchFamily="34" charset="0"/>
                <a:cs typeface="Calibri" pitchFamily="34" charset="0"/>
              </a:rPr>
              <a:t> </a:t>
            </a:r>
            <a:r>
              <a:rPr lang="en-US" sz="1800" dirty="0" err="1">
                <a:latin typeface="Calibri" pitchFamily="34" charset="0"/>
                <a:cs typeface="Calibri" pitchFamily="34" charset="0"/>
              </a:rPr>
              <a:t>một</a:t>
            </a:r>
            <a:r>
              <a:rPr lang="en-US" sz="1800" dirty="0">
                <a:latin typeface="Calibri" pitchFamily="34" charset="0"/>
                <a:cs typeface="Calibri" pitchFamily="34" charset="0"/>
              </a:rPr>
              <a:t> </a:t>
            </a:r>
            <a:r>
              <a:rPr lang="en-US" sz="1800" dirty="0" err="1">
                <a:latin typeface="Calibri" pitchFamily="34" charset="0"/>
                <a:cs typeface="Calibri" pitchFamily="34" charset="0"/>
              </a:rPr>
              <a:t>công</a:t>
            </a:r>
            <a:r>
              <a:rPr lang="en-US" sz="1800" dirty="0">
                <a:latin typeface="Calibri" pitchFamily="34" charset="0"/>
                <a:cs typeface="Calibri" pitchFamily="34" charset="0"/>
              </a:rPr>
              <a:t> </a:t>
            </a:r>
            <a:r>
              <a:rPr lang="en-US" sz="1800" dirty="0" err="1">
                <a:latin typeface="Calibri" pitchFamily="34" charset="0"/>
                <a:cs typeface="Calibri" pitchFamily="34" charset="0"/>
              </a:rPr>
              <a:t>việc</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càng</a:t>
            </a:r>
            <a:r>
              <a:rPr lang="en-US" sz="1800" dirty="0">
                <a:latin typeface="Calibri" pitchFamily="34" charset="0"/>
                <a:cs typeface="Calibri" pitchFamily="34" charset="0"/>
              </a:rPr>
              <a:t> </a:t>
            </a:r>
            <a:r>
              <a:rPr lang="en-US" sz="1800" dirty="0" err="1">
                <a:latin typeface="Calibri" pitchFamily="34" charset="0"/>
                <a:cs typeface="Calibri" pitchFamily="34" charset="0"/>
              </a:rPr>
              <a:t>độc</a:t>
            </a:r>
            <a:r>
              <a:rPr lang="en-US" sz="1800" dirty="0">
                <a:latin typeface="Calibri" pitchFamily="34" charset="0"/>
                <a:cs typeface="Calibri" pitchFamily="34" charset="0"/>
              </a:rPr>
              <a:t> </a:t>
            </a:r>
            <a:r>
              <a:rPr lang="en-US" sz="1800" dirty="0" err="1">
                <a:latin typeface="Calibri" pitchFamily="34" charset="0"/>
                <a:cs typeface="Calibri" pitchFamily="34" charset="0"/>
              </a:rPr>
              <a:t>lập</a:t>
            </a:r>
            <a:r>
              <a:rPr lang="en-US" sz="1800" dirty="0">
                <a:latin typeface="Calibri" pitchFamily="34" charset="0"/>
                <a:cs typeface="Calibri" pitchFamily="34" charset="0"/>
              </a:rPr>
              <a:t> </a:t>
            </a:r>
            <a:r>
              <a:rPr lang="en-US" sz="1800" dirty="0" err="1">
                <a:latin typeface="Calibri" pitchFamily="34" charset="0"/>
                <a:cs typeface="Calibri" pitchFamily="34" charset="0"/>
              </a:rPr>
              <a:t>càng</a:t>
            </a:r>
            <a:r>
              <a:rPr lang="en-US" sz="1800" dirty="0">
                <a:latin typeface="Calibri" pitchFamily="34" charset="0"/>
                <a:cs typeface="Calibri" pitchFamily="34" charset="0"/>
              </a:rPr>
              <a:t> </a:t>
            </a:r>
            <a:r>
              <a:rPr lang="en-US" sz="1800" dirty="0" err="1">
                <a:latin typeface="Calibri" pitchFamily="34" charset="0"/>
                <a:cs typeface="Calibri" pitchFamily="34" charset="0"/>
              </a:rPr>
              <a:t>tốt</a:t>
            </a:r>
            <a:r>
              <a:rPr lang="en-US" sz="1800" dirty="0">
                <a:latin typeface="Calibri" pitchFamily="34" charset="0"/>
                <a:cs typeface="Calibri" pitchFamily="34" charset="0"/>
              </a:rPr>
              <a:t>. </a:t>
            </a:r>
            <a:r>
              <a:rPr lang="en-US" sz="1800" dirty="0" err="1">
                <a:latin typeface="Calibri" pitchFamily="34" charset="0"/>
                <a:cs typeface="Calibri" pitchFamily="34" charset="0"/>
              </a:rPr>
              <a:t>Điều</a:t>
            </a:r>
            <a:r>
              <a:rPr lang="en-US" sz="1800" dirty="0">
                <a:latin typeface="Calibri" pitchFamily="34" charset="0"/>
                <a:cs typeface="Calibri" pitchFamily="34" charset="0"/>
              </a:rPr>
              <a:t> </a:t>
            </a:r>
            <a:r>
              <a:rPr lang="en-US" sz="1800" dirty="0" err="1">
                <a:latin typeface="Calibri" pitchFamily="34" charset="0"/>
                <a:cs typeface="Calibri" pitchFamily="34" charset="0"/>
              </a:rPr>
              <a:t>này</a:t>
            </a:r>
            <a:r>
              <a:rPr lang="en-US" sz="1800" dirty="0">
                <a:latin typeface="Calibri" pitchFamily="34" charset="0"/>
                <a:cs typeface="Calibri" pitchFamily="34" charset="0"/>
              </a:rPr>
              <a:t>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giúp</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bảo</a:t>
            </a:r>
            <a:r>
              <a:rPr lang="en-US" sz="1800" dirty="0">
                <a:latin typeface="Calibri" pitchFamily="34" charset="0"/>
                <a:cs typeface="Calibri" pitchFamily="34" charset="0"/>
              </a:rPr>
              <a:t> </a:t>
            </a:r>
            <a:r>
              <a:rPr lang="en-US" sz="1800" dirty="0" err="1">
                <a:latin typeface="Calibri" pitchFamily="34" charset="0"/>
                <a:cs typeface="Calibri" pitchFamily="34" charset="0"/>
              </a:rPr>
              <a:t>dưỡng</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khi</a:t>
            </a:r>
            <a:r>
              <a:rPr lang="en-US" sz="1800" dirty="0">
                <a:latin typeface="Calibri" pitchFamily="34" charset="0"/>
                <a:cs typeface="Calibri" pitchFamily="34" charset="0"/>
              </a:rPr>
              <a:t> </a:t>
            </a:r>
            <a:r>
              <a:rPr lang="en-US" sz="1800" dirty="0" err="1">
                <a:latin typeface="Calibri" pitchFamily="34" charset="0"/>
                <a:cs typeface="Calibri" pitchFamily="34" charset="0"/>
              </a:rPr>
              <a:t>đọc</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ta </a:t>
            </a:r>
            <a:r>
              <a:rPr lang="en-US" sz="1800" dirty="0" err="1">
                <a:latin typeface="Calibri" pitchFamily="34" charset="0"/>
                <a:cs typeface="Calibri" pitchFamily="34" charset="0"/>
              </a:rPr>
              <a:t>không</a:t>
            </a:r>
            <a:r>
              <a:rPr lang="en-US" sz="1800" dirty="0">
                <a:latin typeface="Calibri" pitchFamily="34" charset="0"/>
                <a:cs typeface="Calibri" pitchFamily="34" charset="0"/>
              </a:rPr>
              <a:t> </a:t>
            </a:r>
            <a:r>
              <a:rPr lang="en-US" sz="1800" dirty="0" err="1">
                <a:latin typeface="Calibri" pitchFamily="34" charset="0"/>
                <a:cs typeface="Calibri" pitchFamily="34" charset="0"/>
              </a:rPr>
              <a:t>phải</a:t>
            </a:r>
            <a:r>
              <a:rPr lang="en-US" sz="1800" dirty="0">
                <a:latin typeface="Calibri" pitchFamily="34" charset="0"/>
                <a:cs typeface="Calibri" pitchFamily="34" charset="0"/>
              </a:rPr>
              <a:t> </a:t>
            </a:r>
            <a:r>
              <a:rPr lang="en-US" sz="1800" dirty="0" err="1">
                <a:latin typeface="Calibri" pitchFamily="34" charset="0"/>
                <a:cs typeface="Calibri" pitchFamily="34" charset="0"/>
              </a:rPr>
              <a:t>đọc</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a:t>
            </a:r>
            <a:r>
              <a:rPr lang="en-US" sz="1800" dirty="0" err="1">
                <a:latin typeface="Calibri" pitchFamily="34" charset="0"/>
                <a:cs typeface="Calibri" pitchFamily="34" charset="0"/>
              </a:rPr>
              <a:t>nhớ</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đoạn</a:t>
            </a:r>
            <a:r>
              <a:rPr lang="en-US" sz="1800" dirty="0">
                <a:latin typeface="Calibri" pitchFamily="34" charset="0"/>
                <a:cs typeface="Calibri" pitchFamily="34" charset="0"/>
              </a:rPr>
              <a:t> </a:t>
            </a:r>
            <a:r>
              <a:rPr lang="en-US" sz="1800" dirty="0" err="1">
                <a:latin typeface="Calibri" pitchFamily="34" charset="0"/>
                <a:cs typeface="Calibri" pitchFamily="34" charset="0"/>
              </a:rPr>
              <a:t>lệnh</a:t>
            </a:r>
            <a:r>
              <a:rPr lang="en-US" sz="1800" dirty="0">
                <a:latin typeface="Calibri" pitchFamily="34" charset="0"/>
                <a:cs typeface="Calibri" pitchFamily="34" charset="0"/>
              </a:rPr>
              <a:t> </a:t>
            </a:r>
            <a:r>
              <a:rPr lang="en-US" sz="1800" dirty="0" err="1">
                <a:latin typeface="Calibri" pitchFamily="34" charset="0"/>
                <a:cs typeface="Calibri" pitchFamily="34" charset="0"/>
              </a:rPr>
              <a:t>nằm</a:t>
            </a:r>
            <a:r>
              <a:rPr lang="en-US" sz="1800" dirty="0">
                <a:latin typeface="Calibri" pitchFamily="34" charset="0"/>
                <a:cs typeface="Calibri" pitchFamily="34" charset="0"/>
              </a:rPr>
              <a:t> </a:t>
            </a:r>
            <a:r>
              <a:rPr lang="en-US" sz="1800" dirty="0" err="1">
                <a:latin typeface="Calibri" pitchFamily="34" charset="0"/>
                <a:cs typeface="Calibri" pitchFamily="34" charset="0"/>
              </a:rPr>
              <a:t>rải</a:t>
            </a:r>
            <a:r>
              <a:rPr lang="en-US" sz="1800" dirty="0">
                <a:latin typeface="Calibri" pitchFamily="34" charset="0"/>
                <a:cs typeface="Calibri" pitchFamily="34" charset="0"/>
              </a:rPr>
              <a:t> </a:t>
            </a:r>
            <a:r>
              <a:rPr lang="en-US" sz="1800" dirty="0" err="1">
                <a:latin typeface="Calibri" pitchFamily="34" charset="0"/>
                <a:cs typeface="Calibri" pitchFamily="34" charset="0"/>
              </a:rPr>
              <a:t>rác</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hiểu</a:t>
            </a:r>
            <a:r>
              <a:rPr lang="en-US" sz="1800" dirty="0">
                <a:latin typeface="Calibri" pitchFamily="34" charset="0"/>
                <a:cs typeface="Calibri" pitchFamily="34" charset="0"/>
              </a:rPr>
              <a:t> </a:t>
            </a:r>
            <a:r>
              <a:rPr lang="en-US" sz="1800" dirty="0" err="1">
                <a:latin typeface="Calibri" pitchFamily="34" charset="0"/>
                <a:cs typeface="Calibri" pitchFamily="34" charset="0"/>
              </a:rPr>
              <a:t>được</a:t>
            </a:r>
            <a:r>
              <a:rPr lang="en-US" sz="1800" dirty="0">
                <a:latin typeface="Calibri" pitchFamily="34" charset="0"/>
                <a:cs typeface="Calibri" pitchFamily="34" charset="0"/>
              </a:rPr>
              <a:t> </a:t>
            </a:r>
            <a:r>
              <a:rPr lang="en-US" sz="1800" dirty="0" err="1">
                <a:latin typeface="Calibri" pitchFamily="34" charset="0"/>
                <a:cs typeface="Calibri" pitchFamily="34" charset="0"/>
              </a:rPr>
              <a:t>điều</a:t>
            </a:r>
            <a:r>
              <a:rPr lang="en-US" sz="1800" dirty="0">
                <a:latin typeface="Calibri" pitchFamily="34" charset="0"/>
                <a:cs typeface="Calibri" pitchFamily="34" charset="0"/>
              </a:rPr>
              <a:t> </a:t>
            </a:r>
            <a:r>
              <a:rPr lang="en-US" sz="1800" dirty="0" err="1">
                <a:latin typeface="Calibri" pitchFamily="34" charset="0"/>
                <a:cs typeface="Calibri" pitchFamily="34" charset="0"/>
              </a:rPr>
              <a:t>gì</a:t>
            </a:r>
            <a:r>
              <a:rPr lang="en-US" sz="1800" dirty="0">
                <a:latin typeface="Calibri" pitchFamily="34" charset="0"/>
                <a:cs typeface="Calibri" pitchFamily="34" charset="0"/>
              </a:rPr>
              <a:t> </a:t>
            </a:r>
            <a:r>
              <a:rPr lang="en-US" sz="1800" dirty="0" err="1">
                <a:latin typeface="Calibri" pitchFamily="34" charset="0"/>
                <a:cs typeface="Calibri" pitchFamily="34" charset="0"/>
              </a:rPr>
              <a:t>đang</a:t>
            </a:r>
            <a:r>
              <a:rPr lang="en-US" sz="1800" dirty="0">
                <a:latin typeface="Calibri" pitchFamily="34" charset="0"/>
                <a:cs typeface="Calibri" pitchFamily="34" charset="0"/>
              </a:rPr>
              <a:t> </a:t>
            </a:r>
            <a:r>
              <a:rPr lang="en-US" sz="1800" dirty="0" err="1">
                <a:latin typeface="Calibri" pitchFamily="34" charset="0"/>
                <a:cs typeface="Calibri" pitchFamily="34" charset="0"/>
              </a:rPr>
              <a:t>thực</a:t>
            </a:r>
            <a:r>
              <a:rPr lang="en-US" sz="1800" dirty="0">
                <a:latin typeface="Calibri" pitchFamily="34" charset="0"/>
                <a:cs typeface="Calibri" pitchFamily="34" charset="0"/>
              </a:rPr>
              <a:t> </a:t>
            </a:r>
            <a:r>
              <a:rPr lang="en-US" sz="1800" dirty="0" err="1">
                <a:latin typeface="Calibri" pitchFamily="34" charset="0"/>
                <a:cs typeface="Calibri" pitchFamily="34" charset="0"/>
              </a:rPr>
              <a:t>hiện</a:t>
            </a:r>
            <a:r>
              <a:rPr lang="en-US" sz="1800" dirty="0" smtClean="0"/>
              <a:t>.</a:t>
            </a:r>
          </a:p>
          <a:p>
            <a:pPr marL="68580" lvl="0" indent="0">
              <a:buNone/>
            </a:pPr>
            <a:r>
              <a:rPr lang="en-US" sz="1800" dirty="0" smtClean="0">
                <a:latin typeface="Calibri" pitchFamily="34" charset="0"/>
                <a:cs typeface="Calibri" pitchFamily="34" charset="0"/>
              </a:rPr>
              <a:t>2.</a:t>
            </a:r>
            <a:r>
              <a:rPr lang="en-US" sz="1800" dirty="0">
                <a:latin typeface="Calibri" pitchFamily="34" charset="0"/>
                <a:cs typeface="Calibri" pitchFamily="34" charset="0"/>
              </a:rPr>
              <a:t> </a:t>
            </a:r>
            <a:r>
              <a:rPr lang="en-US" sz="1800" dirty="0" err="1">
                <a:latin typeface="Calibri" pitchFamily="34" charset="0"/>
                <a:cs typeface="Calibri" pitchFamily="34" charset="0"/>
              </a:rPr>
              <a:t>Nên</a:t>
            </a:r>
            <a:r>
              <a:rPr lang="en-US" sz="1800" dirty="0">
                <a:latin typeface="Calibri" pitchFamily="34" charset="0"/>
                <a:cs typeface="Calibri" pitchFamily="34" charset="0"/>
              </a:rPr>
              <a:t> </a:t>
            </a:r>
            <a:r>
              <a:rPr lang="en-US" sz="1800" dirty="0" err="1">
                <a:latin typeface="Calibri" pitchFamily="34" charset="0"/>
                <a:cs typeface="Calibri" pitchFamily="34" charset="0"/>
              </a:rPr>
              <a:t>sử</a:t>
            </a:r>
            <a:r>
              <a:rPr lang="en-US" sz="1800" dirty="0">
                <a:latin typeface="Calibri" pitchFamily="34" charset="0"/>
                <a:cs typeface="Calibri" pitchFamily="34" charset="0"/>
              </a:rPr>
              <a:t> </a:t>
            </a:r>
            <a:r>
              <a:rPr lang="en-US" sz="1800" dirty="0" err="1">
                <a:latin typeface="Calibri" pitchFamily="34" charset="0"/>
                <a:cs typeface="Calibri" pitchFamily="34" charset="0"/>
              </a:rPr>
              <a:t>dụng</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tham</a:t>
            </a:r>
            <a:r>
              <a:rPr lang="en-US" sz="1800" dirty="0">
                <a:latin typeface="Calibri" pitchFamily="34" charset="0"/>
                <a:cs typeface="Calibri" pitchFamily="34" charset="0"/>
              </a:rPr>
              <a:t> </a:t>
            </a:r>
            <a:r>
              <a:rPr lang="en-US" sz="1800" dirty="0" err="1">
                <a:latin typeface="Calibri" pitchFamily="34" charset="0"/>
                <a:cs typeface="Calibri" pitchFamily="34" charset="0"/>
              </a:rPr>
              <a:t>số</a:t>
            </a:r>
            <a:r>
              <a:rPr lang="en-US" sz="1800" dirty="0">
                <a:latin typeface="Calibri" pitchFamily="34" charset="0"/>
                <a:cs typeface="Calibri" pitchFamily="34" charset="0"/>
              </a:rPr>
              <a:t> </a:t>
            </a:r>
            <a:r>
              <a:rPr lang="en-US" sz="1800" dirty="0" err="1">
                <a:latin typeface="Calibri" pitchFamily="34" charset="0"/>
                <a:cs typeface="Calibri" pitchFamily="34" charset="0"/>
              </a:rPr>
              <a:t>khi</a:t>
            </a:r>
            <a:r>
              <a:rPr lang="en-US" sz="1800" dirty="0">
                <a:latin typeface="Calibri" pitchFamily="34" charset="0"/>
                <a:cs typeface="Calibri" pitchFamily="34" charset="0"/>
              </a:rPr>
              <a:t> </a:t>
            </a:r>
            <a:r>
              <a:rPr lang="en-US" sz="1800" dirty="0" err="1">
                <a:latin typeface="Calibri" pitchFamily="34" charset="0"/>
                <a:cs typeface="Calibri" pitchFamily="34" charset="0"/>
              </a:rPr>
              <a:t>truyền</a:t>
            </a:r>
            <a:r>
              <a:rPr lang="en-US" sz="1800" dirty="0">
                <a:latin typeface="Calibri" pitchFamily="34" charset="0"/>
                <a:cs typeface="Calibri" pitchFamily="34" charset="0"/>
              </a:rPr>
              <a:t> </a:t>
            </a:r>
            <a:r>
              <a:rPr lang="en-US" sz="1800" dirty="0" err="1">
                <a:latin typeface="Calibri" pitchFamily="34" charset="0"/>
                <a:cs typeface="Calibri" pitchFamily="34" charset="0"/>
              </a:rPr>
              <a:t>thông</a:t>
            </a:r>
            <a:r>
              <a:rPr lang="en-US" sz="1800" dirty="0">
                <a:latin typeface="Calibri" pitchFamily="34" charset="0"/>
                <a:cs typeface="Calibri" pitchFamily="34" charset="0"/>
              </a:rPr>
              <a:t> tin </a:t>
            </a:r>
            <a:r>
              <a:rPr lang="en-US" sz="1800" dirty="0" err="1">
                <a:latin typeface="Calibri" pitchFamily="34" charset="0"/>
                <a:cs typeface="Calibri" pitchFamily="34" charset="0"/>
              </a:rPr>
              <a:t>cho</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con. </a:t>
            </a:r>
            <a:r>
              <a:rPr lang="en-US" sz="1800" dirty="0" err="1">
                <a:latin typeface="Calibri" pitchFamily="34" charset="0"/>
                <a:cs typeface="Calibri" pitchFamily="34" charset="0"/>
              </a:rPr>
              <a:t>Tránh</a:t>
            </a:r>
            <a:r>
              <a:rPr lang="en-US" sz="1800" dirty="0">
                <a:latin typeface="Calibri" pitchFamily="34" charset="0"/>
                <a:cs typeface="Calibri" pitchFamily="34" charset="0"/>
              </a:rPr>
              <a:t> </a:t>
            </a:r>
            <a:r>
              <a:rPr lang="en-US" sz="1800" dirty="0" err="1">
                <a:latin typeface="Calibri" pitchFamily="34" charset="0"/>
                <a:cs typeface="Calibri" pitchFamily="34" charset="0"/>
              </a:rPr>
              <a:t>sử</a:t>
            </a:r>
            <a:r>
              <a:rPr lang="en-US" sz="1800" dirty="0">
                <a:latin typeface="Calibri" pitchFamily="34" charset="0"/>
                <a:cs typeface="Calibri" pitchFamily="34" charset="0"/>
              </a:rPr>
              <a:t> </a:t>
            </a:r>
            <a:r>
              <a:rPr lang="en-US" sz="1800" dirty="0" err="1">
                <a:latin typeface="Calibri" pitchFamily="34" charset="0"/>
                <a:cs typeface="Calibri" pitchFamily="34" charset="0"/>
              </a:rPr>
              <a:t>dụng</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biến</a:t>
            </a:r>
            <a:r>
              <a:rPr lang="en-US" sz="1800" dirty="0">
                <a:latin typeface="Calibri" pitchFamily="34" charset="0"/>
                <a:cs typeface="Calibri" pitchFamily="34" charset="0"/>
              </a:rPr>
              <a:t> </a:t>
            </a:r>
            <a:r>
              <a:rPr lang="en-US" sz="1800" dirty="0" err="1">
                <a:latin typeface="Calibri" pitchFamily="34" charset="0"/>
                <a:cs typeface="Calibri" pitchFamily="34" charset="0"/>
              </a:rPr>
              <a:t>toàn</a:t>
            </a:r>
            <a:r>
              <a:rPr lang="en-US" sz="1800" dirty="0">
                <a:latin typeface="Calibri" pitchFamily="34" charset="0"/>
                <a:cs typeface="Calibri" pitchFamily="34" charset="0"/>
              </a:rPr>
              <a:t> </a:t>
            </a:r>
            <a:r>
              <a:rPr lang="en-US" sz="1800" dirty="0" err="1">
                <a:latin typeface="Calibri" pitchFamily="34" charset="0"/>
                <a:cs typeface="Calibri" pitchFamily="34" charset="0"/>
              </a:rPr>
              <a:t>cục</a:t>
            </a:r>
            <a:r>
              <a:rPr lang="en-US" sz="1800" dirty="0">
                <a:latin typeface="Calibri" pitchFamily="34" charset="0"/>
                <a:cs typeface="Calibri" pitchFamily="34" charset="0"/>
              </a:rPr>
              <a:t> </a:t>
            </a:r>
            <a:r>
              <a:rPr lang="en-US" sz="1800" dirty="0" err="1">
                <a:latin typeface="Calibri" pitchFamily="34" charset="0"/>
                <a:cs typeface="Calibri" pitchFamily="34" charset="0"/>
              </a:rPr>
              <a:t>dể</a:t>
            </a:r>
            <a:r>
              <a:rPr lang="en-US" sz="1800" dirty="0">
                <a:latin typeface="Calibri" pitchFamily="34" charset="0"/>
                <a:cs typeface="Calibri" pitchFamily="34" charset="0"/>
              </a:rPr>
              <a:t> </a:t>
            </a:r>
            <a:r>
              <a:rPr lang="en-US" sz="1800" dirty="0" err="1">
                <a:latin typeface="Calibri" pitchFamily="34" charset="0"/>
                <a:cs typeface="Calibri" pitchFamily="34" charset="0"/>
              </a:rPr>
              <a:t>truyền</a:t>
            </a:r>
            <a:r>
              <a:rPr lang="en-US" sz="1800" dirty="0">
                <a:latin typeface="Calibri" pitchFamily="34" charset="0"/>
                <a:cs typeface="Calibri" pitchFamily="34" charset="0"/>
              </a:rPr>
              <a:t> </a:t>
            </a:r>
            <a:r>
              <a:rPr lang="en-US" sz="1800" dirty="0" err="1">
                <a:latin typeface="Calibri" pitchFamily="34" charset="0"/>
                <a:cs typeface="Calibri" pitchFamily="34" charset="0"/>
              </a:rPr>
              <a:t>thông</a:t>
            </a:r>
            <a:r>
              <a:rPr lang="en-US" sz="1800" dirty="0">
                <a:latin typeface="Calibri" pitchFamily="34" charset="0"/>
                <a:cs typeface="Calibri" pitchFamily="34" charset="0"/>
              </a:rPr>
              <a:t> tin </a:t>
            </a:r>
            <a:r>
              <a:rPr lang="en-US" sz="1800" dirty="0" err="1">
                <a:latin typeface="Calibri" pitchFamily="34" charset="0"/>
                <a:cs typeface="Calibri" pitchFamily="34" charset="0"/>
              </a:rPr>
              <a:t>giữa</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con </a:t>
            </a:r>
            <a:r>
              <a:rPr lang="en-US" sz="1800" dirty="0" err="1">
                <a:latin typeface="Calibri" pitchFamily="34" charset="0"/>
                <a:cs typeface="Calibri" pitchFamily="34" charset="0"/>
              </a:rPr>
              <a:t>vì</a:t>
            </a:r>
            <a:r>
              <a:rPr lang="en-US" sz="1800" dirty="0">
                <a:latin typeface="Calibri" pitchFamily="34" charset="0"/>
                <a:cs typeface="Calibri" pitchFamily="34" charset="0"/>
              </a:rPr>
              <a:t> </a:t>
            </a:r>
            <a:r>
              <a:rPr lang="en-US" sz="1800" dirty="0" err="1">
                <a:latin typeface="Calibri" pitchFamily="34" charset="0"/>
                <a:cs typeface="Calibri" pitchFamily="34" charset="0"/>
              </a:rPr>
              <a:t>như</a:t>
            </a:r>
            <a:r>
              <a:rPr lang="en-US" sz="1800" dirty="0">
                <a:latin typeface="Calibri" pitchFamily="34" charset="0"/>
                <a:cs typeface="Calibri" pitchFamily="34" charset="0"/>
              </a:rPr>
              <a:t> </a:t>
            </a:r>
            <a:r>
              <a:rPr lang="en-US" sz="1800" dirty="0" err="1">
                <a:latin typeface="Calibri" pitchFamily="34" charset="0"/>
                <a:cs typeface="Calibri" pitchFamily="34" charset="0"/>
              </a:rPr>
              <a:t>vậy</a:t>
            </a:r>
            <a:r>
              <a:rPr lang="en-US" sz="1800" dirty="0">
                <a:latin typeface="Calibri" pitchFamily="34" charset="0"/>
                <a:cs typeface="Calibri" pitchFamily="34" charset="0"/>
              </a:rPr>
              <a:t>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làm</a:t>
            </a:r>
            <a:r>
              <a:rPr lang="en-US" sz="1800" dirty="0">
                <a:latin typeface="Calibri" pitchFamily="34" charset="0"/>
                <a:cs typeface="Calibri" pitchFamily="34" charset="0"/>
              </a:rPr>
              <a:t> </a:t>
            </a:r>
            <a:r>
              <a:rPr lang="en-US" sz="1800" dirty="0" err="1">
                <a:latin typeface="Calibri" pitchFamily="34" charset="0"/>
                <a:cs typeface="Calibri" pitchFamily="34" charset="0"/>
              </a:rPr>
              <a:t>mất</a:t>
            </a:r>
            <a:r>
              <a:rPr lang="en-US" sz="1800" dirty="0">
                <a:latin typeface="Calibri" pitchFamily="34" charset="0"/>
                <a:cs typeface="Calibri" pitchFamily="34" charset="0"/>
              </a:rPr>
              <a:t> </a:t>
            </a:r>
            <a:r>
              <a:rPr lang="en-US" sz="1800" dirty="0" err="1">
                <a:latin typeface="Calibri" pitchFamily="34" charset="0"/>
                <a:cs typeface="Calibri" pitchFamily="34" charset="0"/>
              </a:rPr>
              <a:t>tính</a:t>
            </a:r>
            <a:r>
              <a:rPr lang="en-US" sz="1800" dirty="0">
                <a:latin typeface="Calibri" pitchFamily="34" charset="0"/>
                <a:cs typeface="Calibri" pitchFamily="34" charset="0"/>
              </a:rPr>
              <a:t> </a:t>
            </a:r>
            <a:r>
              <a:rPr lang="en-US" sz="1800" dirty="0" err="1">
                <a:latin typeface="Calibri" pitchFamily="34" charset="0"/>
                <a:cs typeface="Calibri" pitchFamily="34" charset="0"/>
              </a:rPr>
              <a:t>độc</a:t>
            </a:r>
            <a:r>
              <a:rPr lang="en-US" sz="1800" dirty="0">
                <a:latin typeface="Calibri" pitchFamily="34" charset="0"/>
                <a:cs typeface="Calibri" pitchFamily="34" charset="0"/>
              </a:rPr>
              <a:t> </a:t>
            </a:r>
            <a:r>
              <a:rPr lang="en-US" sz="1800" dirty="0" err="1">
                <a:latin typeface="Calibri" pitchFamily="34" charset="0"/>
                <a:cs typeface="Calibri" pitchFamily="34" charset="0"/>
              </a:rPr>
              <a:t>lập</a:t>
            </a:r>
            <a:r>
              <a:rPr lang="en-US" sz="1800" dirty="0">
                <a:latin typeface="Calibri" pitchFamily="34" charset="0"/>
                <a:cs typeface="Calibri" pitchFamily="34" charset="0"/>
              </a:rPr>
              <a:t> </a:t>
            </a:r>
            <a:r>
              <a:rPr lang="en-US" sz="1800" dirty="0" err="1">
                <a:latin typeface="Calibri" pitchFamily="34" charset="0"/>
                <a:cs typeface="Calibri" pitchFamily="34" charset="0"/>
              </a:rPr>
              <a:t>giữa</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con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rất</a:t>
            </a:r>
            <a:r>
              <a:rPr lang="en-US" sz="1800" dirty="0">
                <a:latin typeface="Calibri" pitchFamily="34" charset="0"/>
                <a:cs typeface="Calibri" pitchFamily="34" charset="0"/>
              </a:rPr>
              <a:t> </a:t>
            </a:r>
            <a:r>
              <a:rPr lang="en-US" sz="1800" dirty="0" err="1">
                <a:latin typeface="Calibri" pitchFamily="34" charset="0"/>
                <a:cs typeface="Calibri" pitchFamily="34" charset="0"/>
              </a:rPr>
              <a:t>khó</a:t>
            </a:r>
            <a:r>
              <a:rPr lang="en-US" sz="1800" dirty="0">
                <a:latin typeface="Calibri" pitchFamily="34" charset="0"/>
                <a:cs typeface="Calibri" pitchFamily="34" charset="0"/>
              </a:rPr>
              <a:t> khan </a:t>
            </a:r>
            <a:r>
              <a:rPr lang="en-US" sz="1800" dirty="0" err="1">
                <a:latin typeface="Calibri" pitchFamily="34" charset="0"/>
                <a:cs typeface="Calibri" pitchFamily="34" charset="0"/>
              </a:rPr>
              <a:t>khi</a:t>
            </a:r>
            <a:r>
              <a:rPr lang="en-US" sz="1800" dirty="0">
                <a:latin typeface="Calibri" pitchFamily="34" charset="0"/>
                <a:cs typeface="Calibri" pitchFamily="34" charset="0"/>
              </a:rPr>
              <a:t> </a:t>
            </a:r>
            <a:r>
              <a:rPr lang="en-US" sz="1800" dirty="0" err="1">
                <a:latin typeface="Calibri" pitchFamily="34" charset="0"/>
                <a:cs typeface="Calibri" pitchFamily="34" charset="0"/>
              </a:rPr>
              <a:t>kiểm</a:t>
            </a:r>
            <a:r>
              <a:rPr lang="en-US" sz="1800" dirty="0">
                <a:latin typeface="Calibri" pitchFamily="34" charset="0"/>
                <a:cs typeface="Calibri" pitchFamily="34" charset="0"/>
              </a:rPr>
              <a:t> </a:t>
            </a:r>
            <a:r>
              <a:rPr lang="en-US" sz="1800" dirty="0" err="1">
                <a:latin typeface="Calibri" pitchFamily="34" charset="0"/>
                <a:cs typeface="Calibri" pitchFamily="34" charset="0"/>
              </a:rPr>
              <a:t>soát</a:t>
            </a:r>
            <a:r>
              <a:rPr lang="en-US" sz="1800" dirty="0">
                <a:latin typeface="Calibri" pitchFamily="34" charset="0"/>
                <a:cs typeface="Calibri" pitchFamily="34" charset="0"/>
              </a:rPr>
              <a:t> </a:t>
            </a:r>
            <a:r>
              <a:rPr lang="en-US" sz="1800" dirty="0" err="1">
                <a:latin typeface="Calibri" pitchFamily="34" charset="0"/>
                <a:cs typeface="Calibri" pitchFamily="34" charset="0"/>
              </a:rPr>
              <a:t>giá</a:t>
            </a:r>
            <a:r>
              <a:rPr lang="en-US" sz="1800" dirty="0">
                <a:latin typeface="Calibri" pitchFamily="34" charset="0"/>
                <a:cs typeface="Calibri" pitchFamily="34" charset="0"/>
              </a:rPr>
              <a:t> </a:t>
            </a:r>
            <a:r>
              <a:rPr lang="en-US" sz="1800" dirty="0" err="1">
                <a:latin typeface="Calibri" pitchFamily="34" charset="0"/>
                <a:cs typeface="Calibri" pitchFamily="34" charset="0"/>
              </a:rPr>
              <a:t>trị</a:t>
            </a:r>
            <a:r>
              <a:rPr lang="en-US" sz="1800" dirty="0">
                <a:latin typeface="Calibri" pitchFamily="34" charset="0"/>
                <a:cs typeface="Calibri" pitchFamily="34" charset="0"/>
              </a:rPr>
              <a:t> </a:t>
            </a:r>
            <a:r>
              <a:rPr lang="en-US" sz="1800" dirty="0" err="1">
                <a:latin typeface="Calibri" pitchFamily="34" charset="0"/>
                <a:cs typeface="Calibri" pitchFamily="34" charset="0"/>
              </a:rPr>
              <a:t>của</a:t>
            </a:r>
            <a:r>
              <a:rPr lang="en-US" sz="1800" dirty="0">
                <a:latin typeface="Calibri" pitchFamily="34" charset="0"/>
                <a:cs typeface="Calibri" pitchFamily="34" charset="0"/>
              </a:rPr>
              <a:t> </a:t>
            </a:r>
            <a:r>
              <a:rPr lang="en-US" sz="1800" dirty="0" err="1">
                <a:latin typeface="Calibri" pitchFamily="34" charset="0"/>
                <a:cs typeface="Calibri" pitchFamily="34" charset="0"/>
              </a:rPr>
              <a:t>chúng</a:t>
            </a:r>
            <a:r>
              <a:rPr lang="en-US" sz="1800" dirty="0">
                <a:latin typeface="Calibri" pitchFamily="34" charset="0"/>
                <a:cs typeface="Calibri" pitchFamily="34" charset="0"/>
              </a:rPr>
              <a:t> </a:t>
            </a:r>
            <a:r>
              <a:rPr lang="en-US" sz="1800" dirty="0" err="1">
                <a:latin typeface="Calibri" pitchFamily="34" charset="0"/>
                <a:cs typeface="Calibri" pitchFamily="34" charset="0"/>
              </a:rPr>
              <a:t>khi</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thi</a:t>
            </a:r>
            <a:r>
              <a:rPr lang="en-US" sz="1800" dirty="0">
                <a:latin typeface="Calibri" pitchFamily="34" charset="0"/>
                <a:cs typeface="Calibri" pitchFamily="34" charset="0"/>
              </a:rPr>
              <a:t> </a:t>
            </a:r>
            <a:r>
              <a:rPr lang="en-US" sz="1800" dirty="0" err="1">
                <a:latin typeface="Calibri" pitchFamily="34" charset="0"/>
                <a:cs typeface="Calibri" pitchFamily="34" charset="0"/>
              </a:rPr>
              <a:t>hành</a:t>
            </a:r>
            <a:endParaRPr lang="en-US" sz="1800" dirty="0">
              <a:latin typeface="Calibri" pitchFamily="34" charset="0"/>
              <a:cs typeface="Calibri" pitchFamily="34" charset="0"/>
            </a:endParaRPr>
          </a:p>
          <a:p>
            <a:pPr marL="68580" indent="0">
              <a:buNone/>
            </a:pPr>
            <a:r>
              <a:rPr lang="en-US" dirty="0" smtClean="0">
                <a:solidFill>
                  <a:schemeClr val="accent1">
                    <a:lumMod val="75000"/>
                  </a:schemeClr>
                </a:solidFill>
                <a:latin typeface="Calibri" pitchFamily="34" charset="0"/>
                <a:cs typeface="Calibri" pitchFamily="34" charset="0"/>
              </a:rPr>
              <a:t> </a:t>
            </a:r>
            <a:endParaRPr lang="en-US" dirty="0" smtClean="0">
              <a:solidFill>
                <a:schemeClr val="accent1">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2944803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24744" cy="1143000"/>
          </a:xfrm>
        </p:spPr>
        <p:txBody>
          <a:bodyPr>
            <a:normAutofit fontScale="90000"/>
          </a:bodyPr>
          <a:lstStyle/>
          <a:p>
            <a:r>
              <a:rPr lang="en-US" dirty="0" err="1" smtClean="0"/>
              <a:t>II.Phong</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chương</a:t>
            </a:r>
            <a:r>
              <a:rPr lang="en-US" dirty="0" smtClean="0"/>
              <a:t> </a:t>
            </a:r>
            <a:r>
              <a:rPr lang="en-US" dirty="0" err="1" smtClean="0"/>
              <a:t>trình</a:t>
            </a:r>
            <a:r>
              <a:rPr lang="en-US" dirty="0"/>
              <a:t/>
            </a:r>
            <a:br>
              <a:rPr lang="en-US" dirty="0"/>
            </a:br>
            <a:endParaRPr lang="en-US" dirty="0"/>
          </a:p>
        </p:txBody>
      </p:sp>
      <p:sp>
        <p:nvSpPr>
          <p:cNvPr id="3" name="Content Placeholder 2"/>
          <p:cNvSpPr>
            <a:spLocks noGrp="1"/>
          </p:cNvSpPr>
          <p:nvPr>
            <p:ph idx="1"/>
          </p:nvPr>
        </p:nvSpPr>
        <p:spPr>
          <a:xfrm>
            <a:off x="1043492" y="1905001"/>
            <a:ext cx="6777317" cy="2590799"/>
          </a:xfrm>
        </p:spPr>
        <p:txBody>
          <a:bodyPr>
            <a:noAutofit/>
          </a:bodyPr>
          <a:lstStyle/>
          <a:p>
            <a:pPr marL="68580" indent="0">
              <a:buNone/>
            </a:pPr>
            <a:r>
              <a:rPr lang="en-US" dirty="0" err="1" smtClean="0">
                <a:solidFill>
                  <a:schemeClr val="accent1">
                    <a:lumMod val="75000"/>
                  </a:schemeClr>
                </a:solidFill>
                <a:latin typeface="Calibri" pitchFamily="34" charset="0"/>
                <a:cs typeface="Calibri" pitchFamily="34" charset="0"/>
              </a:rPr>
              <a:t>Một</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số</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phong</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cách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trình</a:t>
            </a:r>
            <a:r>
              <a:rPr lang="en-US" dirty="0" smtClean="0">
                <a:solidFill>
                  <a:schemeClr val="accent1">
                    <a:lumMod val="75000"/>
                  </a:schemeClr>
                </a:solidFill>
                <a:latin typeface="Calibri" pitchFamily="34" charset="0"/>
                <a:cs typeface="Calibri" pitchFamily="34" charset="0"/>
              </a:rPr>
              <a:t> </a:t>
            </a:r>
            <a:r>
              <a:rPr lang="en-US" dirty="0" err="1" smtClean="0">
                <a:solidFill>
                  <a:schemeClr val="accent1">
                    <a:lumMod val="75000"/>
                  </a:schemeClr>
                </a:solidFill>
                <a:latin typeface="Calibri" pitchFamily="34" charset="0"/>
                <a:cs typeface="Calibri" pitchFamily="34" charset="0"/>
              </a:rPr>
              <a:t>bày</a:t>
            </a:r>
            <a:r>
              <a:rPr lang="en-US" dirty="0" smtClean="0">
                <a:solidFill>
                  <a:schemeClr val="accent1">
                    <a:lumMod val="75000"/>
                  </a:schemeClr>
                </a:solidFill>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3.Cách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bày</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càng</a:t>
            </a:r>
            <a:r>
              <a:rPr lang="en-US" sz="1800" dirty="0">
                <a:latin typeface="Calibri" pitchFamily="34" charset="0"/>
                <a:cs typeface="Calibri" pitchFamily="34" charset="0"/>
              </a:rPr>
              <a:t> </a:t>
            </a:r>
            <a:r>
              <a:rPr lang="en-US" sz="1800" dirty="0" err="1">
                <a:latin typeface="Calibri" pitchFamily="34" charset="0"/>
                <a:cs typeface="Calibri" pitchFamily="34" charset="0"/>
              </a:rPr>
              <a:t>nhất</a:t>
            </a:r>
            <a:r>
              <a:rPr lang="en-US" sz="1800" dirty="0">
                <a:latin typeface="Calibri" pitchFamily="34" charset="0"/>
                <a:cs typeface="Calibri" pitchFamily="34" charset="0"/>
              </a:rPr>
              <a:t> </a:t>
            </a:r>
            <a:r>
              <a:rPr lang="en-US" sz="1800" dirty="0" err="1">
                <a:latin typeface="Calibri" pitchFamily="34" charset="0"/>
                <a:cs typeface="Calibri" pitchFamily="34" charset="0"/>
              </a:rPr>
              <a:t>quán</a:t>
            </a:r>
            <a:r>
              <a:rPr lang="en-US" sz="1800" dirty="0">
                <a:latin typeface="Calibri" pitchFamily="34" charset="0"/>
                <a:cs typeface="Calibri" pitchFamily="34" charset="0"/>
              </a:rPr>
              <a:t>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càng</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đọc</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dễ</a:t>
            </a:r>
            <a:r>
              <a:rPr lang="en-US" sz="1800" dirty="0">
                <a:latin typeface="Calibri" pitchFamily="34" charset="0"/>
                <a:cs typeface="Calibri" pitchFamily="34" charset="0"/>
              </a:rPr>
              <a:t> </a:t>
            </a:r>
            <a:r>
              <a:rPr lang="en-US" sz="1800" dirty="0" err="1">
                <a:latin typeface="Calibri" pitchFamily="34" charset="0"/>
                <a:cs typeface="Calibri" pitchFamily="34" charset="0"/>
              </a:rPr>
              <a:t>hiểu</a:t>
            </a:r>
            <a:r>
              <a:rPr lang="en-US" sz="1800" dirty="0">
                <a:latin typeface="Calibri" pitchFamily="34" charset="0"/>
                <a:cs typeface="Calibri" pitchFamily="34" charset="0"/>
              </a:rPr>
              <a:t>. </a:t>
            </a:r>
            <a:r>
              <a:rPr lang="en-US" sz="1800" dirty="0" err="1">
                <a:latin typeface="Calibri" pitchFamily="34" charset="0"/>
                <a:cs typeface="Calibri" pitchFamily="34" charset="0"/>
              </a:rPr>
              <a:t>Từ</a:t>
            </a:r>
            <a:r>
              <a:rPr lang="en-US" sz="1800" dirty="0">
                <a:latin typeface="Calibri" pitchFamily="34" charset="0"/>
                <a:cs typeface="Calibri" pitchFamily="34" charset="0"/>
              </a:rPr>
              <a:t> </a:t>
            </a:r>
            <a:r>
              <a:rPr lang="en-US" sz="1800" dirty="0" err="1">
                <a:latin typeface="Calibri" pitchFamily="34" charset="0"/>
                <a:cs typeface="Calibri" pitchFamily="34" charset="0"/>
              </a:rPr>
              <a:t>đó</a:t>
            </a:r>
            <a:r>
              <a:rPr lang="en-US" sz="1800" dirty="0">
                <a:latin typeface="Calibri" pitchFamily="34" charset="0"/>
                <a:cs typeface="Calibri" pitchFamily="34" charset="0"/>
              </a:rPr>
              <a:t>, ta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mất</a:t>
            </a:r>
            <a:r>
              <a:rPr lang="en-US" sz="1800" dirty="0">
                <a:latin typeface="Calibri" pitchFamily="34" charset="0"/>
                <a:cs typeface="Calibri" pitchFamily="34" charset="0"/>
              </a:rPr>
              <a:t> </a:t>
            </a:r>
            <a:r>
              <a:rPr lang="en-US" sz="1800" dirty="0" err="1">
                <a:latin typeface="Calibri" pitchFamily="34" charset="0"/>
                <a:cs typeface="Calibri" pitchFamily="34" charset="0"/>
              </a:rPr>
              <a:t>ít</a:t>
            </a:r>
            <a:r>
              <a:rPr lang="en-US" sz="1800" dirty="0">
                <a:latin typeface="Calibri" pitchFamily="34" charset="0"/>
                <a:cs typeface="Calibri" pitchFamily="34" charset="0"/>
              </a:rPr>
              <a:t> </a:t>
            </a:r>
            <a:r>
              <a:rPr lang="en-US" sz="1800" dirty="0" err="1">
                <a:latin typeface="Calibri" pitchFamily="34" charset="0"/>
                <a:cs typeface="Calibri" pitchFamily="34" charset="0"/>
              </a:rPr>
              <a:t>thời</a:t>
            </a:r>
            <a:r>
              <a:rPr lang="en-US" sz="1800" dirty="0">
                <a:latin typeface="Calibri" pitchFamily="34" charset="0"/>
                <a:cs typeface="Calibri" pitchFamily="34" charset="0"/>
              </a:rPr>
              <a:t> </a:t>
            </a:r>
            <a:r>
              <a:rPr lang="en-US" sz="1800" dirty="0" err="1">
                <a:latin typeface="Calibri" pitchFamily="34" charset="0"/>
                <a:cs typeface="Calibri" pitchFamily="34" charset="0"/>
              </a:rPr>
              <a:t>gian</a:t>
            </a:r>
            <a:r>
              <a:rPr lang="en-US" sz="1800" dirty="0">
                <a:latin typeface="Calibri" pitchFamily="34" charset="0"/>
                <a:cs typeface="Calibri" pitchFamily="34" charset="0"/>
              </a:rPr>
              <a:t> </a:t>
            </a:r>
            <a:r>
              <a:rPr lang="en-US" sz="1800" dirty="0" err="1">
                <a:latin typeface="Calibri" pitchFamily="34" charset="0"/>
                <a:cs typeface="Calibri" pitchFamily="34" charset="0"/>
              </a:rPr>
              <a:t>để</a:t>
            </a:r>
            <a:r>
              <a:rPr lang="en-US" sz="1800" dirty="0">
                <a:latin typeface="Calibri" pitchFamily="34" charset="0"/>
                <a:cs typeface="Calibri" pitchFamily="34" charset="0"/>
              </a:rPr>
              <a:t> </a:t>
            </a:r>
            <a:r>
              <a:rPr lang="en-US" sz="1800" dirty="0" err="1">
                <a:latin typeface="Calibri" pitchFamily="34" charset="0"/>
                <a:cs typeface="Calibri" pitchFamily="34" charset="0"/>
              </a:rPr>
              <a:t>nghĩ</a:t>
            </a:r>
            <a:r>
              <a:rPr lang="en-US" sz="1800" dirty="0">
                <a:latin typeface="Calibri" pitchFamily="34" charset="0"/>
                <a:cs typeface="Calibri" pitchFamily="34" charset="0"/>
              </a:rPr>
              <a:t> </a:t>
            </a:r>
            <a:r>
              <a:rPr lang="en-US" sz="1800" dirty="0" err="1">
                <a:latin typeface="Calibri" pitchFamily="34" charset="0"/>
                <a:cs typeface="Calibri" pitchFamily="34" charset="0"/>
              </a:rPr>
              <a:t>về</a:t>
            </a:r>
            <a:r>
              <a:rPr lang="en-US" sz="1800" dirty="0">
                <a:latin typeface="Calibri" pitchFamily="34" charset="0"/>
                <a:cs typeface="Calibri" pitchFamily="34" charset="0"/>
              </a:rPr>
              <a:t> </a:t>
            </a:r>
            <a:r>
              <a:rPr lang="en-US" sz="1800" dirty="0" err="1">
                <a:latin typeface="Calibri" pitchFamily="34" charset="0"/>
                <a:cs typeface="Calibri" pitchFamily="34" charset="0"/>
              </a:rPr>
              <a:t>cách</a:t>
            </a:r>
            <a:r>
              <a:rPr lang="en-US" sz="1800" dirty="0">
                <a:latin typeface="Calibri" pitchFamily="34" charset="0"/>
                <a:cs typeface="Calibri" pitchFamily="34" charset="0"/>
              </a:rPr>
              <a:t> </a:t>
            </a:r>
            <a:r>
              <a:rPr lang="en-US" sz="1800" dirty="0" err="1">
                <a:latin typeface="Calibri" pitchFamily="34" charset="0"/>
                <a:cs typeface="Calibri" pitchFamily="34" charset="0"/>
              </a:rPr>
              <a:t>viết</a:t>
            </a:r>
            <a:r>
              <a:rPr lang="en-US" sz="1800" dirty="0">
                <a:latin typeface="Calibri" pitchFamily="34" charset="0"/>
                <a:cs typeface="Calibri" pitchFamily="34" charset="0"/>
              </a:rPr>
              <a:t> </a:t>
            </a:r>
            <a:r>
              <a:rPr lang="en-US" sz="1800" dirty="0" err="1">
                <a:latin typeface="Calibri" pitchFamily="34" charset="0"/>
                <a:cs typeface="Calibri" pitchFamily="34" charset="0"/>
              </a:rPr>
              <a:t>chương</a:t>
            </a:r>
            <a:r>
              <a:rPr lang="en-US" sz="1800" dirty="0">
                <a:latin typeface="Calibri" pitchFamily="34" charset="0"/>
                <a:cs typeface="Calibri" pitchFamily="34" charset="0"/>
              </a:rPr>
              <a:t> </a:t>
            </a:r>
            <a:r>
              <a:rPr lang="en-US" sz="1800" dirty="0" err="1">
                <a:latin typeface="Calibri" pitchFamily="34" charset="0"/>
                <a:cs typeface="Calibri" pitchFamily="34" charset="0"/>
              </a:rPr>
              <a:t>trình</a:t>
            </a:r>
            <a:r>
              <a:rPr lang="en-US" sz="1800" dirty="0">
                <a:latin typeface="Calibri" pitchFamily="34" charset="0"/>
                <a:cs typeface="Calibri" pitchFamily="34" charset="0"/>
              </a:rPr>
              <a:t> </a:t>
            </a:r>
            <a:r>
              <a:rPr lang="en-US" sz="1800" dirty="0" err="1">
                <a:latin typeface="Calibri" pitchFamily="34" charset="0"/>
                <a:cs typeface="Calibri" pitchFamily="34" charset="0"/>
              </a:rPr>
              <a:t>và</a:t>
            </a:r>
            <a:r>
              <a:rPr lang="en-US" sz="1800" dirty="0">
                <a:latin typeface="Calibri" pitchFamily="34" charset="0"/>
                <a:cs typeface="Calibri" pitchFamily="34" charset="0"/>
              </a:rPr>
              <a:t> </a:t>
            </a:r>
            <a:r>
              <a:rPr lang="en-US" sz="1800" dirty="0" err="1">
                <a:latin typeface="Calibri" pitchFamily="34" charset="0"/>
                <a:cs typeface="Calibri" pitchFamily="34" charset="0"/>
              </a:rPr>
              <a:t>như</a:t>
            </a:r>
            <a:r>
              <a:rPr lang="en-US" sz="1800" dirty="0">
                <a:latin typeface="Calibri" pitchFamily="34" charset="0"/>
                <a:cs typeface="Calibri" pitchFamily="34" charset="0"/>
              </a:rPr>
              <a:t> </a:t>
            </a:r>
            <a:r>
              <a:rPr lang="en-US" sz="1800" dirty="0" err="1">
                <a:latin typeface="Calibri" pitchFamily="34" charset="0"/>
                <a:cs typeface="Calibri" pitchFamily="34" charset="0"/>
              </a:rPr>
              <a:t>vậy</a:t>
            </a:r>
            <a:r>
              <a:rPr lang="en-US" sz="1800" dirty="0">
                <a:latin typeface="Calibri" pitchFamily="34" charset="0"/>
                <a:cs typeface="Calibri" pitchFamily="34" charset="0"/>
              </a:rPr>
              <a:t> </a:t>
            </a:r>
            <a:r>
              <a:rPr lang="en-US" sz="1800" dirty="0" err="1">
                <a:latin typeface="Calibri" pitchFamily="34" charset="0"/>
                <a:cs typeface="Calibri" pitchFamily="34" charset="0"/>
              </a:rPr>
              <a:t>sẽ</a:t>
            </a:r>
            <a:r>
              <a:rPr lang="en-US" sz="1800" dirty="0">
                <a:latin typeface="Calibri" pitchFamily="34" charset="0"/>
                <a:cs typeface="Calibri" pitchFamily="34" charset="0"/>
              </a:rPr>
              <a:t> </a:t>
            </a:r>
            <a:r>
              <a:rPr lang="en-US" sz="1800" dirty="0" err="1">
                <a:latin typeface="Calibri" pitchFamily="34" charset="0"/>
                <a:cs typeface="Calibri" pitchFamily="34" charset="0"/>
              </a:rPr>
              <a:t>có</a:t>
            </a:r>
            <a:r>
              <a:rPr lang="en-US" sz="1800" dirty="0">
                <a:latin typeface="Calibri" pitchFamily="34" charset="0"/>
                <a:cs typeface="Calibri" pitchFamily="34" charset="0"/>
              </a:rPr>
              <a:t> </a:t>
            </a:r>
            <a:r>
              <a:rPr lang="en-US" sz="1800" dirty="0" err="1">
                <a:latin typeface="Calibri" pitchFamily="34" charset="0"/>
                <a:cs typeface="Calibri" pitchFamily="34" charset="0"/>
              </a:rPr>
              <a:t>nhiều</a:t>
            </a:r>
            <a:r>
              <a:rPr lang="en-US" sz="1800" dirty="0">
                <a:latin typeface="Calibri" pitchFamily="34" charset="0"/>
                <a:cs typeface="Calibri" pitchFamily="34" charset="0"/>
              </a:rPr>
              <a:t> </a:t>
            </a:r>
            <a:r>
              <a:rPr lang="en-US" sz="1800" dirty="0" err="1">
                <a:latin typeface="Calibri" pitchFamily="34" charset="0"/>
                <a:cs typeface="Calibri" pitchFamily="34" charset="0"/>
              </a:rPr>
              <a:t>thời</a:t>
            </a:r>
            <a:r>
              <a:rPr lang="en-US" sz="1800" dirty="0">
                <a:latin typeface="Calibri" pitchFamily="34" charset="0"/>
                <a:cs typeface="Calibri" pitchFamily="34" charset="0"/>
              </a:rPr>
              <a:t> </a:t>
            </a:r>
            <a:r>
              <a:rPr lang="en-US" sz="1800" dirty="0" err="1">
                <a:latin typeface="Calibri" pitchFamily="34" charset="0"/>
                <a:cs typeface="Calibri" pitchFamily="34" charset="0"/>
              </a:rPr>
              <a:t>gian</a:t>
            </a:r>
            <a:r>
              <a:rPr lang="en-US" sz="1800" dirty="0">
                <a:latin typeface="Calibri" pitchFamily="34" charset="0"/>
                <a:cs typeface="Calibri" pitchFamily="34" charset="0"/>
              </a:rPr>
              <a:t> </a:t>
            </a:r>
            <a:r>
              <a:rPr lang="en-US" sz="1800" dirty="0" err="1">
                <a:latin typeface="Calibri" pitchFamily="34" charset="0"/>
                <a:cs typeface="Calibri" pitchFamily="34" charset="0"/>
              </a:rPr>
              <a:t>hơn</a:t>
            </a:r>
            <a:r>
              <a:rPr lang="en-US" sz="1800" dirty="0">
                <a:latin typeface="Calibri" pitchFamily="34" charset="0"/>
                <a:cs typeface="Calibri" pitchFamily="34" charset="0"/>
              </a:rPr>
              <a:t> </a:t>
            </a:r>
            <a:r>
              <a:rPr lang="en-US" sz="1800" dirty="0" err="1">
                <a:latin typeface="Calibri" pitchFamily="34" charset="0"/>
                <a:cs typeface="Calibri" pitchFamily="34" charset="0"/>
              </a:rPr>
              <a:t>để</a:t>
            </a:r>
            <a:r>
              <a:rPr lang="en-US" sz="1800" dirty="0">
                <a:latin typeface="Calibri" pitchFamily="34" charset="0"/>
                <a:cs typeface="Calibri" pitchFamily="34" charset="0"/>
              </a:rPr>
              <a:t> </a:t>
            </a:r>
            <a:r>
              <a:rPr lang="en-US" sz="1800" dirty="0" err="1">
                <a:latin typeface="Calibri" pitchFamily="34" charset="0"/>
                <a:cs typeface="Calibri" pitchFamily="34" charset="0"/>
              </a:rPr>
              <a:t>nghĩ</a:t>
            </a:r>
            <a:r>
              <a:rPr lang="en-US" sz="1800" dirty="0">
                <a:latin typeface="Calibri" pitchFamily="34" charset="0"/>
                <a:cs typeface="Calibri" pitchFamily="34" charset="0"/>
              </a:rPr>
              <a:t> </a:t>
            </a:r>
            <a:r>
              <a:rPr lang="en-US" sz="1800" dirty="0" err="1">
                <a:latin typeface="Calibri" pitchFamily="34" charset="0"/>
                <a:cs typeface="Calibri" pitchFamily="34" charset="0"/>
              </a:rPr>
              <a:t>về</a:t>
            </a:r>
            <a:r>
              <a:rPr lang="en-US" sz="1800" dirty="0">
                <a:latin typeface="Calibri" pitchFamily="34" charset="0"/>
                <a:cs typeface="Calibri" pitchFamily="34" charset="0"/>
              </a:rPr>
              <a:t> </a:t>
            </a:r>
            <a:r>
              <a:rPr lang="en-US" sz="1800" dirty="0" err="1">
                <a:latin typeface="Calibri" pitchFamily="34" charset="0"/>
                <a:cs typeface="Calibri" pitchFamily="34" charset="0"/>
              </a:rPr>
              <a:t>các</a:t>
            </a:r>
            <a:r>
              <a:rPr lang="en-US" sz="1800" dirty="0">
                <a:latin typeface="Calibri" pitchFamily="34" charset="0"/>
                <a:cs typeface="Calibri" pitchFamily="34" charset="0"/>
              </a:rPr>
              <a:t> </a:t>
            </a:r>
            <a:r>
              <a:rPr lang="en-US" sz="1800" dirty="0" err="1">
                <a:latin typeface="Calibri" pitchFamily="34" charset="0"/>
                <a:cs typeface="Calibri" pitchFamily="34" charset="0"/>
              </a:rPr>
              <a:t>vấn</a:t>
            </a:r>
            <a:r>
              <a:rPr lang="en-US" sz="1800" dirty="0">
                <a:latin typeface="Calibri" pitchFamily="34" charset="0"/>
                <a:cs typeface="Calibri" pitchFamily="34" charset="0"/>
              </a:rPr>
              <a:t> </a:t>
            </a:r>
            <a:r>
              <a:rPr lang="en-US" sz="1800" dirty="0" err="1">
                <a:latin typeface="Calibri" pitchFamily="34" charset="0"/>
                <a:cs typeface="Calibri" pitchFamily="34" charset="0"/>
              </a:rPr>
              <a:t>đề</a:t>
            </a:r>
            <a:r>
              <a:rPr lang="en-US" sz="1800" dirty="0">
                <a:latin typeface="Calibri" pitchFamily="34" charset="0"/>
                <a:cs typeface="Calibri" pitchFamily="34" charset="0"/>
              </a:rPr>
              <a:t> </a:t>
            </a:r>
            <a:r>
              <a:rPr lang="en-US" sz="1800" dirty="0" err="1">
                <a:latin typeface="Calibri" pitchFamily="34" charset="0"/>
                <a:cs typeface="Calibri" pitchFamily="34" charset="0"/>
              </a:rPr>
              <a:t>cần</a:t>
            </a:r>
            <a:r>
              <a:rPr lang="en-US" sz="1800" dirty="0">
                <a:latin typeface="Calibri" pitchFamily="34" charset="0"/>
                <a:cs typeface="Calibri" pitchFamily="34" charset="0"/>
              </a:rPr>
              <a:t> </a:t>
            </a:r>
            <a:r>
              <a:rPr lang="en-US" sz="1800" dirty="0" err="1">
                <a:latin typeface="Calibri" pitchFamily="34" charset="0"/>
                <a:cs typeface="Calibri" pitchFamily="34" charset="0"/>
              </a:rPr>
              <a:t>giải</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quyết</a:t>
            </a:r>
            <a:r>
              <a:rPr lang="en-US" sz="1800" dirty="0" smtClean="0">
                <a:latin typeface="Calibri" pitchFamily="34" charset="0"/>
                <a:cs typeface="Calibri" pitchFamily="34" charset="0"/>
              </a:rPr>
              <a:t>.</a:t>
            </a:r>
          </a:p>
          <a:p>
            <a:pPr marL="68580" lvl="0" indent="0" fontAlgn="base">
              <a:buNone/>
            </a:pPr>
            <a:r>
              <a:rPr lang="en-US" sz="1800" dirty="0" smtClean="0">
                <a:latin typeface="Calibri" pitchFamily="34" charset="0"/>
                <a:cs typeface="Calibri" pitchFamily="34" charset="0"/>
              </a:rPr>
              <a:t>4. </a:t>
            </a:r>
            <a:r>
              <a:rPr lang="en-US" sz="1800" dirty="0" err="1" smtClean="0">
                <a:latin typeface="Calibri" pitchFamily="34" charset="0"/>
                <a:cs typeface="Calibri" pitchFamily="34" charset="0"/>
              </a:rPr>
              <a:t>Mỗi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câu</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lệnh</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nên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được</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đặt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riêng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trên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một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dòng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để</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chương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trình</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dễ</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quan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sát</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pic>
        <p:nvPicPr>
          <p:cNvPr id="4" name="Picture 3" descr="C:\Users\hv\Desktop\123.PN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91000"/>
            <a:ext cx="5114925" cy="2152650"/>
          </a:xfrm>
          <a:prstGeom prst="rect">
            <a:avLst/>
          </a:prstGeom>
          <a:noFill/>
          <a:ln>
            <a:noFill/>
          </a:ln>
        </p:spPr>
      </p:pic>
    </p:spTree>
    <p:extLst>
      <p:ext uri="{BB962C8B-B14F-4D97-AF65-F5344CB8AC3E}">
        <p14:creationId xmlns:p14="http://schemas.microsoft.com/office/powerpoint/2010/main" val="206092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135</TotalTime>
  <Words>918</Words>
  <Application>Microsoft Office PowerPoint</Application>
  <PresentationFormat>On-screen Show (4:3)</PresentationFormat>
  <Paragraphs>130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PHONG CÁCH LẬP TRÌNH</vt:lpstr>
      <vt:lpstr>Nội dung</vt:lpstr>
      <vt:lpstr>Mục tiêu</vt:lpstr>
      <vt:lpstr>I.Quy ước đặt tên  </vt:lpstr>
      <vt:lpstr>I.Quy ước đặt tên  </vt:lpstr>
      <vt:lpstr>I.Quy ước đặt tên  </vt:lpstr>
      <vt:lpstr>I.Quy ước đặt tên  </vt:lpstr>
      <vt:lpstr>II.Phong cách trình bày chương trình </vt:lpstr>
      <vt:lpstr>II.Phong cách trình bày chương trình </vt:lpstr>
      <vt:lpstr>II.Phong cách trình bày chương trình </vt:lpstr>
      <vt:lpstr>II.Phong cách trình bày chương trình </vt:lpstr>
      <vt:lpstr>II.Phong cách trình bày chương trình </vt:lpstr>
      <vt:lpstr>II.Phong cách trình bày chương trình </vt:lpstr>
      <vt:lpstr>II.Phong cách trình bày chương trình </vt:lpstr>
      <vt:lpstr>II.Phong cách trình bày chương trình </vt:lpstr>
      <vt:lpstr>III.Phong cách viết code ngắn gọn dễ hiểu. </vt:lpstr>
      <vt:lpstr>III.Phong cách viết code ngắn gọn dễ hiểu. </vt:lpstr>
      <vt:lpstr>III.Phong cách viết code ngắn gọn dễ hiểu. </vt:lpstr>
      <vt:lpstr>Tham khảo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PHONG CÁCH LẬP TRÌNH</dc:title>
  <dc:creator>hv</dc:creator>
  <cp:lastModifiedBy>hv</cp:lastModifiedBy>
  <cp:revision>12</cp:revision>
  <dcterms:created xsi:type="dcterms:W3CDTF">2016-07-22T07:06:39Z</dcterms:created>
  <dcterms:modified xsi:type="dcterms:W3CDTF">2016-07-22T09:23:24Z</dcterms:modified>
</cp:coreProperties>
</file>