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EEBB5E-06F9-41FE-87BD-7D0F8D6924FA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B685B3-C4EA-4AD4-B9BA-05C1093AF5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exception-handling-with-method-overriding" TargetMode="External"/><Relationship Id="rId2" Type="http://schemas.openxmlformats.org/officeDocument/2006/relationships/hyperlink" Target="http://vietjack.com/java/khoi_try_catch_trong_java.j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52600"/>
            <a:ext cx="6172200" cy="14478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TÌM HIỂU VỀ HANDLING EXCEPTION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4419600"/>
            <a:ext cx="3429000" cy="914400"/>
          </a:xfrm>
        </p:spPr>
        <p:txBody>
          <a:bodyPr/>
          <a:lstStyle/>
          <a:p>
            <a:pPr>
              <a:tabLst>
                <a:tab pos="914400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Nhã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14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Nhựt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vietjack.com/java/khoi_try_catch_trong_java.jsp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www.javatpoint.com/exception-handling-with-method-overriding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CÁC PHƯƠNG THỨC CỦA LỚP EXCEPTION TRONG JAVA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vi-VN" sz="2500" b="1" dirty="0"/>
              <a:t>public String getMessage</a:t>
            </a:r>
            <a:r>
              <a:rPr lang="vi-VN" sz="2500" b="1" dirty="0" smtClean="0"/>
              <a:t>()</a:t>
            </a:r>
            <a:r>
              <a:rPr lang="en-US" sz="2500" b="1" dirty="0" smtClean="0"/>
              <a:t>: </a:t>
            </a:r>
            <a:r>
              <a:rPr lang="vi-VN" sz="2500" dirty="0" smtClean="0"/>
              <a:t>Trả </a:t>
            </a:r>
            <a:r>
              <a:rPr lang="vi-VN" sz="2500" dirty="0"/>
              <a:t>về một message cụ thể về exception đã xảy ra. Message này được khởi tạo bởi phương thức contructor của Throwable</a:t>
            </a:r>
          </a:p>
          <a:p>
            <a:r>
              <a:rPr lang="vi-VN" sz="2500" b="1" dirty="0"/>
              <a:t>public Throwable getCause</a:t>
            </a:r>
            <a:r>
              <a:rPr lang="vi-VN" sz="2500" b="1" dirty="0" smtClean="0"/>
              <a:t>()</a:t>
            </a:r>
            <a:r>
              <a:rPr lang="en-US" sz="2500" b="1" dirty="0" smtClean="0"/>
              <a:t>: </a:t>
            </a:r>
            <a:r>
              <a:rPr lang="vi-VN" sz="2500" dirty="0" smtClean="0"/>
              <a:t>Trả </a:t>
            </a:r>
            <a:r>
              <a:rPr lang="vi-VN" sz="2500" dirty="0"/>
              <a:t>về nguyên nhân xảy ra exception biểu diễn bởi đối tượng Throwable</a:t>
            </a:r>
          </a:p>
          <a:p>
            <a:r>
              <a:rPr lang="vi-VN" sz="2500" b="1" dirty="0"/>
              <a:t>public String toString</a:t>
            </a:r>
            <a:r>
              <a:rPr lang="vi-VN" sz="2500" b="1" dirty="0" smtClean="0"/>
              <a:t>()</a:t>
            </a:r>
            <a:r>
              <a:rPr lang="en-US" sz="2500" b="1" dirty="0" smtClean="0"/>
              <a:t>: </a:t>
            </a:r>
            <a:r>
              <a:rPr lang="vi-VN" sz="2500" dirty="0" smtClean="0"/>
              <a:t>Trả </a:t>
            </a:r>
            <a:r>
              <a:rPr lang="vi-VN" sz="2500" dirty="0"/>
              <a:t>về tên của lớp và kết hợp với kết quả từ phương thức getMessage()</a:t>
            </a:r>
          </a:p>
          <a:p>
            <a:r>
              <a:rPr lang="vi-VN" sz="2500" b="1" dirty="0"/>
              <a:t>public void printStackTrace</a:t>
            </a:r>
            <a:r>
              <a:rPr lang="vi-VN" sz="2500" b="1" dirty="0" smtClean="0"/>
              <a:t>()</a:t>
            </a:r>
            <a:r>
              <a:rPr lang="en-US" sz="2500" b="1" dirty="0" smtClean="0"/>
              <a:t>: </a:t>
            </a:r>
            <a:r>
              <a:rPr lang="vi-VN" sz="2500" dirty="0" smtClean="0"/>
              <a:t>In </a:t>
            </a:r>
            <a:r>
              <a:rPr lang="vi-VN" sz="2500" dirty="0"/>
              <a:t>ra kết quả của phương thức toString cùng với stack trace đến System.err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fillInStackTrace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stack trace of this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object with the current stack trace, adding to any previous information in the stack trace.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XỬ LÝ NGOẠI LỆ VỚI PHƯƠNG THỨC OVERRIDING TRONG JAVA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overriding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exception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overridden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checked exception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unchecked exception</a:t>
            </a:r>
          </a:p>
          <a:p>
            <a:pPr>
              <a:buFont typeface="Wingdings" pitchFamily="2" charset="2"/>
              <a:buChar char="§"/>
            </a:pP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exception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overridden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09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XỬ LÝ NGOẠI LỆ VỚI PHƯƠNG THỨC OVERRIDING TRONG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exception.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9" y="2667000"/>
            <a:ext cx="32385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47815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3048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XỬ LÝ NGOẠI LỆ VỚI PHƯƠNG THỨC OVERRIDING TRONG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47720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5334000"/>
            <a:ext cx="49530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02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java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457200" y="16002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0486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29200"/>
            <a:ext cx="56388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1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141" y="180832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3614" y="2371833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Exception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catch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6014" y="3514833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catch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ArithimeticExption phải ở trước việc bắt Exception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502" y="1454789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try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02" y="2045855"/>
            <a:ext cx="48006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02" y="5627255"/>
            <a:ext cx="3048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/>
          <p:cNvSpPr/>
          <p:nvPr/>
        </p:nvSpPr>
        <p:spPr>
          <a:xfrm>
            <a:off x="4801402" y="2339110"/>
            <a:ext cx="19050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5753902" y="3341255"/>
            <a:ext cx="22098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109829" y="5794231"/>
            <a:ext cx="1828800" cy="200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109829" y="5994256"/>
            <a:ext cx="182880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java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66103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792844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673927" y="1371600"/>
            <a:ext cx="10668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2579255" y="2119745"/>
            <a:ext cx="10668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934200" y="2895600"/>
            <a:ext cx="10668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0"/>
            <a:ext cx="46291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1857375" y="5334000"/>
            <a:ext cx="10668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391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TÌM HIỂU VỀ HANDLING EXCEPTION </vt:lpstr>
      <vt:lpstr>CÁC PHƯƠNG THỨC CỦA LỚP EXCEPTION TRONG JAVA</vt:lpstr>
      <vt:lpstr>XỬ LÝ NGOẠI LỆ VỚI PHƯƠNG THỨC OVERRIDING TRONG JAVA</vt:lpstr>
      <vt:lpstr>XỬ LÝ NGOẠI LỆ VỚI PHƯƠNG THỨC OVERRIDING TRONG JAVA</vt:lpstr>
      <vt:lpstr>XỬ LÝ NGOẠI LỆ VỚI PHƯƠNG THỨC OVERRIDING TRONG JAVA</vt:lpstr>
      <vt:lpstr>Bắt lỗi trong java</vt:lpstr>
      <vt:lpstr>Bắt lỗi trong java</vt:lpstr>
      <vt:lpstr>Bắt lỗi trong java</vt:lpstr>
      <vt:lpstr>Bắt lỗi trong java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HANDLING EXCEPTION</dc:title>
  <dc:creator>hv</dc:creator>
  <cp:lastModifiedBy>hv</cp:lastModifiedBy>
  <cp:revision>6</cp:revision>
  <dcterms:created xsi:type="dcterms:W3CDTF">2016-08-01T01:42:21Z</dcterms:created>
  <dcterms:modified xsi:type="dcterms:W3CDTF">2016-08-01T02:47:57Z</dcterms:modified>
</cp:coreProperties>
</file>