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1086ED-9D10-4CCB-96D9-3EAEB4B04FE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B41E6-7E9D-43AA-920B-D06C306D9C2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hyperlink" Target="https://recalll.co/app/?q=Difference%20between%20matches()%20and%20find()%20in%20Java%20Reg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 SÁNH HÀM MATCHES() VÀ FIND()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NGUYỄN VĂN NHỰT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88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2536"/>
              </p:ext>
            </p:extLst>
          </p:nvPr>
        </p:nvGraphicFramePr>
        <p:xfrm>
          <a:off x="457200" y="152400"/>
          <a:ext cx="82296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71577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Matches()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Find()</a:t>
                      </a:r>
                      <a:endParaRPr lang="en-US" sz="3000" dirty="0"/>
                    </a:p>
                  </a:txBody>
                  <a:tcPr/>
                </a:tc>
              </a:tr>
              <a:tr h="4304029"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 smtClean="0">
                          <a:latin typeface="Times New Roman" pitchFamily="18" charset="0"/>
                          <a:cs typeface="Times New Roman" pitchFamily="18" charset="0"/>
                        </a:rPr>
                        <a:t>Matches()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^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$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pattern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 smtClean="0">
                          <a:latin typeface="Times New Roman" pitchFamily="18" charset="0"/>
                          <a:cs typeface="Times New Roman" pitchFamily="18" charset="0"/>
                        </a:rPr>
                        <a:t>Find()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thấy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cha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cần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191000"/>
            <a:ext cx="243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Output 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8368" y="4191000"/>
            <a:ext cx="243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Output 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Maches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199"/>
            <a:ext cx="6553200" cy="338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8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cha,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start()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reset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74" y="97093"/>
            <a:ext cx="691515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5105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0386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229600" cy="4937760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maches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buffer.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buffer.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5029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8431"/>
            <a:ext cx="990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352800"/>
            <a:ext cx="228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match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710" y="1600199"/>
            <a:ext cx="8229600" cy="3376889"/>
          </a:xfrm>
        </p:spPr>
        <p:txBody>
          <a:bodyPr/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Matches()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pattern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Matches()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0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matches()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600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" y="3913238"/>
            <a:ext cx="359860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71" y="1128712"/>
            <a:ext cx="44862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43" y="3733800"/>
            <a:ext cx="3448050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0" y="457200"/>
            <a:ext cx="2667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find()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0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https://recalll.co/app/?q=Difference%20between%20matches()%20and%20find()%</a:t>
            </a:r>
            <a:r>
              <a:rPr lang="en-US" dirty="0" smtClean="0">
                <a:hlinkClick r:id="rId2"/>
              </a:rPr>
              <a:t>20in%20Java%20Regex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en.wikipedia.org/wiki/Regular_expression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</TotalTime>
  <Words>394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SO SÁNH HÀM MATCHES() VÀ FIND()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HÀM MATCHES() VÀ FIND()</dc:title>
  <dc:creator>Nguyen Van Nhut</dc:creator>
  <cp:lastModifiedBy>Nguyen Van Nhut</cp:lastModifiedBy>
  <cp:revision>10</cp:revision>
  <dcterms:created xsi:type="dcterms:W3CDTF">2016-08-03T12:08:46Z</dcterms:created>
  <dcterms:modified xsi:type="dcterms:W3CDTF">2016-08-03T14:16:52Z</dcterms:modified>
</cp:coreProperties>
</file>