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83" r:id="rId4"/>
    <p:sldId id="271" r:id="rId5"/>
    <p:sldId id="284" r:id="rId6"/>
    <p:sldId id="286" r:id="rId7"/>
    <p:sldId id="287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7977" autoAdjust="0"/>
    <p:restoredTop sz="95560" autoAdjust="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pPr/>
              <a:t>13/11/2018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26993"/>
            <a:ext cx="6390042" cy="531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952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E0A0-D8D4-451B-947C-989EA85473D2}" type="datetimeFigureOut">
              <a:rPr lang="en-US" smtClean="0"/>
              <a:pPr/>
              <a:t>13/11/2018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9774" y="6356351"/>
            <a:ext cx="1613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Ngô Thanh Tùng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755" y="6356351"/>
            <a:ext cx="1333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94BD-4389-48B5-86EE-49D85FF4F1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52" y="6326993"/>
            <a:ext cx="1238480" cy="532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33" y="6329625"/>
            <a:ext cx="1364870" cy="5300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1"/>
            <a:ext cx="9144000" cy="2366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WEBSITE TMĐT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28692" cy="21891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mtClean="0"/>
              <a:t>Nhóm 03:  </a:t>
            </a:r>
            <a:endParaRPr lang="en-US" dirty="0" smtClean="0"/>
          </a:p>
          <a:p>
            <a:pPr algn="l"/>
            <a:r>
              <a:rPr lang="en-US" smtClean="0"/>
              <a:t>Thành viên :</a:t>
            </a:r>
            <a:endParaRPr lang="en-US" dirty="0" smtClean="0"/>
          </a:p>
          <a:p>
            <a:pPr marL="457200" indent="-457200" algn="l">
              <a:buFont typeface="+mj-lt"/>
              <a:buAutoNum type="arabicParenR"/>
            </a:pPr>
            <a:r>
              <a:rPr lang="en-US" smtClean="0"/>
              <a:t>Nguyễn Văn Phong</a:t>
            </a:r>
            <a:endParaRPr lang="en-US" dirty="0" smtClean="0"/>
          </a:p>
          <a:p>
            <a:pPr marL="457200" indent="-457200" algn="l">
              <a:buFont typeface="+mj-lt"/>
              <a:buAutoNum type="arabicParenR"/>
            </a:pPr>
            <a:r>
              <a:rPr lang="en-US" smtClean="0"/>
              <a:t>Nguyễn Hữu Hiệp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mtClean="0"/>
              <a:t>Lê Hữu Thủ</a:t>
            </a:r>
          </a:p>
          <a:p>
            <a:pPr marL="457200" indent="-457200" algn="l">
              <a:buFont typeface="+mj-lt"/>
              <a:buAutoNum type="arabicParenR"/>
            </a:pPr>
            <a:endParaRPr lang="en-US" dirty="0" smtClean="0"/>
          </a:p>
        </p:txBody>
      </p:sp>
      <p:pic>
        <p:nvPicPr>
          <p:cNvPr id="1026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66"/>
            <a:ext cx="9144000" cy="10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Website </a:t>
            </a:r>
            <a:r>
              <a:rPr lang="en-US" smtClean="0"/>
              <a:t>TMĐT.</a:t>
            </a:r>
            <a:endParaRPr lang="en-US" dirty="0" smtClean="0"/>
          </a:p>
          <a:p>
            <a:r>
              <a:rPr lang="en-US" smtClean="0"/>
              <a:t>Doanh </a:t>
            </a:r>
            <a:r>
              <a:rPr lang="en-US" smtClean="0"/>
              <a:t>nghiệp có thể đăng bán, quảng </a:t>
            </a:r>
            <a:r>
              <a:rPr lang="en-US" smtClean="0"/>
              <a:t>bá, thống kê sản phẩm…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Trang hiển thị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Trang </a:t>
            </a:r>
            <a:r>
              <a:rPr lang="en-US" smtClean="0"/>
              <a:t>chủ</a:t>
            </a:r>
          </a:p>
          <a:p>
            <a:r>
              <a:rPr lang="en-US" smtClean="0"/>
              <a:t>Admin</a:t>
            </a:r>
            <a:endParaRPr lang="en-US" smtClean="0"/>
          </a:p>
          <a:p>
            <a:r>
              <a:rPr lang="en-US" smtClean="0"/>
              <a:t>Danh mục sản phẩm</a:t>
            </a:r>
          </a:p>
          <a:p>
            <a:r>
              <a:rPr lang="en-US" smtClean="0"/>
              <a:t>Chi tiết sản phẩm</a:t>
            </a:r>
            <a:endParaRPr lang="en-US" smtClean="0"/>
          </a:p>
          <a:p>
            <a:r>
              <a:rPr lang="en-US" smtClean="0"/>
              <a:t>Thanh toán</a:t>
            </a:r>
          </a:p>
          <a:p>
            <a:r>
              <a:rPr lang="en-US"/>
              <a:t>Tìm kiếm</a:t>
            </a:r>
          </a:p>
          <a:p>
            <a:r>
              <a:rPr lang="en-US" smtClean="0"/>
              <a:t>Thông </a:t>
            </a:r>
            <a:r>
              <a:rPr lang="en-US" smtClean="0"/>
              <a:t>tin khách hàng</a:t>
            </a:r>
          </a:p>
          <a:p>
            <a:r>
              <a:rPr lang="en-US" smtClean="0"/>
              <a:t>Giới thiệu, chính sách, điều </a:t>
            </a:r>
            <a:r>
              <a:rPr lang="en-US" smtClean="0"/>
              <a:t>khoản, Hỗ trợ</a:t>
            </a:r>
          </a:p>
          <a:p>
            <a:r>
              <a:rPr lang="en-US" smtClean="0"/>
              <a:t>Một số trang khác ,…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545" y="2438625"/>
            <a:ext cx="2681221" cy="1325563"/>
          </a:xfrm>
        </p:spPr>
        <p:txBody>
          <a:bodyPr/>
          <a:lstStyle/>
          <a:p>
            <a:r>
              <a:rPr lang="en-US" smtClean="0"/>
              <a:t>Tính 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77" y="455278"/>
            <a:ext cx="7886700" cy="1325563"/>
          </a:xfrm>
        </p:spPr>
        <p:txBody>
          <a:bodyPr/>
          <a:lstStyle/>
          <a:p>
            <a:r>
              <a:rPr lang="en-US" smtClean="0"/>
              <a:t>Admin</a:t>
            </a:r>
            <a:br>
              <a:rPr lang="en-US" smtClean="0"/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970226"/>
              </p:ext>
            </p:extLst>
          </p:nvPr>
        </p:nvGraphicFramePr>
        <p:xfrm>
          <a:off x="940158" y="1893196"/>
          <a:ext cx="7109138" cy="4043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9138"/>
              </a:tblGrid>
              <a:tr h="808793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Phân quyền người dùng</a:t>
                      </a:r>
                      <a:endParaRPr lang="vi-VN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808793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Cấu hình cho người dùng</a:t>
                      </a:r>
                      <a:endParaRPr lang="vi-VN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808793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Sao lưu dữ liệu</a:t>
                      </a:r>
                      <a:endParaRPr lang="vi-VN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8087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Cấu hình chung cho hệ thống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8087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Toàn quyền quản lý hệ thống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Nhân viên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020030"/>
              </p:ext>
            </p:extLst>
          </p:nvPr>
        </p:nvGraphicFramePr>
        <p:xfrm>
          <a:off x="628650" y="1815923"/>
          <a:ext cx="7886700" cy="4211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/>
              </a:tblGrid>
              <a:tr h="701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Quản lý kho hàng, sản phẩm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01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Quản lý khách hàng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01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Quản lý bán hàng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01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Phản hồi đến khách hàng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01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Tạo các chiến dịch bán hàng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01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Một số tính năng khác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5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Khách hàng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593474"/>
              </p:ext>
            </p:extLst>
          </p:nvPr>
        </p:nvGraphicFramePr>
        <p:xfrm>
          <a:off x="1017431" y="1506828"/>
          <a:ext cx="7392473" cy="4378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2473"/>
              </a:tblGrid>
              <a:tr h="547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Đăng kí / Đăng Nhập, Đăng xuất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473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Xem thông tin cá nhân</a:t>
                      </a:r>
                      <a:endParaRPr lang="pt-BR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47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Đặt hàng, hủy hàng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4735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Kiểm tra đơn hàng</a:t>
                      </a:r>
                      <a:endParaRPr lang="vi-VN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47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Xem lịch sử mua hàng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4735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effectLst/>
                        </a:rPr>
                        <a:t>Chọn phương thức thanh toán, hình thức giao hàng</a:t>
                      </a:r>
                      <a:endParaRPr lang="vi-VN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47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Phản hồi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47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Một số tính năng khác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4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184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WEBSITE TMĐT</vt:lpstr>
      <vt:lpstr>Giới thiệu</vt:lpstr>
      <vt:lpstr>Trang hiển thị</vt:lpstr>
      <vt:lpstr>Tính năng</vt:lpstr>
      <vt:lpstr>Admin </vt:lpstr>
      <vt:lpstr>Nhân viên</vt:lpstr>
      <vt:lpstr>Khách hàng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Thanh Tùng</dc:creator>
  <cp:lastModifiedBy>Khach Hiep</cp:lastModifiedBy>
  <cp:revision>104</cp:revision>
  <dcterms:created xsi:type="dcterms:W3CDTF">2014-05-20T04:38:32Z</dcterms:created>
  <dcterms:modified xsi:type="dcterms:W3CDTF">2018-11-13T10:10:07Z</dcterms:modified>
</cp:coreProperties>
</file>