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Fredoka" charset="1" panose="02000000000000000000"/>
      <p:regular r:id="rId19"/>
    </p:embeddedFont>
    <p:embeddedFont>
      <p:font typeface="Nunito Bold" charset="1" panose="00000800000000000000"/>
      <p:regular r:id="rId20"/>
    </p:embeddedFont>
    <p:embeddedFont>
      <p:font typeface="Nunito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16949" y="189662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99945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8631" y="2924194"/>
            <a:ext cx="14950738" cy="179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Bold"/>
              </a:rPr>
              <a:t>THESIS DEFENSE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0453" y="4762704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Presentation by Alexander Aronowitz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Business Marketing | 2024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77754" y="8743950"/>
            <a:ext cx="448154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Rimberio University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CONCLUSION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700227"/>
            <a:chOff x="0" y="0"/>
            <a:chExt cx="4274726" cy="17646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64669"/>
            </a:xfrm>
            <a:custGeom>
              <a:avLst/>
              <a:gdLst/>
              <a:ahLst/>
              <a:cxnLst/>
              <a:rect r="r" b="b" t="t" l="l"/>
              <a:pathLst>
                <a:path h="176466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64669"/>
                  </a:lnTo>
                  <a:lnTo>
                    <a:pt x="0" y="176466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802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72999" y="687305"/>
            <a:ext cx="9742003" cy="1730229"/>
            <a:chOff x="0" y="0"/>
            <a:chExt cx="2565795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65795" cy="455698"/>
            </a:xfrm>
            <a:custGeom>
              <a:avLst/>
              <a:gdLst/>
              <a:ahLst/>
              <a:cxnLst/>
              <a:rect r="r" b="b" t="t" l="l"/>
              <a:pathLst>
                <a:path h="455698" w="2565795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82993" y="3156442"/>
            <a:ext cx="417900" cy="428815"/>
          </a:xfrm>
          <a:custGeom>
            <a:avLst/>
            <a:gdLst/>
            <a:ahLst/>
            <a:cxnLst/>
            <a:rect r="r" b="b" t="t" l="l"/>
            <a:pathLst>
              <a:path h="428815" w="417900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246042" y="3824880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RECOMMENDATIONS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3009535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RECOMMENDATION 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46042" y="5621930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RECOMMENDATION 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46042" y="6439810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682993" y="5768838"/>
            <a:ext cx="417900" cy="428815"/>
          </a:xfrm>
          <a:custGeom>
            <a:avLst/>
            <a:gdLst/>
            <a:ahLst/>
            <a:cxnLst/>
            <a:rect r="r" b="b" t="t" l="l"/>
            <a:pathLst>
              <a:path h="428815" w="417900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96667" y="687305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505943"/>
            <a:ext cx="16230600" cy="6382179"/>
            <a:chOff x="0" y="0"/>
            <a:chExt cx="4274726" cy="16809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1680903"/>
            </a:xfrm>
            <a:custGeom>
              <a:avLst/>
              <a:gdLst/>
              <a:ahLst/>
              <a:cxnLst/>
              <a:rect r="r" b="b" t="t" l="l"/>
              <a:pathLst>
                <a:path h="168090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680903"/>
                  </a:lnTo>
                  <a:lnTo>
                    <a:pt x="0" y="168090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1719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272999" y="687305"/>
            <a:ext cx="9742003" cy="1730229"/>
            <a:chOff x="0" y="0"/>
            <a:chExt cx="2565795" cy="4556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65795" cy="455698"/>
            </a:xfrm>
            <a:custGeom>
              <a:avLst/>
              <a:gdLst/>
              <a:ahLst/>
              <a:cxnLst/>
              <a:rect r="r" b="b" t="t" l="l"/>
              <a:pathLst>
                <a:path h="455698" w="2565795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561698" y="98123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246042" y="3598815"/>
            <a:ext cx="12720924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REFERENCES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009535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REFERENCES 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4444000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REFERENCES 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46042" y="5857163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REFERENCES 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46042" y="5012613"/>
            <a:ext cx="12720924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46042" y="6409613"/>
            <a:ext cx="12720924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672742" y="3168359"/>
            <a:ext cx="404981" cy="404981"/>
          </a:xfrm>
          <a:custGeom>
            <a:avLst/>
            <a:gdLst/>
            <a:ahLst/>
            <a:cxnLst/>
            <a:rect r="r" b="b" t="t" l="l"/>
            <a:pathLst>
              <a:path h="404981" w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72742" y="4602824"/>
            <a:ext cx="404981" cy="404981"/>
          </a:xfrm>
          <a:custGeom>
            <a:avLst/>
            <a:gdLst/>
            <a:ahLst/>
            <a:cxnLst/>
            <a:rect r="r" b="b" t="t" l="l"/>
            <a:pathLst>
              <a:path h="404981" w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72742" y="6015988"/>
            <a:ext cx="404981" cy="404981"/>
          </a:xfrm>
          <a:custGeom>
            <a:avLst/>
            <a:gdLst/>
            <a:ahLst/>
            <a:cxnLst/>
            <a:rect r="r" b="b" t="t" l="l"/>
            <a:pathLst>
              <a:path h="404981" w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076251" y="1662606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2120044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69473" y="2924194"/>
            <a:ext cx="11749054" cy="179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Bold"/>
              </a:rPr>
              <a:t>THANK YOU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0453" y="4762704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Presentation by Alexander Aronowitz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Business Marketing | 2024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77754" y="8743950"/>
            <a:ext cx="448154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Rimberio University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INTRODUCTION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BACKGROUND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697602" y="3293323"/>
            <a:ext cx="5960851" cy="3689844"/>
            <a:chOff x="0" y="0"/>
            <a:chExt cx="6973570" cy="43167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73570" cy="4316730"/>
            </a:xfrm>
            <a:custGeom>
              <a:avLst/>
              <a:gdLst/>
              <a:ahLst/>
              <a:cxnLst/>
              <a:rect r="r" b="b" t="t" l="l"/>
              <a:pathLst>
                <a:path h="4316730" w="697357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4"/>
              <a:stretch>
                <a:fillRect l="0" t="-3512" r="0" b="-3512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228080" y="0"/>
              <a:ext cx="745490" cy="745490"/>
            </a:xfrm>
            <a:custGeom>
              <a:avLst/>
              <a:gdLst/>
              <a:ahLst/>
              <a:cxnLst/>
              <a:rect r="r" b="b" t="t" l="l"/>
              <a:pathLst>
                <a:path h="745490" w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DDDEDE"/>
            </a:solidFill>
          </p:spPr>
        </p:sp>
      </p:grpSp>
      <p:sp>
        <p:nvSpPr>
          <p:cNvPr name="Freeform 17" id="17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PROBLEM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402477" y="3300167"/>
            <a:ext cx="8009976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142605" y="3407052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718" y="6893588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3357317"/>
            <a:ext cx="7373777" cy="5068331"/>
            <a:chOff x="0" y="0"/>
            <a:chExt cx="1942065" cy="13348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42065" cy="1334869"/>
            </a:xfrm>
            <a:custGeom>
              <a:avLst/>
              <a:gdLst/>
              <a:ahLst/>
              <a:cxnLst/>
              <a:rect r="r" b="b" t="t" l="l"/>
              <a:pathLst>
                <a:path h="1334869" w="1942065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979113" y="687305"/>
            <a:ext cx="12329775" cy="1730229"/>
            <a:chOff x="0" y="0"/>
            <a:chExt cx="3247348" cy="4556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47348" cy="455698"/>
            </a:xfrm>
            <a:custGeom>
              <a:avLst/>
              <a:gdLst/>
              <a:ahLst/>
              <a:cxnLst/>
              <a:rect r="r" b="b" t="t" l="l"/>
              <a:pathLst>
                <a:path h="455698" w="3247348">
                  <a:moveTo>
                    <a:pt x="0" y="0"/>
                  </a:moveTo>
                  <a:lnTo>
                    <a:pt x="3247348" y="0"/>
                  </a:lnTo>
                  <a:lnTo>
                    <a:pt x="3247348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247348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885523" y="3357317"/>
            <a:ext cx="7373777" cy="5068331"/>
            <a:chOff x="0" y="0"/>
            <a:chExt cx="1942065" cy="13348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42065" cy="1334869"/>
            </a:xfrm>
            <a:custGeom>
              <a:avLst/>
              <a:gdLst/>
              <a:ahLst/>
              <a:cxnLst/>
              <a:rect r="r" b="b" t="t" l="l"/>
              <a:pathLst>
                <a:path h="1334869" w="1942065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4285782" y="2417534"/>
            <a:ext cx="859614" cy="1291769"/>
          </a:xfrm>
          <a:custGeom>
            <a:avLst/>
            <a:gdLst/>
            <a:ahLst/>
            <a:cxnLst/>
            <a:rect r="r" b="b" t="t" l="l"/>
            <a:pathLst>
              <a:path h="1291769" w="859614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517916" y="904875"/>
            <a:ext cx="13252168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THEORITICAL FRAMEWORK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52123" y="4865774"/>
            <a:ext cx="6526930" cy="306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08947" y="4865774"/>
            <a:ext cx="6526930" cy="306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17916" y="3811767"/>
            <a:ext cx="4156254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OVERVIEW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494285" y="3811767"/>
            <a:ext cx="4156254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PROPONENTS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3142605" y="2417534"/>
            <a:ext cx="859614" cy="1291769"/>
          </a:xfrm>
          <a:custGeom>
            <a:avLst/>
            <a:gdLst/>
            <a:ahLst/>
            <a:cxnLst/>
            <a:rect r="r" b="b" t="t" l="l"/>
            <a:pathLst>
              <a:path h="1291769" w="859614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52123" y="2957390"/>
            <a:ext cx="15383753" cy="2637935"/>
            <a:chOff x="0" y="0"/>
            <a:chExt cx="4051688" cy="6947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51688" cy="694765"/>
            </a:xfrm>
            <a:custGeom>
              <a:avLst/>
              <a:gdLst/>
              <a:ahLst/>
              <a:cxnLst/>
              <a:rect r="r" b="b" t="t" l="l"/>
              <a:pathLst>
                <a:path h="694765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METHODOLOGY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89944" y="3334970"/>
            <a:ext cx="9104784" cy="182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452123" y="5879245"/>
            <a:ext cx="15383753" cy="2637935"/>
            <a:chOff x="0" y="0"/>
            <a:chExt cx="4051688" cy="6947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51688" cy="694765"/>
            </a:xfrm>
            <a:custGeom>
              <a:avLst/>
              <a:gdLst/>
              <a:ahLst/>
              <a:cxnLst/>
              <a:rect r="r" b="b" t="t" l="l"/>
              <a:pathLst>
                <a:path h="694765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059652" y="3581668"/>
            <a:ext cx="415625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QUANTITATIVE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METHOD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59652" y="6503523"/>
            <a:ext cx="415625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QUALITATIVE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METHOD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389944" y="6256825"/>
            <a:ext cx="9104784" cy="182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name="AutoShape 24" id="24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6" id="26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27048" y="3978076"/>
            <a:ext cx="3490544" cy="4208359"/>
            <a:chOff x="0" y="0"/>
            <a:chExt cx="919320" cy="11083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48279" y="687305"/>
            <a:ext cx="9191441" cy="1730229"/>
            <a:chOff x="0" y="0"/>
            <a:chExt cx="2420791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20791" cy="455698"/>
            </a:xfrm>
            <a:custGeom>
              <a:avLst/>
              <a:gdLst/>
              <a:ahLst/>
              <a:cxnLst/>
              <a:rect r="r" b="b" t="t" l="l"/>
              <a:pathLst>
                <a:path h="455698" w="2420791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420791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IMPLEMENTATION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1065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PHASE 1</a:t>
            </a:r>
          </a:p>
        </p:txBody>
      </p:sp>
      <p:sp>
        <p:nvSpPr>
          <p:cNvPr name="AutoShape 18" id="18"/>
          <p:cNvSpPr/>
          <p:nvPr/>
        </p:nvSpPr>
        <p:spPr>
          <a:xfrm rot="0">
            <a:off x="2932173" y="3260046"/>
            <a:ext cx="12423654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2932173" y="3326721"/>
            <a:ext cx="480294" cy="655427"/>
            <a:chOff x="0" y="0"/>
            <a:chExt cx="126497" cy="17262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903853" y="3326721"/>
            <a:ext cx="480294" cy="655427"/>
            <a:chOff x="0" y="0"/>
            <a:chExt cx="126497" cy="17262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875533" y="3326721"/>
            <a:ext cx="480294" cy="655427"/>
            <a:chOff x="0" y="0"/>
            <a:chExt cx="126497" cy="17262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398728" y="3982147"/>
            <a:ext cx="3490544" cy="4208359"/>
            <a:chOff x="0" y="0"/>
            <a:chExt cx="919320" cy="110837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370408" y="3986219"/>
            <a:ext cx="3490544" cy="4208359"/>
            <a:chOff x="0" y="0"/>
            <a:chExt cx="919320" cy="110837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59046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142745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PHASE 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116930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PHASE 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56214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53382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727381" y="687305"/>
            <a:ext cx="6833238" cy="1730229"/>
            <a:chOff x="0" y="0"/>
            <a:chExt cx="1799700" cy="4556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9700" cy="455698"/>
            </a:xfrm>
            <a:custGeom>
              <a:avLst/>
              <a:gdLst/>
              <a:ahLst/>
              <a:cxnLst/>
              <a:rect r="r" b="b" t="t" l="l"/>
              <a:pathLst>
                <a:path h="455698" w="1799700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910979" y="904875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RESULT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300167"/>
            <a:ext cx="7998308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984534" y="2570459"/>
            <a:ext cx="6115487" cy="60391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27048" y="3978076"/>
            <a:ext cx="3490544" cy="4208359"/>
            <a:chOff x="0" y="0"/>
            <a:chExt cx="919320" cy="11083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845512" y="687305"/>
            <a:ext cx="6596976" cy="1730229"/>
            <a:chOff x="0" y="0"/>
            <a:chExt cx="1737475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37475" cy="455698"/>
            </a:xfrm>
            <a:custGeom>
              <a:avLst/>
              <a:gdLst/>
              <a:ahLst/>
              <a:cxnLst/>
              <a:rect r="r" b="b" t="t" l="l"/>
              <a:pathLst>
                <a:path h="455698" w="1737475">
                  <a:moveTo>
                    <a:pt x="0" y="0"/>
                  </a:moveTo>
                  <a:lnTo>
                    <a:pt x="1737475" y="0"/>
                  </a:lnTo>
                  <a:lnTo>
                    <a:pt x="173747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737475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171070" y="904875"/>
            <a:ext cx="794586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SOLUTION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1065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SOLUTION 1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2932173" y="3260046"/>
            <a:ext cx="12423654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2932173" y="3326721"/>
            <a:ext cx="480294" cy="655427"/>
            <a:chOff x="0" y="0"/>
            <a:chExt cx="126497" cy="17262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903853" y="3326721"/>
            <a:ext cx="480294" cy="655427"/>
            <a:chOff x="0" y="0"/>
            <a:chExt cx="126497" cy="17262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4875533" y="3326721"/>
            <a:ext cx="480294" cy="655427"/>
            <a:chOff x="0" y="0"/>
            <a:chExt cx="126497" cy="17262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398728" y="3982147"/>
            <a:ext cx="3490544" cy="4208359"/>
            <a:chOff x="0" y="0"/>
            <a:chExt cx="919320" cy="110837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370408" y="3986219"/>
            <a:ext cx="3490544" cy="4208359"/>
            <a:chOff x="0" y="0"/>
            <a:chExt cx="919320" cy="110837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59046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142745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SOLUTION 2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116930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SOLUTION 3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56214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53382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17119441" y="55951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7"/>
                </a:lnTo>
                <a:lnTo>
                  <a:pt x="0" y="294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true" flipV="false" rot="0">
            <a:off x="-1183252" y="2277294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DAGGYlj8ErQ</dc:identifier>
  <dcterms:modified xsi:type="dcterms:W3CDTF">2011-08-01T06:04:30Z</dcterms:modified>
  <cp:revision>1</cp:revision>
</cp:coreProperties>
</file>