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4"/>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6" r:id="rId20"/>
    <p:sldId id="275"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748818-9FF2-4C94-95DE-874601FBD844}" type="datetimeFigureOut">
              <a:rPr lang="en-US" smtClean="0"/>
              <a:t>12/11/2019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177197-301E-46FC-9704-052A65E83BBE}" type="slidenum">
              <a:rPr lang="en-US" smtClean="0"/>
              <a:t>‹#›</a:t>
            </a:fld>
            <a:endParaRPr lang="en-US"/>
          </a:p>
        </p:txBody>
      </p:sp>
    </p:spTree>
    <p:extLst>
      <p:ext uri="{BB962C8B-B14F-4D97-AF65-F5344CB8AC3E}">
        <p14:creationId xmlns:p14="http://schemas.microsoft.com/office/powerpoint/2010/main" val="24107566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6177197-301E-46FC-9704-052A65E83BBE}" type="slidenum">
              <a:rPr lang="en-US" smtClean="0"/>
              <a:t>4</a:t>
            </a:fld>
            <a:endParaRPr lang="en-US"/>
          </a:p>
        </p:txBody>
      </p:sp>
    </p:spTree>
    <p:extLst>
      <p:ext uri="{BB962C8B-B14F-4D97-AF65-F5344CB8AC3E}">
        <p14:creationId xmlns:p14="http://schemas.microsoft.com/office/powerpoint/2010/main" val="21710138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6177197-301E-46FC-9704-052A65E83BBE}" type="slidenum">
              <a:rPr lang="en-US" smtClean="0"/>
              <a:t>5</a:t>
            </a:fld>
            <a:endParaRPr lang="en-US"/>
          </a:p>
        </p:txBody>
      </p:sp>
    </p:spTree>
    <p:extLst>
      <p:ext uri="{BB962C8B-B14F-4D97-AF65-F5344CB8AC3E}">
        <p14:creationId xmlns:p14="http://schemas.microsoft.com/office/powerpoint/2010/main" val="14450388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037D36-F21F-469E-8321-4CF349CB72A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4F34568-813D-4887-B61C-365D3865A45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C414C05-16D4-4ED2-B38D-E1A3CF3A6132}"/>
              </a:ext>
            </a:extLst>
          </p:cNvPr>
          <p:cNvSpPr>
            <a:spLocks noGrp="1"/>
          </p:cNvSpPr>
          <p:nvPr>
            <p:ph type="dt" sz="half" idx="10"/>
          </p:nvPr>
        </p:nvSpPr>
        <p:spPr/>
        <p:txBody>
          <a:bodyPr/>
          <a:lstStyle/>
          <a:p>
            <a:fld id="{CB43FE48-5D54-4C74-B525-7884AECF43DC}" type="datetimeFigureOut">
              <a:rPr lang="en-US" smtClean="0"/>
              <a:t>12/11/2019</a:t>
            </a:fld>
            <a:endParaRPr lang="en-US"/>
          </a:p>
        </p:txBody>
      </p:sp>
      <p:sp>
        <p:nvSpPr>
          <p:cNvPr id="5" name="Footer Placeholder 4">
            <a:extLst>
              <a:ext uri="{FF2B5EF4-FFF2-40B4-BE49-F238E27FC236}">
                <a16:creationId xmlns:a16="http://schemas.microsoft.com/office/drawing/2014/main" id="{054AD397-9123-4AA7-A2DF-9D90CBAA02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8ECC8C7-2A27-469D-9AA5-7A89B9E7E675}"/>
              </a:ext>
            </a:extLst>
          </p:cNvPr>
          <p:cNvSpPr>
            <a:spLocks noGrp="1"/>
          </p:cNvSpPr>
          <p:nvPr>
            <p:ph type="sldNum" sz="quarter" idx="12"/>
          </p:nvPr>
        </p:nvSpPr>
        <p:spPr/>
        <p:txBody>
          <a:bodyPr/>
          <a:lstStyle/>
          <a:p>
            <a:fld id="{DA8D09C9-98D0-4EAC-8720-0CA7A73B5B0A}" type="slidenum">
              <a:rPr lang="en-US" smtClean="0"/>
              <a:t>‹#›</a:t>
            </a:fld>
            <a:endParaRPr lang="en-US"/>
          </a:p>
        </p:txBody>
      </p:sp>
    </p:spTree>
    <p:extLst>
      <p:ext uri="{BB962C8B-B14F-4D97-AF65-F5344CB8AC3E}">
        <p14:creationId xmlns:p14="http://schemas.microsoft.com/office/powerpoint/2010/main" val="23115510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11C6BC-996B-484B-ADBE-E9A01DB25A5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4FBC30A-0766-4A71-88F7-3517C95B850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F2DE1C9-BD1D-44B3-A949-C347311841EB}"/>
              </a:ext>
            </a:extLst>
          </p:cNvPr>
          <p:cNvSpPr>
            <a:spLocks noGrp="1"/>
          </p:cNvSpPr>
          <p:nvPr>
            <p:ph type="dt" sz="half" idx="10"/>
          </p:nvPr>
        </p:nvSpPr>
        <p:spPr/>
        <p:txBody>
          <a:bodyPr/>
          <a:lstStyle/>
          <a:p>
            <a:fld id="{CB43FE48-5D54-4C74-B525-7884AECF43DC}" type="datetimeFigureOut">
              <a:rPr lang="en-US" smtClean="0"/>
              <a:t>12/11/2019</a:t>
            </a:fld>
            <a:endParaRPr lang="en-US"/>
          </a:p>
        </p:txBody>
      </p:sp>
      <p:sp>
        <p:nvSpPr>
          <p:cNvPr id="5" name="Footer Placeholder 4">
            <a:extLst>
              <a:ext uri="{FF2B5EF4-FFF2-40B4-BE49-F238E27FC236}">
                <a16:creationId xmlns:a16="http://schemas.microsoft.com/office/drawing/2014/main" id="{5A43E16F-D3D3-43BB-B12F-F745C93D21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F56E2E-6938-426F-B1C3-64A0CD23CF29}"/>
              </a:ext>
            </a:extLst>
          </p:cNvPr>
          <p:cNvSpPr>
            <a:spLocks noGrp="1"/>
          </p:cNvSpPr>
          <p:nvPr>
            <p:ph type="sldNum" sz="quarter" idx="12"/>
          </p:nvPr>
        </p:nvSpPr>
        <p:spPr/>
        <p:txBody>
          <a:bodyPr/>
          <a:lstStyle/>
          <a:p>
            <a:fld id="{DA8D09C9-98D0-4EAC-8720-0CA7A73B5B0A}" type="slidenum">
              <a:rPr lang="en-US" smtClean="0"/>
              <a:t>‹#›</a:t>
            </a:fld>
            <a:endParaRPr lang="en-US"/>
          </a:p>
        </p:txBody>
      </p:sp>
    </p:spTree>
    <p:extLst>
      <p:ext uri="{BB962C8B-B14F-4D97-AF65-F5344CB8AC3E}">
        <p14:creationId xmlns:p14="http://schemas.microsoft.com/office/powerpoint/2010/main" val="10284868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5263DBA-DEDE-4F2F-A096-CDB8F36CD07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BDE9DE1-3404-46DC-A1DB-86D58F888D2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D31550-2821-42BD-A65F-B19FF644AD47}"/>
              </a:ext>
            </a:extLst>
          </p:cNvPr>
          <p:cNvSpPr>
            <a:spLocks noGrp="1"/>
          </p:cNvSpPr>
          <p:nvPr>
            <p:ph type="dt" sz="half" idx="10"/>
          </p:nvPr>
        </p:nvSpPr>
        <p:spPr/>
        <p:txBody>
          <a:bodyPr/>
          <a:lstStyle/>
          <a:p>
            <a:fld id="{CB43FE48-5D54-4C74-B525-7884AECF43DC}" type="datetimeFigureOut">
              <a:rPr lang="en-US" smtClean="0"/>
              <a:t>12/11/2019</a:t>
            </a:fld>
            <a:endParaRPr lang="en-US"/>
          </a:p>
        </p:txBody>
      </p:sp>
      <p:sp>
        <p:nvSpPr>
          <p:cNvPr id="5" name="Footer Placeholder 4">
            <a:extLst>
              <a:ext uri="{FF2B5EF4-FFF2-40B4-BE49-F238E27FC236}">
                <a16:creationId xmlns:a16="http://schemas.microsoft.com/office/drawing/2014/main" id="{4E8A0BFA-68FE-431B-850A-9C31F1B85C0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AEF6BE-1A31-4953-A7F7-2774FB18984F}"/>
              </a:ext>
            </a:extLst>
          </p:cNvPr>
          <p:cNvSpPr>
            <a:spLocks noGrp="1"/>
          </p:cNvSpPr>
          <p:nvPr>
            <p:ph type="sldNum" sz="quarter" idx="12"/>
          </p:nvPr>
        </p:nvSpPr>
        <p:spPr/>
        <p:txBody>
          <a:bodyPr/>
          <a:lstStyle/>
          <a:p>
            <a:fld id="{DA8D09C9-98D0-4EAC-8720-0CA7A73B5B0A}" type="slidenum">
              <a:rPr lang="en-US" smtClean="0"/>
              <a:t>‹#›</a:t>
            </a:fld>
            <a:endParaRPr lang="en-US"/>
          </a:p>
        </p:txBody>
      </p:sp>
    </p:spTree>
    <p:extLst>
      <p:ext uri="{BB962C8B-B14F-4D97-AF65-F5344CB8AC3E}">
        <p14:creationId xmlns:p14="http://schemas.microsoft.com/office/powerpoint/2010/main" val="25701595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07E3B0-57F5-4924-83A3-D327DDC14CA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DA2E80E-B37D-4842-9D0C-B6BB93D841A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EE372BA-CC62-4893-82A9-A1D289360B84}"/>
              </a:ext>
            </a:extLst>
          </p:cNvPr>
          <p:cNvSpPr>
            <a:spLocks noGrp="1"/>
          </p:cNvSpPr>
          <p:nvPr>
            <p:ph type="dt" sz="half" idx="10"/>
          </p:nvPr>
        </p:nvSpPr>
        <p:spPr/>
        <p:txBody>
          <a:bodyPr/>
          <a:lstStyle/>
          <a:p>
            <a:fld id="{CB43FE48-5D54-4C74-B525-7884AECF43DC}" type="datetimeFigureOut">
              <a:rPr lang="en-US" smtClean="0"/>
              <a:t>12/11/2019</a:t>
            </a:fld>
            <a:endParaRPr lang="en-US"/>
          </a:p>
        </p:txBody>
      </p:sp>
      <p:sp>
        <p:nvSpPr>
          <p:cNvPr id="5" name="Footer Placeholder 4">
            <a:extLst>
              <a:ext uri="{FF2B5EF4-FFF2-40B4-BE49-F238E27FC236}">
                <a16:creationId xmlns:a16="http://schemas.microsoft.com/office/drawing/2014/main" id="{07363097-1427-426F-B60E-D0993F3D907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2EDEAC-7579-4847-86E3-1A6EC97AE81C}"/>
              </a:ext>
            </a:extLst>
          </p:cNvPr>
          <p:cNvSpPr>
            <a:spLocks noGrp="1"/>
          </p:cNvSpPr>
          <p:nvPr>
            <p:ph type="sldNum" sz="quarter" idx="12"/>
          </p:nvPr>
        </p:nvSpPr>
        <p:spPr/>
        <p:txBody>
          <a:bodyPr/>
          <a:lstStyle/>
          <a:p>
            <a:fld id="{DA8D09C9-98D0-4EAC-8720-0CA7A73B5B0A}" type="slidenum">
              <a:rPr lang="en-US" smtClean="0"/>
              <a:t>‹#›</a:t>
            </a:fld>
            <a:endParaRPr lang="en-US"/>
          </a:p>
        </p:txBody>
      </p:sp>
    </p:spTree>
    <p:extLst>
      <p:ext uri="{BB962C8B-B14F-4D97-AF65-F5344CB8AC3E}">
        <p14:creationId xmlns:p14="http://schemas.microsoft.com/office/powerpoint/2010/main" val="26630817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0FF9A2-FEBA-46CB-8405-7DF5A917CE0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B26F06C-63B4-431A-BE49-7E5C5E758C4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D4E4B28-C56B-49F7-9453-73CDC77ABD74}"/>
              </a:ext>
            </a:extLst>
          </p:cNvPr>
          <p:cNvSpPr>
            <a:spLocks noGrp="1"/>
          </p:cNvSpPr>
          <p:nvPr>
            <p:ph type="dt" sz="half" idx="10"/>
          </p:nvPr>
        </p:nvSpPr>
        <p:spPr/>
        <p:txBody>
          <a:bodyPr/>
          <a:lstStyle/>
          <a:p>
            <a:fld id="{CB43FE48-5D54-4C74-B525-7884AECF43DC}" type="datetimeFigureOut">
              <a:rPr lang="en-US" smtClean="0"/>
              <a:t>12/11/2019</a:t>
            </a:fld>
            <a:endParaRPr lang="en-US"/>
          </a:p>
        </p:txBody>
      </p:sp>
      <p:sp>
        <p:nvSpPr>
          <p:cNvPr id="5" name="Footer Placeholder 4">
            <a:extLst>
              <a:ext uri="{FF2B5EF4-FFF2-40B4-BE49-F238E27FC236}">
                <a16:creationId xmlns:a16="http://schemas.microsoft.com/office/drawing/2014/main" id="{B224828C-1826-42EA-8AB3-42F05DF8962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30B616E-63EB-41AB-A804-3AB8AFBDE591}"/>
              </a:ext>
            </a:extLst>
          </p:cNvPr>
          <p:cNvSpPr>
            <a:spLocks noGrp="1"/>
          </p:cNvSpPr>
          <p:nvPr>
            <p:ph type="sldNum" sz="quarter" idx="12"/>
          </p:nvPr>
        </p:nvSpPr>
        <p:spPr/>
        <p:txBody>
          <a:bodyPr/>
          <a:lstStyle/>
          <a:p>
            <a:fld id="{DA8D09C9-98D0-4EAC-8720-0CA7A73B5B0A}" type="slidenum">
              <a:rPr lang="en-US" smtClean="0"/>
              <a:t>‹#›</a:t>
            </a:fld>
            <a:endParaRPr lang="en-US"/>
          </a:p>
        </p:txBody>
      </p:sp>
    </p:spTree>
    <p:extLst>
      <p:ext uri="{BB962C8B-B14F-4D97-AF65-F5344CB8AC3E}">
        <p14:creationId xmlns:p14="http://schemas.microsoft.com/office/powerpoint/2010/main" val="3221730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85E7AB-6C76-4D37-9CFB-EDDC5898D15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112CAB8-85AB-4744-A45D-B85DEAB600A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EB2C461-36B9-42BC-89A1-78ED6066A70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6FF797C-A2B7-4C3A-B3D3-6BBE4E113826}"/>
              </a:ext>
            </a:extLst>
          </p:cNvPr>
          <p:cNvSpPr>
            <a:spLocks noGrp="1"/>
          </p:cNvSpPr>
          <p:nvPr>
            <p:ph type="dt" sz="half" idx="10"/>
          </p:nvPr>
        </p:nvSpPr>
        <p:spPr/>
        <p:txBody>
          <a:bodyPr/>
          <a:lstStyle/>
          <a:p>
            <a:fld id="{CB43FE48-5D54-4C74-B525-7884AECF43DC}" type="datetimeFigureOut">
              <a:rPr lang="en-US" smtClean="0"/>
              <a:t>12/11/2019</a:t>
            </a:fld>
            <a:endParaRPr lang="en-US"/>
          </a:p>
        </p:txBody>
      </p:sp>
      <p:sp>
        <p:nvSpPr>
          <p:cNvPr id="6" name="Footer Placeholder 5">
            <a:extLst>
              <a:ext uri="{FF2B5EF4-FFF2-40B4-BE49-F238E27FC236}">
                <a16:creationId xmlns:a16="http://schemas.microsoft.com/office/drawing/2014/main" id="{1DB8B98B-1452-4EB6-ACD3-FFD5D721461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1D285A1-CF95-41EB-ABFC-3B7DC7DF0FF2}"/>
              </a:ext>
            </a:extLst>
          </p:cNvPr>
          <p:cNvSpPr>
            <a:spLocks noGrp="1"/>
          </p:cNvSpPr>
          <p:nvPr>
            <p:ph type="sldNum" sz="quarter" idx="12"/>
          </p:nvPr>
        </p:nvSpPr>
        <p:spPr/>
        <p:txBody>
          <a:bodyPr/>
          <a:lstStyle/>
          <a:p>
            <a:fld id="{DA8D09C9-98D0-4EAC-8720-0CA7A73B5B0A}" type="slidenum">
              <a:rPr lang="en-US" smtClean="0"/>
              <a:t>‹#›</a:t>
            </a:fld>
            <a:endParaRPr lang="en-US"/>
          </a:p>
        </p:txBody>
      </p:sp>
    </p:spTree>
    <p:extLst>
      <p:ext uri="{BB962C8B-B14F-4D97-AF65-F5344CB8AC3E}">
        <p14:creationId xmlns:p14="http://schemas.microsoft.com/office/powerpoint/2010/main" val="38837312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24A576-ECA0-40FE-B9CE-58109CAC5D9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F670BDD-77F9-4543-B899-555C388173E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7DDD743-4F2A-4BB7-A647-CC28A5BEE57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E0D30FD-7CD1-405E-81C6-224E32DA447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ACE3ED1-A3EE-4A1C-9D94-6CB6D56C417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72629BA-2188-4DEB-905D-4489CEAF5BBF}"/>
              </a:ext>
            </a:extLst>
          </p:cNvPr>
          <p:cNvSpPr>
            <a:spLocks noGrp="1"/>
          </p:cNvSpPr>
          <p:nvPr>
            <p:ph type="dt" sz="half" idx="10"/>
          </p:nvPr>
        </p:nvSpPr>
        <p:spPr/>
        <p:txBody>
          <a:bodyPr/>
          <a:lstStyle/>
          <a:p>
            <a:fld id="{CB43FE48-5D54-4C74-B525-7884AECF43DC}" type="datetimeFigureOut">
              <a:rPr lang="en-US" smtClean="0"/>
              <a:t>12/11/2019</a:t>
            </a:fld>
            <a:endParaRPr lang="en-US"/>
          </a:p>
        </p:txBody>
      </p:sp>
      <p:sp>
        <p:nvSpPr>
          <p:cNvPr id="8" name="Footer Placeholder 7">
            <a:extLst>
              <a:ext uri="{FF2B5EF4-FFF2-40B4-BE49-F238E27FC236}">
                <a16:creationId xmlns:a16="http://schemas.microsoft.com/office/drawing/2014/main" id="{FBC9790E-44DA-4DD7-BDE7-121F95C8D9C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272E8EF-0204-4044-A118-F68403643D14}"/>
              </a:ext>
            </a:extLst>
          </p:cNvPr>
          <p:cNvSpPr>
            <a:spLocks noGrp="1"/>
          </p:cNvSpPr>
          <p:nvPr>
            <p:ph type="sldNum" sz="quarter" idx="12"/>
          </p:nvPr>
        </p:nvSpPr>
        <p:spPr/>
        <p:txBody>
          <a:bodyPr/>
          <a:lstStyle/>
          <a:p>
            <a:fld id="{DA8D09C9-98D0-4EAC-8720-0CA7A73B5B0A}" type="slidenum">
              <a:rPr lang="en-US" smtClean="0"/>
              <a:t>‹#›</a:t>
            </a:fld>
            <a:endParaRPr lang="en-US"/>
          </a:p>
        </p:txBody>
      </p:sp>
    </p:spTree>
    <p:extLst>
      <p:ext uri="{BB962C8B-B14F-4D97-AF65-F5344CB8AC3E}">
        <p14:creationId xmlns:p14="http://schemas.microsoft.com/office/powerpoint/2010/main" val="25217618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12A05-FA21-4AB0-98F1-CEB5CE94AEF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3AD8EF5-C819-4FB3-838C-D0A4DA758CB6}"/>
              </a:ext>
            </a:extLst>
          </p:cNvPr>
          <p:cNvSpPr>
            <a:spLocks noGrp="1"/>
          </p:cNvSpPr>
          <p:nvPr>
            <p:ph type="dt" sz="half" idx="10"/>
          </p:nvPr>
        </p:nvSpPr>
        <p:spPr/>
        <p:txBody>
          <a:bodyPr/>
          <a:lstStyle/>
          <a:p>
            <a:fld id="{CB43FE48-5D54-4C74-B525-7884AECF43DC}" type="datetimeFigureOut">
              <a:rPr lang="en-US" smtClean="0"/>
              <a:t>12/11/2019</a:t>
            </a:fld>
            <a:endParaRPr lang="en-US"/>
          </a:p>
        </p:txBody>
      </p:sp>
      <p:sp>
        <p:nvSpPr>
          <p:cNvPr id="4" name="Footer Placeholder 3">
            <a:extLst>
              <a:ext uri="{FF2B5EF4-FFF2-40B4-BE49-F238E27FC236}">
                <a16:creationId xmlns:a16="http://schemas.microsoft.com/office/drawing/2014/main" id="{2B3EEFAE-4A89-4C8A-9312-A608C34CCA2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551E485-52D2-461C-9D21-7574B09A1AE3}"/>
              </a:ext>
            </a:extLst>
          </p:cNvPr>
          <p:cNvSpPr>
            <a:spLocks noGrp="1"/>
          </p:cNvSpPr>
          <p:nvPr>
            <p:ph type="sldNum" sz="quarter" idx="12"/>
          </p:nvPr>
        </p:nvSpPr>
        <p:spPr/>
        <p:txBody>
          <a:bodyPr/>
          <a:lstStyle/>
          <a:p>
            <a:fld id="{DA8D09C9-98D0-4EAC-8720-0CA7A73B5B0A}" type="slidenum">
              <a:rPr lang="en-US" smtClean="0"/>
              <a:t>‹#›</a:t>
            </a:fld>
            <a:endParaRPr lang="en-US"/>
          </a:p>
        </p:txBody>
      </p:sp>
    </p:spTree>
    <p:extLst>
      <p:ext uri="{BB962C8B-B14F-4D97-AF65-F5344CB8AC3E}">
        <p14:creationId xmlns:p14="http://schemas.microsoft.com/office/powerpoint/2010/main" val="24774385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B990FD8-4D5B-46CC-B6D0-AED72148AB77}"/>
              </a:ext>
            </a:extLst>
          </p:cNvPr>
          <p:cNvSpPr>
            <a:spLocks noGrp="1"/>
          </p:cNvSpPr>
          <p:nvPr>
            <p:ph type="dt" sz="half" idx="10"/>
          </p:nvPr>
        </p:nvSpPr>
        <p:spPr/>
        <p:txBody>
          <a:bodyPr/>
          <a:lstStyle/>
          <a:p>
            <a:fld id="{CB43FE48-5D54-4C74-B525-7884AECF43DC}" type="datetimeFigureOut">
              <a:rPr lang="en-US" smtClean="0"/>
              <a:t>12/11/2019</a:t>
            </a:fld>
            <a:endParaRPr lang="en-US"/>
          </a:p>
        </p:txBody>
      </p:sp>
      <p:sp>
        <p:nvSpPr>
          <p:cNvPr id="3" name="Footer Placeholder 2">
            <a:extLst>
              <a:ext uri="{FF2B5EF4-FFF2-40B4-BE49-F238E27FC236}">
                <a16:creationId xmlns:a16="http://schemas.microsoft.com/office/drawing/2014/main" id="{396F714F-49A3-475A-A225-79130DD6423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D219AEA-6983-446A-A1AC-4291F7EC272C}"/>
              </a:ext>
            </a:extLst>
          </p:cNvPr>
          <p:cNvSpPr>
            <a:spLocks noGrp="1"/>
          </p:cNvSpPr>
          <p:nvPr>
            <p:ph type="sldNum" sz="quarter" idx="12"/>
          </p:nvPr>
        </p:nvSpPr>
        <p:spPr/>
        <p:txBody>
          <a:bodyPr/>
          <a:lstStyle/>
          <a:p>
            <a:fld id="{DA8D09C9-98D0-4EAC-8720-0CA7A73B5B0A}" type="slidenum">
              <a:rPr lang="en-US" smtClean="0"/>
              <a:t>‹#›</a:t>
            </a:fld>
            <a:endParaRPr lang="en-US"/>
          </a:p>
        </p:txBody>
      </p:sp>
    </p:spTree>
    <p:extLst>
      <p:ext uri="{BB962C8B-B14F-4D97-AF65-F5344CB8AC3E}">
        <p14:creationId xmlns:p14="http://schemas.microsoft.com/office/powerpoint/2010/main" val="39989832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8A570-8BE1-4DE7-B55E-756F7EFF40B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89A622D-DA39-475C-85FA-503F5688FAA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7514600-BFE2-43F0-95AF-45AF0DBE7A7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7E79DD4-BF88-40CA-B3D5-84EE9FC22AC1}"/>
              </a:ext>
            </a:extLst>
          </p:cNvPr>
          <p:cNvSpPr>
            <a:spLocks noGrp="1"/>
          </p:cNvSpPr>
          <p:nvPr>
            <p:ph type="dt" sz="half" idx="10"/>
          </p:nvPr>
        </p:nvSpPr>
        <p:spPr/>
        <p:txBody>
          <a:bodyPr/>
          <a:lstStyle/>
          <a:p>
            <a:fld id="{CB43FE48-5D54-4C74-B525-7884AECF43DC}" type="datetimeFigureOut">
              <a:rPr lang="en-US" smtClean="0"/>
              <a:t>12/11/2019</a:t>
            </a:fld>
            <a:endParaRPr lang="en-US"/>
          </a:p>
        </p:txBody>
      </p:sp>
      <p:sp>
        <p:nvSpPr>
          <p:cNvPr id="6" name="Footer Placeholder 5">
            <a:extLst>
              <a:ext uri="{FF2B5EF4-FFF2-40B4-BE49-F238E27FC236}">
                <a16:creationId xmlns:a16="http://schemas.microsoft.com/office/drawing/2014/main" id="{450864EB-FB94-41D2-B7C4-812926B8032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9DA8CB3-64E0-4591-BA12-97AD75B3C780}"/>
              </a:ext>
            </a:extLst>
          </p:cNvPr>
          <p:cNvSpPr>
            <a:spLocks noGrp="1"/>
          </p:cNvSpPr>
          <p:nvPr>
            <p:ph type="sldNum" sz="quarter" idx="12"/>
          </p:nvPr>
        </p:nvSpPr>
        <p:spPr/>
        <p:txBody>
          <a:bodyPr/>
          <a:lstStyle/>
          <a:p>
            <a:fld id="{DA8D09C9-98D0-4EAC-8720-0CA7A73B5B0A}" type="slidenum">
              <a:rPr lang="en-US" smtClean="0"/>
              <a:t>‹#›</a:t>
            </a:fld>
            <a:endParaRPr lang="en-US"/>
          </a:p>
        </p:txBody>
      </p:sp>
    </p:spTree>
    <p:extLst>
      <p:ext uri="{BB962C8B-B14F-4D97-AF65-F5344CB8AC3E}">
        <p14:creationId xmlns:p14="http://schemas.microsoft.com/office/powerpoint/2010/main" val="37761006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39892-7F2A-49F8-8C1B-D57638EB4F7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9495123-5C01-4063-A598-79E379DE81F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C909A4E-5661-45E8-B1AA-CEF6F23C764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09A163A-1C54-45A8-8060-A68C9DAC99B8}"/>
              </a:ext>
            </a:extLst>
          </p:cNvPr>
          <p:cNvSpPr>
            <a:spLocks noGrp="1"/>
          </p:cNvSpPr>
          <p:nvPr>
            <p:ph type="dt" sz="half" idx="10"/>
          </p:nvPr>
        </p:nvSpPr>
        <p:spPr/>
        <p:txBody>
          <a:bodyPr/>
          <a:lstStyle/>
          <a:p>
            <a:fld id="{CB43FE48-5D54-4C74-B525-7884AECF43DC}" type="datetimeFigureOut">
              <a:rPr lang="en-US" smtClean="0"/>
              <a:t>12/11/2019</a:t>
            </a:fld>
            <a:endParaRPr lang="en-US"/>
          </a:p>
        </p:txBody>
      </p:sp>
      <p:sp>
        <p:nvSpPr>
          <p:cNvPr id="6" name="Footer Placeholder 5">
            <a:extLst>
              <a:ext uri="{FF2B5EF4-FFF2-40B4-BE49-F238E27FC236}">
                <a16:creationId xmlns:a16="http://schemas.microsoft.com/office/drawing/2014/main" id="{210FD970-E407-4AEF-B105-0D74C16F3BB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A2F60D8-EF2B-4C8A-8AA3-4B37EBA2A120}"/>
              </a:ext>
            </a:extLst>
          </p:cNvPr>
          <p:cNvSpPr>
            <a:spLocks noGrp="1"/>
          </p:cNvSpPr>
          <p:nvPr>
            <p:ph type="sldNum" sz="quarter" idx="12"/>
          </p:nvPr>
        </p:nvSpPr>
        <p:spPr/>
        <p:txBody>
          <a:bodyPr/>
          <a:lstStyle/>
          <a:p>
            <a:fld id="{DA8D09C9-98D0-4EAC-8720-0CA7A73B5B0A}" type="slidenum">
              <a:rPr lang="en-US" smtClean="0"/>
              <a:t>‹#›</a:t>
            </a:fld>
            <a:endParaRPr lang="en-US"/>
          </a:p>
        </p:txBody>
      </p:sp>
    </p:spTree>
    <p:extLst>
      <p:ext uri="{BB962C8B-B14F-4D97-AF65-F5344CB8AC3E}">
        <p14:creationId xmlns:p14="http://schemas.microsoft.com/office/powerpoint/2010/main" val="42190999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DD6E59F-0C60-4CE8-B106-7882E0D60BE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BC7DC00-DF00-4F46-9C7D-8C7664B211E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518CC89-1DB6-4B12-BDDE-7B9B8493255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B43FE48-5D54-4C74-B525-7884AECF43DC}" type="datetimeFigureOut">
              <a:rPr lang="en-US" smtClean="0"/>
              <a:t>12/11/2019</a:t>
            </a:fld>
            <a:endParaRPr lang="en-US"/>
          </a:p>
        </p:txBody>
      </p:sp>
      <p:sp>
        <p:nvSpPr>
          <p:cNvPr id="5" name="Footer Placeholder 4">
            <a:extLst>
              <a:ext uri="{FF2B5EF4-FFF2-40B4-BE49-F238E27FC236}">
                <a16:creationId xmlns:a16="http://schemas.microsoft.com/office/drawing/2014/main" id="{31F08AC3-541A-47FF-8EFD-3C2C873CAA3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C8B7CA7-71C8-45A4-AF14-68C46C15CC3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A8D09C9-98D0-4EAC-8720-0CA7A73B5B0A}" type="slidenum">
              <a:rPr lang="en-US" smtClean="0"/>
              <a:t>‹#›</a:t>
            </a:fld>
            <a:endParaRPr lang="en-US"/>
          </a:p>
        </p:txBody>
      </p:sp>
    </p:spTree>
    <p:extLst>
      <p:ext uri="{BB962C8B-B14F-4D97-AF65-F5344CB8AC3E}">
        <p14:creationId xmlns:p14="http://schemas.microsoft.com/office/powerpoint/2010/main" val="12461540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12958F-B082-4745-84BD-9476A6BBC557}"/>
              </a:ext>
            </a:extLst>
          </p:cNvPr>
          <p:cNvSpPr>
            <a:spLocks noGrp="1"/>
          </p:cNvSpPr>
          <p:nvPr>
            <p:ph type="title"/>
          </p:nvPr>
        </p:nvSpPr>
        <p:spPr/>
        <p:txBody>
          <a:bodyPr/>
          <a:lstStyle/>
          <a:p>
            <a:r>
              <a:rPr lang="en-US" dirty="0">
                <a:solidFill>
                  <a:srgbClr val="0070C0"/>
                </a:solidFill>
                <a:latin typeface="Times New Roman" panose="02020603050405020304" pitchFamily="18" charset="0"/>
                <a:cs typeface="Times New Roman" panose="02020603050405020304" pitchFamily="18" charset="0"/>
              </a:rPr>
              <a:t>Java OOP</a:t>
            </a:r>
          </a:p>
        </p:txBody>
      </p:sp>
      <p:sp>
        <p:nvSpPr>
          <p:cNvPr id="3" name="Content Placeholder 2">
            <a:extLst>
              <a:ext uri="{FF2B5EF4-FFF2-40B4-BE49-F238E27FC236}">
                <a16:creationId xmlns:a16="http://schemas.microsoft.com/office/drawing/2014/main" id="{4C7CCFD0-A84C-4CBD-8949-3F44A1A39E13}"/>
              </a:ext>
            </a:extLst>
          </p:cNvPr>
          <p:cNvSpPr>
            <a:spLocks noGrp="1"/>
          </p:cNvSpPr>
          <p:nvPr>
            <p:ph idx="1"/>
          </p:nvPr>
        </p:nvSpPr>
        <p:spPr>
          <a:xfrm>
            <a:off x="838200" y="1825625"/>
            <a:ext cx="6272814" cy="4351338"/>
          </a:xfrm>
        </p:spPr>
        <p:txBody>
          <a:bodyPr>
            <a:normAutofit/>
          </a:bodyPr>
          <a:lstStyle/>
          <a:p>
            <a:r>
              <a:rPr lang="en-US" sz="2400" dirty="0" err="1">
                <a:latin typeface="Times New Roman" panose="02020603050405020304" pitchFamily="18" charset="0"/>
                <a:cs typeface="Times New Roman" panose="02020603050405020304" pitchFamily="18" charset="0"/>
              </a:rPr>
              <a:t>Lập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trình</a:t>
            </a:r>
            <a:r>
              <a:rPr lang="en-US" sz="2400" dirty="0">
                <a:latin typeface="Times New Roman" panose="02020603050405020304" pitchFamily="18" charset="0"/>
                <a:cs typeface="Times New Roman" panose="02020603050405020304" pitchFamily="18" charset="0"/>
              </a:rPr>
              <a:t> h</a:t>
            </a:r>
            <a:r>
              <a:rPr lang="vi-VN" sz="2400" dirty="0">
                <a:latin typeface="Times New Roman" panose="02020603050405020304" pitchFamily="18" charset="0"/>
                <a:cs typeface="Times New Roman" panose="02020603050405020304" pitchFamily="18" charset="0"/>
              </a:rPr>
              <a:t>ư</a:t>
            </a:r>
            <a:r>
              <a:rPr lang="en-US" sz="2400" dirty="0" err="1">
                <a:latin typeface="Times New Roman" panose="02020603050405020304" pitchFamily="18" charset="0"/>
                <a:cs typeface="Times New Roman" panose="02020603050405020304" pitchFamily="18" charset="0"/>
              </a:rPr>
              <a:t>ớng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đối</a:t>
            </a:r>
            <a:r>
              <a:rPr lang="en-US" sz="2400" dirty="0">
                <a:latin typeface="Times New Roman" panose="02020603050405020304" pitchFamily="18" charset="0"/>
                <a:cs typeface="Times New Roman" panose="02020603050405020304" pitchFamily="18" charset="0"/>
              </a:rPr>
              <a:t> t</a:t>
            </a:r>
            <a:r>
              <a:rPr lang="vi-VN" sz="2400" dirty="0">
                <a:latin typeface="Times New Roman" panose="02020603050405020304" pitchFamily="18" charset="0"/>
                <a:cs typeface="Times New Roman" panose="02020603050405020304" pitchFamily="18" charset="0"/>
              </a:rPr>
              <a:t>ư</a:t>
            </a:r>
            <a:r>
              <a:rPr lang="en-US" sz="2400" dirty="0" err="1">
                <a:latin typeface="Times New Roman" panose="02020603050405020304" pitchFamily="18" charset="0"/>
                <a:cs typeface="Times New Roman" panose="02020603050405020304" pitchFamily="18" charset="0"/>
              </a:rPr>
              <a:t>ợng</a:t>
            </a:r>
            <a:r>
              <a:rPr lang="en-US" sz="2400" dirty="0">
                <a:latin typeface="Times New Roman" panose="02020603050405020304" pitchFamily="18" charset="0"/>
                <a:cs typeface="Times New Roman" panose="02020603050405020304" pitchFamily="18" charset="0"/>
              </a:rPr>
              <a:t>(Object Oriented Programming – OOP) </a:t>
            </a:r>
            <a:r>
              <a:rPr lang="en-US" sz="2400" dirty="0" err="1">
                <a:latin typeface="Times New Roman" panose="02020603050405020304" pitchFamily="18" charset="0"/>
                <a:cs typeface="Times New Roman" panose="02020603050405020304" pitchFamily="18" charset="0"/>
              </a:rPr>
              <a:t>là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một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kỹ</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thuật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lập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trình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trong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a:t>
            </a:r>
            <a:r>
              <a:rPr lang="vi-VN" sz="2400" dirty="0">
                <a:latin typeface="Times New Roman" panose="02020603050405020304" pitchFamily="18" charset="0"/>
                <a:cs typeface="Times New Roman" panose="02020603050405020304" pitchFamily="18" charset="0"/>
              </a:rPr>
              <a:t>ư</a:t>
            </a:r>
            <a:r>
              <a:rPr lang="en-US" sz="2400" dirty="0" err="1">
                <a:latin typeface="Times New Roman" panose="02020603050405020304" pitchFamily="18" charset="0"/>
                <a:cs typeface="Times New Roman" panose="02020603050405020304" pitchFamily="18" charset="0"/>
              </a:rPr>
              <a:t>ơng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trình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sẽ</a:t>
            </a:r>
            <a:r>
              <a:rPr lang="en-US" sz="2400" dirty="0">
                <a:latin typeface="Times New Roman" panose="02020603050405020304" pitchFamily="18" charset="0"/>
                <a:cs typeface="Times New Roman" panose="02020603050405020304" pitchFamily="18" charset="0"/>
              </a:rPr>
              <a:t> đ</a:t>
            </a:r>
            <a:r>
              <a:rPr lang="vi-VN" sz="2400" dirty="0">
                <a:latin typeface="Times New Roman" panose="02020603050405020304" pitchFamily="18" charset="0"/>
                <a:cs typeface="Times New Roman" panose="02020603050405020304" pitchFamily="18" charset="0"/>
              </a:rPr>
              <a:t>ư</a:t>
            </a:r>
            <a:r>
              <a:rPr lang="en-US" sz="2400" dirty="0" err="1">
                <a:latin typeface="Times New Roman" panose="02020603050405020304" pitchFamily="18" charset="0"/>
                <a:cs typeface="Times New Roman" panose="02020603050405020304" pitchFamily="18" charset="0"/>
              </a:rPr>
              <a:t>ợc</a:t>
            </a:r>
            <a:r>
              <a:rPr lang="en-US" sz="2400" dirty="0">
                <a:latin typeface="Times New Roman" panose="02020603050405020304" pitchFamily="18" charset="0"/>
                <a:cs typeface="Times New Roman" panose="02020603050405020304" pitchFamily="18" charset="0"/>
              </a:rPr>
              <a:t> chia ra </a:t>
            </a:r>
            <a:r>
              <a:rPr lang="en-US" sz="2400" dirty="0" err="1">
                <a:latin typeface="Times New Roman" panose="02020603050405020304" pitchFamily="18" charset="0"/>
                <a:cs typeface="Times New Roman" panose="02020603050405020304" pitchFamily="18" charset="0"/>
              </a:rPr>
              <a:t>thành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phần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nhỏ</a:t>
            </a:r>
            <a:r>
              <a:rPr lang="en-US" sz="2400" dirty="0">
                <a:latin typeface="Times New Roman" panose="02020603050405020304" pitchFamily="18" charset="0"/>
                <a:cs typeface="Times New Roman" panose="02020603050405020304" pitchFamily="18" charset="0"/>
              </a:rPr>
              <a:t> đ</a:t>
            </a:r>
            <a:r>
              <a:rPr lang="vi-VN" sz="2400" dirty="0">
                <a:latin typeface="Times New Roman" panose="02020603050405020304" pitchFamily="18" charset="0"/>
                <a:cs typeface="Times New Roman" panose="02020603050405020304" pitchFamily="18" charset="0"/>
              </a:rPr>
              <a:t>ư</a:t>
            </a:r>
            <a:r>
              <a:rPr lang="en-US" sz="2400" dirty="0" err="1">
                <a:latin typeface="Times New Roman" panose="02020603050405020304" pitchFamily="18" charset="0"/>
                <a:cs typeface="Times New Roman" panose="02020603050405020304" pitchFamily="18" charset="0"/>
              </a:rPr>
              <a:t>ợc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gọi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đối</a:t>
            </a:r>
            <a:r>
              <a:rPr lang="en-US" sz="2400" dirty="0">
                <a:latin typeface="Times New Roman" panose="02020603050405020304" pitchFamily="18" charset="0"/>
                <a:cs typeface="Times New Roman" panose="02020603050405020304" pitchFamily="18" charset="0"/>
              </a:rPr>
              <a:t> t</a:t>
            </a:r>
            <a:r>
              <a:rPr lang="vi-VN" sz="2400" dirty="0">
                <a:latin typeface="Times New Roman" panose="02020603050405020304" pitchFamily="18" charset="0"/>
                <a:cs typeface="Times New Roman" panose="02020603050405020304" pitchFamily="18" charset="0"/>
              </a:rPr>
              <a:t>ư</a:t>
            </a:r>
            <a:r>
              <a:rPr lang="en-US" sz="2400" dirty="0" err="1">
                <a:latin typeface="Times New Roman" panose="02020603050405020304" pitchFamily="18" charset="0"/>
                <a:cs typeface="Times New Roman" panose="02020603050405020304" pitchFamily="18" charset="0"/>
              </a:rPr>
              <a:t>ợng</a:t>
            </a:r>
            <a:endParaRPr lang="en-US" sz="2400" dirty="0">
              <a:latin typeface="Times New Roman" panose="02020603050405020304" pitchFamily="18" charset="0"/>
              <a:cs typeface="Times New Roman" panose="02020603050405020304" pitchFamily="18" charset="0"/>
            </a:endParaRPr>
          </a:p>
        </p:txBody>
      </p:sp>
      <p:pic>
        <p:nvPicPr>
          <p:cNvPr id="1026" name="Picture 2" descr="Image result for java oop">
            <a:extLst>
              <a:ext uri="{FF2B5EF4-FFF2-40B4-BE49-F238E27FC236}">
                <a16:creationId xmlns:a16="http://schemas.microsoft.com/office/drawing/2014/main" id="{C0FAFB2F-BD45-44A3-A8E1-D02E2BA9FD9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82806" y="1652453"/>
            <a:ext cx="3588983" cy="35530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31573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12958F-B082-4745-84BD-9476A6BBC557}"/>
              </a:ext>
            </a:extLst>
          </p:cNvPr>
          <p:cNvSpPr>
            <a:spLocks noGrp="1"/>
          </p:cNvSpPr>
          <p:nvPr>
            <p:ph type="title"/>
          </p:nvPr>
        </p:nvSpPr>
        <p:spPr/>
        <p:txBody>
          <a:bodyPr/>
          <a:lstStyle/>
          <a:p>
            <a:r>
              <a:rPr lang="en-US" dirty="0">
                <a:solidFill>
                  <a:srgbClr val="0070C0"/>
                </a:solidFill>
                <a:latin typeface="Times New Roman" panose="02020603050405020304" pitchFamily="18" charset="0"/>
                <a:cs typeface="Times New Roman" panose="02020603050405020304" pitchFamily="18" charset="0"/>
              </a:rPr>
              <a:t>Java Class Attributes</a:t>
            </a:r>
          </a:p>
        </p:txBody>
      </p:sp>
      <p:sp>
        <p:nvSpPr>
          <p:cNvPr id="3" name="Content Placeholder 2">
            <a:extLst>
              <a:ext uri="{FF2B5EF4-FFF2-40B4-BE49-F238E27FC236}">
                <a16:creationId xmlns:a16="http://schemas.microsoft.com/office/drawing/2014/main" id="{4C7CCFD0-A84C-4CBD-8949-3F44A1A39E13}"/>
              </a:ext>
            </a:extLst>
          </p:cNvPr>
          <p:cNvSpPr>
            <a:spLocks noGrp="1"/>
          </p:cNvSpPr>
          <p:nvPr>
            <p:ph idx="1"/>
          </p:nvPr>
        </p:nvSpPr>
        <p:spPr>
          <a:xfrm>
            <a:off x="838199" y="1825625"/>
            <a:ext cx="10515599" cy="4351338"/>
          </a:xfrm>
        </p:spPr>
        <p:txBody>
          <a:bodyPr>
            <a:normAutofit/>
          </a:bodyPr>
          <a:lstStyle/>
          <a:p>
            <a:r>
              <a:rPr lang="en-US" sz="2400" dirty="0" err="1">
                <a:latin typeface="Times New Roman" panose="02020603050405020304" pitchFamily="18" charset="0"/>
                <a:cs typeface="Times New Roman" panose="02020603050405020304" pitchFamily="18" charset="0"/>
              </a:rPr>
              <a:t>Khi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tạo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nhiều</a:t>
            </a:r>
            <a:r>
              <a:rPr lang="en-US" sz="2400" dirty="0">
                <a:latin typeface="Times New Roman" panose="02020603050405020304" pitchFamily="18" charset="0"/>
                <a:cs typeface="Times New Roman" panose="02020603050405020304" pitchFamily="18" charset="0"/>
              </a:rPr>
              <a:t> object </a:t>
            </a:r>
            <a:r>
              <a:rPr lang="en-US" sz="2400" dirty="0" err="1">
                <a:latin typeface="Times New Roman" panose="02020603050405020304" pitchFamily="18" charset="0"/>
                <a:cs typeface="Times New Roman" panose="02020603050405020304" pitchFamily="18" charset="0"/>
              </a:rPr>
              <a:t>của</a:t>
            </a:r>
            <a:r>
              <a:rPr lang="en-US" sz="2400" dirty="0">
                <a:latin typeface="Times New Roman" panose="02020603050405020304" pitchFamily="18" charset="0"/>
                <a:cs typeface="Times New Roman" panose="02020603050405020304" pitchFamily="18" charset="0"/>
              </a:rPr>
              <a:t> 1 class, </a:t>
            </a:r>
            <a:r>
              <a:rPr lang="en-US" sz="2400" dirty="0" err="1">
                <a:latin typeface="Times New Roman" panose="02020603050405020304" pitchFamily="18" charset="0"/>
                <a:cs typeface="Times New Roman" panose="02020603050405020304" pitchFamily="18" charset="0"/>
              </a:rPr>
              <a:t>khi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thay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đổi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giá</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trị</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của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thuộc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tính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của</a:t>
            </a:r>
            <a:r>
              <a:rPr lang="en-US" sz="2400" dirty="0">
                <a:latin typeface="Times New Roman" panose="02020603050405020304" pitchFamily="18" charset="0"/>
                <a:cs typeface="Times New Roman" panose="02020603050405020304" pitchFamily="18" charset="0"/>
              </a:rPr>
              <a:t> 1 object, </a:t>
            </a:r>
            <a:r>
              <a:rPr lang="en-US" sz="2400" dirty="0" err="1">
                <a:latin typeface="Times New Roman" panose="02020603050405020304" pitchFamily="18" charset="0"/>
                <a:cs typeface="Times New Roman" panose="02020603050405020304" pitchFamily="18" charset="0"/>
              </a:rPr>
              <a:t>thì</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giá</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trị</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của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thuộc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tính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của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những</a:t>
            </a:r>
            <a:r>
              <a:rPr lang="en-US" sz="2400" dirty="0">
                <a:latin typeface="Times New Roman" panose="02020603050405020304" pitchFamily="18" charset="0"/>
                <a:cs typeface="Times New Roman" panose="02020603050405020304" pitchFamily="18" charset="0"/>
              </a:rPr>
              <a:t> object </a:t>
            </a:r>
            <a:r>
              <a:rPr lang="en-US" sz="2400" dirty="0" err="1">
                <a:latin typeface="Times New Roman" panose="02020603050405020304" pitchFamily="18" charset="0"/>
                <a:cs typeface="Times New Roman" panose="02020603050405020304" pitchFamily="18" charset="0"/>
              </a:rPr>
              <a:t>khác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sẽ</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không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thay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đổi</a:t>
            </a:r>
            <a:endParaRPr lang="en-US" sz="2400" dirty="0">
              <a:solidFill>
                <a:srgbClr val="C00000"/>
              </a:solidFill>
              <a:latin typeface="Consolas" panose="020B0609020204030204" pitchFamily="49" charset="0"/>
              <a:cs typeface="Times New Roman" panose="02020603050405020304" pitchFamily="18" charset="0"/>
            </a:endParaRPr>
          </a:p>
          <a:p>
            <a:r>
              <a:rPr lang="en-US" sz="2400" dirty="0" err="1">
                <a:latin typeface="Times New Roman" panose="02020603050405020304" pitchFamily="18" charset="0"/>
                <a:cs typeface="Times New Roman" panose="02020603050405020304" pitchFamily="18" charset="0"/>
              </a:rPr>
              <a:t>Ví</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dụ</a:t>
            </a:r>
            <a:r>
              <a:rPr lang="en-US" sz="2400" dirty="0">
                <a:latin typeface="Times New Roman" panose="02020603050405020304" pitchFamily="18" charset="0"/>
                <a:cs typeface="Times New Roman" panose="02020603050405020304" pitchFamily="18" charset="0"/>
              </a:rPr>
              <a:t>:</a:t>
            </a:r>
            <a:endParaRPr lang="vi-VN" sz="2000" dirty="0">
              <a:solidFill>
                <a:srgbClr val="C00000"/>
              </a:solidFill>
              <a:latin typeface="Consolas" panose="020B0609020204030204" pitchFamily="49" charset="0"/>
              <a:cs typeface="Times New Roman" panose="02020603050405020304" pitchFamily="18" charset="0"/>
            </a:endParaRPr>
          </a:p>
        </p:txBody>
      </p:sp>
      <p:sp>
        <p:nvSpPr>
          <p:cNvPr id="4" name="Rectangle 1">
            <a:extLst>
              <a:ext uri="{FF2B5EF4-FFF2-40B4-BE49-F238E27FC236}">
                <a16:creationId xmlns:a16="http://schemas.microsoft.com/office/drawing/2014/main" id="{A9A7A9A5-5EBF-473F-A30B-33CFFBD50524}"/>
              </a:ext>
            </a:extLst>
          </p:cNvPr>
          <p:cNvSpPr>
            <a:spLocks noChangeArrowheads="1"/>
          </p:cNvSpPr>
          <p:nvPr/>
        </p:nvSpPr>
        <p:spPr bwMode="auto">
          <a:xfrm>
            <a:off x="1086775" y="3172579"/>
            <a:ext cx="9539797" cy="313932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000080"/>
                </a:solidFill>
                <a:effectLst/>
                <a:latin typeface="Consolas" panose="020B0609020204030204" pitchFamily="49" charset="0"/>
              </a:rPr>
              <a:t>public class </a:t>
            </a:r>
            <a:r>
              <a:rPr kumimoji="0" lang="en-US" altLang="en-US" b="0" i="0" u="none" strike="noStrike" cap="none" normalizeH="0" baseline="0" dirty="0" err="1">
                <a:ln>
                  <a:noFill/>
                </a:ln>
                <a:solidFill>
                  <a:srgbClr val="000000"/>
                </a:solidFill>
                <a:effectLst/>
                <a:latin typeface="Consolas" panose="020B0609020204030204" pitchFamily="49" charset="0"/>
              </a:rPr>
              <a:t>MyClass</a:t>
            </a:r>
            <a:r>
              <a:rPr kumimoji="0" lang="en-US" altLang="en-US" b="0" i="0" u="none" strike="noStrike" cap="none" normalizeH="0" baseline="0" dirty="0">
                <a:ln>
                  <a:noFill/>
                </a:ln>
                <a:solidFill>
                  <a:srgbClr val="000000"/>
                </a:solidFill>
                <a:effectLst/>
                <a:latin typeface="Consolas" panose="020B0609020204030204" pitchFamily="49" charset="0"/>
              </a:rPr>
              <a:t> {</a:t>
            </a: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1" i="0" u="none" strike="noStrike" cap="none" normalizeH="0" baseline="0" dirty="0">
                <a:ln>
                  <a:noFill/>
                </a:ln>
                <a:solidFill>
                  <a:srgbClr val="000080"/>
                </a:solidFill>
                <a:effectLst/>
                <a:latin typeface="Consolas" panose="020B0609020204030204" pitchFamily="49" charset="0"/>
              </a:rPr>
              <a:t>int </a:t>
            </a:r>
            <a:r>
              <a:rPr kumimoji="0" lang="en-US" altLang="en-US" b="1" i="0" u="none" strike="noStrike" cap="none" normalizeH="0" baseline="0" dirty="0">
                <a:ln>
                  <a:noFill/>
                </a:ln>
                <a:solidFill>
                  <a:srgbClr val="660E7A"/>
                </a:solidFill>
                <a:effectLst/>
                <a:latin typeface="Consolas" panose="020B0609020204030204" pitchFamily="49" charset="0"/>
              </a:rPr>
              <a:t>x </a:t>
            </a: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a:ln>
                  <a:noFill/>
                </a:ln>
                <a:solidFill>
                  <a:srgbClr val="0000FF"/>
                </a:solidFill>
                <a:effectLst/>
                <a:latin typeface="Consolas" panose="020B0609020204030204" pitchFamily="49" charset="0"/>
              </a:rPr>
              <a:t>5</a:t>
            </a:r>
            <a:r>
              <a:rPr kumimoji="0" lang="en-US" altLang="en-US" b="0" i="0" u="none" strike="noStrike" cap="none" normalizeH="0" baseline="0" dirty="0">
                <a:ln>
                  <a:noFill/>
                </a:ln>
                <a:solidFill>
                  <a:srgbClr val="000000"/>
                </a:solidFill>
                <a:effectLst/>
                <a:latin typeface="Consolas" panose="020B0609020204030204" pitchFamily="49" charset="0"/>
              </a:rPr>
              <a:t>;</a:t>
            </a:r>
            <a:br>
              <a:rPr kumimoji="0" lang="en-US" altLang="en-US" b="0" i="0" u="none" strike="noStrike" cap="none" normalizeH="0" baseline="0" dirty="0">
                <a:ln>
                  <a:noFill/>
                </a:ln>
                <a:solidFill>
                  <a:srgbClr val="000000"/>
                </a:solidFill>
                <a:effectLst/>
                <a:latin typeface="Consolas" panose="020B0609020204030204" pitchFamily="49" charset="0"/>
              </a:rPr>
            </a:b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1" i="0" u="none" strike="noStrike" cap="none" normalizeH="0" baseline="0" dirty="0">
                <a:ln>
                  <a:noFill/>
                </a:ln>
                <a:solidFill>
                  <a:srgbClr val="000080"/>
                </a:solidFill>
                <a:effectLst/>
                <a:latin typeface="Consolas" panose="020B0609020204030204" pitchFamily="49" charset="0"/>
              </a:rPr>
              <a:t>public static void </a:t>
            </a:r>
            <a:r>
              <a:rPr kumimoji="0" lang="en-US" altLang="en-US" b="0" i="0" u="none" strike="noStrike" cap="none" normalizeH="0" baseline="0" dirty="0">
                <a:ln>
                  <a:noFill/>
                </a:ln>
                <a:solidFill>
                  <a:srgbClr val="000000"/>
                </a:solidFill>
                <a:effectLst/>
                <a:latin typeface="Consolas" panose="020B0609020204030204" pitchFamily="49" charset="0"/>
              </a:rPr>
              <a:t>main(String[] </a:t>
            </a:r>
            <a:r>
              <a:rPr kumimoji="0" lang="en-US" altLang="en-US" b="0" i="0" u="none" strike="noStrike" cap="none" normalizeH="0" baseline="0" dirty="0" err="1">
                <a:ln>
                  <a:noFill/>
                </a:ln>
                <a:solidFill>
                  <a:srgbClr val="000000"/>
                </a:solidFill>
                <a:effectLst/>
                <a:latin typeface="Consolas" panose="020B0609020204030204" pitchFamily="49" charset="0"/>
              </a:rPr>
              <a:t>args</a:t>
            </a:r>
            <a:r>
              <a:rPr kumimoji="0" lang="en-US" altLang="en-US" b="0" i="0" u="none" strike="noStrike" cap="none" normalizeH="0" baseline="0" dirty="0">
                <a:ln>
                  <a:noFill/>
                </a:ln>
                <a:solidFill>
                  <a:srgbClr val="000000"/>
                </a:solidFill>
                <a:effectLst/>
                <a:latin typeface="Consolas" panose="020B0609020204030204" pitchFamily="49" charset="0"/>
              </a:rPr>
              <a:t>) {</a:t>
            </a: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err="1">
                <a:ln>
                  <a:noFill/>
                </a:ln>
                <a:solidFill>
                  <a:srgbClr val="000000"/>
                </a:solidFill>
                <a:effectLst/>
                <a:latin typeface="Consolas" panose="020B0609020204030204" pitchFamily="49" charset="0"/>
              </a:rPr>
              <a:t>MyClass</a:t>
            </a:r>
            <a:r>
              <a:rPr kumimoji="0" lang="en-US" altLang="en-US" b="0" i="0" u="none" strike="noStrike" cap="none" normalizeH="0" baseline="0" dirty="0">
                <a:ln>
                  <a:noFill/>
                </a:ln>
                <a:solidFill>
                  <a:srgbClr val="000000"/>
                </a:solidFill>
                <a:effectLst/>
                <a:latin typeface="Consolas" panose="020B0609020204030204" pitchFamily="49" charset="0"/>
              </a:rPr>
              <a:t> myObj1 = </a:t>
            </a:r>
            <a:r>
              <a:rPr kumimoji="0" lang="en-US" altLang="en-US" b="1" i="0" u="none" strike="noStrike" cap="none" normalizeH="0" baseline="0" dirty="0">
                <a:ln>
                  <a:noFill/>
                </a:ln>
                <a:solidFill>
                  <a:srgbClr val="000080"/>
                </a:solidFill>
                <a:effectLst/>
                <a:latin typeface="Consolas" panose="020B0609020204030204" pitchFamily="49" charset="0"/>
              </a:rPr>
              <a:t>new </a:t>
            </a:r>
            <a:r>
              <a:rPr kumimoji="0" lang="en-US" altLang="en-US" b="0" i="0" u="none" strike="noStrike" cap="none" normalizeH="0" baseline="0" dirty="0" err="1">
                <a:ln>
                  <a:noFill/>
                </a:ln>
                <a:solidFill>
                  <a:srgbClr val="000000"/>
                </a:solidFill>
                <a:effectLst/>
                <a:latin typeface="Consolas" panose="020B0609020204030204" pitchFamily="49" charset="0"/>
              </a:rPr>
              <a:t>MyClass</a:t>
            </a: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1" u="none" strike="noStrike" cap="none" normalizeH="0" baseline="0" dirty="0">
                <a:ln>
                  <a:noFill/>
                </a:ln>
                <a:solidFill>
                  <a:srgbClr val="808080"/>
                </a:solidFill>
                <a:effectLst/>
                <a:latin typeface="Consolas" panose="020B0609020204030204" pitchFamily="49" charset="0"/>
              </a:rPr>
              <a:t>// Object 1</a:t>
            </a:r>
            <a:br>
              <a:rPr kumimoji="0" lang="en-US" altLang="en-US" b="0" i="1" u="none" strike="noStrike" cap="none" normalizeH="0" baseline="0" dirty="0">
                <a:ln>
                  <a:noFill/>
                </a:ln>
                <a:solidFill>
                  <a:srgbClr val="808080"/>
                </a:solidFill>
                <a:effectLst/>
                <a:latin typeface="Consolas" panose="020B0609020204030204" pitchFamily="49" charset="0"/>
              </a:rPr>
            </a:br>
            <a:r>
              <a:rPr kumimoji="0" lang="en-US" altLang="en-US" b="0" i="1" u="none" strike="noStrike" cap="none" normalizeH="0" baseline="0" dirty="0">
                <a:ln>
                  <a:noFill/>
                </a:ln>
                <a:solidFill>
                  <a:srgbClr val="808080"/>
                </a:solidFill>
                <a:effectLst/>
                <a:latin typeface="Consolas" panose="020B0609020204030204" pitchFamily="49" charset="0"/>
              </a:rPr>
              <a:t>        </a:t>
            </a:r>
            <a:r>
              <a:rPr kumimoji="0" lang="en-US" altLang="en-US" b="0" i="0" u="none" strike="noStrike" cap="none" normalizeH="0" baseline="0" dirty="0" err="1">
                <a:ln>
                  <a:noFill/>
                </a:ln>
                <a:solidFill>
                  <a:srgbClr val="000000"/>
                </a:solidFill>
                <a:effectLst/>
                <a:latin typeface="Consolas" panose="020B0609020204030204" pitchFamily="49" charset="0"/>
              </a:rPr>
              <a:t>MyClass</a:t>
            </a:r>
            <a:r>
              <a:rPr kumimoji="0" lang="en-US" altLang="en-US" b="0" i="0" u="none" strike="noStrike" cap="none" normalizeH="0" baseline="0" dirty="0">
                <a:ln>
                  <a:noFill/>
                </a:ln>
                <a:solidFill>
                  <a:srgbClr val="000000"/>
                </a:solidFill>
                <a:effectLst/>
                <a:latin typeface="Consolas" panose="020B0609020204030204" pitchFamily="49" charset="0"/>
              </a:rPr>
              <a:t> myObj2 = </a:t>
            </a:r>
            <a:r>
              <a:rPr kumimoji="0" lang="en-US" altLang="en-US" b="1" i="0" u="none" strike="noStrike" cap="none" normalizeH="0" baseline="0" dirty="0">
                <a:ln>
                  <a:noFill/>
                </a:ln>
                <a:solidFill>
                  <a:srgbClr val="000080"/>
                </a:solidFill>
                <a:effectLst/>
                <a:latin typeface="Consolas" panose="020B0609020204030204" pitchFamily="49" charset="0"/>
              </a:rPr>
              <a:t>new </a:t>
            </a:r>
            <a:r>
              <a:rPr kumimoji="0" lang="en-US" altLang="en-US" b="0" i="0" u="none" strike="noStrike" cap="none" normalizeH="0" baseline="0" dirty="0" err="1">
                <a:ln>
                  <a:noFill/>
                </a:ln>
                <a:solidFill>
                  <a:srgbClr val="000000"/>
                </a:solidFill>
                <a:effectLst/>
                <a:latin typeface="Consolas" panose="020B0609020204030204" pitchFamily="49" charset="0"/>
              </a:rPr>
              <a:t>MyClass</a:t>
            </a: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1" u="none" strike="noStrike" cap="none" normalizeH="0" baseline="0" dirty="0">
                <a:ln>
                  <a:noFill/>
                </a:ln>
                <a:solidFill>
                  <a:srgbClr val="808080"/>
                </a:solidFill>
                <a:effectLst/>
                <a:latin typeface="Consolas" panose="020B0609020204030204" pitchFamily="49" charset="0"/>
              </a:rPr>
              <a:t>// Object 2</a:t>
            </a:r>
            <a:br>
              <a:rPr kumimoji="0" lang="en-US" altLang="en-US" b="0" i="1" u="none" strike="noStrike" cap="none" normalizeH="0" baseline="0" dirty="0">
                <a:ln>
                  <a:noFill/>
                </a:ln>
                <a:solidFill>
                  <a:srgbClr val="808080"/>
                </a:solidFill>
                <a:effectLst/>
                <a:latin typeface="Consolas" panose="020B0609020204030204" pitchFamily="49" charset="0"/>
              </a:rPr>
            </a:br>
            <a:r>
              <a:rPr kumimoji="0" lang="en-US" altLang="en-US" b="0" i="1" u="none" strike="noStrike" cap="none" normalizeH="0" baseline="0" dirty="0">
                <a:ln>
                  <a:noFill/>
                </a:ln>
                <a:solidFill>
                  <a:srgbClr val="808080"/>
                </a:solidFill>
                <a:effectLst/>
                <a:latin typeface="Consolas" panose="020B0609020204030204" pitchFamily="49" charset="0"/>
              </a:rPr>
              <a:t>        </a:t>
            </a:r>
            <a:r>
              <a:rPr kumimoji="0" lang="en-US" altLang="en-US" b="0" i="0" u="none" strike="noStrike" cap="none" normalizeH="0" baseline="0" dirty="0">
                <a:ln>
                  <a:noFill/>
                </a:ln>
                <a:solidFill>
                  <a:srgbClr val="000000"/>
                </a:solidFill>
                <a:effectLst/>
                <a:latin typeface="Consolas" panose="020B0609020204030204" pitchFamily="49" charset="0"/>
              </a:rPr>
              <a:t>myObj2.</a:t>
            </a:r>
            <a:r>
              <a:rPr kumimoji="0" lang="en-US" altLang="en-US" b="1" i="0" u="none" strike="noStrike" cap="none" normalizeH="0" baseline="0" dirty="0">
                <a:ln>
                  <a:noFill/>
                </a:ln>
                <a:solidFill>
                  <a:srgbClr val="660E7A"/>
                </a:solidFill>
                <a:effectLst/>
                <a:latin typeface="Consolas" panose="020B0609020204030204" pitchFamily="49" charset="0"/>
              </a:rPr>
              <a:t>x </a:t>
            </a: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a:ln>
                  <a:noFill/>
                </a:ln>
                <a:solidFill>
                  <a:srgbClr val="0000FF"/>
                </a:solidFill>
                <a:effectLst/>
                <a:latin typeface="Consolas" panose="020B0609020204030204" pitchFamily="49" charset="0"/>
              </a:rPr>
              <a:t>25</a:t>
            </a:r>
            <a:r>
              <a:rPr kumimoji="0" lang="en-US" altLang="en-US" b="0" i="0" u="none" strike="noStrike" cap="none" normalizeH="0" baseline="0" dirty="0">
                <a:ln>
                  <a:noFill/>
                </a:ln>
                <a:solidFill>
                  <a:srgbClr val="000000"/>
                </a:solidFill>
                <a:effectLst/>
                <a:latin typeface="Consolas" panose="020B0609020204030204" pitchFamily="49" charset="0"/>
              </a:rPr>
              <a:t>;</a:t>
            </a: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err="1">
                <a:ln>
                  <a:noFill/>
                </a:ln>
                <a:solidFill>
                  <a:srgbClr val="000000"/>
                </a:solidFill>
                <a:effectLst/>
                <a:latin typeface="Consolas" panose="020B0609020204030204" pitchFamily="49" charset="0"/>
              </a:rPr>
              <a:t>System.</a:t>
            </a:r>
            <a:r>
              <a:rPr kumimoji="0" lang="en-US" altLang="en-US" b="1" i="1" u="none" strike="noStrike" cap="none" normalizeH="0" baseline="0" dirty="0" err="1">
                <a:ln>
                  <a:noFill/>
                </a:ln>
                <a:solidFill>
                  <a:srgbClr val="660E7A"/>
                </a:solidFill>
                <a:effectLst/>
                <a:latin typeface="Consolas" panose="020B0609020204030204" pitchFamily="49" charset="0"/>
              </a:rPr>
              <a:t>out</a:t>
            </a:r>
            <a:r>
              <a:rPr kumimoji="0" lang="en-US" altLang="en-US" b="0" i="0" u="none" strike="noStrike" cap="none" normalizeH="0" baseline="0" dirty="0" err="1">
                <a:ln>
                  <a:noFill/>
                </a:ln>
                <a:solidFill>
                  <a:srgbClr val="000000"/>
                </a:solidFill>
                <a:effectLst/>
                <a:latin typeface="Consolas" panose="020B0609020204030204" pitchFamily="49" charset="0"/>
              </a:rPr>
              <a:t>.println</a:t>
            </a:r>
            <a:r>
              <a:rPr kumimoji="0" lang="en-US" altLang="en-US" b="0" i="0" u="none" strike="noStrike" cap="none" normalizeH="0" baseline="0" dirty="0">
                <a:ln>
                  <a:noFill/>
                </a:ln>
                <a:solidFill>
                  <a:srgbClr val="000000"/>
                </a:solidFill>
                <a:effectLst/>
                <a:latin typeface="Consolas" panose="020B0609020204030204" pitchFamily="49" charset="0"/>
              </a:rPr>
              <a:t>(myObj1.</a:t>
            </a:r>
            <a:r>
              <a:rPr kumimoji="0" lang="en-US" altLang="en-US" b="1" i="0" u="none" strike="noStrike" cap="none" normalizeH="0" baseline="0" dirty="0">
                <a:ln>
                  <a:noFill/>
                </a:ln>
                <a:solidFill>
                  <a:srgbClr val="660E7A"/>
                </a:solidFill>
                <a:effectLst/>
                <a:latin typeface="Consolas" panose="020B0609020204030204" pitchFamily="49" charset="0"/>
              </a:rPr>
              <a:t>x</a:t>
            </a: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1" u="none" strike="noStrike" cap="none" normalizeH="0" baseline="0" dirty="0">
                <a:ln>
                  <a:noFill/>
                </a:ln>
                <a:solidFill>
                  <a:srgbClr val="808080"/>
                </a:solidFill>
                <a:effectLst/>
                <a:latin typeface="Consolas" panose="020B0609020204030204" pitchFamily="49" charset="0"/>
              </a:rPr>
              <a:t>// Outputs 5</a:t>
            </a:r>
            <a:br>
              <a:rPr kumimoji="0" lang="en-US" altLang="en-US" b="0" i="1" u="none" strike="noStrike" cap="none" normalizeH="0" baseline="0" dirty="0">
                <a:ln>
                  <a:noFill/>
                </a:ln>
                <a:solidFill>
                  <a:srgbClr val="808080"/>
                </a:solidFill>
                <a:effectLst/>
                <a:latin typeface="Consolas" panose="020B0609020204030204" pitchFamily="49" charset="0"/>
              </a:rPr>
            </a:br>
            <a:r>
              <a:rPr kumimoji="0" lang="en-US" altLang="en-US" b="0" i="1" u="none" strike="noStrike" cap="none" normalizeH="0" baseline="0" dirty="0">
                <a:ln>
                  <a:noFill/>
                </a:ln>
                <a:solidFill>
                  <a:srgbClr val="808080"/>
                </a:solidFill>
                <a:effectLst/>
                <a:latin typeface="Consolas" panose="020B0609020204030204" pitchFamily="49" charset="0"/>
              </a:rPr>
              <a:t>        </a:t>
            </a:r>
            <a:r>
              <a:rPr kumimoji="0" lang="en-US" altLang="en-US" b="0" i="0" u="none" strike="noStrike" cap="none" normalizeH="0" baseline="0" dirty="0" err="1">
                <a:ln>
                  <a:noFill/>
                </a:ln>
                <a:solidFill>
                  <a:srgbClr val="000000"/>
                </a:solidFill>
                <a:effectLst/>
                <a:latin typeface="Consolas" panose="020B0609020204030204" pitchFamily="49" charset="0"/>
              </a:rPr>
              <a:t>System.</a:t>
            </a:r>
            <a:r>
              <a:rPr kumimoji="0" lang="en-US" altLang="en-US" b="1" i="1" u="none" strike="noStrike" cap="none" normalizeH="0" baseline="0" dirty="0" err="1">
                <a:ln>
                  <a:noFill/>
                </a:ln>
                <a:solidFill>
                  <a:srgbClr val="660E7A"/>
                </a:solidFill>
                <a:effectLst/>
                <a:latin typeface="Consolas" panose="020B0609020204030204" pitchFamily="49" charset="0"/>
              </a:rPr>
              <a:t>out</a:t>
            </a:r>
            <a:r>
              <a:rPr kumimoji="0" lang="en-US" altLang="en-US" b="0" i="0" u="none" strike="noStrike" cap="none" normalizeH="0" baseline="0" dirty="0" err="1">
                <a:ln>
                  <a:noFill/>
                </a:ln>
                <a:solidFill>
                  <a:srgbClr val="000000"/>
                </a:solidFill>
                <a:effectLst/>
                <a:latin typeface="Consolas" panose="020B0609020204030204" pitchFamily="49" charset="0"/>
              </a:rPr>
              <a:t>.println</a:t>
            </a:r>
            <a:r>
              <a:rPr kumimoji="0" lang="en-US" altLang="en-US" b="0" i="0" u="none" strike="noStrike" cap="none" normalizeH="0" baseline="0" dirty="0">
                <a:ln>
                  <a:noFill/>
                </a:ln>
                <a:solidFill>
                  <a:srgbClr val="000000"/>
                </a:solidFill>
                <a:effectLst/>
                <a:latin typeface="Consolas" panose="020B0609020204030204" pitchFamily="49" charset="0"/>
              </a:rPr>
              <a:t>(myObj2.</a:t>
            </a:r>
            <a:r>
              <a:rPr kumimoji="0" lang="en-US" altLang="en-US" b="1" i="0" u="none" strike="noStrike" cap="none" normalizeH="0" baseline="0" dirty="0">
                <a:ln>
                  <a:noFill/>
                </a:ln>
                <a:solidFill>
                  <a:srgbClr val="660E7A"/>
                </a:solidFill>
                <a:effectLst/>
                <a:latin typeface="Consolas" panose="020B0609020204030204" pitchFamily="49" charset="0"/>
              </a:rPr>
              <a:t>x</a:t>
            </a: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1" u="none" strike="noStrike" cap="none" normalizeH="0" baseline="0" dirty="0">
                <a:ln>
                  <a:noFill/>
                </a:ln>
                <a:solidFill>
                  <a:srgbClr val="808080"/>
                </a:solidFill>
                <a:effectLst/>
                <a:latin typeface="Consolas" panose="020B0609020204030204" pitchFamily="49" charset="0"/>
              </a:rPr>
              <a:t>// Outputs 25</a:t>
            </a:r>
            <a:br>
              <a:rPr kumimoji="0" lang="en-US" altLang="en-US" b="0" i="1" u="none" strike="noStrike" cap="none" normalizeH="0" baseline="0" dirty="0">
                <a:ln>
                  <a:noFill/>
                </a:ln>
                <a:solidFill>
                  <a:srgbClr val="808080"/>
                </a:solidFill>
                <a:effectLst/>
                <a:latin typeface="Consolas" panose="020B0609020204030204" pitchFamily="49" charset="0"/>
              </a:rPr>
            </a:br>
            <a:r>
              <a:rPr kumimoji="0" lang="en-US" altLang="en-US" b="0" i="1" u="none" strike="noStrike" cap="none" normalizeH="0" baseline="0" dirty="0">
                <a:ln>
                  <a:noFill/>
                </a:ln>
                <a:solidFill>
                  <a:srgbClr val="808080"/>
                </a:solidFill>
                <a:effectLst/>
                <a:latin typeface="Consolas" panose="020B0609020204030204" pitchFamily="49" charset="0"/>
              </a:rPr>
              <a:t>    </a:t>
            </a:r>
            <a:r>
              <a:rPr kumimoji="0" lang="en-US" altLang="en-US" b="0" i="0" u="none" strike="noStrike" cap="none" normalizeH="0" baseline="0" dirty="0">
                <a:ln>
                  <a:noFill/>
                </a:ln>
                <a:solidFill>
                  <a:srgbClr val="000000"/>
                </a:solidFill>
                <a:effectLst/>
                <a:latin typeface="Consolas" panose="020B0609020204030204" pitchFamily="49" charset="0"/>
              </a:rPr>
              <a:t>}</a:t>
            </a: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612284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12958F-B082-4745-84BD-9476A6BBC557}"/>
              </a:ext>
            </a:extLst>
          </p:cNvPr>
          <p:cNvSpPr>
            <a:spLocks noGrp="1"/>
          </p:cNvSpPr>
          <p:nvPr>
            <p:ph type="title"/>
          </p:nvPr>
        </p:nvSpPr>
        <p:spPr/>
        <p:txBody>
          <a:bodyPr/>
          <a:lstStyle/>
          <a:p>
            <a:r>
              <a:rPr lang="en-US" dirty="0">
                <a:solidFill>
                  <a:srgbClr val="0070C0"/>
                </a:solidFill>
                <a:latin typeface="Times New Roman" panose="02020603050405020304" pitchFamily="18" charset="0"/>
                <a:cs typeface="Times New Roman" panose="02020603050405020304" pitchFamily="18" charset="0"/>
              </a:rPr>
              <a:t>Java Class Attributes</a:t>
            </a:r>
          </a:p>
        </p:txBody>
      </p:sp>
      <p:sp>
        <p:nvSpPr>
          <p:cNvPr id="3" name="Content Placeholder 2">
            <a:extLst>
              <a:ext uri="{FF2B5EF4-FFF2-40B4-BE49-F238E27FC236}">
                <a16:creationId xmlns:a16="http://schemas.microsoft.com/office/drawing/2014/main" id="{4C7CCFD0-A84C-4CBD-8949-3F44A1A39E13}"/>
              </a:ext>
            </a:extLst>
          </p:cNvPr>
          <p:cNvSpPr>
            <a:spLocks noGrp="1"/>
          </p:cNvSpPr>
          <p:nvPr>
            <p:ph idx="1"/>
          </p:nvPr>
        </p:nvSpPr>
        <p:spPr>
          <a:xfrm>
            <a:off x="838199" y="1825625"/>
            <a:ext cx="10515599" cy="4351338"/>
          </a:xfrm>
        </p:spPr>
        <p:txBody>
          <a:bodyPr>
            <a:normAutofit/>
          </a:bodyPr>
          <a:lstStyle/>
          <a:p>
            <a:r>
              <a:rPr lang="en-US" sz="2400" dirty="0" err="1">
                <a:latin typeface="Times New Roman" panose="02020603050405020304" pitchFamily="18" charset="0"/>
                <a:cs typeface="Times New Roman" panose="02020603050405020304" pitchFamily="18" charset="0"/>
              </a:rPr>
              <a:t>Khai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báo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nhiều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thuộc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tính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cho</a:t>
            </a:r>
            <a:r>
              <a:rPr lang="en-US" sz="2400" dirty="0">
                <a:latin typeface="Times New Roman" panose="02020603050405020304" pitchFamily="18" charset="0"/>
                <a:cs typeface="Times New Roman" panose="02020603050405020304" pitchFamily="18" charset="0"/>
              </a:rPr>
              <a:t> 1 class</a:t>
            </a:r>
            <a:endParaRPr lang="en-US" sz="2400" dirty="0">
              <a:solidFill>
                <a:srgbClr val="C00000"/>
              </a:solidFill>
              <a:latin typeface="Consolas" panose="020B0609020204030204" pitchFamily="49" charset="0"/>
              <a:cs typeface="Times New Roman" panose="02020603050405020304" pitchFamily="18" charset="0"/>
            </a:endParaRPr>
          </a:p>
        </p:txBody>
      </p:sp>
      <p:sp>
        <p:nvSpPr>
          <p:cNvPr id="5" name="Rectangle 1">
            <a:extLst>
              <a:ext uri="{FF2B5EF4-FFF2-40B4-BE49-F238E27FC236}">
                <a16:creationId xmlns:a16="http://schemas.microsoft.com/office/drawing/2014/main" id="{9CAF53EA-841F-403D-BB1A-AA2D70792E47}"/>
              </a:ext>
            </a:extLst>
          </p:cNvPr>
          <p:cNvSpPr>
            <a:spLocks noChangeArrowheads="1"/>
          </p:cNvSpPr>
          <p:nvPr/>
        </p:nvSpPr>
        <p:spPr bwMode="auto">
          <a:xfrm>
            <a:off x="1065321" y="2431633"/>
            <a:ext cx="9175910" cy="313932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000080"/>
                </a:solidFill>
                <a:effectLst/>
                <a:latin typeface="Consolas" panose="020B0609020204030204" pitchFamily="49" charset="0"/>
              </a:rPr>
              <a:t>public class </a:t>
            </a:r>
            <a:r>
              <a:rPr kumimoji="0" lang="en-US" altLang="en-US" b="0" i="0" u="none" strike="noStrike" cap="none" normalizeH="0" baseline="0" dirty="0">
                <a:ln>
                  <a:noFill/>
                </a:ln>
                <a:solidFill>
                  <a:srgbClr val="000000"/>
                </a:solidFill>
                <a:effectLst/>
                <a:latin typeface="Consolas" panose="020B0609020204030204" pitchFamily="49" charset="0"/>
              </a:rPr>
              <a:t>Person {</a:t>
            </a: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    String </a:t>
            </a:r>
            <a:r>
              <a:rPr kumimoji="0" lang="en-US" altLang="en-US" b="1" i="0" u="none" strike="noStrike" cap="none" normalizeH="0" baseline="0" dirty="0" err="1">
                <a:ln>
                  <a:noFill/>
                </a:ln>
                <a:solidFill>
                  <a:srgbClr val="660E7A"/>
                </a:solidFill>
                <a:effectLst/>
                <a:latin typeface="Consolas" panose="020B0609020204030204" pitchFamily="49" charset="0"/>
              </a:rPr>
              <a:t>fname</a:t>
            </a:r>
            <a:r>
              <a:rPr kumimoji="0" lang="en-US" altLang="en-US" b="1" i="0" u="none" strike="noStrike" cap="none" normalizeH="0" baseline="0" dirty="0">
                <a:ln>
                  <a:noFill/>
                </a:ln>
                <a:solidFill>
                  <a:srgbClr val="660E7A"/>
                </a:solidFill>
                <a:effectLst/>
                <a:latin typeface="Consolas" panose="020B0609020204030204" pitchFamily="49" charset="0"/>
              </a:rPr>
              <a:t> </a:t>
            </a: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1" i="0" u="none" strike="noStrike" cap="none" normalizeH="0" baseline="0" dirty="0">
                <a:ln>
                  <a:noFill/>
                </a:ln>
                <a:solidFill>
                  <a:srgbClr val="008000"/>
                </a:solidFill>
                <a:effectLst/>
                <a:latin typeface="Consolas" panose="020B0609020204030204" pitchFamily="49" charset="0"/>
              </a:rPr>
              <a:t>"John"</a:t>
            </a:r>
            <a:r>
              <a:rPr kumimoji="0" lang="en-US" altLang="en-US" b="0" i="0" u="none" strike="noStrike" cap="none" normalizeH="0" baseline="0" dirty="0">
                <a:ln>
                  <a:noFill/>
                </a:ln>
                <a:solidFill>
                  <a:srgbClr val="000000"/>
                </a:solidFill>
                <a:effectLst/>
                <a:latin typeface="Consolas" panose="020B0609020204030204" pitchFamily="49" charset="0"/>
              </a:rPr>
              <a:t>;</a:t>
            </a: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    String </a:t>
            </a:r>
            <a:r>
              <a:rPr kumimoji="0" lang="en-US" altLang="en-US" b="1" i="0" u="none" strike="noStrike" cap="none" normalizeH="0" baseline="0" dirty="0" err="1">
                <a:ln>
                  <a:noFill/>
                </a:ln>
                <a:solidFill>
                  <a:srgbClr val="660E7A"/>
                </a:solidFill>
                <a:effectLst/>
                <a:latin typeface="Consolas" panose="020B0609020204030204" pitchFamily="49" charset="0"/>
              </a:rPr>
              <a:t>lname</a:t>
            </a:r>
            <a:r>
              <a:rPr kumimoji="0" lang="en-US" altLang="en-US" b="1" i="0" u="none" strike="noStrike" cap="none" normalizeH="0" baseline="0" dirty="0">
                <a:ln>
                  <a:noFill/>
                </a:ln>
                <a:solidFill>
                  <a:srgbClr val="660E7A"/>
                </a:solidFill>
                <a:effectLst/>
                <a:latin typeface="Consolas" panose="020B0609020204030204" pitchFamily="49" charset="0"/>
              </a:rPr>
              <a:t> </a:t>
            </a: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1" i="0" u="none" strike="noStrike" cap="none" normalizeH="0" baseline="0" dirty="0">
                <a:ln>
                  <a:noFill/>
                </a:ln>
                <a:solidFill>
                  <a:srgbClr val="008000"/>
                </a:solidFill>
                <a:effectLst/>
                <a:latin typeface="Consolas" panose="020B0609020204030204" pitchFamily="49" charset="0"/>
              </a:rPr>
              <a:t>"Doe"</a:t>
            </a:r>
            <a:r>
              <a:rPr kumimoji="0" lang="en-US" altLang="en-US" b="0" i="0" u="none" strike="noStrike" cap="none" normalizeH="0" baseline="0" dirty="0">
                <a:ln>
                  <a:noFill/>
                </a:ln>
                <a:solidFill>
                  <a:srgbClr val="000000"/>
                </a:solidFill>
                <a:effectLst/>
                <a:latin typeface="Consolas" panose="020B0609020204030204" pitchFamily="49" charset="0"/>
              </a:rPr>
              <a:t>;</a:t>
            </a: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1" i="0" u="none" strike="noStrike" cap="none" normalizeH="0" baseline="0" dirty="0">
                <a:ln>
                  <a:noFill/>
                </a:ln>
                <a:solidFill>
                  <a:srgbClr val="000080"/>
                </a:solidFill>
                <a:effectLst/>
                <a:latin typeface="Consolas" panose="020B0609020204030204" pitchFamily="49" charset="0"/>
              </a:rPr>
              <a:t>int </a:t>
            </a:r>
            <a:r>
              <a:rPr kumimoji="0" lang="en-US" altLang="en-US" b="1" i="0" u="none" strike="noStrike" cap="none" normalizeH="0" baseline="0" dirty="0">
                <a:ln>
                  <a:noFill/>
                </a:ln>
                <a:solidFill>
                  <a:srgbClr val="660E7A"/>
                </a:solidFill>
                <a:effectLst/>
                <a:latin typeface="Consolas" panose="020B0609020204030204" pitchFamily="49" charset="0"/>
              </a:rPr>
              <a:t>age </a:t>
            </a: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a:ln>
                  <a:noFill/>
                </a:ln>
                <a:solidFill>
                  <a:srgbClr val="0000FF"/>
                </a:solidFill>
                <a:effectLst/>
                <a:latin typeface="Consolas" panose="020B0609020204030204" pitchFamily="49" charset="0"/>
              </a:rPr>
              <a:t>24</a:t>
            </a:r>
            <a:r>
              <a:rPr kumimoji="0" lang="en-US" altLang="en-US" b="0" i="0" u="none" strike="noStrike" cap="none" normalizeH="0" baseline="0" dirty="0">
                <a:ln>
                  <a:noFill/>
                </a:ln>
                <a:solidFill>
                  <a:srgbClr val="000000"/>
                </a:solidFill>
                <a:effectLst/>
                <a:latin typeface="Consolas" panose="020B0609020204030204" pitchFamily="49" charset="0"/>
              </a:rPr>
              <a:t>;</a:t>
            </a:r>
            <a:br>
              <a:rPr kumimoji="0" lang="en-US" altLang="en-US" b="0" i="0" u="none" strike="noStrike" cap="none" normalizeH="0" baseline="0" dirty="0">
                <a:ln>
                  <a:noFill/>
                </a:ln>
                <a:solidFill>
                  <a:srgbClr val="000000"/>
                </a:solidFill>
                <a:effectLst/>
                <a:latin typeface="Consolas" panose="020B0609020204030204" pitchFamily="49" charset="0"/>
              </a:rPr>
            </a:b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1" i="0" u="none" strike="noStrike" cap="none" normalizeH="0" baseline="0" dirty="0">
                <a:ln>
                  <a:noFill/>
                </a:ln>
                <a:solidFill>
                  <a:srgbClr val="000080"/>
                </a:solidFill>
                <a:effectLst/>
                <a:latin typeface="Consolas" panose="020B0609020204030204" pitchFamily="49" charset="0"/>
              </a:rPr>
              <a:t>public static void </a:t>
            </a:r>
            <a:r>
              <a:rPr kumimoji="0" lang="en-US" altLang="en-US" b="0" i="0" u="none" strike="noStrike" cap="none" normalizeH="0" baseline="0" dirty="0">
                <a:ln>
                  <a:noFill/>
                </a:ln>
                <a:solidFill>
                  <a:srgbClr val="000000"/>
                </a:solidFill>
                <a:effectLst/>
                <a:latin typeface="Consolas" panose="020B0609020204030204" pitchFamily="49" charset="0"/>
              </a:rPr>
              <a:t>main(String[] </a:t>
            </a:r>
            <a:r>
              <a:rPr kumimoji="0" lang="en-US" altLang="en-US" b="0" i="0" u="none" strike="noStrike" cap="none" normalizeH="0" baseline="0" dirty="0" err="1">
                <a:ln>
                  <a:noFill/>
                </a:ln>
                <a:solidFill>
                  <a:srgbClr val="000000"/>
                </a:solidFill>
                <a:effectLst/>
                <a:latin typeface="Consolas" panose="020B0609020204030204" pitchFamily="49" charset="0"/>
              </a:rPr>
              <a:t>args</a:t>
            </a:r>
            <a:r>
              <a:rPr kumimoji="0" lang="en-US" altLang="en-US" b="0" i="0" u="none" strike="noStrike" cap="none" normalizeH="0" baseline="0" dirty="0">
                <a:ln>
                  <a:noFill/>
                </a:ln>
                <a:solidFill>
                  <a:srgbClr val="000000"/>
                </a:solidFill>
                <a:effectLst/>
                <a:latin typeface="Consolas" panose="020B0609020204030204" pitchFamily="49" charset="0"/>
              </a:rPr>
              <a:t>) {</a:t>
            </a: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        Person </a:t>
            </a:r>
            <a:r>
              <a:rPr kumimoji="0" lang="en-US" altLang="en-US" b="0" i="0" u="none" strike="noStrike" cap="none" normalizeH="0" baseline="0" dirty="0" err="1">
                <a:ln>
                  <a:noFill/>
                </a:ln>
                <a:solidFill>
                  <a:srgbClr val="000000"/>
                </a:solidFill>
                <a:effectLst/>
                <a:latin typeface="Consolas" panose="020B0609020204030204" pitchFamily="49" charset="0"/>
              </a:rPr>
              <a:t>myObj</a:t>
            </a:r>
            <a:r>
              <a:rPr kumimoji="0" lang="en-US" altLang="en-US" b="0" i="0" u="none" strike="noStrike" cap="none" normalizeH="0" baseline="0" dirty="0">
                <a:ln>
                  <a:noFill/>
                </a:ln>
                <a:solidFill>
                  <a:srgbClr val="000000"/>
                </a:solidFill>
                <a:effectLst/>
                <a:latin typeface="Consolas" panose="020B0609020204030204" pitchFamily="49" charset="0"/>
              </a:rPr>
              <a:t> = </a:t>
            </a:r>
            <a:r>
              <a:rPr kumimoji="0" lang="en-US" altLang="en-US" b="1" i="0" u="none" strike="noStrike" cap="none" normalizeH="0" baseline="0" dirty="0">
                <a:ln>
                  <a:noFill/>
                </a:ln>
                <a:solidFill>
                  <a:srgbClr val="000080"/>
                </a:solidFill>
                <a:effectLst/>
                <a:latin typeface="Consolas" panose="020B0609020204030204" pitchFamily="49" charset="0"/>
              </a:rPr>
              <a:t>new </a:t>
            </a:r>
            <a:r>
              <a:rPr kumimoji="0" lang="en-US" altLang="en-US" b="0" i="0" u="none" strike="noStrike" cap="none" normalizeH="0" baseline="0" dirty="0">
                <a:ln>
                  <a:noFill/>
                </a:ln>
                <a:solidFill>
                  <a:srgbClr val="000000"/>
                </a:solidFill>
                <a:effectLst/>
                <a:latin typeface="Consolas" panose="020B0609020204030204" pitchFamily="49" charset="0"/>
              </a:rPr>
              <a:t>Person();</a:t>
            </a: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err="1">
                <a:ln>
                  <a:noFill/>
                </a:ln>
                <a:solidFill>
                  <a:srgbClr val="000000"/>
                </a:solidFill>
                <a:effectLst/>
                <a:latin typeface="Consolas" panose="020B0609020204030204" pitchFamily="49" charset="0"/>
              </a:rPr>
              <a:t>System.</a:t>
            </a:r>
            <a:r>
              <a:rPr kumimoji="0" lang="en-US" altLang="en-US" b="1" i="1" u="none" strike="noStrike" cap="none" normalizeH="0" baseline="0" dirty="0" err="1">
                <a:ln>
                  <a:noFill/>
                </a:ln>
                <a:solidFill>
                  <a:srgbClr val="660E7A"/>
                </a:solidFill>
                <a:effectLst/>
                <a:latin typeface="Consolas" panose="020B0609020204030204" pitchFamily="49" charset="0"/>
              </a:rPr>
              <a:t>out</a:t>
            </a:r>
            <a:r>
              <a:rPr kumimoji="0" lang="en-US" altLang="en-US" b="0" i="0" u="none" strike="noStrike" cap="none" normalizeH="0" baseline="0" dirty="0" err="1">
                <a:ln>
                  <a:noFill/>
                </a:ln>
                <a:solidFill>
                  <a:srgbClr val="000000"/>
                </a:solidFill>
                <a:effectLst/>
                <a:latin typeface="Consolas" panose="020B0609020204030204" pitchFamily="49" charset="0"/>
              </a:rPr>
              <a:t>.println</a:t>
            </a:r>
            <a:r>
              <a:rPr kumimoji="0" lang="en-US" altLang="en-US" b="0" i="0" u="none" strike="noStrike" cap="none" normalizeH="0" baseline="0" dirty="0">
                <a:ln>
                  <a:noFill/>
                </a:ln>
                <a:solidFill>
                  <a:srgbClr val="000000"/>
                </a:solidFill>
                <a:effectLst/>
                <a:latin typeface="Consolas" panose="020B0609020204030204" pitchFamily="49" charset="0"/>
              </a:rPr>
              <a:t>(</a:t>
            </a:r>
            <a:r>
              <a:rPr kumimoji="0" lang="en-US" altLang="en-US" b="1" i="0" u="none" strike="noStrike" cap="none" normalizeH="0" baseline="0" dirty="0">
                <a:ln>
                  <a:noFill/>
                </a:ln>
                <a:solidFill>
                  <a:srgbClr val="008000"/>
                </a:solidFill>
                <a:effectLst/>
                <a:latin typeface="Consolas" panose="020B0609020204030204" pitchFamily="49" charset="0"/>
              </a:rPr>
              <a:t>"Name: " </a:t>
            </a: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err="1">
                <a:ln>
                  <a:noFill/>
                </a:ln>
                <a:solidFill>
                  <a:srgbClr val="000000"/>
                </a:solidFill>
                <a:effectLst/>
                <a:latin typeface="Consolas" panose="020B0609020204030204" pitchFamily="49" charset="0"/>
              </a:rPr>
              <a:t>myObj.</a:t>
            </a:r>
            <a:r>
              <a:rPr kumimoji="0" lang="en-US" altLang="en-US" b="1" i="0" u="none" strike="noStrike" cap="none" normalizeH="0" baseline="0" dirty="0" err="1">
                <a:ln>
                  <a:noFill/>
                </a:ln>
                <a:solidFill>
                  <a:srgbClr val="660E7A"/>
                </a:solidFill>
                <a:effectLst/>
                <a:latin typeface="Consolas" panose="020B0609020204030204" pitchFamily="49" charset="0"/>
              </a:rPr>
              <a:t>fname</a:t>
            </a:r>
            <a:r>
              <a:rPr kumimoji="0" lang="en-US" altLang="en-US" b="1" i="0" u="none" strike="noStrike" cap="none" normalizeH="0" baseline="0" dirty="0">
                <a:ln>
                  <a:noFill/>
                </a:ln>
                <a:solidFill>
                  <a:srgbClr val="660E7A"/>
                </a:solidFill>
                <a:effectLst/>
                <a:latin typeface="Consolas" panose="020B0609020204030204" pitchFamily="49" charset="0"/>
              </a:rPr>
              <a:t> </a:t>
            </a: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1" i="0" u="none" strike="noStrike" cap="none" normalizeH="0" baseline="0" dirty="0">
                <a:ln>
                  <a:noFill/>
                </a:ln>
                <a:solidFill>
                  <a:srgbClr val="008000"/>
                </a:solidFill>
                <a:effectLst/>
                <a:latin typeface="Consolas" panose="020B0609020204030204" pitchFamily="49" charset="0"/>
              </a:rPr>
              <a:t>" " </a:t>
            </a: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err="1">
                <a:ln>
                  <a:noFill/>
                </a:ln>
                <a:solidFill>
                  <a:srgbClr val="000000"/>
                </a:solidFill>
                <a:effectLst/>
                <a:latin typeface="Consolas" panose="020B0609020204030204" pitchFamily="49" charset="0"/>
              </a:rPr>
              <a:t>myObj.</a:t>
            </a:r>
            <a:r>
              <a:rPr kumimoji="0" lang="en-US" altLang="en-US" b="1" i="0" u="none" strike="noStrike" cap="none" normalizeH="0" baseline="0" dirty="0" err="1">
                <a:ln>
                  <a:noFill/>
                </a:ln>
                <a:solidFill>
                  <a:srgbClr val="660E7A"/>
                </a:solidFill>
                <a:effectLst/>
                <a:latin typeface="Consolas" panose="020B0609020204030204" pitchFamily="49" charset="0"/>
              </a:rPr>
              <a:t>lname</a:t>
            </a:r>
            <a:r>
              <a:rPr kumimoji="0" lang="en-US" altLang="en-US" b="0" i="0" u="none" strike="noStrike" cap="none" normalizeH="0" baseline="0" dirty="0">
                <a:ln>
                  <a:noFill/>
                </a:ln>
                <a:solidFill>
                  <a:srgbClr val="000000"/>
                </a:solidFill>
                <a:effectLst/>
                <a:latin typeface="Consolas" panose="020B0609020204030204" pitchFamily="49" charset="0"/>
              </a:rPr>
              <a:t>);</a:t>
            </a: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err="1">
                <a:ln>
                  <a:noFill/>
                </a:ln>
                <a:solidFill>
                  <a:srgbClr val="000000"/>
                </a:solidFill>
                <a:effectLst/>
                <a:latin typeface="Consolas" panose="020B0609020204030204" pitchFamily="49" charset="0"/>
              </a:rPr>
              <a:t>System.</a:t>
            </a:r>
            <a:r>
              <a:rPr kumimoji="0" lang="en-US" altLang="en-US" b="1" i="1" u="none" strike="noStrike" cap="none" normalizeH="0" baseline="0" dirty="0" err="1">
                <a:ln>
                  <a:noFill/>
                </a:ln>
                <a:solidFill>
                  <a:srgbClr val="660E7A"/>
                </a:solidFill>
                <a:effectLst/>
                <a:latin typeface="Consolas" panose="020B0609020204030204" pitchFamily="49" charset="0"/>
              </a:rPr>
              <a:t>out</a:t>
            </a:r>
            <a:r>
              <a:rPr kumimoji="0" lang="en-US" altLang="en-US" b="0" i="0" u="none" strike="noStrike" cap="none" normalizeH="0" baseline="0" dirty="0" err="1">
                <a:ln>
                  <a:noFill/>
                </a:ln>
                <a:solidFill>
                  <a:srgbClr val="000000"/>
                </a:solidFill>
                <a:effectLst/>
                <a:latin typeface="Consolas" panose="020B0609020204030204" pitchFamily="49" charset="0"/>
              </a:rPr>
              <a:t>.println</a:t>
            </a:r>
            <a:r>
              <a:rPr kumimoji="0" lang="en-US" altLang="en-US" b="0" i="0" u="none" strike="noStrike" cap="none" normalizeH="0" baseline="0" dirty="0">
                <a:ln>
                  <a:noFill/>
                </a:ln>
                <a:solidFill>
                  <a:srgbClr val="000000"/>
                </a:solidFill>
                <a:effectLst/>
                <a:latin typeface="Consolas" panose="020B0609020204030204" pitchFamily="49" charset="0"/>
              </a:rPr>
              <a:t>(</a:t>
            </a:r>
            <a:r>
              <a:rPr kumimoji="0" lang="en-US" altLang="en-US" b="1" i="0" u="none" strike="noStrike" cap="none" normalizeH="0" baseline="0" dirty="0">
                <a:ln>
                  <a:noFill/>
                </a:ln>
                <a:solidFill>
                  <a:srgbClr val="008000"/>
                </a:solidFill>
                <a:effectLst/>
                <a:latin typeface="Consolas" panose="020B0609020204030204" pitchFamily="49" charset="0"/>
              </a:rPr>
              <a:t>"Age: " </a:t>
            </a: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err="1">
                <a:ln>
                  <a:noFill/>
                </a:ln>
                <a:solidFill>
                  <a:srgbClr val="000000"/>
                </a:solidFill>
                <a:effectLst/>
                <a:latin typeface="Consolas" panose="020B0609020204030204" pitchFamily="49" charset="0"/>
              </a:rPr>
              <a:t>myObj.</a:t>
            </a:r>
            <a:r>
              <a:rPr kumimoji="0" lang="en-US" altLang="en-US" b="1" i="0" u="none" strike="noStrike" cap="none" normalizeH="0" baseline="0" dirty="0" err="1">
                <a:ln>
                  <a:noFill/>
                </a:ln>
                <a:solidFill>
                  <a:srgbClr val="660E7A"/>
                </a:solidFill>
                <a:effectLst/>
                <a:latin typeface="Consolas" panose="020B0609020204030204" pitchFamily="49" charset="0"/>
              </a:rPr>
              <a:t>age</a:t>
            </a:r>
            <a:r>
              <a:rPr kumimoji="0" lang="en-US" altLang="en-US" b="0" i="0" u="none" strike="noStrike" cap="none" normalizeH="0" baseline="0" dirty="0">
                <a:ln>
                  <a:noFill/>
                </a:ln>
                <a:solidFill>
                  <a:srgbClr val="000000"/>
                </a:solidFill>
                <a:effectLst/>
                <a:latin typeface="Consolas" panose="020B0609020204030204" pitchFamily="49" charset="0"/>
              </a:rPr>
              <a:t>);</a:t>
            </a: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    }</a:t>
            </a: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072005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12958F-B082-4745-84BD-9476A6BBC557}"/>
              </a:ext>
            </a:extLst>
          </p:cNvPr>
          <p:cNvSpPr>
            <a:spLocks noGrp="1"/>
          </p:cNvSpPr>
          <p:nvPr>
            <p:ph type="title"/>
          </p:nvPr>
        </p:nvSpPr>
        <p:spPr/>
        <p:txBody>
          <a:bodyPr/>
          <a:lstStyle/>
          <a:p>
            <a:r>
              <a:rPr lang="en-US" dirty="0">
                <a:solidFill>
                  <a:srgbClr val="0070C0"/>
                </a:solidFill>
                <a:latin typeface="Times New Roman" panose="02020603050405020304" pitchFamily="18" charset="0"/>
                <a:cs typeface="Times New Roman" panose="02020603050405020304" pitchFamily="18" charset="0"/>
              </a:rPr>
              <a:t>Java Class Methods</a:t>
            </a:r>
          </a:p>
        </p:txBody>
      </p:sp>
      <p:sp>
        <p:nvSpPr>
          <p:cNvPr id="3" name="Content Placeholder 2">
            <a:extLst>
              <a:ext uri="{FF2B5EF4-FFF2-40B4-BE49-F238E27FC236}">
                <a16:creationId xmlns:a16="http://schemas.microsoft.com/office/drawing/2014/main" id="{4C7CCFD0-A84C-4CBD-8949-3F44A1A39E13}"/>
              </a:ext>
            </a:extLst>
          </p:cNvPr>
          <p:cNvSpPr>
            <a:spLocks noGrp="1"/>
          </p:cNvSpPr>
          <p:nvPr>
            <p:ph idx="1"/>
          </p:nvPr>
        </p:nvSpPr>
        <p:spPr>
          <a:xfrm>
            <a:off x="838199" y="1825625"/>
            <a:ext cx="10515599" cy="4351338"/>
          </a:xfrm>
        </p:spPr>
        <p:txBody>
          <a:bodyPr>
            <a:normAutofit/>
          </a:bodyPr>
          <a:lstStyle/>
          <a:p>
            <a:r>
              <a:rPr lang="en-US" sz="2400" dirty="0">
                <a:latin typeface="Times New Roman" panose="02020603050405020304" pitchFamily="18" charset="0"/>
                <a:cs typeface="Times New Roman" panose="02020603050405020304" pitchFamily="18" charset="0"/>
              </a:rPr>
              <a:t>Ph</a:t>
            </a:r>
            <a:r>
              <a:rPr lang="vi-VN" sz="2400" dirty="0">
                <a:latin typeface="Times New Roman" panose="02020603050405020304" pitchFamily="18" charset="0"/>
                <a:cs typeface="Times New Roman" panose="02020603050405020304" pitchFamily="18" charset="0"/>
              </a:rPr>
              <a:t>ư</a:t>
            </a:r>
            <a:r>
              <a:rPr lang="en-US" sz="2400" dirty="0" err="1">
                <a:latin typeface="Times New Roman" panose="02020603050405020304" pitchFamily="18" charset="0"/>
                <a:cs typeface="Times New Roman" panose="02020603050405020304" pitchFamily="18" charset="0"/>
              </a:rPr>
              <a:t>ơng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thức</a:t>
            </a:r>
            <a:r>
              <a:rPr lang="en-US" sz="2400" dirty="0">
                <a:latin typeface="Times New Roman" panose="02020603050405020304" pitchFamily="18" charset="0"/>
                <a:cs typeface="Times New Roman" panose="02020603050405020304" pitchFamily="18" charset="0"/>
              </a:rPr>
              <a:t> (Method) </a:t>
            </a:r>
            <a:r>
              <a:rPr lang="en-US" sz="2400" dirty="0" err="1">
                <a:latin typeface="Times New Roman" panose="02020603050405020304" pitchFamily="18" charset="0"/>
                <a:cs typeface="Times New Roman" panose="02020603050405020304" pitchFamily="18" charset="0"/>
              </a:rPr>
              <a:t>là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hàm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bên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trong</a:t>
            </a:r>
            <a:r>
              <a:rPr lang="en-US" sz="2400" dirty="0">
                <a:latin typeface="Times New Roman" panose="02020603050405020304" pitchFamily="18" charset="0"/>
                <a:cs typeface="Times New Roman" panose="02020603050405020304" pitchFamily="18" charset="0"/>
              </a:rPr>
              <a:t> 1 class</a:t>
            </a:r>
          </a:p>
          <a:p>
            <a:r>
              <a:rPr lang="en-US" sz="2400" dirty="0" err="1">
                <a:latin typeface="Times New Roman" panose="02020603050405020304" pitchFamily="18" charset="0"/>
                <a:cs typeface="Times New Roman" panose="02020603050405020304" pitchFamily="18" charset="0"/>
              </a:rPr>
              <a:t>Ví</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dụ</a:t>
            </a:r>
            <a:r>
              <a:rPr lang="en-US" sz="2400" dirty="0">
                <a:latin typeface="Times New Roman" panose="02020603050405020304" pitchFamily="18" charset="0"/>
                <a:cs typeface="Times New Roman" panose="02020603050405020304" pitchFamily="18" charset="0"/>
              </a:rPr>
              <a:t>:</a:t>
            </a:r>
            <a:endParaRPr lang="en-US" sz="2400" dirty="0">
              <a:latin typeface="Consolas" panose="020B0609020204030204" pitchFamily="49" charset="0"/>
              <a:cs typeface="Times New Roman" panose="02020603050405020304" pitchFamily="18" charset="0"/>
            </a:endParaRPr>
          </a:p>
        </p:txBody>
      </p:sp>
      <p:sp>
        <p:nvSpPr>
          <p:cNvPr id="4" name="Rectangle 1">
            <a:extLst>
              <a:ext uri="{FF2B5EF4-FFF2-40B4-BE49-F238E27FC236}">
                <a16:creationId xmlns:a16="http://schemas.microsoft.com/office/drawing/2014/main" id="{62C71BFF-B2D7-4659-B369-48B16F28C803}"/>
              </a:ext>
            </a:extLst>
          </p:cNvPr>
          <p:cNvSpPr>
            <a:spLocks noChangeArrowheads="1"/>
          </p:cNvSpPr>
          <p:nvPr/>
        </p:nvSpPr>
        <p:spPr bwMode="auto">
          <a:xfrm>
            <a:off x="1015752" y="2879844"/>
            <a:ext cx="9051525" cy="258532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000080"/>
                </a:solidFill>
                <a:effectLst/>
                <a:latin typeface="Consolas" panose="020B0609020204030204" pitchFamily="49" charset="0"/>
              </a:rPr>
              <a:t>public class </a:t>
            </a:r>
            <a:r>
              <a:rPr kumimoji="0" lang="en-US" altLang="en-US" b="0" i="0" u="none" strike="noStrike" cap="none" normalizeH="0" baseline="0" dirty="0" err="1">
                <a:ln>
                  <a:noFill/>
                </a:ln>
                <a:solidFill>
                  <a:srgbClr val="000000"/>
                </a:solidFill>
                <a:effectLst/>
                <a:latin typeface="Consolas" panose="020B0609020204030204" pitchFamily="49" charset="0"/>
              </a:rPr>
              <a:t>MyClass</a:t>
            </a:r>
            <a:r>
              <a:rPr kumimoji="0" lang="en-US" altLang="en-US" b="0" i="0" u="none" strike="noStrike" cap="none" normalizeH="0" baseline="0" dirty="0">
                <a:ln>
                  <a:noFill/>
                </a:ln>
                <a:solidFill>
                  <a:srgbClr val="000000"/>
                </a:solidFill>
                <a:effectLst/>
                <a:latin typeface="Consolas" panose="020B0609020204030204" pitchFamily="49" charset="0"/>
              </a:rPr>
              <a:t> {</a:t>
            </a: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1" i="0" u="none" strike="noStrike" cap="none" normalizeH="0" baseline="0" dirty="0">
                <a:ln>
                  <a:noFill/>
                </a:ln>
                <a:solidFill>
                  <a:srgbClr val="000080"/>
                </a:solidFill>
                <a:effectLst/>
                <a:latin typeface="Consolas" panose="020B0609020204030204" pitchFamily="49" charset="0"/>
              </a:rPr>
              <a:t>static void </a:t>
            </a:r>
            <a:r>
              <a:rPr kumimoji="0" lang="en-US" altLang="en-US" b="0" i="0" u="none" strike="noStrike" cap="none" normalizeH="0" baseline="0" dirty="0" err="1">
                <a:ln>
                  <a:noFill/>
                </a:ln>
                <a:solidFill>
                  <a:srgbClr val="000000"/>
                </a:solidFill>
                <a:effectLst/>
                <a:latin typeface="Consolas" panose="020B0609020204030204" pitchFamily="49" charset="0"/>
              </a:rPr>
              <a:t>myMethod</a:t>
            </a:r>
            <a:r>
              <a:rPr kumimoji="0" lang="en-US" altLang="en-US" b="0" i="0" u="none" strike="noStrike" cap="none" normalizeH="0" baseline="0" dirty="0">
                <a:ln>
                  <a:noFill/>
                </a:ln>
                <a:solidFill>
                  <a:srgbClr val="000000"/>
                </a:solidFill>
                <a:effectLst/>
                <a:latin typeface="Consolas" panose="020B0609020204030204" pitchFamily="49" charset="0"/>
              </a:rPr>
              <a:t>() {</a:t>
            </a: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err="1">
                <a:ln>
                  <a:noFill/>
                </a:ln>
                <a:solidFill>
                  <a:srgbClr val="000000"/>
                </a:solidFill>
                <a:effectLst/>
                <a:latin typeface="Consolas" panose="020B0609020204030204" pitchFamily="49" charset="0"/>
              </a:rPr>
              <a:t>System.</a:t>
            </a:r>
            <a:r>
              <a:rPr kumimoji="0" lang="en-US" altLang="en-US" b="1" i="1" u="none" strike="noStrike" cap="none" normalizeH="0" baseline="0" dirty="0" err="1">
                <a:ln>
                  <a:noFill/>
                </a:ln>
                <a:solidFill>
                  <a:srgbClr val="660E7A"/>
                </a:solidFill>
                <a:effectLst/>
                <a:latin typeface="Consolas" panose="020B0609020204030204" pitchFamily="49" charset="0"/>
              </a:rPr>
              <a:t>out</a:t>
            </a:r>
            <a:r>
              <a:rPr kumimoji="0" lang="en-US" altLang="en-US" b="0" i="0" u="none" strike="noStrike" cap="none" normalizeH="0" baseline="0" dirty="0" err="1">
                <a:ln>
                  <a:noFill/>
                </a:ln>
                <a:solidFill>
                  <a:srgbClr val="000000"/>
                </a:solidFill>
                <a:effectLst/>
                <a:latin typeface="Consolas" panose="020B0609020204030204" pitchFamily="49" charset="0"/>
              </a:rPr>
              <a:t>.println</a:t>
            </a:r>
            <a:r>
              <a:rPr kumimoji="0" lang="en-US" altLang="en-US" b="0" i="0" u="none" strike="noStrike" cap="none" normalizeH="0" baseline="0" dirty="0">
                <a:ln>
                  <a:noFill/>
                </a:ln>
                <a:solidFill>
                  <a:srgbClr val="000000"/>
                </a:solidFill>
                <a:effectLst/>
                <a:latin typeface="Consolas" panose="020B0609020204030204" pitchFamily="49" charset="0"/>
              </a:rPr>
              <a:t>(</a:t>
            </a:r>
            <a:r>
              <a:rPr kumimoji="0" lang="en-US" altLang="en-US" b="1" i="0" u="none" strike="noStrike" cap="none" normalizeH="0" baseline="0" dirty="0">
                <a:ln>
                  <a:noFill/>
                </a:ln>
                <a:solidFill>
                  <a:srgbClr val="008000"/>
                </a:solidFill>
                <a:effectLst/>
                <a:latin typeface="Consolas" panose="020B0609020204030204" pitchFamily="49" charset="0"/>
              </a:rPr>
              <a:t>"Hello World!"</a:t>
            </a:r>
            <a:r>
              <a:rPr kumimoji="0" lang="en-US" altLang="en-US" b="0" i="0" u="none" strike="noStrike" cap="none" normalizeH="0" baseline="0" dirty="0">
                <a:ln>
                  <a:noFill/>
                </a:ln>
                <a:solidFill>
                  <a:srgbClr val="000000"/>
                </a:solidFill>
                <a:effectLst/>
                <a:latin typeface="Consolas" panose="020B0609020204030204" pitchFamily="49" charset="0"/>
              </a:rPr>
              <a:t>);</a:t>
            </a: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    }</a:t>
            </a:r>
            <a:br>
              <a:rPr kumimoji="0" lang="en-US" altLang="en-US" b="0" i="0" u="none" strike="noStrike" cap="none" normalizeH="0" baseline="0" dirty="0">
                <a:ln>
                  <a:noFill/>
                </a:ln>
                <a:solidFill>
                  <a:srgbClr val="000000"/>
                </a:solidFill>
                <a:effectLst/>
                <a:latin typeface="Consolas" panose="020B0609020204030204" pitchFamily="49" charset="0"/>
              </a:rPr>
            </a:b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1" i="0" u="none" strike="noStrike" cap="none" normalizeH="0" baseline="0" dirty="0">
                <a:ln>
                  <a:noFill/>
                </a:ln>
                <a:solidFill>
                  <a:srgbClr val="000080"/>
                </a:solidFill>
                <a:effectLst/>
                <a:latin typeface="Consolas" panose="020B0609020204030204" pitchFamily="49" charset="0"/>
              </a:rPr>
              <a:t>public static void </a:t>
            </a:r>
            <a:r>
              <a:rPr kumimoji="0" lang="en-US" altLang="en-US" b="0" i="0" u="none" strike="noStrike" cap="none" normalizeH="0" baseline="0" dirty="0">
                <a:ln>
                  <a:noFill/>
                </a:ln>
                <a:solidFill>
                  <a:srgbClr val="000000"/>
                </a:solidFill>
                <a:effectLst/>
                <a:latin typeface="Consolas" panose="020B0609020204030204" pitchFamily="49" charset="0"/>
              </a:rPr>
              <a:t>main(String[] </a:t>
            </a:r>
            <a:r>
              <a:rPr kumimoji="0" lang="en-US" altLang="en-US" b="0" i="0" u="none" strike="noStrike" cap="none" normalizeH="0" baseline="0" dirty="0" err="1">
                <a:ln>
                  <a:noFill/>
                </a:ln>
                <a:solidFill>
                  <a:srgbClr val="000000"/>
                </a:solidFill>
                <a:effectLst/>
                <a:latin typeface="Consolas" panose="020B0609020204030204" pitchFamily="49" charset="0"/>
              </a:rPr>
              <a:t>args</a:t>
            </a:r>
            <a:r>
              <a:rPr kumimoji="0" lang="en-US" altLang="en-US" b="0" i="0" u="none" strike="noStrike" cap="none" normalizeH="0" baseline="0" dirty="0">
                <a:ln>
                  <a:noFill/>
                </a:ln>
                <a:solidFill>
                  <a:srgbClr val="000000"/>
                </a:solidFill>
                <a:effectLst/>
                <a:latin typeface="Consolas" panose="020B0609020204030204" pitchFamily="49" charset="0"/>
              </a:rPr>
              <a:t>) {</a:t>
            </a: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1" u="none" strike="noStrike" cap="none" normalizeH="0" baseline="0" dirty="0" err="1">
                <a:ln>
                  <a:noFill/>
                </a:ln>
                <a:solidFill>
                  <a:srgbClr val="000000"/>
                </a:solidFill>
                <a:effectLst/>
                <a:latin typeface="Consolas" panose="020B0609020204030204" pitchFamily="49" charset="0"/>
              </a:rPr>
              <a:t>myMethod</a:t>
            </a:r>
            <a:r>
              <a:rPr kumimoji="0" lang="en-US" altLang="en-US" b="0" i="0" u="none" strike="noStrike" cap="none" normalizeH="0" baseline="0" dirty="0">
                <a:ln>
                  <a:noFill/>
                </a:ln>
                <a:solidFill>
                  <a:srgbClr val="000000"/>
                </a:solidFill>
                <a:effectLst/>
                <a:latin typeface="Consolas" panose="020B0609020204030204" pitchFamily="49" charset="0"/>
              </a:rPr>
              <a:t>();</a:t>
            </a: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    }</a:t>
            </a: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838602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12958F-B082-4745-84BD-9476A6BBC557}"/>
              </a:ext>
            </a:extLst>
          </p:cNvPr>
          <p:cNvSpPr>
            <a:spLocks noGrp="1"/>
          </p:cNvSpPr>
          <p:nvPr>
            <p:ph type="title"/>
          </p:nvPr>
        </p:nvSpPr>
        <p:spPr/>
        <p:txBody>
          <a:bodyPr/>
          <a:lstStyle/>
          <a:p>
            <a:r>
              <a:rPr lang="en-US" dirty="0">
                <a:solidFill>
                  <a:srgbClr val="0070C0"/>
                </a:solidFill>
                <a:latin typeface="Times New Roman" panose="02020603050405020304" pitchFamily="18" charset="0"/>
                <a:cs typeface="Times New Roman" panose="02020603050405020304" pitchFamily="18" charset="0"/>
              </a:rPr>
              <a:t>Java Class Methods</a:t>
            </a:r>
          </a:p>
        </p:txBody>
      </p:sp>
      <p:sp>
        <p:nvSpPr>
          <p:cNvPr id="3" name="Content Placeholder 2">
            <a:extLst>
              <a:ext uri="{FF2B5EF4-FFF2-40B4-BE49-F238E27FC236}">
                <a16:creationId xmlns:a16="http://schemas.microsoft.com/office/drawing/2014/main" id="{4C7CCFD0-A84C-4CBD-8949-3F44A1A39E13}"/>
              </a:ext>
            </a:extLst>
          </p:cNvPr>
          <p:cNvSpPr>
            <a:spLocks noGrp="1"/>
          </p:cNvSpPr>
          <p:nvPr>
            <p:ph idx="1"/>
          </p:nvPr>
        </p:nvSpPr>
        <p:spPr>
          <a:xfrm>
            <a:off x="838199" y="1825625"/>
            <a:ext cx="10515599" cy="4351338"/>
          </a:xfrm>
        </p:spPr>
        <p:txBody>
          <a:bodyPr>
            <a:normAutofit/>
          </a:bodyPr>
          <a:lstStyle/>
          <a:p>
            <a:r>
              <a:rPr lang="en-US" sz="2400" dirty="0">
                <a:latin typeface="Times New Roman" panose="02020603050405020304" pitchFamily="18" charset="0"/>
                <a:cs typeface="Times New Roman" panose="02020603050405020304" pitchFamily="18" charset="0"/>
              </a:rPr>
              <a:t>Static vs. Non-Static</a:t>
            </a:r>
          </a:p>
          <a:p>
            <a:r>
              <a:rPr lang="en-US" sz="2400" dirty="0">
                <a:latin typeface="Times New Roman" panose="02020603050405020304" pitchFamily="18" charset="0"/>
                <a:cs typeface="Times New Roman" panose="02020603050405020304" pitchFamily="18" charset="0"/>
              </a:rPr>
              <a:t>Static: </a:t>
            </a:r>
            <a:r>
              <a:rPr lang="en-US" sz="2400" dirty="0" err="1">
                <a:latin typeface="Times New Roman" panose="02020603050405020304" pitchFamily="18" charset="0"/>
                <a:cs typeface="Times New Roman" panose="02020603050405020304" pitchFamily="18" charset="0"/>
              </a:rPr>
              <a:t>có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thể</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truy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cập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a:t>
            </a:r>
            <a:r>
              <a:rPr lang="vi-VN" sz="2400" dirty="0">
                <a:latin typeface="Times New Roman" panose="02020603050405020304" pitchFamily="18" charset="0"/>
                <a:cs typeface="Times New Roman" panose="02020603050405020304" pitchFamily="18" charset="0"/>
              </a:rPr>
              <a:t>ư</a:t>
            </a:r>
            <a:r>
              <a:rPr lang="en-US" sz="2400" dirty="0" err="1">
                <a:latin typeface="Times New Roman" panose="02020603050405020304" pitchFamily="18" charset="0"/>
                <a:cs typeface="Times New Roman" panose="02020603050405020304" pitchFamily="18" charset="0"/>
              </a:rPr>
              <a:t>ơng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thức</a:t>
            </a:r>
            <a:r>
              <a:rPr lang="en-US" sz="2400" dirty="0">
                <a:latin typeface="Times New Roman" panose="02020603050405020304" pitchFamily="18" charset="0"/>
                <a:cs typeface="Times New Roman" panose="02020603050405020304" pitchFamily="18" charset="0"/>
              </a:rPr>
              <a:t> static </a:t>
            </a:r>
            <a:r>
              <a:rPr lang="en-US" sz="2400" dirty="0" err="1">
                <a:latin typeface="Times New Roman" panose="02020603050405020304" pitchFamily="18" charset="0"/>
                <a:cs typeface="Times New Roman" panose="02020603050405020304" pitchFamily="18" charset="0"/>
              </a:rPr>
              <a:t>mà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không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cần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tạo</a:t>
            </a:r>
            <a:r>
              <a:rPr lang="en-US" sz="2400" dirty="0">
                <a:latin typeface="Times New Roman" panose="02020603050405020304" pitchFamily="18" charset="0"/>
                <a:cs typeface="Times New Roman" panose="02020603050405020304" pitchFamily="18" charset="0"/>
              </a:rPr>
              <a:t> 1 object</a:t>
            </a:r>
          </a:p>
          <a:p>
            <a:r>
              <a:rPr lang="en-US" sz="2400" dirty="0">
                <a:latin typeface="Times New Roman" panose="02020603050405020304" pitchFamily="18" charset="0"/>
                <a:cs typeface="Times New Roman" panose="02020603050405020304" pitchFamily="18" charset="0"/>
              </a:rPr>
              <a:t>Non-static: </a:t>
            </a:r>
            <a:r>
              <a:rPr lang="en-US" sz="2400" dirty="0" err="1">
                <a:latin typeface="Times New Roman" panose="02020603050405020304" pitchFamily="18" charset="0"/>
                <a:cs typeface="Times New Roman" panose="02020603050405020304" pitchFamily="18" charset="0"/>
              </a:rPr>
              <a:t>chỉ</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thể</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truy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cập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a:t>
            </a:r>
            <a:r>
              <a:rPr lang="vi-VN" sz="2400" dirty="0">
                <a:latin typeface="Times New Roman" panose="02020603050405020304" pitchFamily="18" charset="0"/>
                <a:cs typeface="Times New Roman" panose="02020603050405020304" pitchFamily="18" charset="0"/>
              </a:rPr>
              <a:t>ư</a:t>
            </a:r>
            <a:r>
              <a:rPr lang="en-US" sz="2400" dirty="0" err="1">
                <a:latin typeface="Times New Roman" panose="02020603050405020304" pitchFamily="18" charset="0"/>
                <a:cs typeface="Times New Roman" panose="02020603050405020304" pitchFamily="18" charset="0"/>
              </a:rPr>
              <a:t>ơng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thức</a:t>
            </a:r>
            <a:r>
              <a:rPr lang="en-US" sz="2400" dirty="0">
                <a:latin typeface="Times New Roman" panose="02020603050405020304" pitchFamily="18" charset="0"/>
                <a:cs typeface="Times New Roman" panose="02020603050405020304" pitchFamily="18" charset="0"/>
              </a:rPr>
              <a:t> non-static </a:t>
            </a:r>
            <a:r>
              <a:rPr lang="en-US" sz="2400" dirty="0" err="1">
                <a:latin typeface="Times New Roman" panose="02020603050405020304" pitchFamily="18" charset="0"/>
                <a:cs typeface="Times New Roman" panose="02020603050405020304" pitchFamily="18" charset="0"/>
              </a:rPr>
              <a:t>thông</a:t>
            </a:r>
            <a:r>
              <a:rPr lang="en-US" sz="2400" dirty="0">
                <a:latin typeface="Times New Roman" panose="02020603050405020304" pitchFamily="18" charset="0"/>
                <a:cs typeface="Times New Roman" panose="02020603050405020304" pitchFamily="18" charset="0"/>
              </a:rPr>
              <a:t> qua object</a:t>
            </a:r>
            <a:endParaRPr lang="en-US" sz="2400" dirty="0">
              <a:latin typeface="Consolas" panose="020B0609020204030204" pitchFamily="49" charset="0"/>
              <a:cs typeface="Times New Roman" panose="02020603050405020304" pitchFamily="18" charset="0"/>
            </a:endParaRPr>
          </a:p>
        </p:txBody>
      </p:sp>
    </p:spTree>
    <p:extLst>
      <p:ext uri="{BB962C8B-B14F-4D97-AF65-F5344CB8AC3E}">
        <p14:creationId xmlns:p14="http://schemas.microsoft.com/office/powerpoint/2010/main" val="9566240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12958F-B082-4745-84BD-9476A6BBC557}"/>
              </a:ext>
            </a:extLst>
          </p:cNvPr>
          <p:cNvSpPr>
            <a:spLocks noGrp="1"/>
          </p:cNvSpPr>
          <p:nvPr>
            <p:ph type="title"/>
          </p:nvPr>
        </p:nvSpPr>
        <p:spPr/>
        <p:txBody>
          <a:bodyPr/>
          <a:lstStyle/>
          <a:p>
            <a:r>
              <a:rPr lang="en-US" dirty="0">
                <a:solidFill>
                  <a:srgbClr val="0070C0"/>
                </a:solidFill>
                <a:latin typeface="Times New Roman" panose="02020603050405020304" pitchFamily="18" charset="0"/>
                <a:cs typeface="Times New Roman" panose="02020603050405020304" pitchFamily="18" charset="0"/>
              </a:rPr>
              <a:t>Java Class Methods</a:t>
            </a:r>
          </a:p>
        </p:txBody>
      </p:sp>
      <p:sp>
        <p:nvSpPr>
          <p:cNvPr id="7" name="Rectangle 1">
            <a:extLst>
              <a:ext uri="{FF2B5EF4-FFF2-40B4-BE49-F238E27FC236}">
                <a16:creationId xmlns:a16="http://schemas.microsoft.com/office/drawing/2014/main" id="{FE89C096-4F98-4B57-ACE3-E7994425A9AF}"/>
              </a:ext>
            </a:extLst>
          </p:cNvPr>
          <p:cNvSpPr>
            <a:spLocks noChangeArrowheads="1"/>
          </p:cNvSpPr>
          <p:nvPr/>
        </p:nvSpPr>
        <p:spPr bwMode="auto">
          <a:xfrm>
            <a:off x="909221" y="1690688"/>
            <a:ext cx="10822193" cy="452431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000080"/>
                </a:solidFill>
                <a:effectLst/>
                <a:latin typeface="Consolas" panose="020B0609020204030204" pitchFamily="49" charset="0"/>
              </a:rPr>
              <a:t>public class </a:t>
            </a:r>
            <a:r>
              <a:rPr kumimoji="0" lang="en-US" altLang="en-US" b="0" i="0" u="none" strike="noStrike" cap="none" normalizeH="0" baseline="0" dirty="0" err="1">
                <a:ln>
                  <a:noFill/>
                </a:ln>
                <a:solidFill>
                  <a:srgbClr val="000000"/>
                </a:solidFill>
                <a:effectLst/>
                <a:latin typeface="Consolas" panose="020B0609020204030204" pitchFamily="49" charset="0"/>
              </a:rPr>
              <a:t>MyClass</a:t>
            </a:r>
            <a:r>
              <a:rPr kumimoji="0" lang="en-US" altLang="en-US" b="0" i="0" u="none" strike="noStrike" cap="none" normalizeH="0" baseline="0" dirty="0">
                <a:ln>
                  <a:noFill/>
                </a:ln>
                <a:solidFill>
                  <a:srgbClr val="000000"/>
                </a:solidFill>
                <a:effectLst/>
                <a:latin typeface="Consolas" panose="020B0609020204030204" pitchFamily="49" charset="0"/>
              </a:rPr>
              <a:t> {</a:t>
            </a: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1" i="0" u="none" strike="noStrike" cap="none" normalizeH="0" baseline="0" dirty="0">
                <a:ln>
                  <a:noFill/>
                </a:ln>
                <a:solidFill>
                  <a:srgbClr val="000080"/>
                </a:solidFill>
                <a:effectLst/>
                <a:latin typeface="Consolas" panose="020B0609020204030204" pitchFamily="49" charset="0"/>
              </a:rPr>
              <a:t>static void </a:t>
            </a:r>
            <a:r>
              <a:rPr kumimoji="0" lang="en-US" altLang="en-US" b="0" i="0" u="none" strike="noStrike" cap="none" normalizeH="0" baseline="0" dirty="0" err="1">
                <a:ln>
                  <a:noFill/>
                </a:ln>
                <a:solidFill>
                  <a:srgbClr val="000000"/>
                </a:solidFill>
                <a:effectLst/>
                <a:latin typeface="Consolas" panose="020B0609020204030204" pitchFamily="49" charset="0"/>
              </a:rPr>
              <a:t>myStaticMethod</a:t>
            </a:r>
            <a:r>
              <a:rPr kumimoji="0" lang="en-US" altLang="en-US" b="0" i="0" u="none" strike="noStrike" cap="none" normalizeH="0" baseline="0" dirty="0">
                <a:ln>
                  <a:noFill/>
                </a:ln>
                <a:solidFill>
                  <a:srgbClr val="000000"/>
                </a:solidFill>
                <a:effectLst/>
                <a:latin typeface="Consolas" panose="020B0609020204030204" pitchFamily="49" charset="0"/>
              </a:rPr>
              <a:t>() {</a:t>
            </a: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err="1">
                <a:ln>
                  <a:noFill/>
                </a:ln>
                <a:solidFill>
                  <a:srgbClr val="000000"/>
                </a:solidFill>
                <a:effectLst/>
                <a:latin typeface="Consolas" panose="020B0609020204030204" pitchFamily="49" charset="0"/>
              </a:rPr>
              <a:t>System.</a:t>
            </a:r>
            <a:r>
              <a:rPr kumimoji="0" lang="en-US" altLang="en-US" b="1" i="1" u="none" strike="noStrike" cap="none" normalizeH="0" baseline="0" dirty="0" err="1">
                <a:ln>
                  <a:noFill/>
                </a:ln>
                <a:solidFill>
                  <a:srgbClr val="660E7A"/>
                </a:solidFill>
                <a:effectLst/>
                <a:latin typeface="Consolas" panose="020B0609020204030204" pitchFamily="49" charset="0"/>
              </a:rPr>
              <a:t>out</a:t>
            </a:r>
            <a:r>
              <a:rPr kumimoji="0" lang="en-US" altLang="en-US" b="0" i="0" u="none" strike="noStrike" cap="none" normalizeH="0" baseline="0" dirty="0" err="1">
                <a:ln>
                  <a:noFill/>
                </a:ln>
                <a:solidFill>
                  <a:srgbClr val="000000"/>
                </a:solidFill>
                <a:effectLst/>
                <a:latin typeface="Consolas" panose="020B0609020204030204" pitchFamily="49" charset="0"/>
              </a:rPr>
              <a:t>.println</a:t>
            </a:r>
            <a:r>
              <a:rPr kumimoji="0" lang="en-US" altLang="en-US" b="0" i="0" u="none" strike="noStrike" cap="none" normalizeH="0" baseline="0" dirty="0">
                <a:ln>
                  <a:noFill/>
                </a:ln>
                <a:solidFill>
                  <a:srgbClr val="000000"/>
                </a:solidFill>
                <a:effectLst/>
                <a:latin typeface="Consolas" panose="020B0609020204030204" pitchFamily="49" charset="0"/>
              </a:rPr>
              <a:t>(</a:t>
            </a:r>
            <a:r>
              <a:rPr kumimoji="0" lang="en-US" altLang="en-US" b="1" i="0" u="none" strike="noStrike" cap="none" normalizeH="0" baseline="0" dirty="0">
                <a:ln>
                  <a:noFill/>
                </a:ln>
                <a:solidFill>
                  <a:srgbClr val="008000"/>
                </a:solidFill>
                <a:effectLst/>
                <a:latin typeface="Consolas" panose="020B0609020204030204" pitchFamily="49" charset="0"/>
              </a:rPr>
              <a:t>"Static methods can be called without creating objects"</a:t>
            </a:r>
            <a:r>
              <a:rPr kumimoji="0" lang="en-US" altLang="en-US" b="0" i="0" u="none" strike="noStrike" cap="none" normalizeH="0" baseline="0" dirty="0">
                <a:ln>
                  <a:noFill/>
                </a:ln>
                <a:solidFill>
                  <a:srgbClr val="000000"/>
                </a:solidFill>
                <a:effectLst/>
                <a:latin typeface="Consolas" panose="020B0609020204030204" pitchFamily="49" charset="0"/>
              </a:rPr>
              <a:t>);</a:t>
            </a: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    }</a:t>
            </a:r>
            <a:br>
              <a:rPr kumimoji="0" lang="en-US" altLang="en-US" b="0" i="0" u="none" strike="noStrike" cap="none" normalizeH="0" baseline="0" dirty="0">
                <a:ln>
                  <a:noFill/>
                </a:ln>
                <a:solidFill>
                  <a:srgbClr val="000000"/>
                </a:solidFill>
                <a:effectLst/>
                <a:latin typeface="Consolas" panose="020B0609020204030204" pitchFamily="49" charset="0"/>
              </a:rPr>
            </a:b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1" i="0" u="none" strike="noStrike" cap="none" normalizeH="0" baseline="0" dirty="0">
                <a:ln>
                  <a:noFill/>
                </a:ln>
                <a:solidFill>
                  <a:srgbClr val="000080"/>
                </a:solidFill>
                <a:effectLst/>
                <a:latin typeface="Consolas" panose="020B0609020204030204" pitchFamily="49" charset="0"/>
              </a:rPr>
              <a:t>public void </a:t>
            </a:r>
            <a:r>
              <a:rPr kumimoji="0" lang="en-US" altLang="en-US" b="0" i="0" u="none" strike="noStrike" cap="none" normalizeH="0" baseline="0" dirty="0" err="1">
                <a:ln>
                  <a:noFill/>
                </a:ln>
                <a:solidFill>
                  <a:srgbClr val="000000"/>
                </a:solidFill>
                <a:effectLst/>
                <a:latin typeface="Consolas" panose="020B0609020204030204" pitchFamily="49" charset="0"/>
              </a:rPr>
              <a:t>myPublicMethod</a:t>
            </a:r>
            <a:r>
              <a:rPr kumimoji="0" lang="en-US" altLang="en-US" b="0" i="0" u="none" strike="noStrike" cap="none" normalizeH="0" baseline="0" dirty="0">
                <a:ln>
                  <a:noFill/>
                </a:ln>
                <a:solidFill>
                  <a:srgbClr val="000000"/>
                </a:solidFill>
                <a:effectLst/>
                <a:latin typeface="Consolas" panose="020B0609020204030204" pitchFamily="49" charset="0"/>
              </a:rPr>
              <a:t>() {</a:t>
            </a: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err="1">
                <a:ln>
                  <a:noFill/>
                </a:ln>
                <a:solidFill>
                  <a:srgbClr val="000000"/>
                </a:solidFill>
                <a:effectLst/>
                <a:latin typeface="Consolas" panose="020B0609020204030204" pitchFamily="49" charset="0"/>
              </a:rPr>
              <a:t>System.</a:t>
            </a:r>
            <a:r>
              <a:rPr kumimoji="0" lang="en-US" altLang="en-US" b="1" i="1" u="none" strike="noStrike" cap="none" normalizeH="0" baseline="0" dirty="0" err="1">
                <a:ln>
                  <a:noFill/>
                </a:ln>
                <a:solidFill>
                  <a:srgbClr val="660E7A"/>
                </a:solidFill>
                <a:effectLst/>
                <a:latin typeface="Consolas" panose="020B0609020204030204" pitchFamily="49" charset="0"/>
              </a:rPr>
              <a:t>out</a:t>
            </a:r>
            <a:r>
              <a:rPr kumimoji="0" lang="en-US" altLang="en-US" b="0" i="0" u="none" strike="noStrike" cap="none" normalizeH="0" baseline="0" dirty="0" err="1">
                <a:ln>
                  <a:noFill/>
                </a:ln>
                <a:solidFill>
                  <a:srgbClr val="000000"/>
                </a:solidFill>
                <a:effectLst/>
                <a:latin typeface="Consolas" panose="020B0609020204030204" pitchFamily="49" charset="0"/>
              </a:rPr>
              <a:t>.println</a:t>
            </a:r>
            <a:r>
              <a:rPr kumimoji="0" lang="en-US" altLang="en-US" b="0" i="0" u="none" strike="noStrike" cap="none" normalizeH="0" baseline="0" dirty="0">
                <a:ln>
                  <a:noFill/>
                </a:ln>
                <a:solidFill>
                  <a:srgbClr val="000000"/>
                </a:solidFill>
                <a:effectLst/>
                <a:latin typeface="Consolas" panose="020B0609020204030204" pitchFamily="49" charset="0"/>
              </a:rPr>
              <a:t>(</a:t>
            </a:r>
            <a:r>
              <a:rPr kumimoji="0" lang="en-US" altLang="en-US" b="1" i="0" u="none" strike="noStrike" cap="none" normalizeH="0" baseline="0" dirty="0">
                <a:ln>
                  <a:noFill/>
                </a:ln>
                <a:solidFill>
                  <a:srgbClr val="008000"/>
                </a:solidFill>
                <a:effectLst/>
                <a:latin typeface="Consolas" panose="020B0609020204030204" pitchFamily="49" charset="0"/>
              </a:rPr>
              <a:t>"Public methods must be called by creating objects"</a:t>
            </a:r>
            <a:r>
              <a:rPr kumimoji="0" lang="en-US" altLang="en-US" b="0" i="0" u="none" strike="noStrike" cap="none" normalizeH="0" baseline="0" dirty="0">
                <a:ln>
                  <a:noFill/>
                </a:ln>
                <a:solidFill>
                  <a:srgbClr val="000000"/>
                </a:solidFill>
                <a:effectLst/>
                <a:latin typeface="Consolas" panose="020B0609020204030204" pitchFamily="49" charset="0"/>
              </a:rPr>
              <a:t>);</a:t>
            </a: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    }</a:t>
            </a:r>
            <a:br>
              <a:rPr kumimoji="0" lang="en-US" altLang="en-US" b="0" i="0" u="none" strike="noStrike" cap="none" normalizeH="0" baseline="0" dirty="0">
                <a:ln>
                  <a:noFill/>
                </a:ln>
                <a:solidFill>
                  <a:srgbClr val="000000"/>
                </a:solidFill>
                <a:effectLst/>
                <a:latin typeface="Consolas" panose="020B0609020204030204" pitchFamily="49" charset="0"/>
              </a:rPr>
            </a:b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1" i="0" u="none" strike="noStrike" cap="none" normalizeH="0" baseline="0" dirty="0">
                <a:ln>
                  <a:noFill/>
                </a:ln>
                <a:solidFill>
                  <a:srgbClr val="000080"/>
                </a:solidFill>
                <a:effectLst/>
                <a:latin typeface="Consolas" panose="020B0609020204030204" pitchFamily="49" charset="0"/>
              </a:rPr>
              <a:t>public static void </a:t>
            </a:r>
            <a:r>
              <a:rPr kumimoji="0" lang="en-US" altLang="en-US" b="0" i="0" u="none" strike="noStrike" cap="none" normalizeH="0" baseline="0" dirty="0">
                <a:ln>
                  <a:noFill/>
                </a:ln>
                <a:solidFill>
                  <a:srgbClr val="000000"/>
                </a:solidFill>
                <a:effectLst/>
                <a:latin typeface="Consolas" panose="020B0609020204030204" pitchFamily="49" charset="0"/>
              </a:rPr>
              <a:t>main(String[] </a:t>
            </a:r>
            <a:r>
              <a:rPr kumimoji="0" lang="en-US" altLang="en-US" b="0" i="0" u="none" strike="noStrike" cap="none" normalizeH="0" baseline="0" dirty="0" err="1">
                <a:ln>
                  <a:noFill/>
                </a:ln>
                <a:solidFill>
                  <a:srgbClr val="000000"/>
                </a:solidFill>
                <a:effectLst/>
                <a:latin typeface="Consolas" panose="020B0609020204030204" pitchFamily="49" charset="0"/>
              </a:rPr>
              <a:t>args</a:t>
            </a:r>
            <a:r>
              <a:rPr kumimoji="0" lang="en-US" altLang="en-US" b="0" i="0" u="none" strike="noStrike" cap="none" normalizeH="0" baseline="0" dirty="0">
                <a:ln>
                  <a:noFill/>
                </a:ln>
                <a:solidFill>
                  <a:srgbClr val="000000"/>
                </a:solidFill>
                <a:effectLst/>
                <a:latin typeface="Consolas" panose="020B0609020204030204" pitchFamily="49" charset="0"/>
              </a:rPr>
              <a:t>) {</a:t>
            </a: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1" u="none" strike="noStrike" cap="none" normalizeH="0" baseline="0" dirty="0" err="1">
                <a:ln>
                  <a:noFill/>
                </a:ln>
                <a:solidFill>
                  <a:srgbClr val="000000"/>
                </a:solidFill>
                <a:effectLst/>
                <a:latin typeface="Consolas" panose="020B0609020204030204" pitchFamily="49" charset="0"/>
              </a:rPr>
              <a:t>myStaticMethod</a:t>
            </a:r>
            <a:r>
              <a:rPr kumimoji="0" lang="en-US" altLang="en-US" b="0" i="0" u="none" strike="noStrike" cap="none" normalizeH="0" baseline="0" dirty="0">
                <a:ln>
                  <a:noFill/>
                </a:ln>
                <a:solidFill>
                  <a:srgbClr val="000000"/>
                </a:solidFill>
                <a:effectLst/>
                <a:latin typeface="Consolas" panose="020B0609020204030204" pitchFamily="49" charset="0"/>
              </a:rPr>
              <a:t>();</a:t>
            </a:r>
            <a:br>
              <a:rPr kumimoji="0" lang="en-US" altLang="en-US" b="0" i="0" u="none" strike="noStrike" cap="none" normalizeH="0" baseline="0" dirty="0">
                <a:ln>
                  <a:noFill/>
                </a:ln>
                <a:solidFill>
                  <a:srgbClr val="000000"/>
                </a:solidFill>
                <a:effectLst/>
                <a:latin typeface="Consolas" panose="020B0609020204030204" pitchFamily="49" charset="0"/>
              </a:rPr>
            </a:b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err="1">
                <a:ln>
                  <a:noFill/>
                </a:ln>
                <a:solidFill>
                  <a:srgbClr val="000000"/>
                </a:solidFill>
                <a:effectLst/>
                <a:latin typeface="Consolas" panose="020B0609020204030204" pitchFamily="49" charset="0"/>
              </a:rPr>
              <a:t>MyClass</a:t>
            </a: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err="1">
                <a:ln>
                  <a:noFill/>
                </a:ln>
                <a:solidFill>
                  <a:srgbClr val="000000"/>
                </a:solidFill>
                <a:effectLst/>
                <a:latin typeface="Consolas" panose="020B0609020204030204" pitchFamily="49" charset="0"/>
              </a:rPr>
              <a:t>myObj</a:t>
            </a:r>
            <a:r>
              <a:rPr kumimoji="0" lang="en-US" altLang="en-US" b="0" i="0" u="none" strike="noStrike" cap="none" normalizeH="0" baseline="0" dirty="0">
                <a:ln>
                  <a:noFill/>
                </a:ln>
                <a:solidFill>
                  <a:srgbClr val="000000"/>
                </a:solidFill>
                <a:effectLst/>
                <a:latin typeface="Consolas" panose="020B0609020204030204" pitchFamily="49" charset="0"/>
              </a:rPr>
              <a:t> = </a:t>
            </a:r>
            <a:r>
              <a:rPr kumimoji="0" lang="en-US" altLang="en-US" b="1" i="0" u="none" strike="noStrike" cap="none" normalizeH="0" baseline="0" dirty="0">
                <a:ln>
                  <a:noFill/>
                </a:ln>
                <a:solidFill>
                  <a:srgbClr val="000080"/>
                </a:solidFill>
                <a:effectLst/>
                <a:latin typeface="Consolas" panose="020B0609020204030204" pitchFamily="49" charset="0"/>
              </a:rPr>
              <a:t>new </a:t>
            </a:r>
            <a:r>
              <a:rPr kumimoji="0" lang="en-US" altLang="en-US" b="0" i="0" u="none" strike="noStrike" cap="none" normalizeH="0" baseline="0" dirty="0" err="1">
                <a:ln>
                  <a:noFill/>
                </a:ln>
                <a:solidFill>
                  <a:srgbClr val="000000"/>
                </a:solidFill>
                <a:effectLst/>
                <a:latin typeface="Consolas" panose="020B0609020204030204" pitchFamily="49" charset="0"/>
              </a:rPr>
              <a:t>MyClass</a:t>
            </a:r>
            <a:r>
              <a:rPr kumimoji="0" lang="en-US" altLang="en-US" b="0" i="0" u="none" strike="noStrike" cap="none" normalizeH="0" baseline="0" dirty="0">
                <a:ln>
                  <a:noFill/>
                </a:ln>
                <a:solidFill>
                  <a:srgbClr val="000000"/>
                </a:solidFill>
                <a:effectLst/>
                <a:latin typeface="Consolas" panose="020B0609020204030204" pitchFamily="49" charset="0"/>
              </a:rPr>
              <a:t>(); </a:t>
            </a: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err="1">
                <a:ln>
                  <a:noFill/>
                </a:ln>
                <a:solidFill>
                  <a:srgbClr val="000000"/>
                </a:solidFill>
                <a:effectLst/>
                <a:latin typeface="Consolas" panose="020B0609020204030204" pitchFamily="49" charset="0"/>
              </a:rPr>
              <a:t>myObj.myPublicMethod</a:t>
            </a:r>
            <a:r>
              <a:rPr kumimoji="0" lang="en-US" altLang="en-US" b="0" i="0" u="none" strike="noStrike" cap="none" normalizeH="0" baseline="0" dirty="0">
                <a:ln>
                  <a:noFill/>
                </a:ln>
                <a:solidFill>
                  <a:srgbClr val="000000"/>
                </a:solidFill>
                <a:effectLst/>
                <a:latin typeface="Consolas" panose="020B0609020204030204" pitchFamily="49" charset="0"/>
              </a:rPr>
              <a:t>();</a:t>
            </a: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    }</a:t>
            </a: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031510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12958F-B082-4745-84BD-9476A6BBC557}"/>
              </a:ext>
            </a:extLst>
          </p:cNvPr>
          <p:cNvSpPr>
            <a:spLocks noGrp="1"/>
          </p:cNvSpPr>
          <p:nvPr>
            <p:ph type="title"/>
          </p:nvPr>
        </p:nvSpPr>
        <p:spPr/>
        <p:txBody>
          <a:bodyPr/>
          <a:lstStyle/>
          <a:p>
            <a:r>
              <a:rPr lang="en-US" dirty="0">
                <a:solidFill>
                  <a:srgbClr val="0070C0"/>
                </a:solidFill>
                <a:latin typeface="Times New Roman" panose="02020603050405020304" pitchFamily="18" charset="0"/>
                <a:cs typeface="Times New Roman" panose="02020603050405020304" pitchFamily="18" charset="0"/>
              </a:rPr>
              <a:t>Java Class Methods</a:t>
            </a:r>
          </a:p>
        </p:txBody>
      </p:sp>
      <p:sp>
        <p:nvSpPr>
          <p:cNvPr id="4" name="Content Placeholder 2">
            <a:extLst>
              <a:ext uri="{FF2B5EF4-FFF2-40B4-BE49-F238E27FC236}">
                <a16:creationId xmlns:a16="http://schemas.microsoft.com/office/drawing/2014/main" id="{8C9239C7-765C-4764-90BA-0A69D10BD711}"/>
              </a:ext>
            </a:extLst>
          </p:cNvPr>
          <p:cNvSpPr>
            <a:spLocks noGrp="1"/>
          </p:cNvSpPr>
          <p:nvPr>
            <p:ph idx="1"/>
          </p:nvPr>
        </p:nvSpPr>
        <p:spPr>
          <a:xfrm>
            <a:off x="838199" y="1825625"/>
            <a:ext cx="10515599" cy="4351338"/>
          </a:xfrm>
        </p:spPr>
        <p:txBody>
          <a:bodyPr>
            <a:normAutofit/>
          </a:bodyPr>
          <a:lstStyle/>
          <a:p>
            <a:r>
              <a:rPr lang="en-US" sz="2400" dirty="0" err="1">
                <a:latin typeface="Times New Roman" panose="02020603050405020304" pitchFamily="18" charset="0"/>
                <a:cs typeface="Times New Roman" panose="02020603050405020304" pitchFamily="18" charset="0"/>
              </a:rPr>
              <a:t>Sử</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dụng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nhiều</a:t>
            </a:r>
            <a:r>
              <a:rPr lang="en-US" sz="2400" dirty="0">
                <a:latin typeface="Times New Roman" panose="02020603050405020304" pitchFamily="18" charset="0"/>
                <a:cs typeface="Times New Roman" panose="02020603050405020304" pitchFamily="18" charset="0"/>
              </a:rPr>
              <a:t> class</a:t>
            </a:r>
            <a:endParaRPr lang="en-US" sz="2400" dirty="0">
              <a:latin typeface="Consolas" panose="020B0609020204030204" pitchFamily="49" charset="0"/>
              <a:cs typeface="Times New Roman" panose="02020603050405020304" pitchFamily="18" charset="0"/>
            </a:endParaRPr>
          </a:p>
        </p:txBody>
      </p:sp>
      <p:sp>
        <p:nvSpPr>
          <p:cNvPr id="3" name="Rectangle 1">
            <a:extLst>
              <a:ext uri="{FF2B5EF4-FFF2-40B4-BE49-F238E27FC236}">
                <a16:creationId xmlns:a16="http://schemas.microsoft.com/office/drawing/2014/main" id="{AA66723F-DCA3-4422-9570-E2A08734F513}"/>
              </a:ext>
            </a:extLst>
          </p:cNvPr>
          <p:cNvSpPr>
            <a:spLocks noChangeArrowheads="1"/>
          </p:cNvSpPr>
          <p:nvPr/>
        </p:nvSpPr>
        <p:spPr bwMode="auto">
          <a:xfrm>
            <a:off x="960639" y="2414667"/>
            <a:ext cx="5324752" cy="313932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000080"/>
                </a:solidFill>
                <a:effectLst/>
                <a:latin typeface="Consolas" panose="020B0609020204030204" pitchFamily="49" charset="0"/>
              </a:rPr>
              <a:t>public class </a:t>
            </a:r>
            <a:r>
              <a:rPr kumimoji="0" lang="en-US" altLang="en-US" b="0" i="0" u="none" strike="noStrike" cap="none" normalizeH="0" baseline="0" dirty="0">
                <a:ln>
                  <a:noFill/>
                </a:ln>
                <a:solidFill>
                  <a:srgbClr val="000000"/>
                </a:solidFill>
                <a:effectLst/>
                <a:latin typeface="Consolas" panose="020B0609020204030204" pitchFamily="49" charset="0"/>
              </a:rPr>
              <a:t>Car {</a:t>
            </a: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1" i="0" u="none" strike="noStrike" cap="none" normalizeH="0" baseline="0" dirty="0">
                <a:ln>
                  <a:noFill/>
                </a:ln>
                <a:solidFill>
                  <a:srgbClr val="000080"/>
                </a:solidFill>
                <a:effectLst/>
                <a:latin typeface="Consolas" panose="020B0609020204030204" pitchFamily="49" charset="0"/>
              </a:rPr>
              <a:t>public void </a:t>
            </a:r>
            <a:r>
              <a:rPr kumimoji="0" lang="en-US" altLang="en-US" b="0" i="0" u="none" strike="noStrike" cap="none" normalizeH="0" baseline="0" dirty="0" err="1">
                <a:ln>
                  <a:noFill/>
                </a:ln>
                <a:solidFill>
                  <a:srgbClr val="000000"/>
                </a:solidFill>
                <a:effectLst/>
                <a:latin typeface="Consolas" panose="020B0609020204030204" pitchFamily="49" charset="0"/>
              </a:rPr>
              <a:t>fullThrottle</a:t>
            </a:r>
            <a:r>
              <a:rPr kumimoji="0" lang="en-US" altLang="en-US" b="0" i="0" u="none" strike="noStrike" cap="none" normalizeH="0" baseline="0" dirty="0">
                <a:ln>
                  <a:noFill/>
                </a:ln>
                <a:solidFill>
                  <a:srgbClr val="000000"/>
                </a:solidFill>
                <a:effectLst/>
                <a:latin typeface="Consolas" panose="020B0609020204030204" pitchFamily="49" charset="0"/>
              </a:rPr>
              <a:t>() {</a:t>
            </a: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err="1">
                <a:ln>
                  <a:noFill/>
                </a:ln>
                <a:solidFill>
                  <a:srgbClr val="000000"/>
                </a:solidFill>
                <a:effectLst/>
                <a:latin typeface="Consolas" panose="020B0609020204030204" pitchFamily="49" charset="0"/>
              </a:rPr>
              <a:t>System.</a:t>
            </a:r>
            <a:r>
              <a:rPr kumimoji="0" lang="en-US" altLang="en-US" b="1" i="1" u="none" strike="noStrike" cap="none" normalizeH="0" baseline="0" dirty="0" err="1">
                <a:ln>
                  <a:noFill/>
                </a:ln>
                <a:solidFill>
                  <a:srgbClr val="660E7A"/>
                </a:solidFill>
                <a:effectLst/>
                <a:latin typeface="Consolas" panose="020B0609020204030204" pitchFamily="49" charset="0"/>
              </a:rPr>
              <a:t>out</a:t>
            </a:r>
            <a:r>
              <a:rPr kumimoji="0" lang="en-US" altLang="en-US" b="0" i="0" u="none" strike="noStrike" cap="none" normalizeH="0" baseline="0" dirty="0" err="1">
                <a:ln>
                  <a:noFill/>
                </a:ln>
                <a:solidFill>
                  <a:srgbClr val="000000"/>
                </a:solidFill>
                <a:effectLst/>
                <a:latin typeface="Consolas" panose="020B0609020204030204" pitchFamily="49" charset="0"/>
              </a:rPr>
              <a:t>.println</a:t>
            </a:r>
            <a:r>
              <a:rPr kumimoji="0" lang="en-US" altLang="en-US" b="0" i="0" u="none" strike="noStrike" cap="none" normalizeH="0" baseline="0" dirty="0">
                <a:ln>
                  <a:noFill/>
                </a:ln>
                <a:solidFill>
                  <a:srgbClr val="000000"/>
                </a:solidFill>
                <a:effectLst/>
                <a:latin typeface="Consolas" panose="020B0609020204030204" pitchFamily="49" charset="0"/>
              </a:rPr>
              <a:t>(</a:t>
            </a:r>
            <a:r>
              <a:rPr kumimoji="0" lang="en-US" altLang="en-US" b="1" i="0" u="none" strike="noStrike" cap="none" normalizeH="0" baseline="0" dirty="0">
                <a:ln>
                  <a:noFill/>
                </a:ln>
                <a:solidFill>
                  <a:srgbClr val="008000"/>
                </a:solidFill>
                <a:effectLst/>
                <a:latin typeface="Consolas" panose="020B0609020204030204" pitchFamily="49" charset="0"/>
              </a:rPr>
              <a:t>"The car is going as fast as it can!"</a:t>
            </a:r>
            <a:r>
              <a:rPr kumimoji="0" lang="en-US" altLang="en-US" b="0" i="0" u="none" strike="noStrike" cap="none" normalizeH="0" baseline="0" dirty="0">
                <a:ln>
                  <a:noFill/>
                </a:ln>
                <a:solidFill>
                  <a:srgbClr val="000000"/>
                </a:solidFill>
                <a:effectLst/>
                <a:latin typeface="Consolas" panose="020B0609020204030204" pitchFamily="49" charset="0"/>
              </a:rPr>
              <a:t>);</a:t>
            </a: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    }</a:t>
            </a:r>
            <a:br>
              <a:rPr kumimoji="0" lang="en-US" altLang="en-US" b="0" i="0" u="none" strike="noStrike" cap="none" normalizeH="0" baseline="0" dirty="0">
                <a:ln>
                  <a:noFill/>
                </a:ln>
                <a:solidFill>
                  <a:srgbClr val="000000"/>
                </a:solidFill>
                <a:effectLst/>
                <a:latin typeface="Consolas" panose="020B0609020204030204" pitchFamily="49" charset="0"/>
              </a:rPr>
            </a:b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1" i="0" u="none" strike="noStrike" cap="none" normalizeH="0" baseline="0" dirty="0">
                <a:ln>
                  <a:noFill/>
                </a:ln>
                <a:solidFill>
                  <a:srgbClr val="000080"/>
                </a:solidFill>
                <a:effectLst/>
                <a:latin typeface="Consolas" panose="020B0609020204030204" pitchFamily="49" charset="0"/>
              </a:rPr>
              <a:t>public void </a:t>
            </a:r>
            <a:r>
              <a:rPr kumimoji="0" lang="en-US" altLang="en-US" b="0" i="0" u="none" strike="noStrike" cap="none" normalizeH="0" baseline="0" dirty="0">
                <a:ln>
                  <a:noFill/>
                </a:ln>
                <a:solidFill>
                  <a:srgbClr val="000000"/>
                </a:solidFill>
                <a:effectLst/>
                <a:latin typeface="Consolas" panose="020B0609020204030204" pitchFamily="49" charset="0"/>
              </a:rPr>
              <a:t>speed(</a:t>
            </a:r>
            <a:r>
              <a:rPr kumimoji="0" lang="en-US" altLang="en-US" b="1" i="0" u="none" strike="noStrike" cap="none" normalizeH="0" baseline="0" dirty="0">
                <a:ln>
                  <a:noFill/>
                </a:ln>
                <a:solidFill>
                  <a:srgbClr val="000080"/>
                </a:solidFill>
                <a:effectLst/>
                <a:latin typeface="Consolas" panose="020B0609020204030204" pitchFamily="49" charset="0"/>
              </a:rPr>
              <a:t>int </a:t>
            </a:r>
            <a:r>
              <a:rPr kumimoji="0" lang="en-US" altLang="en-US" b="0" i="0" u="none" strike="noStrike" cap="none" normalizeH="0" baseline="0" dirty="0" err="1">
                <a:ln>
                  <a:noFill/>
                </a:ln>
                <a:solidFill>
                  <a:srgbClr val="000000"/>
                </a:solidFill>
                <a:effectLst/>
                <a:latin typeface="Consolas" panose="020B0609020204030204" pitchFamily="49" charset="0"/>
              </a:rPr>
              <a:t>maxSpeed</a:t>
            </a:r>
            <a:r>
              <a:rPr kumimoji="0" lang="en-US" altLang="en-US" b="0" i="0" u="none" strike="noStrike" cap="none" normalizeH="0" baseline="0" dirty="0">
                <a:ln>
                  <a:noFill/>
                </a:ln>
                <a:solidFill>
                  <a:srgbClr val="000000"/>
                </a:solidFill>
                <a:effectLst/>
                <a:latin typeface="Consolas" panose="020B0609020204030204" pitchFamily="49" charset="0"/>
              </a:rPr>
              <a:t>) {</a:t>
            </a: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err="1">
                <a:ln>
                  <a:noFill/>
                </a:ln>
                <a:solidFill>
                  <a:srgbClr val="000000"/>
                </a:solidFill>
                <a:effectLst/>
                <a:latin typeface="Consolas" panose="020B0609020204030204" pitchFamily="49" charset="0"/>
              </a:rPr>
              <a:t>System.</a:t>
            </a:r>
            <a:r>
              <a:rPr kumimoji="0" lang="en-US" altLang="en-US" b="1" i="1" u="none" strike="noStrike" cap="none" normalizeH="0" baseline="0" dirty="0" err="1">
                <a:ln>
                  <a:noFill/>
                </a:ln>
                <a:solidFill>
                  <a:srgbClr val="660E7A"/>
                </a:solidFill>
                <a:effectLst/>
                <a:latin typeface="Consolas" panose="020B0609020204030204" pitchFamily="49" charset="0"/>
              </a:rPr>
              <a:t>out</a:t>
            </a:r>
            <a:r>
              <a:rPr kumimoji="0" lang="en-US" altLang="en-US" b="0" i="0" u="none" strike="noStrike" cap="none" normalizeH="0" baseline="0" dirty="0" err="1">
                <a:ln>
                  <a:noFill/>
                </a:ln>
                <a:solidFill>
                  <a:srgbClr val="000000"/>
                </a:solidFill>
                <a:effectLst/>
                <a:latin typeface="Consolas" panose="020B0609020204030204" pitchFamily="49" charset="0"/>
              </a:rPr>
              <a:t>.println</a:t>
            </a:r>
            <a:r>
              <a:rPr kumimoji="0" lang="en-US" altLang="en-US" b="0" i="0" u="none" strike="noStrike" cap="none" normalizeH="0" baseline="0" dirty="0">
                <a:ln>
                  <a:noFill/>
                </a:ln>
                <a:solidFill>
                  <a:srgbClr val="000000"/>
                </a:solidFill>
                <a:effectLst/>
                <a:latin typeface="Consolas" panose="020B0609020204030204" pitchFamily="49" charset="0"/>
              </a:rPr>
              <a:t>(</a:t>
            </a:r>
            <a:r>
              <a:rPr kumimoji="0" lang="en-US" altLang="en-US" b="1" i="0" u="none" strike="noStrike" cap="none" normalizeH="0" baseline="0" dirty="0">
                <a:ln>
                  <a:noFill/>
                </a:ln>
                <a:solidFill>
                  <a:srgbClr val="008000"/>
                </a:solidFill>
                <a:effectLst/>
                <a:latin typeface="Consolas" panose="020B0609020204030204" pitchFamily="49" charset="0"/>
              </a:rPr>
              <a:t>"Max speed is: " </a:t>
            </a: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err="1">
                <a:ln>
                  <a:noFill/>
                </a:ln>
                <a:solidFill>
                  <a:srgbClr val="000000"/>
                </a:solidFill>
                <a:effectLst/>
                <a:latin typeface="Consolas" panose="020B0609020204030204" pitchFamily="49" charset="0"/>
              </a:rPr>
              <a:t>maxSpeed</a:t>
            </a:r>
            <a:r>
              <a:rPr kumimoji="0" lang="en-US" altLang="en-US" b="0" i="0" u="none" strike="noStrike" cap="none" normalizeH="0" baseline="0" dirty="0">
                <a:ln>
                  <a:noFill/>
                </a:ln>
                <a:solidFill>
                  <a:srgbClr val="000000"/>
                </a:solidFill>
                <a:effectLst/>
                <a:latin typeface="Consolas" panose="020B0609020204030204" pitchFamily="49" charset="0"/>
              </a:rPr>
              <a:t>);</a:t>
            </a: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    }</a:t>
            </a: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06C5702B-F853-424E-BB89-8660B6674194}"/>
              </a:ext>
            </a:extLst>
          </p:cNvPr>
          <p:cNvSpPr>
            <a:spLocks noChangeArrowheads="1"/>
          </p:cNvSpPr>
          <p:nvPr/>
        </p:nvSpPr>
        <p:spPr bwMode="auto">
          <a:xfrm>
            <a:off x="6649375" y="2847132"/>
            <a:ext cx="5542625" cy="230832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000080"/>
                </a:solidFill>
                <a:effectLst/>
                <a:latin typeface="Consolas" panose="020B0609020204030204" pitchFamily="49" charset="0"/>
              </a:rPr>
              <a:t>public class </a:t>
            </a:r>
            <a:r>
              <a:rPr kumimoji="0" lang="en-US" altLang="en-US" b="0" i="0" u="none" strike="noStrike" cap="none" normalizeH="0" baseline="0" dirty="0" err="1">
                <a:ln>
                  <a:noFill/>
                </a:ln>
                <a:solidFill>
                  <a:srgbClr val="000000"/>
                </a:solidFill>
                <a:effectLst/>
                <a:latin typeface="Consolas" panose="020B0609020204030204" pitchFamily="49" charset="0"/>
              </a:rPr>
              <a:t>OtherClass</a:t>
            </a:r>
            <a:r>
              <a:rPr kumimoji="0" lang="en-US" altLang="en-US" b="0" i="0" u="none" strike="noStrike" cap="none" normalizeH="0" baseline="0" dirty="0">
                <a:ln>
                  <a:noFill/>
                </a:ln>
                <a:solidFill>
                  <a:srgbClr val="000000"/>
                </a:solidFill>
                <a:effectLst/>
                <a:latin typeface="Consolas" panose="020B0609020204030204" pitchFamily="49" charset="0"/>
              </a:rPr>
              <a:t> {</a:t>
            </a: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1" i="0" u="none" strike="noStrike" cap="none" normalizeH="0" baseline="0" dirty="0">
                <a:ln>
                  <a:noFill/>
                </a:ln>
                <a:solidFill>
                  <a:srgbClr val="000080"/>
                </a:solidFill>
                <a:effectLst/>
                <a:latin typeface="Consolas" panose="020B0609020204030204" pitchFamily="49" charset="0"/>
              </a:rPr>
              <a:t>public static void </a:t>
            </a:r>
            <a:r>
              <a:rPr kumimoji="0" lang="en-US" altLang="en-US" b="0" i="0" u="none" strike="noStrike" cap="none" normalizeH="0" baseline="0" dirty="0">
                <a:ln>
                  <a:noFill/>
                </a:ln>
                <a:solidFill>
                  <a:srgbClr val="000000"/>
                </a:solidFill>
                <a:effectLst/>
                <a:latin typeface="Consolas" panose="020B0609020204030204" pitchFamily="49" charset="0"/>
              </a:rPr>
              <a:t>main(String[] </a:t>
            </a:r>
            <a:r>
              <a:rPr kumimoji="0" lang="en-US" altLang="en-US" b="0" i="0" u="none" strike="noStrike" cap="none" normalizeH="0" baseline="0" dirty="0" err="1">
                <a:ln>
                  <a:noFill/>
                </a:ln>
                <a:solidFill>
                  <a:srgbClr val="000000"/>
                </a:solidFill>
                <a:effectLst/>
                <a:latin typeface="Consolas" panose="020B0609020204030204" pitchFamily="49" charset="0"/>
              </a:rPr>
              <a:t>args</a:t>
            </a:r>
            <a:r>
              <a:rPr kumimoji="0" lang="en-US" altLang="en-US" b="0" i="0" u="none" strike="noStrike" cap="none" normalizeH="0" baseline="0" dirty="0">
                <a:ln>
                  <a:noFill/>
                </a:ln>
                <a:solidFill>
                  <a:srgbClr val="000000"/>
                </a:solidFill>
                <a:effectLst/>
                <a:latin typeface="Consolas" panose="020B0609020204030204" pitchFamily="49" charset="0"/>
              </a:rPr>
              <a:t>) {</a:t>
            </a: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        Car </a:t>
            </a:r>
            <a:r>
              <a:rPr kumimoji="0" lang="en-US" altLang="en-US" b="0" i="0" u="none" strike="noStrike" cap="none" normalizeH="0" baseline="0" dirty="0" err="1">
                <a:ln>
                  <a:noFill/>
                </a:ln>
                <a:solidFill>
                  <a:srgbClr val="000000"/>
                </a:solidFill>
                <a:effectLst/>
                <a:latin typeface="Consolas" panose="020B0609020204030204" pitchFamily="49" charset="0"/>
              </a:rPr>
              <a:t>myCar</a:t>
            </a:r>
            <a:r>
              <a:rPr kumimoji="0" lang="en-US" altLang="en-US" b="0" i="0" u="none" strike="noStrike" cap="none" normalizeH="0" baseline="0" dirty="0">
                <a:ln>
                  <a:noFill/>
                </a:ln>
                <a:solidFill>
                  <a:srgbClr val="000000"/>
                </a:solidFill>
                <a:effectLst/>
                <a:latin typeface="Consolas" panose="020B0609020204030204" pitchFamily="49" charset="0"/>
              </a:rPr>
              <a:t> = </a:t>
            </a:r>
            <a:r>
              <a:rPr kumimoji="0" lang="en-US" altLang="en-US" b="1" i="0" u="none" strike="noStrike" cap="none" normalizeH="0" baseline="0" dirty="0">
                <a:ln>
                  <a:noFill/>
                </a:ln>
                <a:solidFill>
                  <a:srgbClr val="000080"/>
                </a:solidFill>
                <a:effectLst/>
                <a:latin typeface="Consolas" panose="020B0609020204030204" pitchFamily="49" charset="0"/>
              </a:rPr>
              <a:t>new </a:t>
            </a:r>
            <a:r>
              <a:rPr kumimoji="0" lang="en-US" altLang="en-US" b="0" i="0" u="none" strike="noStrike" cap="none" normalizeH="0" baseline="0" dirty="0">
                <a:ln>
                  <a:noFill/>
                </a:ln>
                <a:solidFill>
                  <a:srgbClr val="000000"/>
                </a:solidFill>
                <a:effectLst/>
                <a:latin typeface="Consolas" panose="020B0609020204030204" pitchFamily="49" charset="0"/>
              </a:rPr>
              <a:t>Car();</a:t>
            </a: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err="1">
                <a:ln>
                  <a:noFill/>
                </a:ln>
                <a:solidFill>
                  <a:srgbClr val="000000"/>
                </a:solidFill>
                <a:effectLst/>
                <a:latin typeface="Consolas" panose="020B0609020204030204" pitchFamily="49" charset="0"/>
              </a:rPr>
              <a:t>myCar.fullThrottle</a:t>
            </a:r>
            <a:r>
              <a:rPr kumimoji="0" lang="en-US" altLang="en-US" b="0" i="0" u="none" strike="noStrike" cap="none" normalizeH="0" baseline="0" dirty="0">
                <a:ln>
                  <a:noFill/>
                </a:ln>
                <a:solidFill>
                  <a:srgbClr val="000000"/>
                </a:solidFill>
                <a:effectLst/>
                <a:latin typeface="Consolas" panose="020B0609020204030204" pitchFamily="49" charset="0"/>
              </a:rPr>
              <a:t>();</a:t>
            </a: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err="1">
                <a:ln>
                  <a:noFill/>
                </a:ln>
                <a:solidFill>
                  <a:srgbClr val="000000"/>
                </a:solidFill>
                <a:effectLst/>
                <a:latin typeface="Consolas" panose="020B0609020204030204" pitchFamily="49" charset="0"/>
              </a:rPr>
              <a:t>myCar.speed</a:t>
            </a:r>
            <a:r>
              <a:rPr kumimoji="0" lang="en-US" altLang="en-US" b="0" i="0" u="none" strike="noStrike" cap="none" normalizeH="0" baseline="0" dirty="0">
                <a:ln>
                  <a:noFill/>
                </a:ln>
                <a:solidFill>
                  <a:srgbClr val="000000"/>
                </a:solidFill>
                <a:effectLst/>
                <a:latin typeface="Consolas" panose="020B0609020204030204" pitchFamily="49" charset="0"/>
              </a:rPr>
              <a:t>(</a:t>
            </a:r>
            <a:r>
              <a:rPr kumimoji="0" lang="en-US" altLang="en-US" b="0" i="0" u="none" strike="noStrike" cap="none" normalizeH="0" baseline="0" dirty="0">
                <a:ln>
                  <a:noFill/>
                </a:ln>
                <a:solidFill>
                  <a:srgbClr val="0000FF"/>
                </a:solidFill>
                <a:effectLst/>
                <a:latin typeface="Consolas" panose="020B0609020204030204" pitchFamily="49" charset="0"/>
              </a:rPr>
              <a:t>200</a:t>
            </a:r>
            <a:r>
              <a:rPr kumimoji="0" lang="en-US" altLang="en-US" b="0" i="0" u="none" strike="noStrike" cap="none" normalizeH="0" baseline="0" dirty="0">
                <a:ln>
                  <a:noFill/>
                </a:ln>
                <a:solidFill>
                  <a:srgbClr val="000000"/>
                </a:solidFill>
                <a:effectLst/>
                <a:latin typeface="Consolas" panose="020B0609020204030204" pitchFamily="49" charset="0"/>
              </a:rPr>
              <a:t>);</a:t>
            </a: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    }</a:t>
            </a: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721797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12958F-B082-4745-84BD-9476A6BBC557}"/>
              </a:ext>
            </a:extLst>
          </p:cNvPr>
          <p:cNvSpPr>
            <a:spLocks noGrp="1"/>
          </p:cNvSpPr>
          <p:nvPr>
            <p:ph type="title"/>
          </p:nvPr>
        </p:nvSpPr>
        <p:spPr/>
        <p:txBody>
          <a:bodyPr/>
          <a:lstStyle/>
          <a:p>
            <a:r>
              <a:rPr lang="en-US" dirty="0">
                <a:solidFill>
                  <a:srgbClr val="0070C0"/>
                </a:solidFill>
                <a:latin typeface="Times New Roman" panose="02020603050405020304" pitchFamily="18" charset="0"/>
                <a:cs typeface="Times New Roman" panose="02020603050405020304" pitchFamily="18" charset="0"/>
              </a:rPr>
              <a:t>Java Constructors</a:t>
            </a:r>
          </a:p>
        </p:txBody>
      </p:sp>
      <p:sp>
        <p:nvSpPr>
          <p:cNvPr id="4" name="Content Placeholder 2">
            <a:extLst>
              <a:ext uri="{FF2B5EF4-FFF2-40B4-BE49-F238E27FC236}">
                <a16:creationId xmlns:a16="http://schemas.microsoft.com/office/drawing/2014/main" id="{8C9239C7-765C-4764-90BA-0A69D10BD711}"/>
              </a:ext>
            </a:extLst>
          </p:cNvPr>
          <p:cNvSpPr>
            <a:spLocks noGrp="1"/>
          </p:cNvSpPr>
          <p:nvPr>
            <p:ph idx="1"/>
          </p:nvPr>
        </p:nvSpPr>
        <p:spPr>
          <a:xfrm>
            <a:off x="838199" y="1825625"/>
            <a:ext cx="10515599" cy="4351338"/>
          </a:xfrm>
        </p:spPr>
        <p:txBody>
          <a:bodyPr>
            <a:normAutofit/>
          </a:bodyPr>
          <a:lstStyle/>
          <a:p>
            <a:r>
              <a:rPr lang="en-US" sz="2400" dirty="0" err="1">
                <a:latin typeface="Times New Roman" panose="02020603050405020304" pitchFamily="18" charset="0"/>
                <a:cs typeface="Times New Roman" panose="02020603050405020304" pitchFamily="18" charset="0"/>
              </a:rPr>
              <a:t>Là</a:t>
            </a:r>
            <a:r>
              <a:rPr lang="en-US" sz="2400" dirty="0">
                <a:latin typeface="Times New Roman" panose="02020603050405020304" pitchFamily="18" charset="0"/>
                <a:cs typeface="Times New Roman" panose="02020603050405020304" pitchFamily="18" charset="0"/>
              </a:rPr>
              <a:t> 1 </a:t>
            </a:r>
            <a:r>
              <a:rPr lang="en-US" sz="2400" dirty="0" err="1">
                <a:latin typeface="Times New Roman" panose="02020603050405020304" pitchFamily="18" charset="0"/>
                <a:cs typeface="Times New Roman" panose="02020603050405020304" pitchFamily="18" charset="0"/>
              </a:rPr>
              <a:t>ph</a:t>
            </a:r>
            <a:r>
              <a:rPr lang="vi-VN" sz="2400" dirty="0">
                <a:latin typeface="Times New Roman" panose="02020603050405020304" pitchFamily="18" charset="0"/>
                <a:cs typeface="Times New Roman" panose="02020603050405020304" pitchFamily="18" charset="0"/>
              </a:rPr>
              <a:t>ư</a:t>
            </a:r>
            <a:r>
              <a:rPr lang="en-US" sz="2400" dirty="0" err="1">
                <a:latin typeface="Times New Roman" panose="02020603050405020304" pitchFamily="18" charset="0"/>
                <a:cs typeface="Times New Roman" panose="02020603050405020304" pitchFamily="18" charset="0"/>
              </a:rPr>
              <a:t>ơng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thức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đặc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biệt</a:t>
            </a:r>
            <a:r>
              <a:rPr lang="en-US" sz="2400" dirty="0">
                <a:latin typeface="Times New Roman" panose="02020603050405020304" pitchFamily="18" charset="0"/>
                <a:cs typeface="Times New Roman" panose="02020603050405020304" pitchFamily="18" charset="0"/>
              </a:rPr>
              <a:t>, đ</a:t>
            </a:r>
            <a:r>
              <a:rPr lang="vi-VN" sz="2400" dirty="0">
                <a:latin typeface="Times New Roman" panose="02020603050405020304" pitchFamily="18" charset="0"/>
                <a:cs typeface="Times New Roman" panose="02020603050405020304" pitchFamily="18" charset="0"/>
              </a:rPr>
              <a:t>ư</a:t>
            </a:r>
            <a:r>
              <a:rPr lang="en-US" sz="2400" dirty="0" err="1">
                <a:latin typeface="Times New Roman" panose="02020603050405020304" pitchFamily="18" charset="0"/>
                <a:cs typeface="Times New Roman" panose="02020603050405020304" pitchFamily="18" charset="0"/>
              </a:rPr>
              <a:t>ợc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dùng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để</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khởi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tạo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đối</a:t>
            </a:r>
            <a:r>
              <a:rPr lang="en-US" sz="2400" dirty="0">
                <a:latin typeface="Times New Roman" panose="02020603050405020304" pitchFamily="18" charset="0"/>
                <a:cs typeface="Times New Roman" panose="02020603050405020304" pitchFamily="18" charset="0"/>
              </a:rPr>
              <a:t> t</a:t>
            </a:r>
            <a:r>
              <a:rPr lang="vi-VN" sz="2400" dirty="0">
                <a:latin typeface="Times New Roman" panose="02020603050405020304" pitchFamily="18" charset="0"/>
                <a:cs typeface="Times New Roman" panose="02020603050405020304" pitchFamily="18" charset="0"/>
              </a:rPr>
              <a:t>ư</a:t>
            </a:r>
            <a:r>
              <a:rPr lang="en-US" sz="2400" dirty="0" err="1">
                <a:latin typeface="Times New Roman" panose="02020603050405020304" pitchFamily="18" charset="0"/>
                <a:cs typeface="Times New Roman" panose="02020603050405020304" pitchFamily="18" charset="0"/>
              </a:rPr>
              <a:t>ợng</a:t>
            </a:r>
            <a:r>
              <a:rPr lang="en-US" sz="2400" dirty="0">
                <a:latin typeface="Times New Roman" panose="02020603050405020304" pitchFamily="18" charset="0"/>
                <a:cs typeface="Times New Roman" panose="02020603050405020304" pitchFamily="18" charset="0"/>
              </a:rPr>
              <a:t> (object)</a:t>
            </a:r>
            <a:endParaRPr lang="en-US" sz="2400" dirty="0">
              <a:latin typeface="Consolas" panose="020B0609020204030204" pitchFamily="49" charset="0"/>
              <a:cs typeface="Times New Roman" panose="02020603050405020304" pitchFamily="18" charset="0"/>
            </a:endParaRPr>
          </a:p>
        </p:txBody>
      </p:sp>
      <p:sp>
        <p:nvSpPr>
          <p:cNvPr id="6" name="Rectangle 1">
            <a:extLst>
              <a:ext uri="{FF2B5EF4-FFF2-40B4-BE49-F238E27FC236}">
                <a16:creationId xmlns:a16="http://schemas.microsoft.com/office/drawing/2014/main" id="{A0E20404-74C2-416F-8A58-8F8366A0807E}"/>
              </a:ext>
            </a:extLst>
          </p:cNvPr>
          <p:cNvSpPr>
            <a:spLocks noChangeArrowheads="1"/>
          </p:cNvSpPr>
          <p:nvPr/>
        </p:nvSpPr>
        <p:spPr bwMode="auto">
          <a:xfrm>
            <a:off x="1012053" y="2483644"/>
            <a:ext cx="9889725" cy="369331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000080"/>
                </a:solidFill>
                <a:effectLst/>
                <a:latin typeface="Consolas" panose="020B0609020204030204" pitchFamily="49" charset="0"/>
              </a:rPr>
              <a:t>public class </a:t>
            </a:r>
            <a:r>
              <a:rPr kumimoji="0" lang="en-US" altLang="en-US" b="0" i="0" u="none" strike="noStrike" cap="none" normalizeH="0" baseline="0" dirty="0" err="1">
                <a:ln>
                  <a:noFill/>
                </a:ln>
                <a:solidFill>
                  <a:srgbClr val="000000"/>
                </a:solidFill>
                <a:effectLst/>
                <a:latin typeface="Consolas" panose="020B0609020204030204" pitchFamily="49" charset="0"/>
              </a:rPr>
              <a:t>MyClass</a:t>
            </a:r>
            <a:r>
              <a:rPr kumimoji="0" lang="en-US" altLang="en-US" b="0" i="0" u="none" strike="noStrike" cap="none" normalizeH="0" baseline="0" dirty="0">
                <a:ln>
                  <a:noFill/>
                </a:ln>
                <a:solidFill>
                  <a:srgbClr val="000000"/>
                </a:solidFill>
                <a:effectLst/>
                <a:latin typeface="Consolas" panose="020B0609020204030204" pitchFamily="49" charset="0"/>
              </a:rPr>
              <a:t> {</a:t>
            </a: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1" i="0" u="none" strike="noStrike" cap="none" normalizeH="0" baseline="0" dirty="0">
                <a:ln>
                  <a:noFill/>
                </a:ln>
                <a:solidFill>
                  <a:srgbClr val="000080"/>
                </a:solidFill>
                <a:effectLst/>
                <a:latin typeface="Consolas" panose="020B0609020204030204" pitchFamily="49" charset="0"/>
              </a:rPr>
              <a:t>int </a:t>
            </a:r>
            <a:r>
              <a:rPr kumimoji="0" lang="en-US" altLang="en-US" b="1" i="0" u="none" strike="noStrike" cap="none" normalizeH="0" baseline="0" dirty="0">
                <a:ln>
                  <a:noFill/>
                </a:ln>
                <a:solidFill>
                  <a:srgbClr val="660E7A"/>
                </a:solidFill>
                <a:effectLst/>
                <a:latin typeface="Consolas" panose="020B0609020204030204" pitchFamily="49" charset="0"/>
              </a:rPr>
              <a:t>x</a:t>
            </a:r>
            <a:r>
              <a:rPr kumimoji="0" lang="en-US" altLang="en-US" b="0" i="0" u="none" strike="noStrike" cap="none" normalizeH="0" baseline="0" dirty="0">
                <a:ln>
                  <a:noFill/>
                </a:ln>
                <a:solidFill>
                  <a:srgbClr val="000000"/>
                </a:solidFill>
                <a:effectLst/>
                <a:latin typeface="Consolas" panose="020B0609020204030204" pitchFamily="49" charset="0"/>
              </a:rPr>
              <a:t>;</a:t>
            </a:r>
            <a:br>
              <a:rPr kumimoji="0" lang="en-US" altLang="en-US" b="0" i="0" u="none" strike="noStrike" cap="none" normalizeH="0" baseline="0" dirty="0">
                <a:ln>
                  <a:noFill/>
                </a:ln>
                <a:solidFill>
                  <a:srgbClr val="000000"/>
                </a:solidFill>
                <a:effectLst/>
                <a:latin typeface="Consolas" panose="020B0609020204030204" pitchFamily="49" charset="0"/>
              </a:rPr>
            </a:b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1" i="0" u="none" strike="noStrike" cap="none" normalizeH="0" baseline="0" dirty="0">
                <a:ln>
                  <a:noFill/>
                </a:ln>
                <a:solidFill>
                  <a:srgbClr val="000080"/>
                </a:solidFill>
                <a:effectLst/>
                <a:latin typeface="Consolas" panose="020B0609020204030204" pitchFamily="49" charset="0"/>
              </a:rPr>
              <a:t>public </a:t>
            </a:r>
            <a:r>
              <a:rPr kumimoji="0" lang="en-US" altLang="en-US" b="0" i="0" u="none" strike="noStrike" cap="none" normalizeH="0" baseline="0" dirty="0" err="1">
                <a:ln>
                  <a:noFill/>
                </a:ln>
                <a:solidFill>
                  <a:srgbClr val="000000"/>
                </a:solidFill>
                <a:effectLst/>
                <a:latin typeface="Consolas" panose="020B0609020204030204" pitchFamily="49" charset="0"/>
              </a:rPr>
              <a:t>MyClass</a:t>
            </a:r>
            <a:r>
              <a:rPr kumimoji="0" lang="en-US" altLang="en-US" b="0" i="0" u="none" strike="noStrike" cap="none" normalizeH="0" baseline="0" dirty="0">
                <a:ln>
                  <a:noFill/>
                </a:ln>
                <a:solidFill>
                  <a:srgbClr val="000000"/>
                </a:solidFill>
                <a:effectLst/>
                <a:latin typeface="Consolas" panose="020B0609020204030204" pitchFamily="49" charset="0"/>
              </a:rPr>
              <a:t>() {</a:t>
            </a: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1" i="0" u="none" strike="noStrike" cap="none" normalizeH="0" baseline="0" dirty="0">
                <a:ln>
                  <a:noFill/>
                </a:ln>
                <a:solidFill>
                  <a:srgbClr val="660E7A"/>
                </a:solidFill>
                <a:effectLst/>
                <a:latin typeface="Consolas" panose="020B0609020204030204" pitchFamily="49" charset="0"/>
              </a:rPr>
              <a:t>x </a:t>
            </a: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a:ln>
                  <a:noFill/>
                </a:ln>
                <a:solidFill>
                  <a:srgbClr val="0000FF"/>
                </a:solidFill>
                <a:effectLst/>
                <a:latin typeface="Consolas" panose="020B0609020204030204" pitchFamily="49" charset="0"/>
              </a:rPr>
              <a:t>5</a:t>
            </a:r>
            <a:r>
              <a:rPr kumimoji="0" lang="en-US" altLang="en-US" b="0" i="0" u="none" strike="noStrike" cap="none" normalizeH="0" baseline="0" dirty="0">
                <a:ln>
                  <a:noFill/>
                </a:ln>
                <a:solidFill>
                  <a:srgbClr val="000000"/>
                </a:solidFill>
                <a:effectLst/>
                <a:latin typeface="Consolas" panose="020B0609020204030204" pitchFamily="49" charset="0"/>
              </a:rPr>
              <a:t>;</a:t>
            </a: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err="1">
                <a:ln>
                  <a:noFill/>
                </a:ln>
                <a:solidFill>
                  <a:srgbClr val="000000"/>
                </a:solidFill>
                <a:effectLst/>
                <a:latin typeface="Consolas" panose="020B0609020204030204" pitchFamily="49" charset="0"/>
              </a:rPr>
              <a:t>System.</a:t>
            </a:r>
            <a:r>
              <a:rPr kumimoji="0" lang="en-US" altLang="en-US" b="1" i="1" u="none" strike="noStrike" cap="none" normalizeH="0" baseline="0" dirty="0" err="1">
                <a:ln>
                  <a:noFill/>
                </a:ln>
                <a:solidFill>
                  <a:srgbClr val="660E7A"/>
                </a:solidFill>
                <a:effectLst/>
                <a:latin typeface="Consolas" panose="020B0609020204030204" pitchFamily="49" charset="0"/>
              </a:rPr>
              <a:t>out</a:t>
            </a:r>
            <a:r>
              <a:rPr kumimoji="0" lang="en-US" altLang="en-US" b="0" i="0" u="none" strike="noStrike" cap="none" normalizeH="0" baseline="0" dirty="0" err="1">
                <a:ln>
                  <a:noFill/>
                </a:ln>
                <a:solidFill>
                  <a:srgbClr val="000000"/>
                </a:solidFill>
                <a:effectLst/>
                <a:latin typeface="Consolas" panose="020B0609020204030204" pitchFamily="49" charset="0"/>
              </a:rPr>
              <a:t>.println</a:t>
            </a:r>
            <a:r>
              <a:rPr kumimoji="0" lang="en-US" altLang="en-US" b="0" i="0" u="none" strike="noStrike" cap="none" normalizeH="0" baseline="0" dirty="0">
                <a:ln>
                  <a:noFill/>
                </a:ln>
                <a:solidFill>
                  <a:srgbClr val="000000"/>
                </a:solidFill>
                <a:effectLst/>
                <a:latin typeface="Consolas" panose="020B0609020204030204" pitchFamily="49" charset="0"/>
              </a:rPr>
              <a:t>(</a:t>
            </a:r>
            <a:r>
              <a:rPr kumimoji="0" lang="en-US" altLang="en-US" b="1" i="0" u="none" strike="noStrike" cap="none" normalizeH="0" baseline="0" dirty="0">
                <a:ln>
                  <a:noFill/>
                </a:ln>
                <a:solidFill>
                  <a:srgbClr val="008000"/>
                </a:solidFill>
                <a:effectLst/>
                <a:latin typeface="Consolas" panose="020B0609020204030204" pitchFamily="49" charset="0"/>
              </a:rPr>
              <a:t>"Constructor"</a:t>
            </a:r>
            <a:r>
              <a:rPr kumimoji="0" lang="en-US" altLang="en-US" b="0" i="0" u="none" strike="noStrike" cap="none" normalizeH="0" baseline="0" dirty="0">
                <a:ln>
                  <a:noFill/>
                </a:ln>
                <a:solidFill>
                  <a:srgbClr val="000000"/>
                </a:solidFill>
                <a:effectLst/>
                <a:latin typeface="Consolas" panose="020B0609020204030204" pitchFamily="49" charset="0"/>
              </a:rPr>
              <a:t>);</a:t>
            </a: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    }</a:t>
            </a:r>
            <a:br>
              <a:rPr kumimoji="0" lang="en-US" altLang="en-US" b="0" i="0" u="none" strike="noStrike" cap="none" normalizeH="0" baseline="0" dirty="0">
                <a:ln>
                  <a:noFill/>
                </a:ln>
                <a:solidFill>
                  <a:srgbClr val="000000"/>
                </a:solidFill>
                <a:effectLst/>
                <a:latin typeface="Consolas" panose="020B0609020204030204" pitchFamily="49" charset="0"/>
              </a:rPr>
            </a:b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1" i="0" u="none" strike="noStrike" cap="none" normalizeH="0" baseline="0" dirty="0">
                <a:ln>
                  <a:noFill/>
                </a:ln>
                <a:solidFill>
                  <a:srgbClr val="000080"/>
                </a:solidFill>
                <a:effectLst/>
                <a:latin typeface="Consolas" panose="020B0609020204030204" pitchFamily="49" charset="0"/>
              </a:rPr>
              <a:t>public static void </a:t>
            </a:r>
            <a:r>
              <a:rPr kumimoji="0" lang="en-US" altLang="en-US" b="0" i="0" u="none" strike="noStrike" cap="none" normalizeH="0" baseline="0" dirty="0">
                <a:ln>
                  <a:noFill/>
                </a:ln>
                <a:solidFill>
                  <a:srgbClr val="000000"/>
                </a:solidFill>
                <a:effectLst/>
                <a:latin typeface="Consolas" panose="020B0609020204030204" pitchFamily="49" charset="0"/>
              </a:rPr>
              <a:t>main(String[] </a:t>
            </a:r>
            <a:r>
              <a:rPr kumimoji="0" lang="en-US" altLang="en-US" b="0" i="0" u="none" strike="noStrike" cap="none" normalizeH="0" baseline="0" dirty="0" err="1">
                <a:ln>
                  <a:noFill/>
                </a:ln>
                <a:solidFill>
                  <a:srgbClr val="000000"/>
                </a:solidFill>
                <a:effectLst/>
                <a:latin typeface="Consolas" panose="020B0609020204030204" pitchFamily="49" charset="0"/>
              </a:rPr>
              <a:t>args</a:t>
            </a:r>
            <a:r>
              <a:rPr kumimoji="0" lang="en-US" altLang="en-US" b="0" i="0" u="none" strike="noStrike" cap="none" normalizeH="0" baseline="0" dirty="0">
                <a:ln>
                  <a:noFill/>
                </a:ln>
                <a:solidFill>
                  <a:srgbClr val="000000"/>
                </a:solidFill>
                <a:effectLst/>
                <a:latin typeface="Consolas" panose="020B0609020204030204" pitchFamily="49" charset="0"/>
              </a:rPr>
              <a:t>) {</a:t>
            </a: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err="1">
                <a:ln>
                  <a:noFill/>
                </a:ln>
                <a:solidFill>
                  <a:srgbClr val="000000"/>
                </a:solidFill>
                <a:effectLst/>
                <a:latin typeface="Consolas" panose="020B0609020204030204" pitchFamily="49" charset="0"/>
              </a:rPr>
              <a:t>MyClass</a:t>
            </a: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err="1">
                <a:ln>
                  <a:noFill/>
                </a:ln>
                <a:solidFill>
                  <a:srgbClr val="000000"/>
                </a:solidFill>
                <a:effectLst/>
                <a:latin typeface="Consolas" panose="020B0609020204030204" pitchFamily="49" charset="0"/>
              </a:rPr>
              <a:t>myObj</a:t>
            </a:r>
            <a:r>
              <a:rPr kumimoji="0" lang="en-US" altLang="en-US" b="0" i="0" u="none" strike="noStrike" cap="none" normalizeH="0" baseline="0" dirty="0">
                <a:ln>
                  <a:noFill/>
                </a:ln>
                <a:solidFill>
                  <a:srgbClr val="000000"/>
                </a:solidFill>
                <a:effectLst/>
                <a:latin typeface="Consolas" panose="020B0609020204030204" pitchFamily="49" charset="0"/>
              </a:rPr>
              <a:t> = </a:t>
            </a:r>
            <a:r>
              <a:rPr kumimoji="0" lang="en-US" altLang="en-US" b="1" i="0" u="none" strike="noStrike" cap="none" normalizeH="0" baseline="0" dirty="0">
                <a:ln>
                  <a:noFill/>
                </a:ln>
                <a:solidFill>
                  <a:srgbClr val="000080"/>
                </a:solidFill>
                <a:effectLst/>
                <a:latin typeface="Consolas" panose="020B0609020204030204" pitchFamily="49" charset="0"/>
              </a:rPr>
              <a:t>new </a:t>
            </a:r>
            <a:r>
              <a:rPr kumimoji="0" lang="en-US" altLang="en-US" b="0" i="0" u="none" strike="noStrike" cap="none" normalizeH="0" baseline="0" dirty="0" err="1">
                <a:ln>
                  <a:noFill/>
                </a:ln>
                <a:solidFill>
                  <a:srgbClr val="000000"/>
                </a:solidFill>
                <a:effectLst/>
                <a:latin typeface="Consolas" panose="020B0609020204030204" pitchFamily="49" charset="0"/>
              </a:rPr>
              <a:t>MyClass</a:t>
            </a:r>
            <a:r>
              <a:rPr kumimoji="0" lang="en-US" altLang="en-US" b="0" i="0" u="none" strike="noStrike" cap="none" normalizeH="0" baseline="0" dirty="0">
                <a:ln>
                  <a:noFill/>
                </a:ln>
                <a:solidFill>
                  <a:srgbClr val="000000"/>
                </a:solidFill>
                <a:effectLst/>
                <a:latin typeface="Consolas" panose="020B0609020204030204" pitchFamily="49" charset="0"/>
              </a:rPr>
              <a:t>();</a:t>
            </a: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err="1">
                <a:ln>
                  <a:noFill/>
                </a:ln>
                <a:solidFill>
                  <a:srgbClr val="000000"/>
                </a:solidFill>
                <a:effectLst/>
                <a:latin typeface="Consolas" panose="020B0609020204030204" pitchFamily="49" charset="0"/>
              </a:rPr>
              <a:t>System.</a:t>
            </a:r>
            <a:r>
              <a:rPr kumimoji="0" lang="en-US" altLang="en-US" b="1" i="1" u="none" strike="noStrike" cap="none" normalizeH="0" baseline="0" dirty="0" err="1">
                <a:ln>
                  <a:noFill/>
                </a:ln>
                <a:solidFill>
                  <a:srgbClr val="660E7A"/>
                </a:solidFill>
                <a:effectLst/>
                <a:latin typeface="Consolas" panose="020B0609020204030204" pitchFamily="49" charset="0"/>
              </a:rPr>
              <a:t>out</a:t>
            </a:r>
            <a:r>
              <a:rPr kumimoji="0" lang="en-US" altLang="en-US" b="0" i="0" u="none" strike="noStrike" cap="none" normalizeH="0" baseline="0" dirty="0" err="1">
                <a:ln>
                  <a:noFill/>
                </a:ln>
                <a:solidFill>
                  <a:srgbClr val="000000"/>
                </a:solidFill>
                <a:effectLst/>
                <a:latin typeface="Consolas" panose="020B0609020204030204" pitchFamily="49" charset="0"/>
              </a:rPr>
              <a:t>.println</a:t>
            </a:r>
            <a:r>
              <a:rPr kumimoji="0" lang="en-US" altLang="en-US" b="0" i="0" u="none" strike="noStrike" cap="none" normalizeH="0" baseline="0" dirty="0">
                <a:ln>
                  <a:noFill/>
                </a:ln>
                <a:solidFill>
                  <a:srgbClr val="000000"/>
                </a:solidFill>
                <a:effectLst/>
                <a:latin typeface="Consolas" panose="020B0609020204030204" pitchFamily="49" charset="0"/>
              </a:rPr>
              <a:t>(</a:t>
            </a:r>
            <a:r>
              <a:rPr kumimoji="0" lang="en-US" altLang="en-US" b="0" i="0" u="none" strike="noStrike" cap="none" normalizeH="0" baseline="0" dirty="0" err="1">
                <a:ln>
                  <a:noFill/>
                </a:ln>
                <a:solidFill>
                  <a:srgbClr val="000000"/>
                </a:solidFill>
                <a:effectLst/>
                <a:latin typeface="Consolas" panose="020B0609020204030204" pitchFamily="49" charset="0"/>
              </a:rPr>
              <a:t>myObj.</a:t>
            </a:r>
            <a:r>
              <a:rPr kumimoji="0" lang="en-US" altLang="en-US" b="1" i="0" u="none" strike="noStrike" cap="none" normalizeH="0" baseline="0" dirty="0" err="1">
                <a:ln>
                  <a:noFill/>
                </a:ln>
                <a:solidFill>
                  <a:srgbClr val="660E7A"/>
                </a:solidFill>
                <a:effectLst/>
                <a:latin typeface="Consolas" panose="020B0609020204030204" pitchFamily="49" charset="0"/>
              </a:rPr>
              <a:t>x</a:t>
            </a:r>
            <a:r>
              <a:rPr kumimoji="0" lang="en-US" altLang="en-US" b="0" i="0" u="none" strike="noStrike" cap="none" normalizeH="0" baseline="0" dirty="0">
                <a:ln>
                  <a:noFill/>
                </a:ln>
                <a:solidFill>
                  <a:srgbClr val="000000"/>
                </a:solidFill>
                <a:effectLst/>
                <a:latin typeface="Consolas" panose="020B0609020204030204" pitchFamily="49" charset="0"/>
              </a:rPr>
              <a:t>);</a:t>
            </a: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    }</a:t>
            </a: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466641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12958F-B082-4745-84BD-9476A6BBC557}"/>
              </a:ext>
            </a:extLst>
          </p:cNvPr>
          <p:cNvSpPr>
            <a:spLocks noGrp="1"/>
          </p:cNvSpPr>
          <p:nvPr>
            <p:ph type="title"/>
          </p:nvPr>
        </p:nvSpPr>
        <p:spPr/>
        <p:txBody>
          <a:bodyPr/>
          <a:lstStyle/>
          <a:p>
            <a:r>
              <a:rPr lang="en-US" dirty="0">
                <a:solidFill>
                  <a:srgbClr val="0070C0"/>
                </a:solidFill>
                <a:latin typeface="Times New Roman" panose="02020603050405020304" pitchFamily="18" charset="0"/>
                <a:cs typeface="Times New Roman" panose="02020603050405020304" pitchFamily="18" charset="0"/>
              </a:rPr>
              <a:t>Java Constructors</a:t>
            </a:r>
          </a:p>
        </p:txBody>
      </p:sp>
      <p:sp>
        <p:nvSpPr>
          <p:cNvPr id="4" name="Content Placeholder 2">
            <a:extLst>
              <a:ext uri="{FF2B5EF4-FFF2-40B4-BE49-F238E27FC236}">
                <a16:creationId xmlns:a16="http://schemas.microsoft.com/office/drawing/2014/main" id="{8C9239C7-765C-4764-90BA-0A69D10BD711}"/>
              </a:ext>
            </a:extLst>
          </p:cNvPr>
          <p:cNvSpPr>
            <a:spLocks noGrp="1"/>
          </p:cNvSpPr>
          <p:nvPr>
            <p:ph idx="1"/>
          </p:nvPr>
        </p:nvSpPr>
        <p:spPr>
          <a:xfrm>
            <a:off x="838199" y="1825625"/>
            <a:ext cx="10515599" cy="4351338"/>
          </a:xfrm>
        </p:spPr>
        <p:txBody>
          <a:bodyPr>
            <a:normAutofit/>
          </a:bodyPr>
          <a:lstStyle/>
          <a:p>
            <a:r>
              <a:rPr lang="en-US" sz="2400" dirty="0" err="1">
                <a:latin typeface="Times New Roman" panose="02020603050405020304" pitchFamily="18" charset="0"/>
                <a:cs typeface="Times New Roman" panose="02020603050405020304" pitchFamily="18" charset="0"/>
              </a:rPr>
              <a:t>Khỏi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tạo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đối</a:t>
            </a:r>
            <a:r>
              <a:rPr lang="en-US" sz="2400" dirty="0">
                <a:latin typeface="Times New Roman" panose="02020603050405020304" pitchFamily="18" charset="0"/>
                <a:cs typeface="Times New Roman" panose="02020603050405020304" pitchFamily="18" charset="0"/>
              </a:rPr>
              <a:t> t</a:t>
            </a:r>
            <a:r>
              <a:rPr lang="vi-VN" sz="2400" dirty="0">
                <a:latin typeface="Times New Roman" panose="02020603050405020304" pitchFamily="18" charset="0"/>
                <a:cs typeface="Times New Roman" panose="02020603050405020304" pitchFamily="18" charset="0"/>
              </a:rPr>
              <a:t>ư</a:t>
            </a:r>
            <a:r>
              <a:rPr lang="en-US" sz="2400" dirty="0" err="1">
                <a:latin typeface="Times New Roman" panose="02020603050405020304" pitchFamily="18" charset="0"/>
                <a:cs typeface="Times New Roman" panose="02020603050405020304" pitchFamily="18" charset="0"/>
              </a:rPr>
              <a:t>ợng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tham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số</a:t>
            </a:r>
            <a:endParaRPr lang="en-US" sz="2400" dirty="0">
              <a:latin typeface="Consolas" panose="020B0609020204030204" pitchFamily="49" charset="0"/>
              <a:cs typeface="Times New Roman" panose="02020603050405020304" pitchFamily="18" charset="0"/>
            </a:endParaRPr>
          </a:p>
        </p:txBody>
      </p:sp>
      <p:sp>
        <p:nvSpPr>
          <p:cNvPr id="3" name="Rectangle 1">
            <a:extLst>
              <a:ext uri="{FF2B5EF4-FFF2-40B4-BE49-F238E27FC236}">
                <a16:creationId xmlns:a16="http://schemas.microsoft.com/office/drawing/2014/main" id="{15F12677-825B-41DD-8445-4BD138CFCE75}"/>
              </a:ext>
            </a:extLst>
          </p:cNvPr>
          <p:cNvSpPr>
            <a:spLocks noChangeArrowheads="1"/>
          </p:cNvSpPr>
          <p:nvPr/>
        </p:nvSpPr>
        <p:spPr bwMode="auto">
          <a:xfrm>
            <a:off x="1074199" y="2363268"/>
            <a:ext cx="8795998" cy="397031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000080"/>
                </a:solidFill>
                <a:effectLst/>
                <a:latin typeface="Consolas" panose="020B0609020204030204" pitchFamily="49" charset="0"/>
              </a:rPr>
              <a:t>public class </a:t>
            </a:r>
            <a:r>
              <a:rPr kumimoji="0" lang="en-US" altLang="en-US" b="0" i="0" u="none" strike="noStrike" cap="none" normalizeH="0" baseline="0" dirty="0">
                <a:ln>
                  <a:noFill/>
                </a:ln>
                <a:solidFill>
                  <a:srgbClr val="000000"/>
                </a:solidFill>
                <a:effectLst/>
                <a:latin typeface="Consolas" panose="020B0609020204030204" pitchFamily="49" charset="0"/>
              </a:rPr>
              <a:t>Car {</a:t>
            </a: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1" i="0" u="none" strike="noStrike" cap="none" normalizeH="0" baseline="0" dirty="0">
                <a:ln>
                  <a:noFill/>
                </a:ln>
                <a:solidFill>
                  <a:srgbClr val="000080"/>
                </a:solidFill>
                <a:effectLst/>
                <a:latin typeface="Consolas" panose="020B0609020204030204" pitchFamily="49" charset="0"/>
              </a:rPr>
              <a:t>int </a:t>
            </a:r>
            <a:r>
              <a:rPr kumimoji="0" lang="en-US" altLang="en-US" b="1" i="0" u="none" strike="noStrike" cap="none" normalizeH="0" baseline="0" dirty="0" err="1">
                <a:ln>
                  <a:noFill/>
                </a:ln>
                <a:solidFill>
                  <a:srgbClr val="660E7A"/>
                </a:solidFill>
                <a:effectLst/>
                <a:latin typeface="Consolas" panose="020B0609020204030204" pitchFamily="49" charset="0"/>
              </a:rPr>
              <a:t>modelYear</a:t>
            </a:r>
            <a:r>
              <a:rPr kumimoji="0" lang="en-US" altLang="en-US" b="0" i="0" u="none" strike="noStrike" cap="none" normalizeH="0" baseline="0" dirty="0">
                <a:ln>
                  <a:noFill/>
                </a:ln>
                <a:solidFill>
                  <a:srgbClr val="000000"/>
                </a:solidFill>
                <a:effectLst/>
                <a:latin typeface="Consolas" panose="020B0609020204030204" pitchFamily="49" charset="0"/>
              </a:rPr>
              <a:t>;</a:t>
            </a: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    String </a:t>
            </a:r>
            <a:r>
              <a:rPr kumimoji="0" lang="en-US" altLang="en-US" b="1" i="0" u="none" strike="noStrike" cap="none" normalizeH="0" baseline="0" dirty="0" err="1">
                <a:ln>
                  <a:noFill/>
                </a:ln>
                <a:solidFill>
                  <a:srgbClr val="660E7A"/>
                </a:solidFill>
                <a:effectLst/>
                <a:latin typeface="Consolas" panose="020B0609020204030204" pitchFamily="49" charset="0"/>
              </a:rPr>
              <a:t>modelName</a:t>
            </a:r>
            <a:r>
              <a:rPr kumimoji="0" lang="en-US" altLang="en-US" b="0" i="0" u="none" strike="noStrike" cap="none" normalizeH="0" baseline="0" dirty="0">
                <a:ln>
                  <a:noFill/>
                </a:ln>
                <a:solidFill>
                  <a:srgbClr val="000000"/>
                </a:solidFill>
                <a:effectLst/>
                <a:latin typeface="Consolas" panose="020B0609020204030204" pitchFamily="49" charset="0"/>
              </a:rPr>
              <a:t>;</a:t>
            </a:r>
            <a:br>
              <a:rPr kumimoji="0" lang="en-US" altLang="en-US" b="0" i="0" u="none" strike="noStrike" cap="none" normalizeH="0" baseline="0" dirty="0">
                <a:ln>
                  <a:noFill/>
                </a:ln>
                <a:solidFill>
                  <a:srgbClr val="000000"/>
                </a:solidFill>
                <a:effectLst/>
                <a:latin typeface="Consolas" panose="020B0609020204030204" pitchFamily="49" charset="0"/>
              </a:rPr>
            </a:b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1" i="0" u="none" strike="noStrike" cap="none" normalizeH="0" baseline="0" dirty="0">
                <a:ln>
                  <a:noFill/>
                </a:ln>
                <a:solidFill>
                  <a:srgbClr val="000080"/>
                </a:solidFill>
                <a:effectLst/>
                <a:latin typeface="Consolas" panose="020B0609020204030204" pitchFamily="49" charset="0"/>
              </a:rPr>
              <a:t>public </a:t>
            </a:r>
            <a:r>
              <a:rPr kumimoji="0" lang="en-US" altLang="en-US" b="0" i="0" u="none" strike="noStrike" cap="none" normalizeH="0" baseline="0" dirty="0">
                <a:ln>
                  <a:noFill/>
                </a:ln>
                <a:solidFill>
                  <a:srgbClr val="000000"/>
                </a:solidFill>
                <a:effectLst/>
                <a:latin typeface="Consolas" panose="020B0609020204030204" pitchFamily="49" charset="0"/>
              </a:rPr>
              <a:t>Car(</a:t>
            </a:r>
            <a:r>
              <a:rPr kumimoji="0" lang="en-US" altLang="en-US" b="1" i="0" u="none" strike="noStrike" cap="none" normalizeH="0" baseline="0" dirty="0">
                <a:ln>
                  <a:noFill/>
                </a:ln>
                <a:solidFill>
                  <a:srgbClr val="000080"/>
                </a:solidFill>
                <a:effectLst/>
                <a:latin typeface="Consolas" panose="020B0609020204030204" pitchFamily="49" charset="0"/>
              </a:rPr>
              <a:t>int </a:t>
            </a:r>
            <a:r>
              <a:rPr kumimoji="0" lang="en-US" altLang="en-US" b="0" i="0" u="none" strike="noStrike" cap="none" normalizeH="0" baseline="0" dirty="0">
                <a:ln>
                  <a:noFill/>
                </a:ln>
                <a:solidFill>
                  <a:srgbClr val="000000"/>
                </a:solidFill>
                <a:effectLst/>
                <a:latin typeface="Consolas" panose="020B0609020204030204" pitchFamily="49" charset="0"/>
              </a:rPr>
              <a:t>year, String name) {</a:t>
            </a: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1" i="0" u="none" strike="noStrike" cap="none" normalizeH="0" baseline="0" dirty="0" err="1">
                <a:ln>
                  <a:noFill/>
                </a:ln>
                <a:solidFill>
                  <a:srgbClr val="660E7A"/>
                </a:solidFill>
                <a:effectLst/>
                <a:latin typeface="Consolas" panose="020B0609020204030204" pitchFamily="49" charset="0"/>
              </a:rPr>
              <a:t>modelYear</a:t>
            </a:r>
            <a:r>
              <a:rPr kumimoji="0" lang="en-US" altLang="en-US" b="1" i="0" u="none" strike="noStrike" cap="none" normalizeH="0" baseline="0" dirty="0">
                <a:ln>
                  <a:noFill/>
                </a:ln>
                <a:solidFill>
                  <a:srgbClr val="660E7A"/>
                </a:solidFill>
                <a:effectLst/>
                <a:latin typeface="Consolas" panose="020B0609020204030204" pitchFamily="49" charset="0"/>
              </a:rPr>
              <a:t> </a:t>
            </a:r>
            <a:r>
              <a:rPr kumimoji="0" lang="en-US" altLang="en-US" b="0" i="0" u="none" strike="noStrike" cap="none" normalizeH="0" baseline="0" dirty="0">
                <a:ln>
                  <a:noFill/>
                </a:ln>
                <a:solidFill>
                  <a:srgbClr val="000000"/>
                </a:solidFill>
                <a:effectLst/>
                <a:latin typeface="Consolas" panose="020B0609020204030204" pitchFamily="49" charset="0"/>
              </a:rPr>
              <a:t>= year;</a:t>
            </a: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1" i="0" u="none" strike="noStrike" cap="none" normalizeH="0" baseline="0" dirty="0" err="1">
                <a:ln>
                  <a:noFill/>
                </a:ln>
                <a:solidFill>
                  <a:srgbClr val="660E7A"/>
                </a:solidFill>
                <a:effectLst/>
                <a:latin typeface="Consolas" panose="020B0609020204030204" pitchFamily="49" charset="0"/>
              </a:rPr>
              <a:t>modelName</a:t>
            </a:r>
            <a:r>
              <a:rPr kumimoji="0" lang="en-US" altLang="en-US" b="1" i="0" u="none" strike="noStrike" cap="none" normalizeH="0" baseline="0" dirty="0">
                <a:ln>
                  <a:noFill/>
                </a:ln>
                <a:solidFill>
                  <a:srgbClr val="660E7A"/>
                </a:solidFill>
                <a:effectLst/>
                <a:latin typeface="Consolas" panose="020B0609020204030204" pitchFamily="49" charset="0"/>
              </a:rPr>
              <a:t> </a:t>
            </a:r>
            <a:r>
              <a:rPr kumimoji="0" lang="en-US" altLang="en-US" b="0" i="0" u="none" strike="noStrike" cap="none" normalizeH="0" baseline="0" dirty="0">
                <a:ln>
                  <a:noFill/>
                </a:ln>
                <a:solidFill>
                  <a:srgbClr val="000000"/>
                </a:solidFill>
                <a:effectLst/>
                <a:latin typeface="Consolas" panose="020B0609020204030204" pitchFamily="49" charset="0"/>
              </a:rPr>
              <a:t>= name;</a:t>
            </a: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    }</a:t>
            </a:r>
            <a:br>
              <a:rPr kumimoji="0" lang="en-US" altLang="en-US" b="0" i="0" u="none" strike="noStrike" cap="none" normalizeH="0" baseline="0" dirty="0">
                <a:ln>
                  <a:noFill/>
                </a:ln>
                <a:solidFill>
                  <a:srgbClr val="000000"/>
                </a:solidFill>
                <a:effectLst/>
                <a:latin typeface="Consolas" panose="020B0609020204030204" pitchFamily="49" charset="0"/>
              </a:rPr>
            </a:b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1" i="0" u="none" strike="noStrike" cap="none" normalizeH="0" baseline="0" dirty="0">
                <a:ln>
                  <a:noFill/>
                </a:ln>
                <a:solidFill>
                  <a:srgbClr val="000080"/>
                </a:solidFill>
                <a:effectLst/>
                <a:latin typeface="Consolas" panose="020B0609020204030204" pitchFamily="49" charset="0"/>
              </a:rPr>
              <a:t>public static void </a:t>
            </a:r>
            <a:r>
              <a:rPr kumimoji="0" lang="en-US" altLang="en-US" b="0" i="0" u="none" strike="noStrike" cap="none" normalizeH="0" baseline="0" dirty="0">
                <a:ln>
                  <a:noFill/>
                </a:ln>
                <a:solidFill>
                  <a:srgbClr val="000000"/>
                </a:solidFill>
                <a:effectLst/>
                <a:latin typeface="Consolas" panose="020B0609020204030204" pitchFamily="49" charset="0"/>
              </a:rPr>
              <a:t>main(String[] </a:t>
            </a:r>
            <a:r>
              <a:rPr kumimoji="0" lang="en-US" altLang="en-US" b="0" i="0" u="none" strike="noStrike" cap="none" normalizeH="0" baseline="0" dirty="0" err="1">
                <a:ln>
                  <a:noFill/>
                </a:ln>
                <a:solidFill>
                  <a:srgbClr val="000000"/>
                </a:solidFill>
                <a:effectLst/>
                <a:latin typeface="Consolas" panose="020B0609020204030204" pitchFamily="49" charset="0"/>
              </a:rPr>
              <a:t>args</a:t>
            </a:r>
            <a:r>
              <a:rPr kumimoji="0" lang="en-US" altLang="en-US" b="0" i="0" u="none" strike="noStrike" cap="none" normalizeH="0" baseline="0" dirty="0">
                <a:ln>
                  <a:noFill/>
                </a:ln>
                <a:solidFill>
                  <a:srgbClr val="000000"/>
                </a:solidFill>
                <a:effectLst/>
                <a:latin typeface="Consolas" panose="020B0609020204030204" pitchFamily="49" charset="0"/>
              </a:rPr>
              <a:t>) {</a:t>
            </a: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        Car </a:t>
            </a:r>
            <a:r>
              <a:rPr kumimoji="0" lang="en-US" altLang="en-US" b="0" i="0" u="none" strike="noStrike" cap="none" normalizeH="0" baseline="0" dirty="0" err="1">
                <a:ln>
                  <a:noFill/>
                </a:ln>
                <a:solidFill>
                  <a:srgbClr val="000000"/>
                </a:solidFill>
                <a:effectLst/>
                <a:latin typeface="Consolas" panose="020B0609020204030204" pitchFamily="49" charset="0"/>
              </a:rPr>
              <a:t>myCar</a:t>
            </a:r>
            <a:r>
              <a:rPr kumimoji="0" lang="en-US" altLang="en-US" b="0" i="0" u="none" strike="noStrike" cap="none" normalizeH="0" baseline="0" dirty="0">
                <a:ln>
                  <a:noFill/>
                </a:ln>
                <a:solidFill>
                  <a:srgbClr val="000000"/>
                </a:solidFill>
                <a:effectLst/>
                <a:latin typeface="Consolas" panose="020B0609020204030204" pitchFamily="49" charset="0"/>
              </a:rPr>
              <a:t> = </a:t>
            </a:r>
            <a:r>
              <a:rPr kumimoji="0" lang="en-US" altLang="en-US" b="1" i="0" u="none" strike="noStrike" cap="none" normalizeH="0" baseline="0" dirty="0">
                <a:ln>
                  <a:noFill/>
                </a:ln>
                <a:solidFill>
                  <a:srgbClr val="000080"/>
                </a:solidFill>
                <a:effectLst/>
                <a:latin typeface="Consolas" panose="020B0609020204030204" pitchFamily="49" charset="0"/>
              </a:rPr>
              <a:t>new </a:t>
            </a:r>
            <a:r>
              <a:rPr kumimoji="0" lang="en-US" altLang="en-US" b="0" i="0" u="none" strike="noStrike" cap="none" normalizeH="0" baseline="0" dirty="0">
                <a:ln>
                  <a:noFill/>
                </a:ln>
                <a:solidFill>
                  <a:srgbClr val="000000"/>
                </a:solidFill>
                <a:effectLst/>
                <a:latin typeface="Consolas" panose="020B0609020204030204" pitchFamily="49" charset="0"/>
              </a:rPr>
              <a:t>Car(</a:t>
            </a:r>
            <a:r>
              <a:rPr kumimoji="0" lang="en-US" altLang="en-US" b="0" i="0" u="none" strike="noStrike" cap="none" normalizeH="0" baseline="0" dirty="0">
                <a:ln>
                  <a:noFill/>
                </a:ln>
                <a:solidFill>
                  <a:srgbClr val="0000FF"/>
                </a:solidFill>
                <a:effectLst/>
                <a:latin typeface="Consolas" panose="020B0609020204030204" pitchFamily="49" charset="0"/>
              </a:rPr>
              <a:t>1969</a:t>
            </a: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1" i="0" u="none" strike="noStrike" cap="none" normalizeH="0" baseline="0" dirty="0">
                <a:ln>
                  <a:noFill/>
                </a:ln>
                <a:solidFill>
                  <a:srgbClr val="008000"/>
                </a:solidFill>
                <a:effectLst/>
                <a:latin typeface="Consolas" panose="020B0609020204030204" pitchFamily="49" charset="0"/>
              </a:rPr>
              <a:t>"Mustang"</a:t>
            </a:r>
            <a:r>
              <a:rPr kumimoji="0" lang="en-US" altLang="en-US" b="0" i="0" u="none" strike="noStrike" cap="none" normalizeH="0" baseline="0" dirty="0">
                <a:ln>
                  <a:noFill/>
                </a:ln>
                <a:solidFill>
                  <a:srgbClr val="000000"/>
                </a:solidFill>
                <a:effectLst/>
                <a:latin typeface="Consolas" panose="020B0609020204030204" pitchFamily="49" charset="0"/>
              </a:rPr>
              <a:t>);</a:t>
            </a: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err="1">
                <a:ln>
                  <a:noFill/>
                </a:ln>
                <a:solidFill>
                  <a:srgbClr val="000000"/>
                </a:solidFill>
                <a:effectLst/>
                <a:latin typeface="Consolas" panose="020B0609020204030204" pitchFamily="49" charset="0"/>
              </a:rPr>
              <a:t>System.</a:t>
            </a:r>
            <a:r>
              <a:rPr kumimoji="0" lang="en-US" altLang="en-US" b="1" i="1" u="none" strike="noStrike" cap="none" normalizeH="0" baseline="0" dirty="0" err="1">
                <a:ln>
                  <a:noFill/>
                </a:ln>
                <a:solidFill>
                  <a:srgbClr val="660E7A"/>
                </a:solidFill>
                <a:effectLst/>
                <a:latin typeface="Consolas" panose="020B0609020204030204" pitchFamily="49" charset="0"/>
              </a:rPr>
              <a:t>out</a:t>
            </a:r>
            <a:r>
              <a:rPr kumimoji="0" lang="en-US" altLang="en-US" b="0" i="0" u="none" strike="noStrike" cap="none" normalizeH="0" baseline="0" dirty="0" err="1">
                <a:ln>
                  <a:noFill/>
                </a:ln>
                <a:solidFill>
                  <a:srgbClr val="000000"/>
                </a:solidFill>
                <a:effectLst/>
                <a:latin typeface="Consolas" panose="020B0609020204030204" pitchFamily="49" charset="0"/>
              </a:rPr>
              <a:t>.println</a:t>
            </a:r>
            <a:r>
              <a:rPr kumimoji="0" lang="en-US" altLang="en-US" b="0" i="0" u="none" strike="noStrike" cap="none" normalizeH="0" baseline="0" dirty="0">
                <a:ln>
                  <a:noFill/>
                </a:ln>
                <a:solidFill>
                  <a:srgbClr val="000000"/>
                </a:solidFill>
                <a:effectLst/>
                <a:latin typeface="Consolas" panose="020B0609020204030204" pitchFamily="49" charset="0"/>
              </a:rPr>
              <a:t>(</a:t>
            </a:r>
            <a:r>
              <a:rPr kumimoji="0" lang="en-US" altLang="en-US" b="0" i="0" u="none" strike="noStrike" cap="none" normalizeH="0" baseline="0" dirty="0" err="1">
                <a:ln>
                  <a:noFill/>
                </a:ln>
                <a:solidFill>
                  <a:srgbClr val="000000"/>
                </a:solidFill>
                <a:effectLst/>
                <a:latin typeface="Consolas" panose="020B0609020204030204" pitchFamily="49" charset="0"/>
              </a:rPr>
              <a:t>myCar.</a:t>
            </a:r>
            <a:r>
              <a:rPr kumimoji="0" lang="en-US" altLang="en-US" b="1" i="0" u="none" strike="noStrike" cap="none" normalizeH="0" baseline="0" dirty="0" err="1">
                <a:ln>
                  <a:noFill/>
                </a:ln>
                <a:solidFill>
                  <a:srgbClr val="660E7A"/>
                </a:solidFill>
                <a:effectLst/>
                <a:latin typeface="Consolas" panose="020B0609020204030204" pitchFamily="49" charset="0"/>
              </a:rPr>
              <a:t>modelYear</a:t>
            </a:r>
            <a:r>
              <a:rPr kumimoji="0" lang="en-US" altLang="en-US" b="1" i="0" u="none" strike="noStrike" cap="none" normalizeH="0" baseline="0" dirty="0">
                <a:ln>
                  <a:noFill/>
                </a:ln>
                <a:solidFill>
                  <a:srgbClr val="660E7A"/>
                </a:solidFill>
                <a:effectLst/>
                <a:latin typeface="Consolas" panose="020B0609020204030204" pitchFamily="49" charset="0"/>
              </a:rPr>
              <a:t> </a:t>
            </a: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1" i="0" u="none" strike="noStrike" cap="none" normalizeH="0" baseline="0" dirty="0">
                <a:ln>
                  <a:noFill/>
                </a:ln>
                <a:solidFill>
                  <a:srgbClr val="008000"/>
                </a:solidFill>
                <a:effectLst/>
                <a:latin typeface="Consolas" panose="020B0609020204030204" pitchFamily="49" charset="0"/>
              </a:rPr>
              <a:t>" " </a:t>
            </a: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err="1">
                <a:ln>
                  <a:noFill/>
                </a:ln>
                <a:solidFill>
                  <a:srgbClr val="000000"/>
                </a:solidFill>
                <a:effectLst/>
                <a:latin typeface="Consolas" panose="020B0609020204030204" pitchFamily="49" charset="0"/>
              </a:rPr>
              <a:t>myCar.</a:t>
            </a:r>
            <a:r>
              <a:rPr kumimoji="0" lang="en-US" altLang="en-US" b="1" i="0" u="none" strike="noStrike" cap="none" normalizeH="0" baseline="0" dirty="0" err="1">
                <a:ln>
                  <a:noFill/>
                </a:ln>
                <a:solidFill>
                  <a:srgbClr val="660E7A"/>
                </a:solidFill>
                <a:effectLst/>
                <a:latin typeface="Consolas" panose="020B0609020204030204" pitchFamily="49" charset="0"/>
              </a:rPr>
              <a:t>modelName</a:t>
            </a:r>
            <a:r>
              <a:rPr kumimoji="0" lang="en-US" altLang="en-US" b="0" i="0" u="none" strike="noStrike" cap="none" normalizeH="0" baseline="0" dirty="0">
                <a:ln>
                  <a:noFill/>
                </a:ln>
                <a:solidFill>
                  <a:srgbClr val="000000"/>
                </a:solidFill>
                <a:effectLst/>
                <a:latin typeface="Consolas" panose="020B0609020204030204" pitchFamily="49" charset="0"/>
              </a:rPr>
              <a:t>);</a:t>
            </a: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    }</a:t>
            </a: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392125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12958F-B082-4745-84BD-9476A6BBC557}"/>
              </a:ext>
            </a:extLst>
          </p:cNvPr>
          <p:cNvSpPr>
            <a:spLocks noGrp="1"/>
          </p:cNvSpPr>
          <p:nvPr>
            <p:ph type="title"/>
          </p:nvPr>
        </p:nvSpPr>
        <p:spPr/>
        <p:txBody>
          <a:bodyPr/>
          <a:lstStyle/>
          <a:p>
            <a:r>
              <a:rPr lang="en-US" dirty="0">
                <a:solidFill>
                  <a:srgbClr val="0070C0"/>
                </a:solidFill>
                <a:latin typeface="Times New Roman" panose="02020603050405020304" pitchFamily="18" charset="0"/>
                <a:cs typeface="Times New Roman" panose="02020603050405020304" pitchFamily="18" charset="0"/>
              </a:rPr>
              <a:t>Java Modifiers</a:t>
            </a:r>
          </a:p>
        </p:txBody>
      </p:sp>
      <p:sp>
        <p:nvSpPr>
          <p:cNvPr id="4" name="Content Placeholder 2">
            <a:extLst>
              <a:ext uri="{FF2B5EF4-FFF2-40B4-BE49-F238E27FC236}">
                <a16:creationId xmlns:a16="http://schemas.microsoft.com/office/drawing/2014/main" id="{8C9239C7-765C-4764-90BA-0A69D10BD711}"/>
              </a:ext>
            </a:extLst>
          </p:cNvPr>
          <p:cNvSpPr>
            <a:spLocks noGrp="1"/>
          </p:cNvSpPr>
          <p:nvPr>
            <p:ph idx="1"/>
          </p:nvPr>
        </p:nvSpPr>
        <p:spPr>
          <a:xfrm>
            <a:off x="838199" y="1825625"/>
            <a:ext cx="10515599" cy="1228293"/>
          </a:xfrm>
        </p:spPr>
        <p:txBody>
          <a:bodyPr>
            <a:normAutofit/>
          </a:bodyPr>
          <a:lstStyle/>
          <a:p>
            <a:r>
              <a:rPr lang="en-US" sz="2400" dirty="0">
                <a:latin typeface="Times New Roman" panose="02020603050405020304" pitchFamily="18" charset="0"/>
                <a:cs typeface="Times New Roman" panose="02020603050405020304" pitchFamily="18" charset="0"/>
              </a:rPr>
              <a:t>2 </a:t>
            </a:r>
            <a:r>
              <a:rPr lang="en-US" sz="2400" dirty="0" err="1">
                <a:latin typeface="Times New Roman" panose="02020603050405020304" pitchFamily="18" charset="0"/>
                <a:cs typeface="Times New Roman" panose="02020603050405020304" pitchFamily="18" charset="0"/>
              </a:rPr>
              <a:t>loại</a:t>
            </a:r>
            <a:r>
              <a:rPr lang="en-US" sz="2400" dirty="0">
                <a:latin typeface="Times New Roman" panose="02020603050405020304" pitchFamily="18" charset="0"/>
                <a:cs typeface="Times New Roman" panose="02020603050405020304" pitchFamily="18" charset="0"/>
              </a:rPr>
              <a:t>: Access Modifiers </a:t>
            </a:r>
            <a:r>
              <a:rPr lang="en-US" sz="2400" dirty="0" err="1">
                <a:latin typeface="Times New Roman" panose="02020603050405020304" pitchFamily="18" charset="0"/>
                <a:cs typeface="Times New Roman" panose="02020603050405020304" pitchFamily="18" charset="0"/>
              </a:rPr>
              <a:t>và</a:t>
            </a:r>
            <a:r>
              <a:rPr lang="en-US" sz="2400" dirty="0">
                <a:latin typeface="Times New Roman" panose="02020603050405020304" pitchFamily="18" charset="0"/>
                <a:cs typeface="Times New Roman" panose="02020603050405020304" pitchFamily="18" charset="0"/>
              </a:rPr>
              <a:t> Non-Access Modifiers</a:t>
            </a:r>
          </a:p>
          <a:p>
            <a:r>
              <a:rPr lang="en-US" sz="2400" dirty="0">
                <a:latin typeface="Times New Roman" panose="02020603050405020304" pitchFamily="18" charset="0"/>
                <a:cs typeface="Times New Roman" panose="02020603050405020304" pitchFamily="18" charset="0"/>
              </a:rPr>
              <a:t>Access Modifiers:</a:t>
            </a:r>
          </a:p>
          <a:p>
            <a:pPr lvl="1">
              <a:buFont typeface="Wingdings" panose="05000000000000000000" pitchFamily="2" charset="2"/>
              <a:buChar char="§"/>
            </a:pPr>
            <a:r>
              <a:rPr lang="en-US" sz="2000" dirty="0" err="1">
                <a:latin typeface="Times New Roman" panose="02020603050405020304" pitchFamily="18" charset="0"/>
                <a:cs typeface="Times New Roman" panose="02020603050405020304" pitchFamily="18" charset="0"/>
              </a:rPr>
              <a:t>Đối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với</a:t>
            </a:r>
            <a:r>
              <a:rPr lang="en-US" sz="2000" dirty="0">
                <a:latin typeface="Times New Roman" panose="02020603050405020304" pitchFamily="18" charset="0"/>
                <a:cs typeface="Times New Roman" panose="02020603050405020304" pitchFamily="18" charset="0"/>
              </a:rPr>
              <a:t> class</a:t>
            </a:r>
          </a:p>
          <a:p>
            <a:pPr lvl="1">
              <a:buFont typeface="Wingdings" panose="05000000000000000000" pitchFamily="2" charset="2"/>
              <a:buChar char="§"/>
            </a:pPr>
            <a:endParaRPr lang="en-US" sz="2000" dirty="0">
              <a:latin typeface="Consolas" panose="020B0609020204030204" pitchFamily="49" charset="0"/>
              <a:cs typeface="Times New Roman" panose="02020603050405020304" pitchFamily="18" charset="0"/>
            </a:endParaRPr>
          </a:p>
        </p:txBody>
      </p:sp>
      <p:pic>
        <p:nvPicPr>
          <p:cNvPr id="5" name="Picture 4">
            <a:extLst>
              <a:ext uri="{FF2B5EF4-FFF2-40B4-BE49-F238E27FC236}">
                <a16:creationId xmlns:a16="http://schemas.microsoft.com/office/drawing/2014/main" id="{7ED8818E-9E6B-41AD-A355-CCAB1250DEDB}"/>
              </a:ext>
            </a:extLst>
          </p:cNvPr>
          <p:cNvPicPr>
            <a:picLocks noChangeAspect="1"/>
          </p:cNvPicPr>
          <p:nvPr/>
        </p:nvPicPr>
        <p:blipFill>
          <a:blip r:embed="rId2"/>
          <a:stretch>
            <a:fillRect/>
          </a:stretch>
        </p:blipFill>
        <p:spPr>
          <a:xfrm>
            <a:off x="1792177" y="3429000"/>
            <a:ext cx="8607642" cy="1581150"/>
          </a:xfrm>
          <a:prstGeom prst="rect">
            <a:avLst/>
          </a:prstGeom>
        </p:spPr>
      </p:pic>
    </p:spTree>
    <p:extLst>
      <p:ext uri="{BB962C8B-B14F-4D97-AF65-F5344CB8AC3E}">
        <p14:creationId xmlns:p14="http://schemas.microsoft.com/office/powerpoint/2010/main" val="23871967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12958F-B082-4745-84BD-9476A6BBC557}"/>
              </a:ext>
            </a:extLst>
          </p:cNvPr>
          <p:cNvSpPr>
            <a:spLocks noGrp="1"/>
          </p:cNvSpPr>
          <p:nvPr>
            <p:ph type="title"/>
          </p:nvPr>
        </p:nvSpPr>
        <p:spPr/>
        <p:txBody>
          <a:bodyPr/>
          <a:lstStyle/>
          <a:p>
            <a:r>
              <a:rPr lang="en-US" dirty="0">
                <a:solidFill>
                  <a:srgbClr val="0070C0"/>
                </a:solidFill>
                <a:latin typeface="Times New Roman" panose="02020603050405020304" pitchFamily="18" charset="0"/>
                <a:cs typeface="Times New Roman" panose="02020603050405020304" pitchFamily="18" charset="0"/>
              </a:rPr>
              <a:t>Java Modifiers</a:t>
            </a:r>
          </a:p>
        </p:txBody>
      </p:sp>
      <p:sp>
        <p:nvSpPr>
          <p:cNvPr id="6" name="Content Placeholder 2">
            <a:extLst>
              <a:ext uri="{FF2B5EF4-FFF2-40B4-BE49-F238E27FC236}">
                <a16:creationId xmlns:a16="http://schemas.microsoft.com/office/drawing/2014/main" id="{0E887379-81AF-4E1C-A59F-62C33715ABA6}"/>
              </a:ext>
            </a:extLst>
          </p:cNvPr>
          <p:cNvSpPr txBox="1">
            <a:spLocks/>
          </p:cNvSpPr>
          <p:nvPr/>
        </p:nvSpPr>
        <p:spPr>
          <a:xfrm>
            <a:off x="838201" y="1880371"/>
            <a:ext cx="10515599" cy="122829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buFont typeface="Wingdings" panose="05000000000000000000" pitchFamily="2" charset="2"/>
              <a:buChar char="§"/>
            </a:pPr>
            <a:r>
              <a:rPr lang="en-US" sz="1600" dirty="0" err="1">
                <a:latin typeface="Times New Roman" panose="02020603050405020304" pitchFamily="18" charset="0"/>
                <a:cs typeface="Times New Roman" panose="02020603050405020304" pitchFamily="18" charset="0"/>
              </a:rPr>
              <a:t>Đối</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với</a:t>
            </a:r>
            <a:r>
              <a:rPr lang="en-US" sz="1600" dirty="0">
                <a:latin typeface="Times New Roman" panose="02020603050405020304" pitchFamily="18" charset="0"/>
                <a:cs typeface="Times New Roman" panose="02020603050405020304" pitchFamily="18" charset="0"/>
              </a:rPr>
              <a:t> attributes, methods, constructors</a:t>
            </a:r>
          </a:p>
          <a:p>
            <a:pPr lvl="1">
              <a:buFont typeface="Wingdings" panose="05000000000000000000" pitchFamily="2" charset="2"/>
              <a:buChar char="§"/>
            </a:pPr>
            <a:endParaRPr lang="en-US" sz="2000" dirty="0">
              <a:latin typeface="Consolas" panose="020B0609020204030204" pitchFamily="49" charset="0"/>
              <a:cs typeface="Times New Roman" panose="02020603050405020304" pitchFamily="18" charset="0"/>
            </a:endParaRPr>
          </a:p>
        </p:txBody>
      </p:sp>
      <p:pic>
        <p:nvPicPr>
          <p:cNvPr id="7" name="Picture 6">
            <a:extLst>
              <a:ext uri="{FF2B5EF4-FFF2-40B4-BE49-F238E27FC236}">
                <a16:creationId xmlns:a16="http://schemas.microsoft.com/office/drawing/2014/main" id="{8E401BB0-3173-4B6F-839E-8F49AAD37B3A}"/>
              </a:ext>
            </a:extLst>
          </p:cNvPr>
          <p:cNvPicPr>
            <a:picLocks noChangeAspect="1"/>
          </p:cNvPicPr>
          <p:nvPr/>
        </p:nvPicPr>
        <p:blipFill>
          <a:blip r:embed="rId2"/>
          <a:stretch>
            <a:fillRect/>
          </a:stretch>
        </p:blipFill>
        <p:spPr>
          <a:xfrm>
            <a:off x="1081596" y="2472987"/>
            <a:ext cx="10272203" cy="2552700"/>
          </a:xfrm>
          <a:prstGeom prst="rect">
            <a:avLst/>
          </a:prstGeom>
        </p:spPr>
      </p:pic>
    </p:spTree>
    <p:extLst>
      <p:ext uri="{BB962C8B-B14F-4D97-AF65-F5344CB8AC3E}">
        <p14:creationId xmlns:p14="http://schemas.microsoft.com/office/powerpoint/2010/main" val="24342069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12958F-B082-4745-84BD-9476A6BBC557}"/>
              </a:ext>
            </a:extLst>
          </p:cNvPr>
          <p:cNvSpPr>
            <a:spLocks noGrp="1"/>
          </p:cNvSpPr>
          <p:nvPr>
            <p:ph type="title"/>
          </p:nvPr>
        </p:nvSpPr>
        <p:spPr/>
        <p:txBody>
          <a:bodyPr/>
          <a:lstStyle/>
          <a:p>
            <a:r>
              <a:rPr lang="en-US" dirty="0">
                <a:solidFill>
                  <a:srgbClr val="0070C0"/>
                </a:solidFill>
                <a:latin typeface="Times New Roman" panose="02020603050405020304" pitchFamily="18" charset="0"/>
                <a:cs typeface="Times New Roman" panose="02020603050405020304" pitchFamily="18" charset="0"/>
              </a:rPr>
              <a:t>Java OOP</a:t>
            </a:r>
          </a:p>
        </p:txBody>
      </p:sp>
      <p:sp>
        <p:nvSpPr>
          <p:cNvPr id="3" name="Content Placeholder 2">
            <a:extLst>
              <a:ext uri="{FF2B5EF4-FFF2-40B4-BE49-F238E27FC236}">
                <a16:creationId xmlns:a16="http://schemas.microsoft.com/office/drawing/2014/main" id="{4C7CCFD0-A84C-4CBD-8949-3F44A1A39E13}"/>
              </a:ext>
            </a:extLst>
          </p:cNvPr>
          <p:cNvSpPr>
            <a:spLocks noGrp="1"/>
          </p:cNvSpPr>
          <p:nvPr>
            <p:ph idx="1"/>
          </p:nvPr>
        </p:nvSpPr>
        <p:spPr>
          <a:xfrm>
            <a:off x="838199" y="1825625"/>
            <a:ext cx="10515599" cy="4351338"/>
          </a:xfrm>
        </p:spPr>
        <p:txBody>
          <a:bodyPr>
            <a:normAutofit/>
          </a:bodyPr>
          <a:lstStyle/>
          <a:p>
            <a:r>
              <a:rPr lang="en-US" sz="2400" dirty="0" err="1">
                <a:latin typeface="Times New Roman" panose="02020603050405020304" pitchFamily="18" charset="0"/>
                <a:cs typeface="Times New Roman" panose="02020603050405020304" pitchFamily="18" charset="0"/>
              </a:rPr>
              <a:t>Tính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chất</a:t>
            </a:r>
            <a:endParaRPr lang="en-US" sz="2400" dirty="0">
              <a:latin typeface="Times New Roman" panose="02020603050405020304" pitchFamily="18" charset="0"/>
              <a:cs typeface="Times New Roman" panose="02020603050405020304" pitchFamily="18" charset="0"/>
            </a:endParaRPr>
          </a:p>
          <a:p>
            <a:pPr lvl="1">
              <a:buFont typeface="Wingdings" panose="05000000000000000000" pitchFamily="2" charset="2"/>
              <a:buChar char="§"/>
            </a:pPr>
            <a:r>
              <a:rPr lang="en-US" sz="2000" dirty="0" err="1">
                <a:latin typeface="Times New Roman" panose="02020603050405020304" pitchFamily="18" charset="0"/>
                <a:cs typeface="Times New Roman" panose="02020603050405020304" pitchFamily="18" charset="0"/>
              </a:rPr>
              <a:t>Tính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đóng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gói</a:t>
            </a:r>
            <a:r>
              <a:rPr lang="en-US" sz="2000" dirty="0">
                <a:latin typeface="Times New Roman" panose="02020603050405020304" pitchFamily="18" charset="0"/>
                <a:cs typeface="Times New Roman" panose="02020603050405020304" pitchFamily="18" charset="0"/>
              </a:rPr>
              <a:t> (Encapsulation)</a:t>
            </a:r>
          </a:p>
          <a:p>
            <a:pPr lvl="1">
              <a:buFont typeface="Wingdings" panose="05000000000000000000" pitchFamily="2" charset="2"/>
              <a:buChar char="§"/>
            </a:pPr>
            <a:r>
              <a:rPr lang="en-US" sz="2000" dirty="0" err="1">
                <a:latin typeface="Times New Roman" panose="02020603050405020304" pitchFamily="18" charset="0"/>
                <a:cs typeface="Times New Roman" panose="02020603050405020304" pitchFamily="18" charset="0"/>
              </a:rPr>
              <a:t>Tính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trừu</a:t>
            </a:r>
            <a:r>
              <a:rPr lang="en-US" sz="2000" dirty="0">
                <a:latin typeface="Times New Roman" panose="02020603050405020304" pitchFamily="18" charset="0"/>
                <a:cs typeface="Times New Roman" panose="02020603050405020304" pitchFamily="18" charset="0"/>
              </a:rPr>
              <a:t> t</a:t>
            </a:r>
            <a:r>
              <a:rPr lang="vi-VN" sz="2000" dirty="0">
                <a:latin typeface="Times New Roman" panose="02020603050405020304" pitchFamily="18" charset="0"/>
                <a:cs typeface="Times New Roman" panose="02020603050405020304" pitchFamily="18" charset="0"/>
              </a:rPr>
              <a:t>ư</a:t>
            </a:r>
            <a:r>
              <a:rPr lang="en-US" sz="2000" dirty="0" err="1">
                <a:latin typeface="Times New Roman" panose="02020603050405020304" pitchFamily="18" charset="0"/>
                <a:cs typeface="Times New Roman" panose="02020603050405020304" pitchFamily="18" charset="0"/>
              </a:rPr>
              <a:t>ợng</a:t>
            </a:r>
            <a:r>
              <a:rPr lang="en-US" sz="2000" dirty="0">
                <a:latin typeface="Times New Roman" panose="02020603050405020304" pitchFamily="18" charset="0"/>
                <a:cs typeface="Times New Roman" panose="02020603050405020304" pitchFamily="18" charset="0"/>
              </a:rPr>
              <a:t> (Abstraction)</a:t>
            </a:r>
          </a:p>
          <a:p>
            <a:pPr lvl="1">
              <a:buFont typeface="Wingdings" panose="05000000000000000000" pitchFamily="2" charset="2"/>
              <a:buChar char="§"/>
            </a:pPr>
            <a:r>
              <a:rPr lang="en-US" sz="2000" dirty="0" err="1">
                <a:latin typeface="Times New Roman" panose="02020603050405020304" pitchFamily="18" charset="0"/>
                <a:cs typeface="Times New Roman" panose="02020603050405020304" pitchFamily="18" charset="0"/>
              </a:rPr>
              <a:t>Tính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thừa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kế</a:t>
            </a:r>
            <a:r>
              <a:rPr lang="en-US" sz="2000" dirty="0">
                <a:latin typeface="Times New Roman" panose="02020603050405020304" pitchFamily="18" charset="0"/>
                <a:cs typeface="Times New Roman" panose="02020603050405020304" pitchFamily="18" charset="0"/>
              </a:rPr>
              <a:t> (Inheritance)</a:t>
            </a:r>
          </a:p>
          <a:p>
            <a:pPr lvl="1">
              <a:buFont typeface="Wingdings" panose="05000000000000000000" pitchFamily="2" charset="2"/>
              <a:buChar char="§"/>
            </a:pPr>
            <a:r>
              <a:rPr lang="en-US" sz="2000" dirty="0" err="1">
                <a:latin typeface="Times New Roman" panose="02020603050405020304" pitchFamily="18" charset="0"/>
                <a:cs typeface="Times New Roman" panose="02020603050405020304" pitchFamily="18" charset="0"/>
              </a:rPr>
              <a:t>Tính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hình</a:t>
            </a:r>
            <a:r>
              <a:rPr lang="en-US" sz="2000" dirty="0">
                <a:latin typeface="Times New Roman" panose="02020603050405020304" pitchFamily="18" charset="0"/>
                <a:cs typeface="Times New Roman" panose="02020603050405020304" pitchFamily="18" charset="0"/>
              </a:rPr>
              <a:t> (Polymorphism)</a:t>
            </a:r>
          </a:p>
        </p:txBody>
      </p:sp>
    </p:spTree>
    <p:extLst>
      <p:ext uri="{BB962C8B-B14F-4D97-AF65-F5344CB8AC3E}">
        <p14:creationId xmlns:p14="http://schemas.microsoft.com/office/powerpoint/2010/main" val="17580505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12958F-B082-4745-84BD-9476A6BBC557}"/>
              </a:ext>
            </a:extLst>
          </p:cNvPr>
          <p:cNvSpPr>
            <a:spLocks noGrp="1"/>
          </p:cNvSpPr>
          <p:nvPr>
            <p:ph type="title"/>
          </p:nvPr>
        </p:nvSpPr>
        <p:spPr/>
        <p:txBody>
          <a:bodyPr/>
          <a:lstStyle/>
          <a:p>
            <a:r>
              <a:rPr lang="en-US" dirty="0">
                <a:solidFill>
                  <a:srgbClr val="0070C0"/>
                </a:solidFill>
                <a:latin typeface="Times New Roman" panose="02020603050405020304" pitchFamily="18" charset="0"/>
                <a:cs typeface="Times New Roman" panose="02020603050405020304" pitchFamily="18" charset="0"/>
              </a:rPr>
              <a:t>Java Modifiers</a:t>
            </a:r>
          </a:p>
        </p:txBody>
      </p:sp>
      <p:sp>
        <p:nvSpPr>
          <p:cNvPr id="6" name="Content Placeholder 2">
            <a:extLst>
              <a:ext uri="{FF2B5EF4-FFF2-40B4-BE49-F238E27FC236}">
                <a16:creationId xmlns:a16="http://schemas.microsoft.com/office/drawing/2014/main" id="{0E887379-81AF-4E1C-A59F-62C33715ABA6}"/>
              </a:ext>
            </a:extLst>
          </p:cNvPr>
          <p:cNvSpPr txBox="1">
            <a:spLocks/>
          </p:cNvSpPr>
          <p:nvPr/>
        </p:nvSpPr>
        <p:spPr>
          <a:xfrm>
            <a:off x="838201" y="1880371"/>
            <a:ext cx="10515599" cy="122829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latin typeface="Times New Roman" panose="02020603050405020304" pitchFamily="18" charset="0"/>
                <a:cs typeface="Times New Roman" panose="02020603050405020304" pitchFamily="18" charset="0"/>
              </a:rPr>
              <a:t>Non-Access Modifiers</a:t>
            </a:r>
          </a:p>
          <a:p>
            <a:pPr lvl="1">
              <a:buFont typeface="Wingdings" panose="05000000000000000000" pitchFamily="2" charset="2"/>
              <a:buChar char="§"/>
            </a:pPr>
            <a:r>
              <a:rPr lang="en-US" sz="1600" dirty="0" err="1">
                <a:latin typeface="Times New Roman" panose="02020603050405020304" pitchFamily="18" charset="0"/>
                <a:cs typeface="Times New Roman" panose="02020603050405020304" pitchFamily="18" charset="0"/>
              </a:rPr>
              <a:t>Đối</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với</a:t>
            </a:r>
            <a:r>
              <a:rPr lang="en-US" sz="1600" dirty="0">
                <a:latin typeface="Times New Roman" panose="02020603050405020304" pitchFamily="18" charset="0"/>
                <a:cs typeface="Times New Roman" panose="02020603050405020304" pitchFamily="18" charset="0"/>
              </a:rPr>
              <a:t> class</a:t>
            </a:r>
          </a:p>
          <a:p>
            <a:pPr lvl="1">
              <a:buFont typeface="Wingdings" panose="05000000000000000000" pitchFamily="2" charset="2"/>
              <a:buChar char="§"/>
            </a:pPr>
            <a:endParaRPr lang="en-US" sz="2000" dirty="0">
              <a:latin typeface="Consolas" panose="020B0609020204030204" pitchFamily="49" charset="0"/>
              <a:cs typeface="Times New Roman" panose="02020603050405020304" pitchFamily="18" charset="0"/>
            </a:endParaRPr>
          </a:p>
        </p:txBody>
      </p:sp>
      <p:pic>
        <p:nvPicPr>
          <p:cNvPr id="9" name="Picture 8">
            <a:extLst>
              <a:ext uri="{FF2B5EF4-FFF2-40B4-BE49-F238E27FC236}">
                <a16:creationId xmlns:a16="http://schemas.microsoft.com/office/drawing/2014/main" id="{37003FF5-143A-43A2-8B54-535FA3769148}"/>
              </a:ext>
            </a:extLst>
          </p:cNvPr>
          <p:cNvPicPr>
            <a:picLocks noChangeAspect="1"/>
          </p:cNvPicPr>
          <p:nvPr/>
        </p:nvPicPr>
        <p:blipFill>
          <a:blip r:embed="rId2"/>
          <a:stretch>
            <a:fillRect/>
          </a:stretch>
        </p:blipFill>
        <p:spPr>
          <a:xfrm>
            <a:off x="1113223" y="2953999"/>
            <a:ext cx="10240576" cy="1590675"/>
          </a:xfrm>
          <a:prstGeom prst="rect">
            <a:avLst/>
          </a:prstGeom>
        </p:spPr>
      </p:pic>
    </p:spTree>
    <p:extLst>
      <p:ext uri="{BB962C8B-B14F-4D97-AF65-F5344CB8AC3E}">
        <p14:creationId xmlns:p14="http://schemas.microsoft.com/office/powerpoint/2010/main" val="19879704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12958F-B082-4745-84BD-9476A6BBC557}"/>
              </a:ext>
            </a:extLst>
          </p:cNvPr>
          <p:cNvSpPr>
            <a:spLocks noGrp="1"/>
          </p:cNvSpPr>
          <p:nvPr>
            <p:ph type="title"/>
          </p:nvPr>
        </p:nvSpPr>
        <p:spPr/>
        <p:txBody>
          <a:bodyPr/>
          <a:lstStyle/>
          <a:p>
            <a:r>
              <a:rPr lang="en-US" dirty="0">
                <a:solidFill>
                  <a:srgbClr val="0070C0"/>
                </a:solidFill>
                <a:latin typeface="Times New Roman" panose="02020603050405020304" pitchFamily="18" charset="0"/>
                <a:cs typeface="Times New Roman" panose="02020603050405020304" pitchFamily="18" charset="0"/>
              </a:rPr>
              <a:t>Java Modifiers</a:t>
            </a:r>
          </a:p>
        </p:txBody>
      </p:sp>
      <p:sp>
        <p:nvSpPr>
          <p:cNvPr id="6" name="Content Placeholder 2">
            <a:extLst>
              <a:ext uri="{FF2B5EF4-FFF2-40B4-BE49-F238E27FC236}">
                <a16:creationId xmlns:a16="http://schemas.microsoft.com/office/drawing/2014/main" id="{0E887379-81AF-4E1C-A59F-62C33715ABA6}"/>
              </a:ext>
            </a:extLst>
          </p:cNvPr>
          <p:cNvSpPr txBox="1">
            <a:spLocks/>
          </p:cNvSpPr>
          <p:nvPr/>
        </p:nvSpPr>
        <p:spPr>
          <a:xfrm>
            <a:off x="838201" y="1880371"/>
            <a:ext cx="10515599" cy="122829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err="1">
                <a:latin typeface="Times New Roman" panose="02020603050405020304" pitchFamily="18" charset="0"/>
                <a:cs typeface="Times New Roman" panose="02020603050405020304" pitchFamily="18" charset="0"/>
              </a:rPr>
              <a:t>Đối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với</a:t>
            </a:r>
            <a:r>
              <a:rPr lang="en-US" sz="2000" dirty="0">
                <a:latin typeface="Times New Roman" panose="02020603050405020304" pitchFamily="18" charset="0"/>
                <a:cs typeface="Times New Roman" panose="02020603050405020304" pitchFamily="18" charset="0"/>
              </a:rPr>
              <a:t> attributes, methods, constructors</a:t>
            </a:r>
            <a:endParaRPr lang="en-US" sz="1600" dirty="0">
              <a:latin typeface="Times New Roman" panose="02020603050405020304" pitchFamily="18" charset="0"/>
              <a:cs typeface="Times New Roman" panose="02020603050405020304" pitchFamily="18" charset="0"/>
            </a:endParaRPr>
          </a:p>
          <a:p>
            <a:pPr lvl="1">
              <a:buFont typeface="Wingdings" panose="05000000000000000000" pitchFamily="2" charset="2"/>
              <a:buChar char="§"/>
            </a:pPr>
            <a:endParaRPr lang="en-US" sz="2000" dirty="0">
              <a:latin typeface="Consolas" panose="020B0609020204030204" pitchFamily="49" charset="0"/>
              <a:cs typeface="Times New Roman" panose="02020603050405020304" pitchFamily="18" charset="0"/>
            </a:endParaRPr>
          </a:p>
        </p:txBody>
      </p:sp>
      <p:pic>
        <p:nvPicPr>
          <p:cNvPr id="3" name="Picture 2">
            <a:extLst>
              <a:ext uri="{FF2B5EF4-FFF2-40B4-BE49-F238E27FC236}">
                <a16:creationId xmlns:a16="http://schemas.microsoft.com/office/drawing/2014/main" id="{74CE5242-3D23-41A4-8405-58F8589710B0}"/>
              </a:ext>
            </a:extLst>
          </p:cNvPr>
          <p:cNvPicPr>
            <a:picLocks noChangeAspect="1"/>
          </p:cNvPicPr>
          <p:nvPr/>
        </p:nvPicPr>
        <p:blipFill>
          <a:blip r:embed="rId2"/>
          <a:stretch>
            <a:fillRect/>
          </a:stretch>
        </p:blipFill>
        <p:spPr>
          <a:xfrm>
            <a:off x="1012056" y="2530029"/>
            <a:ext cx="10515600" cy="2889899"/>
          </a:xfrm>
          <a:prstGeom prst="rect">
            <a:avLst/>
          </a:prstGeom>
        </p:spPr>
      </p:pic>
    </p:spTree>
    <p:extLst>
      <p:ext uri="{BB962C8B-B14F-4D97-AF65-F5344CB8AC3E}">
        <p14:creationId xmlns:p14="http://schemas.microsoft.com/office/powerpoint/2010/main" val="6429546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12958F-B082-4745-84BD-9476A6BBC557}"/>
              </a:ext>
            </a:extLst>
          </p:cNvPr>
          <p:cNvSpPr>
            <a:spLocks noGrp="1"/>
          </p:cNvSpPr>
          <p:nvPr>
            <p:ph type="title"/>
          </p:nvPr>
        </p:nvSpPr>
        <p:spPr/>
        <p:txBody>
          <a:bodyPr/>
          <a:lstStyle/>
          <a:p>
            <a:r>
              <a:rPr lang="en-US" dirty="0">
                <a:solidFill>
                  <a:srgbClr val="0070C0"/>
                </a:solidFill>
                <a:latin typeface="Times New Roman" panose="02020603050405020304" pitchFamily="18" charset="0"/>
                <a:cs typeface="Times New Roman" panose="02020603050405020304" pitchFamily="18" charset="0"/>
              </a:rPr>
              <a:t>Java Encapsulation</a:t>
            </a:r>
          </a:p>
        </p:txBody>
      </p:sp>
      <p:sp>
        <p:nvSpPr>
          <p:cNvPr id="6" name="Content Placeholder 2">
            <a:extLst>
              <a:ext uri="{FF2B5EF4-FFF2-40B4-BE49-F238E27FC236}">
                <a16:creationId xmlns:a16="http://schemas.microsoft.com/office/drawing/2014/main" id="{0E887379-81AF-4E1C-A59F-62C33715ABA6}"/>
              </a:ext>
            </a:extLst>
          </p:cNvPr>
          <p:cNvSpPr txBox="1">
            <a:spLocks/>
          </p:cNvSpPr>
          <p:nvPr/>
        </p:nvSpPr>
        <p:spPr>
          <a:xfrm>
            <a:off x="838201" y="1880371"/>
            <a:ext cx="10515599" cy="451155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err="1">
                <a:latin typeface="Times New Roman" panose="02020603050405020304" pitchFamily="18" charset="0"/>
                <a:cs typeface="Times New Roman" panose="02020603050405020304" pitchFamily="18" charset="0"/>
              </a:rPr>
              <a:t>Để</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đảm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bảo</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rằng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những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dữ</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liệu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nhạy</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cảm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sẽ</a:t>
            </a:r>
            <a:r>
              <a:rPr lang="en-US" sz="2000" dirty="0">
                <a:latin typeface="Times New Roman" panose="02020603050405020304" pitchFamily="18" charset="0"/>
                <a:cs typeface="Times New Roman" panose="02020603050405020304" pitchFamily="18" charset="0"/>
              </a:rPr>
              <a:t> đ</a:t>
            </a:r>
            <a:r>
              <a:rPr lang="vi-VN" sz="2000" dirty="0">
                <a:latin typeface="Times New Roman" panose="02020603050405020304" pitchFamily="18" charset="0"/>
                <a:cs typeface="Times New Roman" panose="02020603050405020304" pitchFamily="18" charset="0"/>
              </a:rPr>
              <a:t>ư</a:t>
            </a:r>
            <a:r>
              <a:rPr lang="en-US" sz="2000" dirty="0" err="1">
                <a:latin typeface="Times New Roman" panose="02020603050405020304" pitchFamily="18" charset="0"/>
                <a:cs typeface="Times New Roman" panose="02020603050405020304" pitchFamily="18" charset="0"/>
              </a:rPr>
              <a:t>ợc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che</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dấu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đói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với</a:t>
            </a:r>
            <a:r>
              <a:rPr lang="en-US" sz="2000" dirty="0">
                <a:latin typeface="Times New Roman" panose="02020603050405020304" pitchFamily="18" charset="0"/>
                <a:cs typeface="Times New Roman" panose="02020603050405020304" pitchFamily="18" charset="0"/>
              </a:rPr>
              <a:t> ng</a:t>
            </a:r>
            <a:r>
              <a:rPr lang="vi-VN" sz="2000" dirty="0">
                <a:latin typeface="Times New Roman" panose="02020603050405020304" pitchFamily="18" charset="0"/>
                <a:cs typeface="Times New Roman" panose="02020603050405020304" pitchFamily="18" charset="0"/>
              </a:rPr>
              <a:t>ư</a:t>
            </a:r>
            <a:r>
              <a:rPr lang="en-US" sz="2000" dirty="0" err="1">
                <a:latin typeface="Times New Roman" panose="02020603050405020304" pitchFamily="18" charset="0"/>
                <a:cs typeface="Times New Roman" panose="02020603050405020304" pitchFamily="18" charset="0"/>
              </a:rPr>
              <a:t>ời</a:t>
            </a:r>
            <a:r>
              <a:rPr lang="en-US" sz="2000" dirty="0">
                <a:latin typeface="Times New Roman" panose="02020603050405020304" pitchFamily="18" charset="0"/>
                <a:cs typeface="Times New Roman" panose="02020603050405020304" pitchFamily="18" charset="0"/>
              </a:rPr>
              <a:t> dung</a:t>
            </a:r>
          </a:p>
          <a:p>
            <a:r>
              <a:rPr lang="en-US" sz="2000" dirty="0" err="1">
                <a:latin typeface="Times New Roman" panose="02020603050405020304" pitchFamily="18" charset="0"/>
                <a:cs typeface="Times New Roman" panose="02020603050405020304" pitchFamily="18" charset="0"/>
              </a:rPr>
              <a:t>Làm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thế</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nào</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để</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đóng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gói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dữ</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liệu</a:t>
            </a:r>
            <a:r>
              <a:rPr lang="en-US" sz="2000" dirty="0">
                <a:latin typeface="Times New Roman" panose="02020603050405020304" pitchFamily="18" charset="0"/>
                <a:cs typeface="Times New Roman" panose="02020603050405020304" pitchFamily="18" charset="0"/>
              </a:rPr>
              <a:t>:</a:t>
            </a:r>
          </a:p>
          <a:p>
            <a:pPr lvl="1">
              <a:buFont typeface="Wingdings" panose="05000000000000000000" pitchFamily="2" charset="2"/>
              <a:buChar char="§"/>
            </a:pPr>
            <a:r>
              <a:rPr lang="en-US" sz="1600" dirty="0" err="1">
                <a:latin typeface="Times New Roman" panose="02020603050405020304" pitchFamily="18" charset="0"/>
                <a:cs typeface="Times New Roman" panose="02020603050405020304" pitchFamily="18" charset="0"/>
              </a:rPr>
              <a:t>Khai</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báo</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thuộc</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tính</a:t>
            </a:r>
            <a:r>
              <a:rPr lang="en-US" sz="1600" dirty="0">
                <a:latin typeface="Times New Roman" panose="02020603050405020304" pitchFamily="18" charset="0"/>
                <a:cs typeface="Times New Roman" panose="02020603050405020304" pitchFamily="18" charset="0"/>
              </a:rPr>
              <a:t> (attributes) </a:t>
            </a:r>
            <a:r>
              <a:rPr lang="en-US" sz="1600" dirty="0" err="1">
                <a:latin typeface="Times New Roman" panose="02020603050405020304" pitchFamily="18" charset="0"/>
                <a:cs typeface="Times New Roman" panose="02020603050405020304" pitchFamily="18" charset="0"/>
              </a:rPr>
              <a:t>là</a:t>
            </a:r>
            <a:r>
              <a:rPr lang="en-US" sz="1600" dirty="0">
                <a:latin typeface="Times New Roman" panose="02020603050405020304" pitchFamily="18" charset="0"/>
                <a:cs typeface="Times New Roman" panose="02020603050405020304" pitchFamily="18" charset="0"/>
              </a:rPr>
              <a:t> </a:t>
            </a:r>
            <a:r>
              <a:rPr lang="en-US" sz="1600" dirty="0">
                <a:solidFill>
                  <a:srgbClr val="C00000"/>
                </a:solidFill>
                <a:latin typeface="Consolas" panose="020B0609020204030204" pitchFamily="49" charset="0"/>
                <a:cs typeface="Times New Roman" panose="02020603050405020304" pitchFamily="18" charset="0"/>
              </a:rPr>
              <a:t>private</a:t>
            </a:r>
          </a:p>
          <a:p>
            <a:pPr lvl="1">
              <a:buFont typeface="Wingdings" panose="05000000000000000000" pitchFamily="2" charset="2"/>
              <a:buChar char="§"/>
            </a:pPr>
            <a:r>
              <a:rPr lang="en-US" sz="1600" dirty="0" err="1">
                <a:latin typeface="Times New Roman" panose="02020603050405020304" pitchFamily="18" charset="0"/>
                <a:cs typeface="Times New Roman" panose="02020603050405020304" pitchFamily="18" charset="0"/>
              </a:rPr>
              <a:t>Cung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cấp</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ph</a:t>
            </a:r>
            <a:r>
              <a:rPr lang="vi-VN" sz="1600" dirty="0">
                <a:latin typeface="Times New Roman" panose="02020603050405020304" pitchFamily="18" charset="0"/>
                <a:cs typeface="Times New Roman" panose="02020603050405020304" pitchFamily="18" charset="0"/>
              </a:rPr>
              <a:t>ư</a:t>
            </a:r>
            <a:r>
              <a:rPr lang="en-US" sz="1600" dirty="0" err="1">
                <a:latin typeface="Times New Roman" panose="02020603050405020304" pitchFamily="18" charset="0"/>
                <a:cs typeface="Times New Roman" panose="02020603050405020304" pitchFamily="18" charset="0"/>
              </a:rPr>
              <a:t>ơng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thức</a:t>
            </a:r>
            <a:r>
              <a:rPr lang="en-US" sz="1600" dirty="0">
                <a:latin typeface="Times New Roman" panose="02020603050405020304" pitchFamily="18" charset="0"/>
                <a:cs typeface="Times New Roman" panose="02020603050405020304" pitchFamily="18" charset="0"/>
              </a:rPr>
              <a:t> (method) </a:t>
            </a:r>
            <a:r>
              <a:rPr lang="en-US" sz="1600" dirty="0" err="1">
                <a:latin typeface="Times New Roman" panose="02020603050405020304" pitchFamily="18" charset="0"/>
                <a:cs typeface="Times New Roman" panose="02020603050405020304" pitchFamily="18" charset="0"/>
              </a:rPr>
              <a:t>để</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truy</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cập</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và</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cập</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nhật</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giá</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trị</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của</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biến</a:t>
            </a:r>
            <a:r>
              <a:rPr lang="en-US" sz="1600" dirty="0">
                <a:latin typeface="Times New Roman" panose="02020603050405020304" pitchFamily="18" charset="0"/>
                <a:cs typeface="Times New Roman" panose="02020603050405020304" pitchFamily="18" charset="0"/>
              </a:rPr>
              <a:t> </a:t>
            </a:r>
            <a:r>
              <a:rPr lang="en-US" sz="1600" dirty="0">
                <a:solidFill>
                  <a:srgbClr val="C00000"/>
                </a:solidFill>
                <a:latin typeface="Consolas" panose="020B0609020204030204" pitchFamily="49" charset="0"/>
                <a:cs typeface="Times New Roman" panose="02020603050405020304" pitchFamily="18" charset="0"/>
              </a:rPr>
              <a:t>private</a:t>
            </a:r>
          </a:p>
          <a:p>
            <a:pPr lvl="1">
              <a:buFont typeface="Wingdings" panose="05000000000000000000" pitchFamily="2" charset="2"/>
              <a:buChar char="§"/>
            </a:pPr>
            <a:endParaRPr lang="en-US" sz="2000" dirty="0">
              <a:latin typeface="Consolas" panose="020B0609020204030204" pitchFamily="49" charset="0"/>
              <a:cs typeface="Times New Roman" panose="02020603050405020304" pitchFamily="18" charset="0"/>
            </a:endParaRPr>
          </a:p>
        </p:txBody>
      </p:sp>
      <p:sp>
        <p:nvSpPr>
          <p:cNvPr id="4" name="Rectangle 1">
            <a:extLst>
              <a:ext uri="{FF2B5EF4-FFF2-40B4-BE49-F238E27FC236}">
                <a16:creationId xmlns:a16="http://schemas.microsoft.com/office/drawing/2014/main" id="{E2830596-C423-4036-8772-45A95651264F}"/>
              </a:ext>
            </a:extLst>
          </p:cNvPr>
          <p:cNvSpPr>
            <a:spLocks noChangeArrowheads="1"/>
          </p:cNvSpPr>
          <p:nvPr/>
        </p:nvSpPr>
        <p:spPr bwMode="auto">
          <a:xfrm>
            <a:off x="932156" y="3442284"/>
            <a:ext cx="5376793" cy="313932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000080"/>
                </a:solidFill>
                <a:effectLst/>
                <a:latin typeface="Consolas" panose="020B0609020204030204" pitchFamily="49" charset="0"/>
              </a:rPr>
              <a:t>public class </a:t>
            </a:r>
            <a:r>
              <a:rPr kumimoji="0" lang="en-US" altLang="en-US" b="0" i="0" u="none" strike="noStrike" cap="none" normalizeH="0" baseline="0" dirty="0">
                <a:ln>
                  <a:noFill/>
                </a:ln>
                <a:solidFill>
                  <a:srgbClr val="000000"/>
                </a:solidFill>
                <a:effectLst/>
                <a:latin typeface="Consolas" panose="020B0609020204030204" pitchFamily="49" charset="0"/>
              </a:rPr>
              <a:t>Person {</a:t>
            </a: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1" i="0" u="none" strike="noStrike" cap="none" normalizeH="0" baseline="0" dirty="0">
                <a:ln>
                  <a:noFill/>
                </a:ln>
                <a:solidFill>
                  <a:srgbClr val="000080"/>
                </a:solidFill>
                <a:effectLst/>
                <a:latin typeface="Consolas" panose="020B0609020204030204" pitchFamily="49" charset="0"/>
              </a:rPr>
              <a:t>private </a:t>
            </a:r>
            <a:r>
              <a:rPr kumimoji="0" lang="en-US" altLang="en-US" b="0" i="0" u="none" strike="noStrike" cap="none" normalizeH="0" baseline="0" dirty="0">
                <a:ln>
                  <a:noFill/>
                </a:ln>
                <a:solidFill>
                  <a:srgbClr val="000000"/>
                </a:solidFill>
                <a:effectLst/>
                <a:latin typeface="Consolas" panose="020B0609020204030204" pitchFamily="49" charset="0"/>
              </a:rPr>
              <a:t>String </a:t>
            </a:r>
            <a:r>
              <a:rPr kumimoji="0" lang="en-US" altLang="en-US" b="1" i="0" u="none" strike="noStrike" cap="none" normalizeH="0" baseline="0" dirty="0">
                <a:ln>
                  <a:noFill/>
                </a:ln>
                <a:solidFill>
                  <a:srgbClr val="660E7A"/>
                </a:solidFill>
                <a:effectLst/>
                <a:latin typeface="Consolas" panose="020B0609020204030204" pitchFamily="49" charset="0"/>
              </a:rPr>
              <a:t>name</a:t>
            </a:r>
            <a:r>
              <a:rPr kumimoji="0" lang="en-US" altLang="en-US" b="0" i="0" u="none" strike="noStrike" cap="none" normalizeH="0" baseline="0" dirty="0">
                <a:ln>
                  <a:noFill/>
                </a:ln>
                <a:solidFill>
                  <a:srgbClr val="000000"/>
                </a:solidFill>
                <a:effectLst/>
                <a:latin typeface="Consolas" panose="020B0609020204030204" pitchFamily="49" charset="0"/>
              </a:rPr>
              <a:t>;</a:t>
            </a:r>
            <a:br>
              <a:rPr kumimoji="0" lang="en-US" altLang="en-US" b="0" i="0" u="none" strike="noStrike" cap="none" normalizeH="0" baseline="0" dirty="0">
                <a:ln>
                  <a:noFill/>
                </a:ln>
                <a:solidFill>
                  <a:srgbClr val="000000"/>
                </a:solidFill>
                <a:effectLst/>
                <a:latin typeface="Consolas" panose="020B0609020204030204" pitchFamily="49" charset="0"/>
              </a:rPr>
            </a:b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1" i="0" u="none" strike="noStrike" cap="none" normalizeH="0" baseline="0" dirty="0">
                <a:ln>
                  <a:noFill/>
                </a:ln>
                <a:solidFill>
                  <a:srgbClr val="000080"/>
                </a:solidFill>
                <a:effectLst/>
                <a:latin typeface="Consolas" panose="020B0609020204030204" pitchFamily="49" charset="0"/>
              </a:rPr>
              <a:t>public </a:t>
            </a:r>
            <a:r>
              <a:rPr kumimoji="0" lang="en-US" altLang="en-US" b="0" i="0" u="none" strike="noStrike" cap="none" normalizeH="0" baseline="0" dirty="0">
                <a:ln>
                  <a:noFill/>
                </a:ln>
                <a:solidFill>
                  <a:srgbClr val="000000"/>
                </a:solidFill>
                <a:effectLst/>
                <a:latin typeface="Consolas" panose="020B0609020204030204" pitchFamily="49" charset="0"/>
              </a:rPr>
              <a:t>String </a:t>
            </a:r>
            <a:r>
              <a:rPr kumimoji="0" lang="en-US" altLang="en-US" b="0" i="0" u="none" strike="noStrike" cap="none" normalizeH="0" baseline="0" dirty="0" err="1">
                <a:ln>
                  <a:noFill/>
                </a:ln>
                <a:solidFill>
                  <a:srgbClr val="000000"/>
                </a:solidFill>
                <a:effectLst/>
                <a:latin typeface="Consolas" panose="020B0609020204030204" pitchFamily="49" charset="0"/>
              </a:rPr>
              <a:t>getName</a:t>
            </a:r>
            <a:r>
              <a:rPr kumimoji="0" lang="en-US" altLang="en-US" b="0" i="0" u="none" strike="noStrike" cap="none" normalizeH="0" baseline="0" dirty="0">
                <a:ln>
                  <a:noFill/>
                </a:ln>
                <a:solidFill>
                  <a:srgbClr val="000000"/>
                </a:solidFill>
                <a:effectLst/>
                <a:latin typeface="Consolas" panose="020B0609020204030204" pitchFamily="49" charset="0"/>
              </a:rPr>
              <a:t>() {</a:t>
            </a: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1" i="0" u="none" strike="noStrike" cap="none" normalizeH="0" baseline="0" dirty="0">
                <a:ln>
                  <a:noFill/>
                </a:ln>
                <a:solidFill>
                  <a:srgbClr val="000080"/>
                </a:solidFill>
                <a:effectLst/>
                <a:latin typeface="Consolas" panose="020B0609020204030204" pitchFamily="49" charset="0"/>
              </a:rPr>
              <a:t>return </a:t>
            </a:r>
            <a:r>
              <a:rPr kumimoji="0" lang="en-US" altLang="en-US" b="1" i="0" u="none" strike="noStrike" cap="none" normalizeH="0" baseline="0" dirty="0">
                <a:ln>
                  <a:noFill/>
                </a:ln>
                <a:solidFill>
                  <a:srgbClr val="660E7A"/>
                </a:solidFill>
                <a:effectLst/>
                <a:latin typeface="Consolas" panose="020B0609020204030204" pitchFamily="49" charset="0"/>
              </a:rPr>
              <a:t>name</a:t>
            </a:r>
            <a:r>
              <a:rPr kumimoji="0" lang="en-US" altLang="en-US" b="0" i="0" u="none" strike="noStrike" cap="none" normalizeH="0" baseline="0" dirty="0">
                <a:ln>
                  <a:noFill/>
                </a:ln>
                <a:solidFill>
                  <a:srgbClr val="000000"/>
                </a:solidFill>
                <a:effectLst/>
                <a:latin typeface="Consolas" panose="020B0609020204030204" pitchFamily="49" charset="0"/>
              </a:rPr>
              <a:t>;</a:t>
            </a: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    }</a:t>
            </a:r>
            <a:br>
              <a:rPr kumimoji="0" lang="en-US" altLang="en-US" b="0" i="0" u="none" strike="noStrike" cap="none" normalizeH="0" baseline="0" dirty="0">
                <a:ln>
                  <a:noFill/>
                </a:ln>
                <a:solidFill>
                  <a:srgbClr val="000000"/>
                </a:solidFill>
                <a:effectLst/>
                <a:latin typeface="Consolas" panose="020B0609020204030204" pitchFamily="49" charset="0"/>
              </a:rPr>
            </a:b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1" i="0" u="none" strike="noStrike" cap="none" normalizeH="0" baseline="0" dirty="0">
                <a:ln>
                  <a:noFill/>
                </a:ln>
                <a:solidFill>
                  <a:srgbClr val="000080"/>
                </a:solidFill>
                <a:effectLst/>
                <a:latin typeface="Consolas" panose="020B0609020204030204" pitchFamily="49" charset="0"/>
              </a:rPr>
              <a:t>public void </a:t>
            </a:r>
            <a:r>
              <a:rPr kumimoji="0" lang="en-US" altLang="en-US" b="0" i="0" u="none" strike="noStrike" cap="none" normalizeH="0" baseline="0" dirty="0" err="1">
                <a:ln>
                  <a:noFill/>
                </a:ln>
                <a:solidFill>
                  <a:srgbClr val="000000"/>
                </a:solidFill>
                <a:effectLst/>
                <a:latin typeface="Consolas" panose="020B0609020204030204" pitchFamily="49" charset="0"/>
              </a:rPr>
              <a:t>setName</a:t>
            </a:r>
            <a:r>
              <a:rPr kumimoji="0" lang="en-US" altLang="en-US" b="0" i="0" u="none" strike="noStrike" cap="none" normalizeH="0" baseline="0" dirty="0">
                <a:ln>
                  <a:noFill/>
                </a:ln>
                <a:solidFill>
                  <a:srgbClr val="000000"/>
                </a:solidFill>
                <a:effectLst/>
                <a:latin typeface="Consolas" panose="020B0609020204030204" pitchFamily="49" charset="0"/>
              </a:rPr>
              <a:t>(String </a:t>
            </a:r>
            <a:r>
              <a:rPr kumimoji="0" lang="en-US" altLang="en-US" b="0" i="0" u="none" strike="noStrike" cap="none" normalizeH="0" baseline="0" dirty="0" err="1">
                <a:ln>
                  <a:noFill/>
                </a:ln>
                <a:solidFill>
                  <a:srgbClr val="000000"/>
                </a:solidFill>
                <a:effectLst/>
                <a:latin typeface="Consolas" panose="020B0609020204030204" pitchFamily="49" charset="0"/>
              </a:rPr>
              <a:t>newName</a:t>
            </a:r>
            <a:r>
              <a:rPr kumimoji="0" lang="en-US" altLang="en-US" b="0" i="0" u="none" strike="noStrike" cap="none" normalizeH="0" baseline="0" dirty="0">
                <a:ln>
                  <a:noFill/>
                </a:ln>
                <a:solidFill>
                  <a:srgbClr val="000000"/>
                </a:solidFill>
                <a:effectLst/>
                <a:latin typeface="Consolas" panose="020B0609020204030204" pitchFamily="49" charset="0"/>
              </a:rPr>
              <a:t>) {</a:t>
            </a: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1" i="0" u="none" strike="noStrike" cap="none" normalizeH="0" baseline="0" dirty="0">
                <a:ln>
                  <a:noFill/>
                </a:ln>
                <a:solidFill>
                  <a:srgbClr val="000080"/>
                </a:solidFill>
                <a:effectLst/>
                <a:latin typeface="Consolas" panose="020B0609020204030204" pitchFamily="49" charset="0"/>
              </a:rPr>
              <a:t>this</a:t>
            </a:r>
            <a:r>
              <a:rPr kumimoji="0" lang="en-US" altLang="en-US" b="0" i="0" u="none" strike="noStrike" cap="none" normalizeH="0" baseline="0" dirty="0">
                <a:ln>
                  <a:noFill/>
                </a:ln>
                <a:solidFill>
                  <a:srgbClr val="000000"/>
                </a:solidFill>
                <a:effectLst/>
                <a:latin typeface="Consolas" panose="020B0609020204030204" pitchFamily="49" charset="0"/>
              </a:rPr>
              <a:t>.</a:t>
            </a:r>
            <a:r>
              <a:rPr kumimoji="0" lang="en-US" altLang="en-US" b="1" i="0" u="none" strike="noStrike" cap="none" normalizeH="0" baseline="0" dirty="0">
                <a:ln>
                  <a:noFill/>
                </a:ln>
                <a:solidFill>
                  <a:srgbClr val="660E7A"/>
                </a:solidFill>
                <a:effectLst/>
                <a:latin typeface="Consolas" panose="020B0609020204030204" pitchFamily="49" charset="0"/>
              </a:rPr>
              <a:t>name </a:t>
            </a: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err="1">
                <a:ln>
                  <a:noFill/>
                </a:ln>
                <a:solidFill>
                  <a:srgbClr val="000000"/>
                </a:solidFill>
                <a:effectLst/>
                <a:latin typeface="Consolas" panose="020B0609020204030204" pitchFamily="49" charset="0"/>
              </a:rPr>
              <a:t>newName</a:t>
            </a:r>
            <a:r>
              <a:rPr kumimoji="0" lang="en-US" altLang="en-US" b="0" i="0" u="none" strike="noStrike" cap="none" normalizeH="0" baseline="0" dirty="0">
                <a:ln>
                  <a:noFill/>
                </a:ln>
                <a:solidFill>
                  <a:srgbClr val="000000"/>
                </a:solidFill>
                <a:effectLst/>
                <a:latin typeface="Consolas" panose="020B0609020204030204" pitchFamily="49" charset="0"/>
              </a:rPr>
              <a:t>;</a:t>
            </a: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    }</a:t>
            </a: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62BD8079-1502-429F-93BD-66F63C24F752}"/>
              </a:ext>
            </a:extLst>
          </p:cNvPr>
          <p:cNvSpPr>
            <a:spLocks noChangeArrowheads="1"/>
          </p:cNvSpPr>
          <p:nvPr/>
        </p:nvSpPr>
        <p:spPr bwMode="auto">
          <a:xfrm>
            <a:off x="6516208" y="3754843"/>
            <a:ext cx="4931545" cy="258532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000080"/>
                </a:solidFill>
                <a:effectLst/>
                <a:latin typeface="Consolas" panose="020B0609020204030204" pitchFamily="49" charset="0"/>
              </a:rPr>
              <a:t>public class </a:t>
            </a:r>
            <a:r>
              <a:rPr kumimoji="0" lang="en-US" altLang="en-US" b="0" i="0" u="none" strike="noStrike" cap="none" normalizeH="0" baseline="0" dirty="0" err="1">
                <a:ln>
                  <a:noFill/>
                </a:ln>
                <a:solidFill>
                  <a:srgbClr val="000000"/>
                </a:solidFill>
                <a:effectLst/>
                <a:latin typeface="Consolas" panose="020B0609020204030204" pitchFamily="49" charset="0"/>
              </a:rPr>
              <a:t>MyClass</a:t>
            </a:r>
            <a:r>
              <a:rPr kumimoji="0" lang="en-US" altLang="en-US" b="0" i="0" u="none" strike="noStrike" cap="none" normalizeH="0" baseline="0" dirty="0">
                <a:ln>
                  <a:noFill/>
                </a:ln>
                <a:solidFill>
                  <a:srgbClr val="000000"/>
                </a:solidFill>
                <a:effectLst/>
                <a:latin typeface="Consolas" panose="020B0609020204030204" pitchFamily="49" charset="0"/>
              </a:rPr>
              <a:t> {</a:t>
            </a: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1" i="0" u="none" strike="noStrike" cap="none" normalizeH="0" baseline="0" dirty="0">
                <a:ln>
                  <a:noFill/>
                </a:ln>
                <a:solidFill>
                  <a:srgbClr val="000080"/>
                </a:solidFill>
                <a:effectLst/>
                <a:latin typeface="Consolas" panose="020B0609020204030204" pitchFamily="49" charset="0"/>
              </a:rPr>
              <a:t>public static void </a:t>
            </a:r>
            <a:r>
              <a:rPr kumimoji="0" lang="en-US" altLang="en-US" b="0" i="0" u="none" strike="noStrike" cap="none" normalizeH="0" baseline="0" dirty="0">
                <a:ln>
                  <a:noFill/>
                </a:ln>
                <a:solidFill>
                  <a:srgbClr val="000000"/>
                </a:solidFill>
                <a:effectLst/>
                <a:latin typeface="Consolas" panose="020B0609020204030204" pitchFamily="49" charset="0"/>
              </a:rPr>
              <a:t>main(String[] </a:t>
            </a:r>
            <a:r>
              <a:rPr kumimoji="0" lang="en-US" altLang="en-US" b="0" i="0" u="none" strike="noStrike" cap="none" normalizeH="0" baseline="0" dirty="0" err="1">
                <a:ln>
                  <a:noFill/>
                </a:ln>
                <a:solidFill>
                  <a:srgbClr val="000000"/>
                </a:solidFill>
                <a:effectLst/>
                <a:latin typeface="Consolas" panose="020B0609020204030204" pitchFamily="49" charset="0"/>
              </a:rPr>
              <a:t>args</a:t>
            </a:r>
            <a:r>
              <a:rPr kumimoji="0" lang="en-US" altLang="en-US" b="0" i="0" u="none" strike="noStrike" cap="none" normalizeH="0" baseline="0" dirty="0">
                <a:ln>
                  <a:noFill/>
                </a:ln>
                <a:solidFill>
                  <a:srgbClr val="000000"/>
                </a:solidFill>
                <a:effectLst/>
                <a:latin typeface="Consolas" panose="020B0609020204030204" pitchFamily="49" charset="0"/>
              </a:rPr>
              <a:t>) {</a:t>
            </a: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        Person </a:t>
            </a:r>
            <a:r>
              <a:rPr kumimoji="0" lang="en-US" altLang="en-US" b="0" i="0" u="none" strike="noStrike" cap="none" normalizeH="0" baseline="0" dirty="0" err="1">
                <a:ln>
                  <a:noFill/>
                </a:ln>
                <a:solidFill>
                  <a:srgbClr val="000000"/>
                </a:solidFill>
                <a:effectLst/>
                <a:latin typeface="Consolas" panose="020B0609020204030204" pitchFamily="49" charset="0"/>
              </a:rPr>
              <a:t>person</a:t>
            </a:r>
            <a:r>
              <a:rPr kumimoji="0" lang="en-US" altLang="en-US" b="0" i="0" u="none" strike="noStrike" cap="none" normalizeH="0" baseline="0" dirty="0">
                <a:ln>
                  <a:noFill/>
                </a:ln>
                <a:solidFill>
                  <a:srgbClr val="000000"/>
                </a:solidFill>
                <a:effectLst/>
                <a:latin typeface="Consolas" panose="020B0609020204030204" pitchFamily="49" charset="0"/>
              </a:rPr>
              <a:t> = </a:t>
            </a:r>
            <a:r>
              <a:rPr kumimoji="0" lang="en-US" altLang="en-US" b="1" i="0" u="none" strike="noStrike" cap="none" normalizeH="0" baseline="0" dirty="0">
                <a:ln>
                  <a:noFill/>
                </a:ln>
                <a:solidFill>
                  <a:srgbClr val="000080"/>
                </a:solidFill>
                <a:effectLst/>
                <a:latin typeface="Consolas" panose="020B0609020204030204" pitchFamily="49" charset="0"/>
              </a:rPr>
              <a:t>new </a:t>
            </a:r>
            <a:r>
              <a:rPr kumimoji="0" lang="en-US" altLang="en-US" b="0" i="0" u="none" strike="noStrike" cap="none" normalizeH="0" baseline="0" dirty="0">
                <a:ln>
                  <a:noFill/>
                </a:ln>
                <a:solidFill>
                  <a:srgbClr val="000000"/>
                </a:solidFill>
                <a:effectLst/>
                <a:latin typeface="Consolas" panose="020B0609020204030204" pitchFamily="49" charset="0"/>
              </a:rPr>
              <a:t>Person();</a:t>
            </a: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err="1">
                <a:ln>
                  <a:noFill/>
                </a:ln>
                <a:solidFill>
                  <a:srgbClr val="000000"/>
                </a:solidFill>
                <a:effectLst/>
                <a:latin typeface="Consolas" panose="020B0609020204030204" pitchFamily="49" charset="0"/>
              </a:rPr>
              <a:t>person.setName</a:t>
            </a:r>
            <a:r>
              <a:rPr kumimoji="0" lang="en-US" altLang="en-US" b="0" i="0" u="none" strike="noStrike" cap="none" normalizeH="0" baseline="0" dirty="0">
                <a:ln>
                  <a:noFill/>
                </a:ln>
                <a:solidFill>
                  <a:srgbClr val="000000"/>
                </a:solidFill>
                <a:effectLst/>
                <a:latin typeface="Consolas" panose="020B0609020204030204" pitchFamily="49" charset="0"/>
              </a:rPr>
              <a:t>(</a:t>
            </a:r>
            <a:r>
              <a:rPr kumimoji="0" lang="en-US" altLang="en-US" b="1" i="0" u="none" strike="noStrike" cap="none" normalizeH="0" baseline="0" dirty="0">
                <a:ln>
                  <a:noFill/>
                </a:ln>
                <a:solidFill>
                  <a:srgbClr val="008000"/>
                </a:solidFill>
                <a:effectLst/>
                <a:latin typeface="Consolas" panose="020B0609020204030204" pitchFamily="49" charset="0"/>
              </a:rPr>
              <a:t>"</a:t>
            </a:r>
            <a:r>
              <a:rPr kumimoji="0" lang="en-US" altLang="en-US" b="1" i="0" u="none" strike="noStrike" cap="none" normalizeH="0" baseline="0" dirty="0" err="1">
                <a:ln>
                  <a:noFill/>
                </a:ln>
                <a:solidFill>
                  <a:srgbClr val="008000"/>
                </a:solidFill>
                <a:effectLst/>
                <a:latin typeface="Consolas" panose="020B0609020204030204" pitchFamily="49" charset="0"/>
              </a:rPr>
              <a:t>Phuc</a:t>
            </a:r>
            <a:r>
              <a:rPr kumimoji="0" lang="en-US" altLang="en-US" b="1" i="0" u="none" strike="noStrike" cap="none" normalizeH="0" baseline="0" dirty="0">
                <a:ln>
                  <a:noFill/>
                </a:ln>
                <a:solidFill>
                  <a:srgbClr val="008000"/>
                </a:solidFill>
                <a:effectLst/>
                <a:latin typeface="Consolas" panose="020B0609020204030204" pitchFamily="49" charset="0"/>
              </a:rPr>
              <a:t>"</a:t>
            </a:r>
            <a:r>
              <a:rPr kumimoji="0" lang="en-US" altLang="en-US" b="0" i="0" u="none" strike="noStrike" cap="none" normalizeH="0" baseline="0" dirty="0">
                <a:ln>
                  <a:noFill/>
                </a:ln>
                <a:solidFill>
                  <a:srgbClr val="000000"/>
                </a:solidFill>
                <a:effectLst/>
                <a:latin typeface="Consolas" panose="020B0609020204030204" pitchFamily="49" charset="0"/>
              </a:rPr>
              <a:t>);</a:t>
            </a: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err="1">
                <a:ln>
                  <a:noFill/>
                </a:ln>
                <a:solidFill>
                  <a:srgbClr val="000000"/>
                </a:solidFill>
                <a:effectLst/>
                <a:latin typeface="Consolas" panose="020B0609020204030204" pitchFamily="49" charset="0"/>
              </a:rPr>
              <a:t>System.</a:t>
            </a:r>
            <a:r>
              <a:rPr kumimoji="0" lang="en-US" altLang="en-US" b="1" i="1" u="none" strike="noStrike" cap="none" normalizeH="0" baseline="0" dirty="0" err="1">
                <a:ln>
                  <a:noFill/>
                </a:ln>
                <a:solidFill>
                  <a:srgbClr val="660E7A"/>
                </a:solidFill>
                <a:effectLst/>
                <a:latin typeface="Consolas" panose="020B0609020204030204" pitchFamily="49" charset="0"/>
              </a:rPr>
              <a:t>out</a:t>
            </a:r>
            <a:r>
              <a:rPr kumimoji="0" lang="en-US" altLang="en-US" b="0" i="0" u="none" strike="noStrike" cap="none" normalizeH="0" baseline="0" dirty="0" err="1">
                <a:ln>
                  <a:noFill/>
                </a:ln>
                <a:solidFill>
                  <a:srgbClr val="000000"/>
                </a:solidFill>
                <a:effectLst/>
                <a:latin typeface="Consolas" panose="020B0609020204030204" pitchFamily="49" charset="0"/>
              </a:rPr>
              <a:t>.println</a:t>
            </a:r>
            <a:r>
              <a:rPr kumimoji="0" lang="en-US" altLang="en-US" b="0" i="0" u="none" strike="noStrike" cap="none" normalizeH="0" baseline="0" dirty="0">
                <a:ln>
                  <a:noFill/>
                </a:ln>
                <a:solidFill>
                  <a:srgbClr val="000000"/>
                </a:solidFill>
                <a:effectLst/>
                <a:latin typeface="Consolas" panose="020B0609020204030204" pitchFamily="49" charset="0"/>
              </a:rPr>
              <a:t>(</a:t>
            </a:r>
            <a:r>
              <a:rPr kumimoji="0" lang="en-US" altLang="en-US" b="0" i="0" u="none" strike="noStrike" cap="none" normalizeH="0" baseline="0" dirty="0" err="1">
                <a:ln>
                  <a:noFill/>
                </a:ln>
                <a:solidFill>
                  <a:srgbClr val="000000"/>
                </a:solidFill>
                <a:effectLst/>
                <a:latin typeface="Consolas" panose="020B0609020204030204" pitchFamily="49" charset="0"/>
              </a:rPr>
              <a:t>person.getName</a:t>
            </a:r>
            <a:r>
              <a:rPr kumimoji="0" lang="en-US" altLang="en-US" b="0" i="0" u="none" strike="noStrike" cap="none" normalizeH="0" baseline="0" dirty="0">
                <a:ln>
                  <a:noFill/>
                </a:ln>
                <a:solidFill>
                  <a:srgbClr val="000000"/>
                </a:solidFill>
                <a:effectLst/>
                <a:latin typeface="Consolas" panose="020B0609020204030204" pitchFamily="49" charset="0"/>
              </a:rPr>
              <a:t>());</a:t>
            </a: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    }</a:t>
            </a: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459789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12958F-B082-4745-84BD-9476A6BBC557}"/>
              </a:ext>
            </a:extLst>
          </p:cNvPr>
          <p:cNvSpPr>
            <a:spLocks noGrp="1"/>
          </p:cNvSpPr>
          <p:nvPr>
            <p:ph type="title"/>
          </p:nvPr>
        </p:nvSpPr>
        <p:spPr/>
        <p:txBody>
          <a:bodyPr/>
          <a:lstStyle/>
          <a:p>
            <a:r>
              <a:rPr lang="en-US" dirty="0">
                <a:solidFill>
                  <a:srgbClr val="0070C0"/>
                </a:solidFill>
                <a:latin typeface="Times New Roman" panose="02020603050405020304" pitchFamily="18" charset="0"/>
                <a:cs typeface="Times New Roman" panose="02020603050405020304" pitchFamily="18" charset="0"/>
              </a:rPr>
              <a:t>Java Encapsulation</a:t>
            </a:r>
          </a:p>
        </p:txBody>
      </p:sp>
      <p:sp>
        <p:nvSpPr>
          <p:cNvPr id="6" name="Content Placeholder 2">
            <a:extLst>
              <a:ext uri="{FF2B5EF4-FFF2-40B4-BE49-F238E27FC236}">
                <a16:creationId xmlns:a16="http://schemas.microsoft.com/office/drawing/2014/main" id="{0E887379-81AF-4E1C-A59F-62C33715ABA6}"/>
              </a:ext>
            </a:extLst>
          </p:cNvPr>
          <p:cNvSpPr txBox="1">
            <a:spLocks/>
          </p:cNvSpPr>
          <p:nvPr/>
        </p:nvSpPr>
        <p:spPr>
          <a:xfrm>
            <a:off x="838201" y="1880371"/>
            <a:ext cx="10515599" cy="451155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err="1">
                <a:latin typeface="Times New Roman" panose="02020603050405020304" pitchFamily="18" charset="0"/>
                <a:cs typeface="Times New Roman" panose="02020603050405020304" pitchFamily="18" charset="0"/>
              </a:rPr>
              <a:t>Tại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sao</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dùng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tính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đóng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gói</a:t>
            </a:r>
            <a:r>
              <a:rPr lang="en-US" sz="2000" dirty="0">
                <a:latin typeface="Times New Roman" panose="02020603050405020304" pitchFamily="18" charset="0"/>
                <a:cs typeface="Times New Roman" panose="02020603050405020304" pitchFamily="18" charset="0"/>
              </a:rPr>
              <a:t>?</a:t>
            </a:r>
          </a:p>
          <a:p>
            <a:pPr lvl="1">
              <a:buFont typeface="Wingdings" panose="05000000000000000000" pitchFamily="2" charset="2"/>
              <a:buChar char="§"/>
            </a:pPr>
            <a:r>
              <a:rPr lang="en-US" sz="1600" dirty="0" err="1">
                <a:latin typeface="Times New Roman" panose="02020603050405020304" pitchFamily="18" charset="0"/>
                <a:cs typeface="Times New Roman" panose="02020603050405020304" pitchFamily="18" charset="0"/>
              </a:rPr>
              <a:t>Dể</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dàng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điều</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khiển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thuộc</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tính</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và</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ph</a:t>
            </a:r>
            <a:r>
              <a:rPr lang="vi-VN" sz="1600" dirty="0">
                <a:latin typeface="Times New Roman" panose="02020603050405020304" pitchFamily="18" charset="0"/>
                <a:cs typeface="Times New Roman" panose="02020603050405020304" pitchFamily="18" charset="0"/>
              </a:rPr>
              <a:t>ư</a:t>
            </a:r>
            <a:r>
              <a:rPr lang="en-US" sz="1600" dirty="0" err="1">
                <a:latin typeface="Times New Roman" panose="02020603050405020304" pitchFamily="18" charset="0"/>
                <a:cs typeface="Times New Roman" panose="02020603050405020304" pitchFamily="18" charset="0"/>
              </a:rPr>
              <a:t>ơng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thức</a:t>
            </a:r>
            <a:endParaRPr lang="en-US" sz="1600" dirty="0">
              <a:latin typeface="Times New Roman" panose="02020603050405020304" pitchFamily="18" charset="0"/>
              <a:cs typeface="Times New Roman" panose="02020603050405020304" pitchFamily="18" charset="0"/>
            </a:endParaRPr>
          </a:p>
          <a:p>
            <a:pPr lvl="1">
              <a:buFont typeface="Wingdings" panose="05000000000000000000" pitchFamily="2" charset="2"/>
              <a:buChar char="§"/>
            </a:pPr>
            <a:r>
              <a:rPr lang="en-US" sz="1600" dirty="0" err="1">
                <a:latin typeface="Times New Roman" panose="02020603050405020304" pitchFamily="18" charset="0"/>
                <a:cs typeface="Times New Roman" panose="02020603050405020304" pitchFamily="18" charset="0"/>
              </a:rPr>
              <a:t>Thuộc</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tính</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của</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lớp</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có</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thể</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chỉ</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đọc</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hoặc</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chỉ</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ghi</a:t>
            </a:r>
            <a:endParaRPr lang="en-US" sz="1600" dirty="0">
              <a:latin typeface="Times New Roman" panose="02020603050405020304" pitchFamily="18" charset="0"/>
              <a:cs typeface="Times New Roman" panose="02020603050405020304" pitchFamily="18" charset="0"/>
            </a:endParaRPr>
          </a:p>
          <a:p>
            <a:pPr lvl="1">
              <a:buFont typeface="Wingdings" panose="05000000000000000000" pitchFamily="2" charset="2"/>
              <a:buChar char="§"/>
            </a:pPr>
            <a:r>
              <a:rPr lang="en-US" sz="1600" dirty="0" err="1">
                <a:latin typeface="Times New Roman" panose="02020603050405020304" pitchFamily="18" charset="0"/>
                <a:cs typeface="Times New Roman" panose="02020603050405020304" pitchFamily="18" charset="0"/>
              </a:rPr>
              <a:t>Tăng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tính</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bảo</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mật</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dữ</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liệu</a:t>
            </a:r>
            <a:endParaRPr lang="en-US" sz="1200" dirty="0">
              <a:latin typeface="Consolas" panose="020B0609020204030204" pitchFamily="49" charset="0"/>
              <a:cs typeface="Times New Roman" panose="02020603050405020304" pitchFamily="18" charset="0"/>
            </a:endParaRPr>
          </a:p>
          <a:p>
            <a:pPr lvl="1">
              <a:buFont typeface="Wingdings" panose="05000000000000000000" pitchFamily="2" charset="2"/>
              <a:buChar char="§"/>
            </a:pPr>
            <a:endParaRPr lang="en-US" sz="2000" dirty="0">
              <a:latin typeface="Consolas" panose="020B0609020204030204" pitchFamily="49" charset="0"/>
              <a:cs typeface="Times New Roman" panose="02020603050405020304" pitchFamily="18" charset="0"/>
            </a:endParaRPr>
          </a:p>
        </p:txBody>
      </p:sp>
      <p:sp>
        <p:nvSpPr>
          <p:cNvPr id="3" name="Rectangle 1">
            <a:extLst>
              <a:ext uri="{FF2B5EF4-FFF2-40B4-BE49-F238E27FC236}">
                <a16:creationId xmlns:a16="http://schemas.microsoft.com/office/drawing/2014/main" id="{F8395CAF-D665-45FA-B3D7-557431DE4056}"/>
              </a:ext>
            </a:extLst>
          </p:cNvPr>
          <p:cNvSpPr>
            <a:spLocks noChangeArrowheads="1"/>
          </p:cNvSpPr>
          <p:nvPr/>
        </p:nvSpPr>
        <p:spPr bwMode="auto">
          <a:xfrm>
            <a:off x="6010184" y="1801596"/>
            <a:ext cx="5690587" cy="452431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000080"/>
                </a:solidFill>
                <a:effectLst/>
                <a:latin typeface="Consolas" panose="020B0609020204030204" pitchFamily="49" charset="0"/>
              </a:rPr>
              <a:t>public class </a:t>
            </a:r>
            <a:r>
              <a:rPr kumimoji="0" lang="en-US" altLang="en-US" b="0" i="0" u="none" strike="noStrike" cap="none" normalizeH="0" baseline="0" dirty="0">
                <a:ln>
                  <a:noFill/>
                </a:ln>
                <a:solidFill>
                  <a:srgbClr val="000000"/>
                </a:solidFill>
                <a:effectLst/>
                <a:latin typeface="Consolas" panose="020B0609020204030204" pitchFamily="49" charset="0"/>
              </a:rPr>
              <a:t>Student {</a:t>
            </a: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1" i="0" u="none" strike="noStrike" cap="none" normalizeH="0" baseline="0" dirty="0">
                <a:ln>
                  <a:noFill/>
                </a:ln>
                <a:solidFill>
                  <a:srgbClr val="000080"/>
                </a:solidFill>
                <a:effectLst/>
                <a:latin typeface="Consolas" panose="020B0609020204030204" pitchFamily="49" charset="0"/>
              </a:rPr>
              <a:t>private int </a:t>
            </a:r>
            <a:r>
              <a:rPr kumimoji="0" lang="en-US" altLang="en-US" b="1" i="0" u="none" strike="noStrike" cap="none" normalizeH="0" baseline="0" dirty="0">
                <a:ln>
                  <a:noFill/>
                </a:ln>
                <a:solidFill>
                  <a:srgbClr val="660E7A"/>
                </a:solidFill>
                <a:effectLst/>
                <a:latin typeface="Consolas" panose="020B0609020204030204" pitchFamily="49" charset="0"/>
              </a:rPr>
              <a:t>point</a:t>
            </a: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1" u="none" strike="noStrike" cap="none" normalizeH="0" baseline="0" dirty="0">
                <a:ln>
                  <a:noFill/>
                </a:ln>
                <a:solidFill>
                  <a:srgbClr val="808080"/>
                </a:solidFill>
                <a:effectLst/>
                <a:latin typeface="Consolas" panose="020B0609020204030204" pitchFamily="49" charset="0"/>
              </a:rPr>
              <a:t>// 0 -&gt; 10</a:t>
            </a:r>
            <a:br>
              <a:rPr kumimoji="0" lang="en-US" altLang="en-US" b="0" i="1" u="none" strike="noStrike" cap="none" normalizeH="0" baseline="0" dirty="0">
                <a:ln>
                  <a:noFill/>
                </a:ln>
                <a:solidFill>
                  <a:srgbClr val="808080"/>
                </a:solidFill>
                <a:effectLst/>
                <a:latin typeface="Consolas" panose="020B0609020204030204" pitchFamily="49" charset="0"/>
              </a:rPr>
            </a:br>
            <a:br>
              <a:rPr kumimoji="0" lang="en-US" altLang="en-US" b="0" i="1" u="none" strike="noStrike" cap="none" normalizeH="0" baseline="0" dirty="0">
                <a:ln>
                  <a:noFill/>
                </a:ln>
                <a:solidFill>
                  <a:srgbClr val="808080"/>
                </a:solidFill>
                <a:effectLst/>
                <a:latin typeface="Consolas" panose="020B0609020204030204" pitchFamily="49" charset="0"/>
              </a:rPr>
            </a:br>
            <a:r>
              <a:rPr kumimoji="0" lang="en-US" altLang="en-US" b="0" i="1" u="none" strike="noStrike" cap="none" normalizeH="0" baseline="0" dirty="0">
                <a:ln>
                  <a:noFill/>
                </a:ln>
                <a:solidFill>
                  <a:srgbClr val="808080"/>
                </a:solidFill>
                <a:effectLst/>
                <a:latin typeface="Consolas" panose="020B0609020204030204" pitchFamily="49" charset="0"/>
              </a:rPr>
              <a:t>    </a:t>
            </a:r>
            <a:r>
              <a:rPr kumimoji="0" lang="en-US" altLang="en-US" b="1" i="0" u="none" strike="noStrike" cap="none" normalizeH="0" baseline="0" dirty="0">
                <a:ln>
                  <a:noFill/>
                </a:ln>
                <a:solidFill>
                  <a:srgbClr val="000080"/>
                </a:solidFill>
                <a:effectLst/>
                <a:latin typeface="Consolas" panose="020B0609020204030204" pitchFamily="49" charset="0"/>
              </a:rPr>
              <a:t>public int </a:t>
            </a:r>
            <a:r>
              <a:rPr kumimoji="0" lang="en-US" altLang="en-US" b="0" i="0" u="none" strike="noStrike" cap="none" normalizeH="0" baseline="0" dirty="0" err="1">
                <a:ln>
                  <a:noFill/>
                </a:ln>
                <a:solidFill>
                  <a:srgbClr val="000000"/>
                </a:solidFill>
                <a:effectLst/>
                <a:latin typeface="Consolas" panose="020B0609020204030204" pitchFamily="49" charset="0"/>
              </a:rPr>
              <a:t>getPoint</a:t>
            </a:r>
            <a:r>
              <a:rPr kumimoji="0" lang="en-US" altLang="en-US" b="0" i="0" u="none" strike="noStrike" cap="none" normalizeH="0" baseline="0" dirty="0">
                <a:ln>
                  <a:noFill/>
                </a:ln>
                <a:solidFill>
                  <a:srgbClr val="000000"/>
                </a:solidFill>
                <a:effectLst/>
                <a:latin typeface="Consolas" panose="020B0609020204030204" pitchFamily="49" charset="0"/>
              </a:rPr>
              <a:t>() {</a:t>
            </a: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1" i="0" u="none" strike="noStrike" cap="none" normalizeH="0" baseline="0" dirty="0">
                <a:ln>
                  <a:noFill/>
                </a:ln>
                <a:solidFill>
                  <a:srgbClr val="000080"/>
                </a:solidFill>
                <a:effectLst/>
                <a:latin typeface="Consolas" panose="020B0609020204030204" pitchFamily="49" charset="0"/>
              </a:rPr>
              <a:t>return </a:t>
            </a:r>
            <a:r>
              <a:rPr kumimoji="0" lang="en-US" altLang="en-US" b="1" i="0" u="none" strike="noStrike" cap="none" normalizeH="0" baseline="0" dirty="0">
                <a:ln>
                  <a:noFill/>
                </a:ln>
                <a:solidFill>
                  <a:srgbClr val="660E7A"/>
                </a:solidFill>
                <a:effectLst/>
                <a:latin typeface="Consolas" panose="020B0609020204030204" pitchFamily="49" charset="0"/>
              </a:rPr>
              <a:t>point</a:t>
            </a:r>
            <a:r>
              <a:rPr kumimoji="0" lang="en-US" altLang="en-US" b="0" i="0" u="none" strike="noStrike" cap="none" normalizeH="0" baseline="0" dirty="0">
                <a:ln>
                  <a:noFill/>
                </a:ln>
                <a:solidFill>
                  <a:srgbClr val="000000"/>
                </a:solidFill>
                <a:effectLst/>
                <a:latin typeface="Consolas" panose="020B0609020204030204" pitchFamily="49" charset="0"/>
              </a:rPr>
              <a:t>;</a:t>
            </a: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    }</a:t>
            </a:r>
            <a:br>
              <a:rPr kumimoji="0" lang="en-US" altLang="en-US" b="0" i="0" u="none" strike="noStrike" cap="none" normalizeH="0" baseline="0" dirty="0">
                <a:ln>
                  <a:noFill/>
                </a:ln>
                <a:solidFill>
                  <a:srgbClr val="000000"/>
                </a:solidFill>
                <a:effectLst/>
                <a:latin typeface="Consolas" panose="020B0609020204030204" pitchFamily="49" charset="0"/>
              </a:rPr>
            </a:b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1" i="0" u="none" strike="noStrike" cap="none" normalizeH="0" baseline="0" dirty="0">
                <a:ln>
                  <a:noFill/>
                </a:ln>
                <a:solidFill>
                  <a:srgbClr val="000080"/>
                </a:solidFill>
                <a:effectLst/>
                <a:latin typeface="Consolas" panose="020B0609020204030204" pitchFamily="49" charset="0"/>
              </a:rPr>
              <a:t>public void </a:t>
            </a:r>
            <a:r>
              <a:rPr kumimoji="0" lang="en-US" altLang="en-US" b="0" i="0" u="none" strike="noStrike" cap="none" normalizeH="0" baseline="0" dirty="0" err="1">
                <a:ln>
                  <a:noFill/>
                </a:ln>
                <a:solidFill>
                  <a:srgbClr val="000000"/>
                </a:solidFill>
                <a:effectLst/>
                <a:latin typeface="Consolas" panose="020B0609020204030204" pitchFamily="49" charset="0"/>
              </a:rPr>
              <a:t>setPoint</a:t>
            </a:r>
            <a:r>
              <a:rPr kumimoji="0" lang="en-US" altLang="en-US" b="0" i="0" u="none" strike="noStrike" cap="none" normalizeH="0" baseline="0" dirty="0">
                <a:ln>
                  <a:noFill/>
                </a:ln>
                <a:solidFill>
                  <a:srgbClr val="000000"/>
                </a:solidFill>
                <a:effectLst/>
                <a:latin typeface="Consolas" panose="020B0609020204030204" pitchFamily="49" charset="0"/>
              </a:rPr>
              <a:t>(</a:t>
            </a:r>
            <a:r>
              <a:rPr kumimoji="0" lang="en-US" altLang="en-US" b="1" i="0" u="none" strike="noStrike" cap="none" normalizeH="0" baseline="0" dirty="0">
                <a:ln>
                  <a:noFill/>
                </a:ln>
                <a:solidFill>
                  <a:srgbClr val="000080"/>
                </a:solidFill>
                <a:effectLst/>
                <a:latin typeface="Consolas" panose="020B0609020204030204" pitchFamily="49" charset="0"/>
              </a:rPr>
              <a:t>int </a:t>
            </a:r>
            <a:r>
              <a:rPr kumimoji="0" lang="en-US" altLang="en-US" b="0" i="0" u="none" strike="noStrike" cap="none" normalizeH="0" baseline="0" dirty="0">
                <a:ln>
                  <a:noFill/>
                </a:ln>
                <a:solidFill>
                  <a:srgbClr val="000000"/>
                </a:solidFill>
                <a:effectLst/>
                <a:latin typeface="Consolas" panose="020B0609020204030204" pitchFamily="49" charset="0"/>
              </a:rPr>
              <a:t>point) {</a:t>
            </a: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1" i="0" u="none" strike="noStrike" cap="none" normalizeH="0" baseline="0" dirty="0">
                <a:ln>
                  <a:noFill/>
                </a:ln>
                <a:solidFill>
                  <a:srgbClr val="000080"/>
                </a:solidFill>
                <a:effectLst/>
                <a:latin typeface="Consolas" panose="020B0609020204030204" pitchFamily="49" charset="0"/>
              </a:rPr>
              <a:t>if </a:t>
            </a:r>
            <a:r>
              <a:rPr kumimoji="0" lang="en-US" altLang="en-US" b="0" i="0" u="none" strike="noStrike" cap="none" normalizeH="0" baseline="0" dirty="0">
                <a:ln>
                  <a:noFill/>
                </a:ln>
                <a:solidFill>
                  <a:srgbClr val="000000"/>
                </a:solidFill>
                <a:effectLst/>
                <a:latin typeface="Consolas" panose="020B0609020204030204" pitchFamily="49" charset="0"/>
              </a:rPr>
              <a:t>(point &lt; </a:t>
            </a:r>
            <a:r>
              <a:rPr kumimoji="0" lang="en-US" altLang="en-US" b="0" i="0" u="none" strike="noStrike" cap="none" normalizeH="0" baseline="0" dirty="0">
                <a:ln>
                  <a:noFill/>
                </a:ln>
                <a:solidFill>
                  <a:srgbClr val="0000FF"/>
                </a:solidFill>
                <a:effectLst/>
                <a:latin typeface="Consolas" panose="020B0609020204030204" pitchFamily="49" charset="0"/>
              </a:rPr>
              <a:t>0 </a:t>
            </a:r>
            <a:r>
              <a:rPr kumimoji="0" lang="en-US" altLang="en-US" b="0" i="0" u="none" strike="noStrike" cap="none" normalizeH="0" baseline="0" dirty="0">
                <a:ln>
                  <a:noFill/>
                </a:ln>
                <a:solidFill>
                  <a:srgbClr val="000000"/>
                </a:solidFill>
                <a:effectLst/>
                <a:latin typeface="Consolas" panose="020B0609020204030204" pitchFamily="49" charset="0"/>
              </a:rPr>
              <a:t>|| point &gt; </a:t>
            </a:r>
            <a:r>
              <a:rPr kumimoji="0" lang="en-US" altLang="en-US" b="0" i="0" u="none" strike="noStrike" cap="none" normalizeH="0" baseline="0" dirty="0">
                <a:ln>
                  <a:noFill/>
                </a:ln>
                <a:solidFill>
                  <a:srgbClr val="0000FF"/>
                </a:solidFill>
                <a:effectLst/>
                <a:latin typeface="Consolas" panose="020B0609020204030204" pitchFamily="49" charset="0"/>
              </a:rPr>
              <a:t>10</a:t>
            </a:r>
            <a:r>
              <a:rPr kumimoji="0" lang="en-US" altLang="en-US" b="0" i="0" u="none" strike="noStrike" cap="none" normalizeH="0" baseline="0" dirty="0">
                <a:ln>
                  <a:noFill/>
                </a:ln>
                <a:solidFill>
                  <a:srgbClr val="000000"/>
                </a:solidFill>
                <a:effectLst/>
                <a:latin typeface="Consolas" panose="020B0609020204030204" pitchFamily="49" charset="0"/>
              </a:rPr>
              <a:t>) {</a:t>
            </a: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err="1">
                <a:ln>
                  <a:noFill/>
                </a:ln>
                <a:solidFill>
                  <a:srgbClr val="000000"/>
                </a:solidFill>
                <a:effectLst/>
                <a:latin typeface="Consolas" panose="020B0609020204030204" pitchFamily="49" charset="0"/>
              </a:rPr>
              <a:t>System.</a:t>
            </a:r>
            <a:r>
              <a:rPr kumimoji="0" lang="en-US" altLang="en-US" b="1" i="1" u="none" strike="noStrike" cap="none" normalizeH="0" baseline="0" dirty="0" err="1">
                <a:ln>
                  <a:noFill/>
                </a:ln>
                <a:solidFill>
                  <a:srgbClr val="660E7A"/>
                </a:solidFill>
                <a:effectLst/>
                <a:latin typeface="Consolas" panose="020B0609020204030204" pitchFamily="49" charset="0"/>
              </a:rPr>
              <a:t>out</a:t>
            </a:r>
            <a:r>
              <a:rPr kumimoji="0" lang="en-US" altLang="en-US" b="0" i="0" u="none" strike="noStrike" cap="none" normalizeH="0" baseline="0" dirty="0" err="1">
                <a:ln>
                  <a:noFill/>
                </a:ln>
                <a:solidFill>
                  <a:srgbClr val="000000"/>
                </a:solidFill>
                <a:effectLst/>
                <a:latin typeface="Consolas" panose="020B0609020204030204" pitchFamily="49" charset="0"/>
              </a:rPr>
              <a:t>.println</a:t>
            </a:r>
            <a:r>
              <a:rPr kumimoji="0" lang="en-US" altLang="en-US" b="0" i="0" u="none" strike="noStrike" cap="none" normalizeH="0" baseline="0" dirty="0">
                <a:ln>
                  <a:noFill/>
                </a:ln>
                <a:solidFill>
                  <a:srgbClr val="000000"/>
                </a:solidFill>
                <a:effectLst/>
                <a:latin typeface="Consolas" panose="020B0609020204030204" pitchFamily="49" charset="0"/>
              </a:rPr>
              <a:t>(</a:t>
            </a:r>
            <a:r>
              <a:rPr kumimoji="0" lang="en-US" altLang="en-US" b="1" i="0" u="none" strike="noStrike" cap="none" normalizeH="0" baseline="0" dirty="0">
                <a:ln>
                  <a:noFill/>
                </a:ln>
                <a:solidFill>
                  <a:srgbClr val="008000"/>
                </a:solidFill>
                <a:effectLst/>
                <a:latin typeface="Consolas" panose="020B0609020204030204" pitchFamily="49" charset="0"/>
              </a:rPr>
              <a:t>"Point should be between 0 and 10"</a:t>
            </a:r>
            <a:r>
              <a:rPr kumimoji="0" lang="en-US" altLang="en-US" b="0" i="0" u="none" strike="noStrike" cap="none" normalizeH="0" baseline="0" dirty="0">
                <a:ln>
                  <a:noFill/>
                </a:ln>
                <a:solidFill>
                  <a:srgbClr val="000000"/>
                </a:solidFill>
                <a:effectLst/>
                <a:latin typeface="Consolas" panose="020B0609020204030204" pitchFamily="49" charset="0"/>
              </a:rPr>
              <a:t>);</a:t>
            </a: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        } </a:t>
            </a:r>
            <a:r>
              <a:rPr kumimoji="0" lang="en-US" altLang="en-US" b="1" i="0" u="none" strike="noStrike" cap="none" normalizeH="0" baseline="0" dirty="0">
                <a:ln>
                  <a:noFill/>
                </a:ln>
                <a:solidFill>
                  <a:srgbClr val="000080"/>
                </a:solidFill>
                <a:effectLst/>
                <a:latin typeface="Consolas" panose="020B0609020204030204" pitchFamily="49" charset="0"/>
              </a:rPr>
              <a:t>else </a:t>
            </a:r>
            <a:r>
              <a:rPr kumimoji="0" lang="en-US" altLang="en-US" b="0" i="0" u="none" strike="noStrike" cap="none" normalizeH="0" baseline="0" dirty="0">
                <a:ln>
                  <a:noFill/>
                </a:ln>
                <a:solidFill>
                  <a:srgbClr val="000000"/>
                </a:solidFill>
                <a:effectLst/>
                <a:latin typeface="Consolas" panose="020B0609020204030204" pitchFamily="49" charset="0"/>
              </a:rPr>
              <a:t>{</a:t>
            </a: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1" i="0" u="none" strike="noStrike" cap="none" normalizeH="0" baseline="0" dirty="0" err="1">
                <a:ln>
                  <a:noFill/>
                </a:ln>
                <a:solidFill>
                  <a:srgbClr val="000080"/>
                </a:solidFill>
                <a:effectLst/>
                <a:latin typeface="Consolas" panose="020B0609020204030204" pitchFamily="49" charset="0"/>
              </a:rPr>
              <a:t>this</a:t>
            </a:r>
            <a:r>
              <a:rPr kumimoji="0" lang="en-US" altLang="en-US" b="0" i="0" u="none" strike="noStrike" cap="none" normalizeH="0" baseline="0" dirty="0" err="1">
                <a:ln>
                  <a:noFill/>
                </a:ln>
                <a:solidFill>
                  <a:srgbClr val="000000"/>
                </a:solidFill>
                <a:effectLst/>
                <a:latin typeface="Consolas" panose="020B0609020204030204" pitchFamily="49" charset="0"/>
              </a:rPr>
              <a:t>.</a:t>
            </a:r>
            <a:r>
              <a:rPr kumimoji="0" lang="en-US" altLang="en-US" b="1" i="0" u="none" strike="noStrike" cap="none" normalizeH="0" baseline="0" dirty="0" err="1">
                <a:ln>
                  <a:noFill/>
                </a:ln>
                <a:solidFill>
                  <a:srgbClr val="660E7A"/>
                </a:solidFill>
                <a:effectLst/>
                <a:latin typeface="Consolas" panose="020B0609020204030204" pitchFamily="49" charset="0"/>
              </a:rPr>
              <a:t>point</a:t>
            </a:r>
            <a:r>
              <a:rPr kumimoji="0" lang="en-US" altLang="en-US" b="1" i="0" u="none" strike="noStrike" cap="none" normalizeH="0" baseline="0" dirty="0">
                <a:ln>
                  <a:noFill/>
                </a:ln>
                <a:solidFill>
                  <a:srgbClr val="660E7A"/>
                </a:solidFill>
                <a:effectLst/>
                <a:latin typeface="Consolas" panose="020B0609020204030204" pitchFamily="49" charset="0"/>
              </a:rPr>
              <a:t> </a:t>
            </a:r>
            <a:r>
              <a:rPr kumimoji="0" lang="en-US" altLang="en-US" b="0" i="0" u="none" strike="noStrike" cap="none" normalizeH="0" baseline="0" dirty="0">
                <a:ln>
                  <a:noFill/>
                </a:ln>
                <a:solidFill>
                  <a:srgbClr val="000000"/>
                </a:solidFill>
                <a:effectLst/>
                <a:latin typeface="Consolas" panose="020B0609020204030204" pitchFamily="49" charset="0"/>
              </a:rPr>
              <a:t>= point;</a:t>
            </a: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        }</a:t>
            </a: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    }</a:t>
            </a: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147588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12958F-B082-4745-84BD-9476A6BBC557}"/>
              </a:ext>
            </a:extLst>
          </p:cNvPr>
          <p:cNvSpPr>
            <a:spLocks noGrp="1"/>
          </p:cNvSpPr>
          <p:nvPr>
            <p:ph type="title"/>
          </p:nvPr>
        </p:nvSpPr>
        <p:spPr/>
        <p:txBody>
          <a:bodyPr/>
          <a:lstStyle/>
          <a:p>
            <a:r>
              <a:rPr lang="en-US" dirty="0">
                <a:solidFill>
                  <a:srgbClr val="0070C0"/>
                </a:solidFill>
                <a:latin typeface="Times New Roman" panose="02020603050405020304" pitchFamily="18" charset="0"/>
                <a:cs typeface="Times New Roman" panose="02020603050405020304" pitchFamily="18" charset="0"/>
              </a:rPr>
              <a:t>Java Packages</a:t>
            </a:r>
          </a:p>
        </p:txBody>
      </p:sp>
      <p:sp>
        <p:nvSpPr>
          <p:cNvPr id="6" name="Content Placeholder 2">
            <a:extLst>
              <a:ext uri="{FF2B5EF4-FFF2-40B4-BE49-F238E27FC236}">
                <a16:creationId xmlns:a16="http://schemas.microsoft.com/office/drawing/2014/main" id="{0E887379-81AF-4E1C-A59F-62C33715ABA6}"/>
              </a:ext>
            </a:extLst>
          </p:cNvPr>
          <p:cNvSpPr txBox="1">
            <a:spLocks/>
          </p:cNvSpPr>
          <p:nvPr/>
        </p:nvSpPr>
        <p:spPr>
          <a:xfrm>
            <a:off x="838201" y="1880371"/>
            <a:ext cx="10515599" cy="451155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latin typeface="Times New Roman" panose="02020603050405020304" pitchFamily="18" charset="0"/>
                <a:cs typeface="Times New Roman" panose="02020603050405020304" pitchFamily="18" charset="0"/>
              </a:rPr>
              <a:t>Packages </a:t>
            </a:r>
            <a:r>
              <a:rPr lang="en-US" sz="2000" dirty="0" err="1">
                <a:latin typeface="Times New Roman" panose="02020603050405020304" pitchFamily="18" charset="0"/>
                <a:cs typeface="Times New Roman" panose="02020603050405020304" pitchFamily="18" charset="0"/>
              </a:rPr>
              <a:t>giống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nh</a:t>
            </a:r>
            <a:r>
              <a:rPr lang="vi-VN" sz="2000" dirty="0">
                <a:latin typeface="Times New Roman" panose="02020603050405020304" pitchFamily="18" charset="0"/>
                <a:cs typeface="Times New Roman" panose="02020603050405020304" pitchFamily="18" charset="0"/>
              </a:rPr>
              <a:t>ư</a:t>
            </a:r>
            <a:r>
              <a:rPr lang="en-US" sz="2000" dirty="0">
                <a:latin typeface="Times New Roman" panose="02020603050405020304" pitchFamily="18" charset="0"/>
                <a:cs typeface="Times New Roman" panose="02020603050405020304" pitchFamily="18" charset="0"/>
              </a:rPr>
              <a:t> 1 folder, </a:t>
            </a:r>
            <a:r>
              <a:rPr lang="en-US" sz="2000" dirty="0" err="1">
                <a:latin typeface="Times New Roman" panose="02020603050405020304" pitchFamily="18" charset="0"/>
                <a:cs typeface="Times New Roman" panose="02020603050405020304" pitchFamily="18" charset="0"/>
              </a:rPr>
              <a:t>chứa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các</a:t>
            </a:r>
            <a:r>
              <a:rPr lang="en-US" sz="2000" dirty="0">
                <a:latin typeface="Times New Roman" panose="02020603050405020304" pitchFamily="18" charset="0"/>
                <a:cs typeface="Times New Roman" panose="02020603050405020304" pitchFamily="18" charset="0"/>
              </a:rPr>
              <a:t> file java </a:t>
            </a:r>
            <a:r>
              <a:rPr lang="en-US" sz="2000" dirty="0" err="1">
                <a:latin typeface="Times New Roman" panose="02020603050405020304" pitchFamily="18" charset="0"/>
                <a:cs typeface="Times New Roman" panose="02020603050405020304" pitchFamily="18" charset="0"/>
              </a:rPr>
              <a:t>hoặc</a:t>
            </a:r>
            <a:r>
              <a:rPr lang="en-US" sz="2000" dirty="0">
                <a:latin typeface="Times New Roman" panose="02020603050405020304" pitchFamily="18" charset="0"/>
                <a:cs typeface="Times New Roman" panose="02020603050405020304" pitchFamily="18" charset="0"/>
              </a:rPr>
              <a:t> package </a:t>
            </a:r>
            <a:r>
              <a:rPr lang="en-US" sz="2000" dirty="0" err="1">
                <a:latin typeface="Times New Roman" panose="02020603050405020304" pitchFamily="18" charset="0"/>
                <a:cs typeface="Times New Roman" panose="02020603050405020304" pitchFamily="18" charset="0"/>
              </a:rPr>
              <a:t>khác</a:t>
            </a:r>
            <a:endParaRPr lang="en-US" sz="2000" dirty="0">
              <a:latin typeface="Times New Roman" panose="02020603050405020304" pitchFamily="18" charset="0"/>
              <a:cs typeface="Times New Roman" panose="02020603050405020304" pitchFamily="18" charset="0"/>
            </a:endParaRPr>
          </a:p>
          <a:p>
            <a:r>
              <a:rPr lang="en-US" sz="2000" dirty="0" err="1">
                <a:latin typeface="Times New Roman" panose="02020603050405020304" pitchFamily="18" charset="0"/>
                <a:cs typeface="Times New Roman" panose="02020603050405020304" pitchFamily="18" charset="0"/>
              </a:rPr>
              <a:t>Để</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sử</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dụng</a:t>
            </a:r>
            <a:r>
              <a:rPr lang="en-US" sz="2000" dirty="0">
                <a:latin typeface="Times New Roman" panose="02020603050405020304" pitchFamily="18" charset="0"/>
                <a:cs typeface="Times New Roman" panose="02020603050405020304" pitchFamily="18" charset="0"/>
              </a:rPr>
              <a:t> 1 class </a:t>
            </a:r>
            <a:r>
              <a:rPr lang="en-US" sz="2000" dirty="0" err="1">
                <a:latin typeface="Times New Roman" panose="02020603050405020304" pitchFamily="18" charset="0"/>
                <a:cs typeface="Times New Roman" panose="02020603050405020304" pitchFamily="18" charset="0"/>
              </a:rPr>
              <a:t>nằm</a:t>
            </a:r>
            <a:r>
              <a:rPr lang="en-US" sz="2000" dirty="0">
                <a:latin typeface="Times New Roman" panose="02020603050405020304" pitchFamily="18" charset="0"/>
                <a:cs typeface="Times New Roman" panose="02020603050405020304" pitchFamily="18" charset="0"/>
              </a:rPr>
              <a:t> ở package </a:t>
            </a:r>
            <a:r>
              <a:rPr lang="en-US" sz="2000" dirty="0" err="1">
                <a:latin typeface="Times New Roman" panose="02020603050405020304" pitchFamily="18" charset="0"/>
                <a:cs typeface="Times New Roman" panose="02020603050405020304" pitchFamily="18" charset="0"/>
              </a:rPr>
              <a:t>khác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sử</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dụng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từ</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khóa</a:t>
            </a:r>
            <a:r>
              <a:rPr lang="en-US" sz="2000" dirty="0">
                <a:latin typeface="Times New Roman" panose="02020603050405020304" pitchFamily="18" charset="0"/>
                <a:cs typeface="Times New Roman" panose="02020603050405020304" pitchFamily="18" charset="0"/>
              </a:rPr>
              <a:t> </a:t>
            </a:r>
            <a:r>
              <a:rPr lang="en-US" sz="2000" dirty="0">
                <a:solidFill>
                  <a:srgbClr val="C00000"/>
                </a:solidFill>
                <a:latin typeface="Consolas" panose="020B0609020204030204" pitchFamily="49" charset="0"/>
                <a:cs typeface="Times New Roman" panose="02020603050405020304" pitchFamily="18" charset="0"/>
              </a:rPr>
              <a:t>import</a:t>
            </a:r>
            <a:endParaRPr lang="en-US" sz="1200" dirty="0">
              <a:solidFill>
                <a:srgbClr val="C00000"/>
              </a:solidFill>
              <a:latin typeface="Consolas" panose="020B0609020204030204" pitchFamily="49" charset="0"/>
              <a:cs typeface="Times New Roman" panose="02020603050405020304" pitchFamily="18" charset="0"/>
            </a:endParaRPr>
          </a:p>
          <a:p>
            <a:pPr lvl="1">
              <a:buFont typeface="Wingdings" panose="05000000000000000000" pitchFamily="2" charset="2"/>
              <a:buChar char="§"/>
            </a:pPr>
            <a:endParaRPr lang="en-US" sz="2000" dirty="0">
              <a:latin typeface="Consolas" panose="020B0609020204030204" pitchFamily="49" charset="0"/>
              <a:cs typeface="Times New Roman" panose="02020603050405020304" pitchFamily="18" charset="0"/>
            </a:endParaRPr>
          </a:p>
        </p:txBody>
      </p:sp>
      <p:sp>
        <p:nvSpPr>
          <p:cNvPr id="8" name="Rectangle 2">
            <a:extLst>
              <a:ext uri="{FF2B5EF4-FFF2-40B4-BE49-F238E27FC236}">
                <a16:creationId xmlns:a16="http://schemas.microsoft.com/office/drawing/2014/main" id="{4A212D07-A421-4E67-BB88-AF37641F34E7}"/>
              </a:ext>
            </a:extLst>
          </p:cNvPr>
          <p:cNvSpPr>
            <a:spLocks noChangeArrowheads="1"/>
          </p:cNvSpPr>
          <p:nvPr/>
        </p:nvSpPr>
        <p:spPr bwMode="auto">
          <a:xfrm>
            <a:off x="1047566" y="2987775"/>
            <a:ext cx="8795998" cy="341632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000080"/>
                </a:solidFill>
                <a:effectLst/>
                <a:latin typeface="Consolas" panose="020B0609020204030204" pitchFamily="49" charset="0"/>
              </a:rPr>
              <a:t>import </a:t>
            </a:r>
            <a:r>
              <a:rPr kumimoji="0" lang="en-US" altLang="en-US" b="0" i="0" u="none" strike="noStrike" cap="none" normalizeH="0" baseline="0" dirty="0" err="1">
                <a:ln>
                  <a:noFill/>
                </a:ln>
                <a:solidFill>
                  <a:srgbClr val="000000"/>
                </a:solidFill>
                <a:effectLst/>
                <a:latin typeface="Consolas" panose="020B0609020204030204" pitchFamily="49" charset="0"/>
              </a:rPr>
              <a:t>java.util.Scanner</a:t>
            </a:r>
            <a:r>
              <a:rPr kumimoji="0" lang="en-US" altLang="en-US" b="0" i="0" u="none" strike="noStrike" cap="none" normalizeH="0" baseline="0" dirty="0">
                <a:ln>
                  <a:noFill/>
                </a:ln>
                <a:solidFill>
                  <a:srgbClr val="000000"/>
                </a:solidFill>
                <a:effectLst/>
                <a:latin typeface="Consolas" panose="020B0609020204030204" pitchFamily="49" charset="0"/>
              </a:rPr>
              <a:t>;</a:t>
            </a: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1" u="none" strike="noStrike" cap="none" normalizeH="0" baseline="0" dirty="0">
                <a:ln>
                  <a:noFill/>
                </a:ln>
                <a:solidFill>
                  <a:srgbClr val="808080"/>
                </a:solidFill>
                <a:effectLst/>
                <a:latin typeface="Consolas" panose="020B0609020204030204" pitchFamily="49" charset="0"/>
              </a:rPr>
              <a:t>//import </a:t>
            </a:r>
            <a:r>
              <a:rPr kumimoji="0" lang="en-US" altLang="en-US" b="0" i="1" u="none" strike="noStrike" cap="none" normalizeH="0" baseline="0" dirty="0" err="1">
                <a:ln>
                  <a:noFill/>
                </a:ln>
                <a:solidFill>
                  <a:srgbClr val="808080"/>
                </a:solidFill>
                <a:effectLst/>
                <a:latin typeface="Consolas" panose="020B0609020204030204" pitchFamily="49" charset="0"/>
              </a:rPr>
              <a:t>java.util</a:t>
            </a:r>
            <a:r>
              <a:rPr kumimoji="0" lang="en-US" altLang="en-US" b="0" i="1" u="none" strike="noStrike" cap="none" normalizeH="0" baseline="0" dirty="0">
                <a:ln>
                  <a:noFill/>
                </a:ln>
                <a:solidFill>
                  <a:srgbClr val="808080"/>
                </a:solidFill>
                <a:effectLst/>
                <a:latin typeface="Consolas" panose="020B0609020204030204" pitchFamily="49" charset="0"/>
              </a:rPr>
              <a:t>.*; </a:t>
            </a:r>
            <a:r>
              <a:rPr kumimoji="0" lang="en-US" altLang="en-US" b="0" i="1" u="none" strike="noStrike" cap="none" normalizeH="0" baseline="0" dirty="0" err="1">
                <a:ln>
                  <a:noFill/>
                </a:ln>
                <a:solidFill>
                  <a:srgbClr val="808080"/>
                </a:solidFill>
                <a:effectLst/>
                <a:latin typeface="Consolas" panose="020B0609020204030204" pitchFamily="49" charset="0"/>
              </a:rPr>
              <a:t>để</a:t>
            </a:r>
            <a:r>
              <a:rPr kumimoji="0" lang="en-US" altLang="en-US" b="0" i="1" u="none" strike="noStrike" cap="none" normalizeH="0" baseline="0" dirty="0">
                <a:ln>
                  <a:noFill/>
                </a:ln>
                <a:solidFill>
                  <a:srgbClr val="808080"/>
                </a:solidFill>
                <a:effectLst/>
                <a:latin typeface="Consolas" panose="020B0609020204030204" pitchFamily="49" charset="0"/>
              </a:rPr>
              <a:t> import </a:t>
            </a:r>
            <a:r>
              <a:rPr kumimoji="0" lang="en-US" altLang="en-US" b="0" i="1" u="none" strike="noStrike" cap="none" normalizeH="0" baseline="0" dirty="0" err="1">
                <a:ln>
                  <a:noFill/>
                </a:ln>
                <a:solidFill>
                  <a:srgbClr val="808080"/>
                </a:solidFill>
                <a:effectLst/>
                <a:latin typeface="Consolas" panose="020B0609020204030204" pitchFamily="49" charset="0"/>
              </a:rPr>
              <a:t>tất</a:t>
            </a:r>
            <a:r>
              <a:rPr kumimoji="0" lang="en-US" altLang="en-US" b="0" i="1" u="none" strike="noStrike" cap="none" normalizeH="0" baseline="0" dirty="0">
                <a:ln>
                  <a:noFill/>
                </a:ln>
                <a:solidFill>
                  <a:srgbClr val="808080"/>
                </a:solidFill>
                <a:effectLst/>
                <a:latin typeface="Consolas" panose="020B0609020204030204" pitchFamily="49" charset="0"/>
              </a:rPr>
              <a:t> </a:t>
            </a:r>
            <a:r>
              <a:rPr kumimoji="0" lang="en-US" altLang="en-US" b="0" i="1" u="none" strike="noStrike" cap="none" normalizeH="0" baseline="0" dirty="0" err="1">
                <a:ln>
                  <a:noFill/>
                </a:ln>
                <a:solidFill>
                  <a:srgbClr val="808080"/>
                </a:solidFill>
                <a:effectLst/>
                <a:latin typeface="Consolas" panose="020B0609020204030204" pitchFamily="49" charset="0"/>
              </a:rPr>
              <a:t>cả</a:t>
            </a:r>
            <a:r>
              <a:rPr kumimoji="0" lang="en-US" altLang="en-US" b="0" i="1" u="none" strike="noStrike" cap="none" normalizeH="0" baseline="0" dirty="0">
                <a:ln>
                  <a:noFill/>
                </a:ln>
                <a:solidFill>
                  <a:srgbClr val="808080"/>
                </a:solidFill>
                <a:effectLst/>
                <a:latin typeface="Consolas" panose="020B0609020204030204" pitchFamily="49" charset="0"/>
              </a:rPr>
              <a:t> class </a:t>
            </a:r>
            <a:r>
              <a:rPr kumimoji="0" lang="en-US" altLang="en-US" b="0" i="1" u="none" strike="noStrike" cap="none" normalizeH="0" baseline="0" dirty="0" err="1">
                <a:ln>
                  <a:noFill/>
                </a:ln>
                <a:solidFill>
                  <a:srgbClr val="808080"/>
                </a:solidFill>
                <a:effectLst/>
                <a:latin typeface="Consolas" panose="020B0609020204030204" pitchFamily="49" charset="0"/>
              </a:rPr>
              <a:t>trong</a:t>
            </a:r>
            <a:r>
              <a:rPr kumimoji="0" lang="en-US" altLang="en-US" b="0" i="1" u="none" strike="noStrike" cap="none" normalizeH="0" baseline="0" dirty="0">
                <a:ln>
                  <a:noFill/>
                </a:ln>
                <a:solidFill>
                  <a:srgbClr val="808080"/>
                </a:solidFill>
                <a:effectLst/>
                <a:latin typeface="Consolas" panose="020B0609020204030204" pitchFamily="49" charset="0"/>
              </a:rPr>
              <a:t> package </a:t>
            </a:r>
            <a:r>
              <a:rPr kumimoji="0" lang="en-US" altLang="en-US" b="0" i="1" u="none" strike="noStrike" cap="none" normalizeH="0" baseline="0" dirty="0" err="1">
                <a:ln>
                  <a:noFill/>
                </a:ln>
                <a:solidFill>
                  <a:srgbClr val="808080"/>
                </a:solidFill>
                <a:effectLst/>
                <a:latin typeface="Consolas" panose="020B0609020204030204" pitchFamily="49" charset="0"/>
              </a:rPr>
              <a:t>java.util</a:t>
            </a:r>
            <a:br>
              <a:rPr kumimoji="0" lang="en-US" altLang="en-US" b="0" i="1" u="none" strike="noStrike" cap="none" normalizeH="0" baseline="0" dirty="0">
                <a:ln>
                  <a:noFill/>
                </a:ln>
                <a:solidFill>
                  <a:srgbClr val="808080"/>
                </a:solidFill>
                <a:effectLst/>
                <a:latin typeface="Consolas" panose="020B0609020204030204" pitchFamily="49" charset="0"/>
              </a:rPr>
            </a:br>
            <a:br>
              <a:rPr kumimoji="0" lang="en-US" altLang="en-US" b="0" i="1" u="none" strike="noStrike" cap="none" normalizeH="0" baseline="0" dirty="0">
                <a:ln>
                  <a:noFill/>
                </a:ln>
                <a:solidFill>
                  <a:srgbClr val="808080"/>
                </a:solidFill>
                <a:effectLst/>
                <a:latin typeface="Consolas" panose="020B0609020204030204" pitchFamily="49" charset="0"/>
              </a:rPr>
            </a:br>
            <a:r>
              <a:rPr kumimoji="0" lang="en-US" altLang="en-US" b="1" i="0" u="none" strike="noStrike" cap="none" normalizeH="0" baseline="0" dirty="0">
                <a:ln>
                  <a:noFill/>
                </a:ln>
                <a:solidFill>
                  <a:srgbClr val="000080"/>
                </a:solidFill>
                <a:effectLst/>
                <a:latin typeface="Consolas" panose="020B0609020204030204" pitchFamily="49" charset="0"/>
              </a:rPr>
              <a:t>class </a:t>
            </a:r>
            <a:r>
              <a:rPr kumimoji="0" lang="en-US" altLang="en-US" b="0" i="0" u="none" strike="noStrike" cap="none" normalizeH="0" baseline="0" dirty="0" err="1">
                <a:ln>
                  <a:noFill/>
                </a:ln>
                <a:solidFill>
                  <a:srgbClr val="000000"/>
                </a:solidFill>
                <a:effectLst/>
                <a:latin typeface="Consolas" panose="020B0609020204030204" pitchFamily="49" charset="0"/>
              </a:rPr>
              <a:t>MyClass</a:t>
            </a:r>
            <a:r>
              <a:rPr kumimoji="0" lang="en-US" altLang="en-US" b="0" i="0" u="none" strike="noStrike" cap="none" normalizeH="0" baseline="0" dirty="0">
                <a:ln>
                  <a:noFill/>
                </a:ln>
                <a:solidFill>
                  <a:srgbClr val="000000"/>
                </a:solidFill>
                <a:effectLst/>
                <a:latin typeface="Consolas" panose="020B0609020204030204" pitchFamily="49" charset="0"/>
              </a:rPr>
              <a:t> {</a:t>
            </a: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1" i="0" u="none" strike="noStrike" cap="none" normalizeH="0" baseline="0" dirty="0">
                <a:ln>
                  <a:noFill/>
                </a:ln>
                <a:solidFill>
                  <a:srgbClr val="000080"/>
                </a:solidFill>
                <a:effectLst/>
                <a:latin typeface="Consolas" panose="020B0609020204030204" pitchFamily="49" charset="0"/>
              </a:rPr>
              <a:t>public static void </a:t>
            </a:r>
            <a:r>
              <a:rPr kumimoji="0" lang="en-US" altLang="en-US" b="0" i="0" u="none" strike="noStrike" cap="none" normalizeH="0" baseline="0" dirty="0">
                <a:ln>
                  <a:noFill/>
                </a:ln>
                <a:solidFill>
                  <a:srgbClr val="000000"/>
                </a:solidFill>
                <a:effectLst/>
                <a:latin typeface="Consolas" panose="020B0609020204030204" pitchFamily="49" charset="0"/>
              </a:rPr>
              <a:t>main(String[] </a:t>
            </a:r>
            <a:r>
              <a:rPr kumimoji="0" lang="en-US" altLang="en-US" b="0" i="0" u="none" strike="noStrike" cap="none" normalizeH="0" baseline="0" dirty="0" err="1">
                <a:ln>
                  <a:noFill/>
                </a:ln>
                <a:solidFill>
                  <a:srgbClr val="000000"/>
                </a:solidFill>
                <a:effectLst/>
                <a:latin typeface="Consolas" panose="020B0609020204030204" pitchFamily="49" charset="0"/>
              </a:rPr>
              <a:t>args</a:t>
            </a:r>
            <a:r>
              <a:rPr kumimoji="0" lang="en-US" altLang="en-US" b="0" i="0" u="none" strike="noStrike" cap="none" normalizeH="0" baseline="0" dirty="0">
                <a:ln>
                  <a:noFill/>
                </a:ln>
                <a:solidFill>
                  <a:srgbClr val="000000"/>
                </a:solidFill>
                <a:effectLst/>
                <a:latin typeface="Consolas" panose="020B0609020204030204" pitchFamily="49" charset="0"/>
              </a:rPr>
              <a:t>) {</a:t>
            </a: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        Scanner </a:t>
            </a:r>
            <a:r>
              <a:rPr kumimoji="0" lang="en-US" altLang="en-US" b="0" i="0" u="none" strike="noStrike" cap="none" normalizeH="0" baseline="0" dirty="0" err="1">
                <a:ln>
                  <a:noFill/>
                </a:ln>
                <a:solidFill>
                  <a:srgbClr val="000000"/>
                </a:solidFill>
                <a:effectLst/>
                <a:latin typeface="Consolas" panose="020B0609020204030204" pitchFamily="49" charset="0"/>
              </a:rPr>
              <a:t>myObj</a:t>
            </a:r>
            <a:r>
              <a:rPr kumimoji="0" lang="en-US" altLang="en-US" b="0" i="0" u="none" strike="noStrike" cap="none" normalizeH="0" baseline="0" dirty="0">
                <a:ln>
                  <a:noFill/>
                </a:ln>
                <a:solidFill>
                  <a:srgbClr val="000000"/>
                </a:solidFill>
                <a:effectLst/>
                <a:latin typeface="Consolas" panose="020B0609020204030204" pitchFamily="49" charset="0"/>
              </a:rPr>
              <a:t> = </a:t>
            </a:r>
            <a:r>
              <a:rPr kumimoji="0" lang="en-US" altLang="en-US" b="1" i="0" u="none" strike="noStrike" cap="none" normalizeH="0" baseline="0" dirty="0">
                <a:ln>
                  <a:noFill/>
                </a:ln>
                <a:solidFill>
                  <a:srgbClr val="000080"/>
                </a:solidFill>
                <a:effectLst/>
                <a:latin typeface="Consolas" panose="020B0609020204030204" pitchFamily="49" charset="0"/>
              </a:rPr>
              <a:t>new </a:t>
            </a:r>
            <a:r>
              <a:rPr kumimoji="0" lang="en-US" altLang="en-US" b="0" i="0" u="none" strike="noStrike" cap="none" normalizeH="0" baseline="0" dirty="0">
                <a:ln>
                  <a:noFill/>
                </a:ln>
                <a:solidFill>
                  <a:srgbClr val="000000"/>
                </a:solidFill>
                <a:effectLst/>
                <a:latin typeface="Consolas" panose="020B0609020204030204" pitchFamily="49" charset="0"/>
              </a:rPr>
              <a:t>Scanner(System.</a:t>
            </a:r>
            <a:r>
              <a:rPr kumimoji="0" lang="en-US" altLang="en-US" b="1" i="1" u="none" strike="noStrike" cap="none" normalizeH="0" baseline="0" dirty="0">
                <a:ln>
                  <a:noFill/>
                </a:ln>
                <a:solidFill>
                  <a:srgbClr val="660E7A"/>
                </a:solidFill>
                <a:effectLst/>
                <a:latin typeface="Consolas" panose="020B0609020204030204" pitchFamily="49" charset="0"/>
              </a:rPr>
              <a:t>in</a:t>
            </a:r>
            <a:r>
              <a:rPr kumimoji="0" lang="en-US" altLang="en-US" b="0" i="0" u="none" strike="noStrike" cap="none" normalizeH="0" baseline="0" dirty="0">
                <a:ln>
                  <a:noFill/>
                </a:ln>
                <a:solidFill>
                  <a:srgbClr val="000000"/>
                </a:solidFill>
                <a:effectLst/>
                <a:latin typeface="Consolas" panose="020B0609020204030204" pitchFamily="49" charset="0"/>
              </a:rPr>
              <a:t>);</a:t>
            </a: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err="1">
                <a:ln>
                  <a:noFill/>
                </a:ln>
                <a:solidFill>
                  <a:srgbClr val="000000"/>
                </a:solidFill>
                <a:effectLst/>
                <a:latin typeface="Consolas" panose="020B0609020204030204" pitchFamily="49" charset="0"/>
              </a:rPr>
              <a:t>System.</a:t>
            </a:r>
            <a:r>
              <a:rPr kumimoji="0" lang="en-US" altLang="en-US" b="1" i="1" u="none" strike="noStrike" cap="none" normalizeH="0" baseline="0" dirty="0" err="1">
                <a:ln>
                  <a:noFill/>
                </a:ln>
                <a:solidFill>
                  <a:srgbClr val="660E7A"/>
                </a:solidFill>
                <a:effectLst/>
                <a:latin typeface="Consolas" panose="020B0609020204030204" pitchFamily="49" charset="0"/>
              </a:rPr>
              <a:t>out</a:t>
            </a:r>
            <a:r>
              <a:rPr kumimoji="0" lang="en-US" altLang="en-US" b="0" i="0" u="none" strike="noStrike" cap="none" normalizeH="0" baseline="0" dirty="0" err="1">
                <a:ln>
                  <a:noFill/>
                </a:ln>
                <a:solidFill>
                  <a:srgbClr val="000000"/>
                </a:solidFill>
                <a:effectLst/>
                <a:latin typeface="Consolas" panose="020B0609020204030204" pitchFamily="49" charset="0"/>
              </a:rPr>
              <a:t>.println</a:t>
            </a:r>
            <a:r>
              <a:rPr kumimoji="0" lang="en-US" altLang="en-US" b="0" i="0" u="none" strike="noStrike" cap="none" normalizeH="0" baseline="0" dirty="0">
                <a:ln>
                  <a:noFill/>
                </a:ln>
                <a:solidFill>
                  <a:srgbClr val="000000"/>
                </a:solidFill>
                <a:effectLst/>
                <a:latin typeface="Consolas" panose="020B0609020204030204" pitchFamily="49" charset="0"/>
              </a:rPr>
              <a:t>(</a:t>
            </a:r>
            <a:r>
              <a:rPr kumimoji="0" lang="en-US" altLang="en-US" b="1" i="0" u="none" strike="noStrike" cap="none" normalizeH="0" baseline="0" dirty="0">
                <a:ln>
                  <a:noFill/>
                </a:ln>
                <a:solidFill>
                  <a:srgbClr val="008000"/>
                </a:solidFill>
                <a:effectLst/>
                <a:latin typeface="Consolas" panose="020B0609020204030204" pitchFamily="49" charset="0"/>
              </a:rPr>
              <a:t>"Enter username"</a:t>
            </a:r>
            <a:r>
              <a:rPr kumimoji="0" lang="en-US" altLang="en-US" b="0" i="0" u="none" strike="noStrike" cap="none" normalizeH="0" baseline="0" dirty="0">
                <a:ln>
                  <a:noFill/>
                </a:ln>
                <a:solidFill>
                  <a:srgbClr val="000000"/>
                </a:solidFill>
                <a:effectLst/>
                <a:latin typeface="Consolas" panose="020B0609020204030204" pitchFamily="49" charset="0"/>
              </a:rPr>
              <a:t>);</a:t>
            </a:r>
            <a:br>
              <a:rPr kumimoji="0" lang="en-US" altLang="en-US" b="0" i="0" u="none" strike="noStrike" cap="none" normalizeH="0" baseline="0" dirty="0">
                <a:ln>
                  <a:noFill/>
                </a:ln>
                <a:solidFill>
                  <a:srgbClr val="000000"/>
                </a:solidFill>
                <a:effectLst/>
                <a:latin typeface="Consolas" panose="020B0609020204030204" pitchFamily="49" charset="0"/>
              </a:rPr>
            </a:b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        String </a:t>
            </a:r>
            <a:r>
              <a:rPr kumimoji="0" lang="en-US" altLang="en-US" b="0" i="0" u="none" strike="noStrike" cap="none" normalizeH="0" baseline="0" dirty="0" err="1">
                <a:ln>
                  <a:noFill/>
                </a:ln>
                <a:solidFill>
                  <a:srgbClr val="000000"/>
                </a:solidFill>
                <a:effectLst/>
                <a:latin typeface="Consolas" panose="020B0609020204030204" pitchFamily="49" charset="0"/>
              </a:rPr>
              <a:t>userName</a:t>
            </a:r>
            <a:r>
              <a:rPr kumimoji="0" lang="en-US" altLang="en-US" b="0" i="0" u="none" strike="noStrike" cap="none" normalizeH="0" baseline="0" dirty="0">
                <a:ln>
                  <a:noFill/>
                </a:ln>
                <a:solidFill>
                  <a:srgbClr val="000000"/>
                </a:solidFill>
                <a:effectLst/>
                <a:latin typeface="Consolas" panose="020B0609020204030204" pitchFamily="49" charset="0"/>
              </a:rPr>
              <a:t> = </a:t>
            </a:r>
            <a:r>
              <a:rPr kumimoji="0" lang="en-US" altLang="en-US" b="0" i="0" u="none" strike="noStrike" cap="none" normalizeH="0" baseline="0" dirty="0" err="1">
                <a:ln>
                  <a:noFill/>
                </a:ln>
                <a:solidFill>
                  <a:srgbClr val="000000"/>
                </a:solidFill>
                <a:effectLst/>
                <a:latin typeface="Consolas" panose="020B0609020204030204" pitchFamily="49" charset="0"/>
              </a:rPr>
              <a:t>myObj.nextLine</a:t>
            </a:r>
            <a:r>
              <a:rPr kumimoji="0" lang="en-US" altLang="en-US" b="0" i="0" u="none" strike="noStrike" cap="none" normalizeH="0" baseline="0" dirty="0">
                <a:ln>
                  <a:noFill/>
                </a:ln>
                <a:solidFill>
                  <a:srgbClr val="000000"/>
                </a:solidFill>
                <a:effectLst/>
                <a:latin typeface="Consolas" panose="020B0609020204030204" pitchFamily="49" charset="0"/>
              </a:rPr>
              <a:t>();</a:t>
            </a: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err="1">
                <a:ln>
                  <a:noFill/>
                </a:ln>
                <a:solidFill>
                  <a:srgbClr val="000000"/>
                </a:solidFill>
                <a:effectLst/>
                <a:latin typeface="Consolas" panose="020B0609020204030204" pitchFamily="49" charset="0"/>
              </a:rPr>
              <a:t>System.</a:t>
            </a:r>
            <a:r>
              <a:rPr kumimoji="0" lang="en-US" altLang="en-US" b="1" i="1" u="none" strike="noStrike" cap="none" normalizeH="0" baseline="0" dirty="0" err="1">
                <a:ln>
                  <a:noFill/>
                </a:ln>
                <a:solidFill>
                  <a:srgbClr val="660E7A"/>
                </a:solidFill>
                <a:effectLst/>
                <a:latin typeface="Consolas" panose="020B0609020204030204" pitchFamily="49" charset="0"/>
              </a:rPr>
              <a:t>out</a:t>
            </a:r>
            <a:r>
              <a:rPr kumimoji="0" lang="en-US" altLang="en-US" b="0" i="0" u="none" strike="noStrike" cap="none" normalizeH="0" baseline="0" dirty="0" err="1">
                <a:ln>
                  <a:noFill/>
                </a:ln>
                <a:solidFill>
                  <a:srgbClr val="000000"/>
                </a:solidFill>
                <a:effectLst/>
                <a:latin typeface="Consolas" panose="020B0609020204030204" pitchFamily="49" charset="0"/>
              </a:rPr>
              <a:t>.println</a:t>
            </a:r>
            <a:r>
              <a:rPr kumimoji="0" lang="en-US" altLang="en-US" b="0" i="0" u="none" strike="noStrike" cap="none" normalizeH="0" baseline="0" dirty="0">
                <a:ln>
                  <a:noFill/>
                </a:ln>
                <a:solidFill>
                  <a:srgbClr val="000000"/>
                </a:solidFill>
                <a:effectLst/>
                <a:latin typeface="Consolas" panose="020B0609020204030204" pitchFamily="49" charset="0"/>
              </a:rPr>
              <a:t>(</a:t>
            </a:r>
            <a:r>
              <a:rPr kumimoji="0" lang="en-US" altLang="en-US" b="1" i="0" u="none" strike="noStrike" cap="none" normalizeH="0" baseline="0" dirty="0">
                <a:ln>
                  <a:noFill/>
                </a:ln>
                <a:solidFill>
                  <a:srgbClr val="008000"/>
                </a:solidFill>
                <a:effectLst/>
                <a:latin typeface="Consolas" panose="020B0609020204030204" pitchFamily="49" charset="0"/>
              </a:rPr>
              <a:t>"Username is: " </a:t>
            </a: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err="1">
                <a:ln>
                  <a:noFill/>
                </a:ln>
                <a:solidFill>
                  <a:srgbClr val="000000"/>
                </a:solidFill>
                <a:effectLst/>
                <a:latin typeface="Consolas" panose="020B0609020204030204" pitchFamily="49" charset="0"/>
              </a:rPr>
              <a:t>userName</a:t>
            </a:r>
            <a:r>
              <a:rPr kumimoji="0" lang="en-US" altLang="en-US" b="0" i="0" u="none" strike="noStrike" cap="none" normalizeH="0" baseline="0" dirty="0">
                <a:ln>
                  <a:noFill/>
                </a:ln>
                <a:solidFill>
                  <a:srgbClr val="000000"/>
                </a:solidFill>
                <a:effectLst/>
                <a:latin typeface="Consolas" panose="020B0609020204030204" pitchFamily="49" charset="0"/>
              </a:rPr>
              <a:t>);</a:t>
            </a: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    }</a:t>
            </a: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381473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12958F-B082-4745-84BD-9476A6BBC557}"/>
              </a:ext>
            </a:extLst>
          </p:cNvPr>
          <p:cNvSpPr>
            <a:spLocks noGrp="1"/>
          </p:cNvSpPr>
          <p:nvPr>
            <p:ph type="title"/>
          </p:nvPr>
        </p:nvSpPr>
        <p:spPr/>
        <p:txBody>
          <a:bodyPr/>
          <a:lstStyle/>
          <a:p>
            <a:r>
              <a:rPr lang="en-US" dirty="0">
                <a:solidFill>
                  <a:srgbClr val="0070C0"/>
                </a:solidFill>
                <a:latin typeface="Times New Roman" panose="02020603050405020304" pitchFamily="18" charset="0"/>
                <a:cs typeface="Times New Roman" panose="02020603050405020304" pitchFamily="18" charset="0"/>
              </a:rPr>
              <a:t>Java Inheritance</a:t>
            </a:r>
          </a:p>
        </p:txBody>
      </p:sp>
      <p:sp>
        <p:nvSpPr>
          <p:cNvPr id="6" name="Content Placeholder 2">
            <a:extLst>
              <a:ext uri="{FF2B5EF4-FFF2-40B4-BE49-F238E27FC236}">
                <a16:creationId xmlns:a16="http://schemas.microsoft.com/office/drawing/2014/main" id="{0E887379-81AF-4E1C-A59F-62C33715ABA6}"/>
              </a:ext>
            </a:extLst>
          </p:cNvPr>
          <p:cNvSpPr txBox="1">
            <a:spLocks/>
          </p:cNvSpPr>
          <p:nvPr/>
        </p:nvSpPr>
        <p:spPr>
          <a:xfrm>
            <a:off x="838201" y="1880371"/>
            <a:ext cx="10515599" cy="451155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latin typeface="Times New Roman" panose="02020603050405020304" pitchFamily="18" charset="0"/>
                <a:cs typeface="Times New Roman" panose="02020603050405020304" pitchFamily="18" charset="0"/>
              </a:rPr>
              <a:t>Inheritance (</a:t>
            </a:r>
            <a:r>
              <a:rPr lang="en-US" sz="2000" dirty="0" err="1">
                <a:latin typeface="Times New Roman" panose="02020603050405020304" pitchFamily="18" charset="0"/>
                <a:cs typeface="Times New Roman" panose="02020603050405020304" pitchFamily="18" charset="0"/>
              </a:rPr>
              <a:t>thừa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kế</a:t>
            </a:r>
            <a:r>
              <a:rPr lang="en-US" sz="2000" dirty="0">
                <a:latin typeface="Times New Roman" panose="02020603050405020304" pitchFamily="18" charset="0"/>
                <a:cs typeface="Times New Roman" panose="02020603050405020304" pitchFamily="18" charset="0"/>
              </a:rPr>
              <a:t>)</a:t>
            </a:r>
          </a:p>
          <a:p>
            <a:pPr lvl="1">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Subclass (</a:t>
            </a:r>
            <a:r>
              <a:rPr lang="en-US" sz="1600" dirty="0" err="1">
                <a:latin typeface="Times New Roman" panose="02020603050405020304" pitchFamily="18" charset="0"/>
                <a:cs typeface="Times New Roman" panose="02020603050405020304" pitchFamily="18" charset="0"/>
              </a:rPr>
              <a:t>lớp</a:t>
            </a:r>
            <a:r>
              <a:rPr lang="en-US" sz="1600" dirty="0">
                <a:latin typeface="Times New Roman" panose="02020603050405020304" pitchFamily="18" charset="0"/>
                <a:cs typeface="Times New Roman" panose="02020603050405020304" pitchFamily="18" charset="0"/>
              </a:rPr>
              <a:t> con) </a:t>
            </a:r>
            <a:r>
              <a:rPr lang="en-US" sz="1600" dirty="0" err="1">
                <a:latin typeface="Times New Roman" panose="02020603050405020304" pitchFamily="18" charset="0"/>
                <a:cs typeface="Times New Roman" panose="02020603050405020304" pitchFamily="18" charset="0"/>
              </a:rPr>
              <a:t>thừa</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kế</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từ</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lớp</a:t>
            </a:r>
            <a:r>
              <a:rPr lang="en-US" sz="1600" dirty="0">
                <a:latin typeface="Times New Roman" panose="02020603050405020304" pitchFamily="18" charset="0"/>
                <a:cs typeface="Times New Roman" panose="02020603050405020304" pitchFamily="18" charset="0"/>
              </a:rPr>
              <a:t> cha (superclass)</a:t>
            </a:r>
          </a:p>
          <a:p>
            <a:pPr lvl="1">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Superclass (</a:t>
            </a:r>
            <a:r>
              <a:rPr lang="en-US" sz="1600" dirty="0" err="1">
                <a:latin typeface="Times New Roman" panose="02020603050405020304" pitchFamily="18" charset="0"/>
                <a:cs typeface="Times New Roman" panose="02020603050405020304" pitchFamily="18" charset="0"/>
              </a:rPr>
              <a:t>lớp</a:t>
            </a:r>
            <a:r>
              <a:rPr lang="en-US" sz="1600" dirty="0">
                <a:latin typeface="Times New Roman" panose="02020603050405020304" pitchFamily="18" charset="0"/>
                <a:cs typeface="Times New Roman" panose="02020603050405020304" pitchFamily="18" charset="0"/>
              </a:rPr>
              <a:t> cha)</a:t>
            </a:r>
          </a:p>
          <a:p>
            <a:r>
              <a:rPr lang="en-US" sz="2000" dirty="0" err="1">
                <a:latin typeface="Times New Roman" panose="02020603050405020304" pitchFamily="18" charset="0"/>
                <a:cs typeface="Times New Roman" panose="02020603050405020304" pitchFamily="18" charset="0"/>
              </a:rPr>
              <a:t>Để</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thừa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kế</a:t>
            </a:r>
            <a:r>
              <a:rPr lang="en-US" sz="2000" dirty="0">
                <a:latin typeface="Times New Roman" panose="02020603050405020304" pitchFamily="18" charset="0"/>
                <a:cs typeface="Times New Roman" panose="02020603050405020304" pitchFamily="18" charset="0"/>
              </a:rPr>
              <a:t> class, </a:t>
            </a:r>
            <a:r>
              <a:rPr lang="en-US" sz="2000" dirty="0" err="1">
                <a:latin typeface="Times New Roman" panose="02020603050405020304" pitchFamily="18" charset="0"/>
                <a:cs typeface="Times New Roman" panose="02020603050405020304" pitchFamily="18" charset="0"/>
              </a:rPr>
              <a:t>sử</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dụng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từ</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khóa</a:t>
            </a:r>
            <a:r>
              <a:rPr lang="en-US" sz="2000" dirty="0">
                <a:latin typeface="Times New Roman" panose="02020603050405020304" pitchFamily="18" charset="0"/>
                <a:cs typeface="Times New Roman" panose="02020603050405020304" pitchFamily="18" charset="0"/>
              </a:rPr>
              <a:t> </a:t>
            </a:r>
            <a:r>
              <a:rPr lang="en-US" sz="2000" dirty="0">
                <a:solidFill>
                  <a:srgbClr val="C00000"/>
                </a:solidFill>
                <a:latin typeface="Consolas" panose="020B0609020204030204" pitchFamily="49" charset="0"/>
                <a:cs typeface="Times New Roman" panose="02020603050405020304" pitchFamily="18" charset="0"/>
              </a:rPr>
              <a:t>extends</a:t>
            </a:r>
          </a:p>
          <a:p>
            <a:r>
              <a:rPr lang="en-US" sz="2000" dirty="0" err="1">
                <a:latin typeface="Times New Roman" panose="02020603050405020304" pitchFamily="18" charset="0"/>
                <a:cs typeface="Times New Roman" panose="02020603050405020304" pitchFamily="18" charset="0"/>
              </a:rPr>
              <a:t>Để</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một</a:t>
            </a:r>
            <a:r>
              <a:rPr lang="en-US" sz="2000" dirty="0">
                <a:latin typeface="Times New Roman" panose="02020603050405020304" pitchFamily="18" charset="0"/>
                <a:cs typeface="Times New Roman" panose="02020603050405020304" pitchFamily="18" charset="0"/>
              </a:rPr>
              <a:t> class </a:t>
            </a:r>
            <a:r>
              <a:rPr lang="en-US" sz="2000" dirty="0" err="1">
                <a:latin typeface="Times New Roman" panose="02020603050405020304" pitchFamily="18" charset="0"/>
                <a:cs typeface="Times New Roman" panose="02020603050405020304" pitchFamily="18" charset="0"/>
              </a:rPr>
              <a:t>không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cho</a:t>
            </a:r>
            <a:r>
              <a:rPr lang="en-US" sz="2000" dirty="0">
                <a:latin typeface="Times New Roman" panose="02020603050405020304" pitchFamily="18" charset="0"/>
                <a:cs typeface="Times New Roman" panose="02020603050405020304" pitchFamily="18" charset="0"/>
              </a:rPr>
              <a:t> class </a:t>
            </a:r>
            <a:r>
              <a:rPr lang="en-US" sz="2000" dirty="0" err="1">
                <a:latin typeface="Times New Roman" panose="02020603050405020304" pitchFamily="18" charset="0"/>
                <a:cs typeface="Times New Roman" panose="02020603050405020304" pitchFamily="18" charset="0"/>
              </a:rPr>
              <a:t>khác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thừa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kế</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sử</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dụng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từ</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khóa</a:t>
            </a:r>
            <a:r>
              <a:rPr lang="en-US" sz="2000" dirty="0">
                <a:solidFill>
                  <a:srgbClr val="C00000"/>
                </a:solidFill>
                <a:latin typeface="Consolas" panose="020B0609020204030204" pitchFamily="49" charset="0"/>
                <a:cs typeface="Times New Roman" panose="02020603050405020304" pitchFamily="18" charset="0"/>
              </a:rPr>
              <a:t> final</a:t>
            </a:r>
            <a:endParaRPr lang="en-US" sz="1200" dirty="0">
              <a:solidFill>
                <a:srgbClr val="C00000"/>
              </a:solidFill>
              <a:latin typeface="Consolas" panose="020B0609020204030204" pitchFamily="49" charset="0"/>
              <a:cs typeface="Times New Roman" panose="02020603050405020304" pitchFamily="18" charset="0"/>
            </a:endParaRPr>
          </a:p>
          <a:p>
            <a:pPr lvl="1">
              <a:buFont typeface="Wingdings" panose="05000000000000000000" pitchFamily="2" charset="2"/>
              <a:buChar char="§"/>
            </a:pPr>
            <a:endParaRPr lang="en-US" sz="2000" dirty="0">
              <a:latin typeface="Consolas" panose="020B0609020204030204" pitchFamily="49" charset="0"/>
              <a:cs typeface="Times New Roman" panose="02020603050405020304" pitchFamily="18" charset="0"/>
            </a:endParaRPr>
          </a:p>
        </p:txBody>
      </p:sp>
    </p:spTree>
    <p:extLst>
      <p:ext uri="{BB962C8B-B14F-4D97-AF65-F5344CB8AC3E}">
        <p14:creationId xmlns:p14="http://schemas.microsoft.com/office/powerpoint/2010/main" val="20938166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12958F-B082-4745-84BD-9476A6BBC557}"/>
              </a:ext>
            </a:extLst>
          </p:cNvPr>
          <p:cNvSpPr>
            <a:spLocks noGrp="1"/>
          </p:cNvSpPr>
          <p:nvPr>
            <p:ph type="title"/>
          </p:nvPr>
        </p:nvSpPr>
        <p:spPr/>
        <p:txBody>
          <a:bodyPr/>
          <a:lstStyle/>
          <a:p>
            <a:r>
              <a:rPr lang="en-US" dirty="0">
                <a:solidFill>
                  <a:srgbClr val="0070C0"/>
                </a:solidFill>
                <a:latin typeface="Times New Roman" panose="02020603050405020304" pitchFamily="18" charset="0"/>
                <a:cs typeface="Times New Roman" panose="02020603050405020304" pitchFamily="18" charset="0"/>
              </a:rPr>
              <a:t>Java Inheritance</a:t>
            </a:r>
          </a:p>
        </p:txBody>
      </p:sp>
      <p:sp>
        <p:nvSpPr>
          <p:cNvPr id="3" name="Rectangle 1">
            <a:extLst>
              <a:ext uri="{FF2B5EF4-FFF2-40B4-BE49-F238E27FC236}">
                <a16:creationId xmlns:a16="http://schemas.microsoft.com/office/drawing/2014/main" id="{B2A296D2-0039-4082-BB3E-1A2647C4D56B}"/>
              </a:ext>
            </a:extLst>
          </p:cNvPr>
          <p:cNvSpPr>
            <a:spLocks noChangeArrowheads="1"/>
          </p:cNvSpPr>
          <p:nvPr/>
        </p:nvSpPr>
        <p:spPr bwMode="auto">
          <a:xfrm>
            <a:off x="5726098" y="243512"/>
            <a:ext cx="4687502" cy="637097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000080"/>
                </a:solidFill>
                <a:effectLst/>
                <a:latin typeface="Consolas" panose="020B0609020204030204" pitchFamily="49" charset="0"/>
              </a:rPr>
              <a:t>public class </a:t>
            </a:r>
            <a:r>
              <a:rPr kumimoji="0" lang="en-US" altLang="en-US" sz="1200" b="0" i="0" u="none" strike="noStrike" cap="none" normalizeH="0" baseline="0" dirty="0">
                <a:ln>
                  <a:noFill/>
                </a:ln>
                <a:solidFill>
                  <a:srgbClr val="000000"/>
                </a:solidFill>
                <a:effectLst/>
                <a:latin typeface="Consolas" panose="020B0609020204030204" pitchFamily="49" charset="0"/>
              </a:rPr>
              <a:t>Animal {</a:t>
            </a:r>
            <a:br>
              <a:rPr kumimoji="0" lang="en-US" altLang="en-US" sz="1200" b="0" i="0" u="none" strike="noStrike" cap="none" normalizeH="0" baseline="0" dirty="0">
                <a:ln>
                  <a:noFill/>
                </a:ln>
                <a:solidFill>
                  <a:srgbClr val="000000"/>
                </a:solidFill>
                <a:effectLst/>
                <a:latin typeface="Consolas" panose="020B0609020204030204" pitchFamily="49" charset="0"/>
              </a:rPr>
            </a:br>
            <a:r>
              <a:rPr kumimoji="0" lang="en-US" altLang="en-US" sz="1200" b="0" i="0" u="none" strike="noStrike" cap="none" normalizeH="0" baseline="0" dirty="0">
                <a:ln>
                  <a:noFill/>
                </a:ln>
                <a:solidFill>
                  <a:srgbClr val="000000"/>
                </a:solidFill>
                <a:effectLst/>
                <a:latin typeface="Consolas" panose="020B0609020204030204" pitchFamily="49" charset="0"/>
              </a:rPr>
              <a:t>    </a:t>
            </a:r>
            <a:r>
              <a:rPr kumimoji="0" lang="en-US" altLang="en-US" sz="1200" b="1" i="0" u="none" strike="noStrike" cap="none" normalizeH="0" baseline="0" dirty="0">
                <a:ln>
                  <a:noFill/>
                </a:ln>
                <a:solidFill>
                  <a:srgbClr val="000080"/>
                </a:solidFill>
                <a:effectLst/>
                <a:latin typeface="Consolas" panose="020B0609020204030204" pitchFamily="49" charset="0"/>
              </a:rPr>
              <a:t>private </a:t>
            </a:r>
            <a:r>
              <a:rPr kumimoji="0" lang="en-US" altLang="en-US" sz="1200" b="1" i="0" u="none" strike="noStrike" cap="none" normalizeH="0" baseline="0" dirty="0" err="1">
                <a:ln>
                  <a:noFill/>
                </a:ln>
                <a:solidFill>
                  <a:srgbClr val="000080"/>
                </a:solidFill>
                <a:effectLst/>
                <a:latin typeface="Consolas" panose="020B0609020204030204" pitchFamily="49" charset="0"/>
              </a:rPr>
              <a:t>boolean</a:t>
            </a:r>
            <a:r>
              <a:rPr kumimoji="0" lang="en-US" altLang="en-US" sz="1200" b="1" i="0" u="none" strike="noStrike" cap="none" normalizeH="0" baseline="0" dirty="0">
                <a:ln>
                  <a:noFill/>
                </a:ln>
                <a:solidFill>
                  <a:srgbClr val="000080"/>
                </a:solidFill>
                <a:effectLst/>
                <a:latin typeface="Consolas" panose="020B0609020204030204" pitchFamily="49" charset="0"/>
              </a:rPr>
              <a:t> </a:t>
            </a:r>
            <a:r>
              <a:rPr kumimoji="0" lang="en-US" altLang="en-US" sz="1200" b="1" i="0" u="none" strike="noStrike" cap="none" normalizeH="0" baseline="0" dirty="0">
                <a:ln>
                  <a:noFill/>
                </a:ln>
                <a:solidFill>
                  <a:srgbClr val="660E7A"/>
                </a:solidFill>
                <a:effectLst/>
                <a:latin typeface="Consolas" panose="020B0609020204030204" pitchFamily="49" charset="0"/>
              </a:rPr>
              <a:t>vegetarian</a:t>
            </a:r>
            <a:r>
              <a:rPr kumimoji="0" lang="en-US" altLang="en-US" sz="1200" b="0" i="0" u="none" strike="noStrike" cap="none" normalizeH="0" baseline="0" dirty="0">
                <a:ln>
                  <a:noFill/>
                </a:ln>
                <a:solidFill>
                  <a:srgbClr val="000000"/>
                </a:solidFill>
                <a:effectLst/>
                <a:latin typeface="Consolas" panose="020B0609020204030204" pitchFamily="49" charset="0"/>
              </a:rPr>
              <a:t>;</a:t>
            </a:r>
            <a:br>
              <a:rPr kumimoji="0" lang="en-US" altLang="en-US" sz="1200" b="0" i="0" u="none" strike="noStrike" cap="none" normalizeH="0" baseline="0" dirty="0">
                <a:ln>
                  <a:noFill/>
                </a:ln>
                <a:solidFill>
                  <a:srgbClr val="000000"/>
                </a:solidFill>
                <a:effectLst/>
                <a:latin typeface="Consolas" panose="020B0609020204030204" pitchFamily="49" charset="0"/>
              </a:rPr>
            </a:br>
            <a:br>
              <a:rPr kumimoji="0" lang="en-US" altLang="en-US" sz="1200" b="0" i="0" u="none" strike="noStrike" cap="none" normalizeH="0" baseline="0" dirty="0">
                <a:ln>
                  <a:noFill/>
                </a:ln>
                <a:solidFill>
                  <a:srgbClr val="000000"/>
                </a:solidFill>
                <a:effectLst/>
                <a:latin typeface="Consolas" panose="020B0609020204030204" pitchFamily="49" charset="0"/>
              </a:rPr>
            </a:br>
            <a:r>
              <a:rPr kumimoji="0" lang="en-US" altLang="en-US" sz="1200" b="0" i="0" u="none" strike="noStrike" cap="none" normalizeH="0" baseline="0" dirty="0">
                <a:ln>
                  <a:noFill/>
                </a:ln>
                <a:solidFill>
                  <a:srgbClr val="000000"/>
                </a:solidFill>
                <a:effectLst/>
                <a:latin typeface="Consolas" panose="020B0609020204030204" pitchFamily="49" charset="0"/>
              </a:rPr>
              <a:t>    </a:t>
            </a:r>
            <a:r>
              <a:rPr kumimoji="0" lang="en-US" altLang="en-US" sz="1200" b="1" i="0" u="none" strike="noStrike" cap="none" normalizeH="0" baseline="0" dirty="0">
                <a:ln>
                  <a:noFill/>
                </a:ln>
                <a:solidFill>
                  <a:srgbClr val="000080"/>
                </a:solidFill>
                <a:effectLst/>
                <a:latin typeface="Consolas" panose="020B0609020204030204" pitchFamily="49" charset="0"/>
              </a:rPr>
              <a:t>private int </a:t>
            </a:r>
            <a:r>
              <a:rPr kumimoji="0" lang="en-US" altLang="en-US" sz="1200" b="1" i="0" u="none" strike="noStrike" cap="none" normalizeH="0" baseline="0" dirty="0" err="1">
                <a:ln>
                  <a:noFill/>
                </a:ln>
                <a:solidFill>
                  <a:srgbClr val="660E7A"/>
                </a:solidFill>
                <a:effectLst/>
                <a:latin typeface="Consolas" panose="020B0609020204030204" pitchFamily="49" charset="0"/>
              </a:rPr>
              <a:t>noOfLegs</a:t>
            </a:r>
            <a:r>
              <a:rPr kumimoji="0" lang="en-US" altLang="en-US" sz="1200" b="0" i="0" u="none" strike="noStrike" cap="none" normalizeH="0" baseline="0" dirty="0">
                <a:ln>
                  <a:noFill/>
                </a:ln>
                <a:solidFill>
                  <a:srgbClr val="000000"/>
                </a:solidFill>
                <a:effectLst/>
                <a:latin typeface="Consolas" panose="020B0609020204030204" pitchFamily="49" charset="0"/>
              </a:rPr>
              <a:t>;</a:t>
            </a:r>
            <a:br>
              <a:rPr kumimoji="0" lang="en-US" altLang="en-US" sz="1200" b="0" i="0" u="none" strike="noStrike" cap="none" normalizeH="0" baseline="0" dirty="0">
                <a:ln>
                  <a:noFill/>
                </a:ln>
                <a:solidFill>
                  <a:srgbClr val="000000"/>
                </a:solidFill>
                <a:effectLst/>
                <a:latin typeface="Consolas" panose="020B0609020204030204" pitchFamily="49" charset="0"/>
              </a:rPr>
            </a:br>
            <a:br>
              <a:rPr kumimoji="0" lang="en-US" altLang="en-US" sz="1200" b="0" i="0" u="none" strike="noStrike" cap="none" normalizeH="0" baseline="0" dirty="0">
                <a:ln>
                  <a:noFill/>
                </a:ln>
                <a:solidFill>
                  <a:srgbClr val="000000"/>
                </a:solidFill>
                <a:effectLst/>
                <a:latin typeface="Consolas" panose="020B0609020204030204" pitchFamily="49" charset="0"/>
              </a:rPr>
            </a:br>
            <a:r>
              <a:rPr kumimoji="0" lang="en-US" altLang="en-US" sz="1200" b="0" i="0" u="none" strike="noStrike" cap="none" normalizeH="0" baseline="0" dirty="0">
                <a:ln>
                  <a:noFill/>
                </a:ln>
                <a:solidFill>
                  <a:srgbClr val="000000"/>
                </a:solidFill>
                <a:effectLst/>
                <a:latin typeface="Consolas" panose="020B0609020204030204" pitchFamily="49" charset="0"/>
              </a:rPr>
              <a:t>    </a:t>
            </a:r>
            <a:r>
              <a:rPr kumimoji="0" lang="en-US" altLang="en-US" sz="1200" b="1" i="0" u="none" strike="noStrike" cap="none" normalizeH="0" baseline="0" dirty="0">
                <a:ln>
                  <a:noFill/>
                </a:ln>
                <a:solidFill>
                  <a:srgbClr val="000080"/>
                </a:solidFill>
                <a:effectLst/>
                <a:latin typeface="Consolas" panose="020B0609020204030204" pitchFamily="49" charset="0"/>
              </a:rPr>
              <a:t>public </a:t>
            </a:r>
            <a:r>
              <a:rPr kumimoji="0" lang="en-US" altLang="en-US" sz="1200" b="0" i="0" u="none" strike="noStrike" cap="none" normalizeH="0" baseline="0" dirty="0">
                <a:ln>
                  <a:noFill/>
                </a:ln>
                <a:solidFill>
                  <a:srgbClr val="000000"/>
                </a:solidFill>
                <a:effectLst/>
                <a:latin typeface="Consolas" panose="020B0609020204030204" pitchFamily="49" charset="0"/>
              </a:rPr>
              <a:t>Animal() {</a:t>
            </a:r>
            <a:br>
              <a:rPr kumimoji="0" lang="en-US" altLang="en-US" sz="1200" b="0" i="0" u="none" strike="noStrike" cap="none" normalizeH="0" baseline="0" dirty="0">
                <a:ln>
                  <a:noFill/>
                </a:ln>
                <a:solidFill>
                  <a:srgbClr val="000000"/>
                </a:solidFill>
                <a:effectLst/>
                <a:latin typeface="Consolas" panose="020B0609020204030204" pitchFamily="49" charset="0"/>
              </a:rPr>
            </a:br>
            <a:br>
              <a:rPr kumimoji="0" lang="en-US" altLang="en-US" sz="1200" b="0" i="0" u="none" strike="noStrike" cap="none" normalizeH="0" baseline="0" dirty="0">
                <a:ln>
                  <a:noFill/>
                </a:ln>
                <a:solidFill>
                  <a:srgbClr val="000000"/>
                </a:solidFill>
                <a:effectLst/>
                <a:latin typeface="Consolas" panose="020B0609020204030204" pitchFamily="49" charset="0"/>
              </a:rPr>
            </a:br>
            <a:r>
              <a:rPr kumimoji="0" lang="en-US" altLang="en-US" sz="1200" b="0" i="0" u="none" strike="noStrike" cap="none" normalizeH="0" baseline="0" dirty="0">
                <a:ln>
                  <a:noFill/>
                </a:ln>
                <a:solidFill>
                  <a:srgbClr val="000000"/>
                </a:solidFill>
                <a:effectLst/>
                <a:latin typeface="Consolas" panose="020B0609020204030204" pitchFamily="49" charset="0"/>
              </a:rPr>
              <a:t>    }</a:t>
            </a:r>
            <a:br>
              <a:rPr kumimoji="0" lang="en-US" altLang="en-US" sz="1200" b="0" i="0" u="none" strike="noStrike" cap="none" normalizeH="0" baseline="0" dirty="0">
                <a:ln>
                  <a:noFill/>
                </a:ln>
                <a:solidFill>
                  <a:srgbClr val="000000"/>
                </a:solidFill>
                <a:effectLst/>
                <a:latin typeface="Consolas" panose="020B0609020204030204" pitchFamily="49" charset="0"/>
              </a:rPr>
            </a:br>
            <a:br>
              <a:rPr kumimoji="0" lang="en-US" altLang="en-US" sz="1200" b="0" i="0" u="none" strike="noStrike" cap="none" normalizeH="0" baseline="0" dirty="0">
                <a:ln>
                  <a:noFill/>
                </a:ln>
                <a:solidFill>
                  <a:srgbClr val="000000"/>
                </a:solidFill>
                <a:effectLst/>
                <a:latin typeface="Consolas" panose="020B0609020204030204" pitchFamily="49" charset="0"/>
              </a:rPr>
            </a:br>
            <a:r>
              <a:rPr kumimoji="0" lang="en-US" altLang="en-US" sz="1200" b="0" i="0" u="none" strike="noStrike" cap="none" normalizeH="0" baseline="0" dirty="0">
                <a:ln>
                  <a:noFill/>
                </a:ln>
                <a:solidFill>
                  <a:srgbClr val="000000"/>
                </a:solidFill>
                <a:effectLst/>
                <a:latin typeface="Consolas" panose="020B0609020204030204" pitchFamily="49" charset="0"/>
              </a:rPr>
              <a:t>    </a:t>
            </a:r>
            <a:r>
              <a:rPr kumimoji="0" lang="en-US" altLang="en-US" sz="1200" b="1" i="0" u="none" strike="noStrike" cap="none" normalizeH="0" baseline="0" dirty="0">
                <a:ln>
                  <a:noFill/>
                </a:ln>
                <a:solidFill>
                  <a:srgbClr val="000080"/>
                </a:solidFill>
                <a:effectLst/>
                <a:latin typeface="Consolas" panose="020B0609020204030204" pitchFamily="49" charset="0"/>
              </a:rPr>
              <a:t>public </a:t>
            </a:r>
            <a:r>
              <a:rPr kumimoji="0" lang="en-US" altLang="en-US" sz="1200" b="0" i="0" u="none" strike="noStrike" cap="none" normalizeH="0" baseline="0" dirty="0">
                <a:ln>
                  <a:noFill/>
                </a:ln>
                <a:solidFill>
                  <a:srgbClr val="000000"/>
                </a:solidFill>
                <a:effectLst/>
                <a:latin typeface="Consolas" panose="020B0609020204030204" pitchFamily="49" charset="0"/>
              </a:rPr>
              <a:t>Animal(</a:t>
            </a:r>
            <a:r>
              <a:rPr kumimoji="0" lang="en-US" altLang="en-US" sz="1200" b="1" i="0" u="none" strike="noStrike" cap="none" normalizeH="0" baseline="0" dirty="0" err="1">
                <a:ln>
                  <a:noFill/>
                </a:ln>
                <a:solidFill>
                  <a:srgbClr val="000080"/>
                </a:solidFill>
                <a:effectLst/>
                <a:latin typeface="Consolas" panose="020B0609020204030204" pitchFamily="49" charset="0"/>
              </a:rPr>
              <a:t>boolean</a:t>
            </a:r>
            <a:r>
              <a:rPr kumimoji="0" lang="en-US" altLang="en-US" sz="1200" b="1" i="0" u="none" strike="noStrike" cap="none" normalizeH="0" baseline="0" dirty="0">
                <a:ln>
                  <a:noFill/>
                </a:ln>
                <a:solidFill>
                  <a:srgbClr val="000080"/>
                </a:solidFill>
                <a:effectLst/>
                <a:latin typeface="Consolas" panose="020B0609020204030204" pitchFamily="49" charset="0"/>
              </a:rPr>
              <a:t> </a:t>
            </a:r>
            <a:r>
              <a:rPr kumimoji="0" lang="en-US" altLang="en-US" sz="1200" b="0" i="0" u="none" strike="noStrike" cap="none" normalizeH="0" baseline="0" dirty="0">
                <a:ln>
                  <a:noFill/>
                </a:ln>
                <a:solidFill>
                  <a:srgbClr val="000000"/>
                </a:solidFill>
                <a:effectLst/>
                <a:latin typeface="Consolas" panose="020B0609020204030204" pitchFamily="49" charset="0"/>
              </a:rPr>
              <a:t>vegetarian, </a:t>
            </a:r>
            <a:r>
              <a:rPr kumimoji="0" lang="en-US" altLang="en-US" sz="1200" b="1" i="0" u="none" strike="noStrike" cap="none" normalizeH="0" baseline="0" dirty="0">
                <a:ln>
                  <a:noFill/>
                </a:ln>
                <a:solidFill>
                  <a:srgbClr val="000080"/>
                </a:solidFill>
                <a:effectLst/>
                <a:latin typeface="Consolas" panose="020B0609020204030204" pitchFamily="49" charset="0"/>
              </a:rPr>
              <a:t>int </a:t>
            </a:r>
            <a:r>
              <a:rPr kumimoji="0" lang="en-US" altLang="en-US" sz="1200" b="0" i="0" u="none" strike="noStrike" cap="none" normalizeH="0" baseline="0" dirty="0" err="1">
                <a:ln>
                  <a:noFill/>
                </a:ln>
                <a:solidFill>
                  <a:srgbClr val="000000"/>
                </a:solidFill>
                <a:effectLst/>
                <a:latin typeface="Consolas" panose="020B0609020204030204" pitchFamily="49" charset="0"/>
              </a:rPr>
              <a:t>noOfLegs</a:t>
            </a:r>
            <a:r>
              <a:rPr kumimoji="0" lang="en-US" altLang="en-US" sz="1200" b="0" i="0" u="none" strike="noStrike" cap="none" normalizeH="0" baseline="0" dirty="0">
                <a:ln>
                  <a:noFill/>
                </a:ln>
                <a:solidFill>
                  <a:srgbClr val="000000"/>
                </a:solidFill>
                <a:effectLst/>
                <a:latin typeface="Consolas" panose="020B0609020204030204" pitchFamily="49" charset="0"/>
              </a:rPr>
              <a:t>) {</a:t>
            </a:r>
            <a:br>
              <a:rPr kumimoji="0" lang="en-US" altLang="en-US" sz="1200" b="0" i="0" u="none" strike="noStrike" cap="none" normalizeH="0" baseline="0" dirty="0">
                <a:ln>
                  <a:noFill/>
                </a:ln>
                <a:solidFill>
                  <a:srgbClr val="000000"/>
                </a:solidFill>
                <a:effectLst/>
                <a:latin typeface="Consolas" panose="020B0609020204030204" pitchFamily="49" charset="0"/>
              </a:rPr>
            </a:br>
            <a:r>
              <a:rPr kumimoji="0" lang="en-US" altLang="en-US" sz="1200" b="0" i="0" u="none" strike="noStrike" cap="none" normalizeH="0" baseline="0" dirty="0">
                <a:ln>
                  <a:noFill/>
                </a:ln>
                <a:solidFill>
                  <a:srgbClr val="000000"/>
                </a:solidFill>
                <a:effectLst/>
                <a:latin typeface="Consolas" panose="020B0609020204030204" pitchFamily="49" charset="0"/>
              </a:rPr>
              <a:t>        </a:t>
            </a:r>
            <a:r>
              <a:rPr kumimoji="0" lang="en-US" altLang="en-US" sz="1200" b="1" i="0" u="none" strike="noStrike" cap="none" normalizeH="0" baseline="0" dirty="0" err="1">
                <a:ln>
                  <a:noFill/>
                </a:ln>
                <a:solidFill>
                  <a:srgbClr val="000080"/>
                </a:solidFill>
                <a:effectLst/>
                <a:latin typeface="Consolas" panose="020B0609020204030204" pitchFamily="49" charset="0"/>
              </a:rPr>
              <a:t>this</a:t>
            </a:r>
            <a:r>
              <a:rPr kumimoji="0" lang="en-US" altLang="en-US" sz="1200" b="0" i="0" u="none" strike="noStrike" cap="none" normalizeH="0" baseline="0" dirty="0" err="1">
                <a:ln>
                  <a:noFill/>
                </a:ln>
                <a:solidFill>
                  <a:srgbClr val="000000"/>
                </a:solidFill>
                <a:effectLst/>
                <a:latin typeface="Consolas" panose="020B0609020204030204" pitchFamily="49" charset="0"/>
              </a:rPr>
              <a:t>.</a:t>
            </a:r>
            <a:r>
              <a:rPr kumimoji="0" lang="en-US" altLang="en-US" sz="1200" b="1" i="0" u="none" strike="noStrike" cap="none" normalizeH="0" baseline="0" dirty="0" err="1">
                <a:ln>
                  <a:noFill/>
                </a:ln>
                <a:solidFill>
                  <a:srgbClr val="660E7A"/>
                </a:solidFill>
                <a:effectLst/>
                <a:latin typeface="Consolas" panose="020B0609020204030204" pitchFamily="49" charset="0"/>
              </a:rPr>
              <a:t>vegetarian</a:t>
            </a:r>
            <a:r>
              <a:rPr kumimoji="0" lang="en-US" altLang="en-US" sz="1200" b="1" i="0" u="none" strike="noStrike" cap="none" normalizeH="0" baseline="0" dirty="0">
                <a:ln>
                  <a:noFill/>
                </a:ln>
                <a:solidFill>
                  <a:srgbClr val="660E7A"/>
                </a:solidFill>
                <a:effectLst/>
                <a:latin typeface="Consolas" panose="020B0609020204030204" pitchFamily="49" charset="0"/>
              </a:rPr>
              <a:t> </a:t>
            </a:r>
            <a:r>
              <a:rPr kumimoji="0" lang="en-US" altLang="en-US" sz="1200" b="0" i="0" u="none" strike="noStrike" cap="none" normalizeH="0" baseline="0" dirty="0">
                <a:ln>
                  <a:noFill/>
                </a:ln>
                <a:solidFill>
                  <a:srgbClr val="000000"/>
                </a:solidFill>
                <a:effectLst/>
                <a:latin typeface="Consolas" panose="020B0609020204030204" pitchFamily="49" charset="0"/>
              </a:rPr>
              <a:t>= vegetarian;</a:t>
            </a:r>
            <a:br>
              <a:rPr kumimoji="0" lang="en-US" altLang="en-US" sz="1200" b="0" i="0" u="none" strike="noStrike" cap="none" normalizeH="0" baseline="0" dirty="0">
                <a:ln>
                  <a:noFill/>
                </a:ln>
                <a:solidFill>
                  <a:srgbClr val="000000"/>
                </a:solidFill>
                <a:effectLst/>
                <a:latin typeface="Consolas" panose="020B0609020204030204" pitchFamily="49" charset="0"/>
              </a:rPr>
            </a:br>
            <a:r>
              <a:rPr kumimoji="0" lang="en-US" altLang="en-US" sz="1200" b="0" i="0" u="none" strike="noStrike" cap="none" normalizeH="0" baseline="0" dirty="0">
                <a:ln>
                  <a:noFill/>
                </a:ln>
                <a:solidFill>
                  <a:srgbClr val="000000"/>
                </a:solidFill>
                <a:effectLst/>
                <a:latin typeface="Consolas" panose="020B0609020204030204" pitchFamily="49" charset="0"/>
              </a:rPr>
              <a:t>        </a:t>
            </a:r>
            <a:r>
              <a:rPr kumimoji="0" lang="en-US" altLang="en-US" sz="1200" b="1" i="0" u="none" strike="noStrike" cap="none" normalizeH="0" baseline="0" dirty="0" err="1">
                <a:ln>
                  <a:noFill/>
                </a:ln>
                <a:solidFill>
                  <a:srgbClr val="000080"/>
                </a:solidFill>
                <a:effectLst/>
                <a:latin typeface="Consolas" panose="020B0609020204030204" pitchFamily="49" charset="0"/>
              </a:rPr>
              <a:t>this</a:t>
            </a:r>
            <a:r>
              <a:rPr kumimoji="0" lang="en-US" altLang="en-US" sz="1200" b="0" i="0" u="none" strike="noStrike" cap="none" normalizeH="0" baseline="0" dirty="0" err="1">
                <a:ln>
                  <a:noFill/>
                </a:ln>
                <a:solidFill>
                  <a:srgbClr val="000000"/>
                </a:solidFill>
                <a:effectLst/>
                <a:latin typeface="Consolas" panose="020B0609020204030204" pitchFamily="49" charset="0"/>
              </a:rPr>
              <a:t>.</a:t>
            </a:r>
            <a:r>
              <a:rPr kumimoji="0" lang="en-US" altLang="en-US" sz="1200" b="1" i="0" u="none" strike="noStrike" cap="none" normalizeH="0" baseline="0" dirty="0" err="1">
                <a:ln>
                  <a:noFill/>
                </a:ln>
                <a:solidFill>
                  <a:srgbClr val="660E7A"/>
                </a:solidFill>
                <a:effectLst/>
                <a:latin typeface="Consolas" panose="020B0609020204030204" pitchFamily="49" charset="0"/>
              </a:rPr>
              <a:t>noOfLegs</a:t>
            </a:r>
            <a:r>
              <a:rPr kumimoji="0" lang="en-US" altLang="en-US" sz="1200" b="1" i="0" u="none" strike="noStrike" cap="none" normalizeH="0" baseline="0" dirty="0">
                <a:ln>
                  <a:noFill/>
                </a:ln>
                <a:solidFill>
                  <a:srgbClr val="660E7A"/>
                </a:solidFill>
                <a:effectLst/>
                <a:latin typeface="Consolas" panose="020B0609020204030204" pitchFamily="49" charset="0"/>
              </a:rPr>
              <a:t> </a:t>
            </a:r>
            <a:r>
              <a:rPr kumimoji="0" lang="en-US" altLang="en-US" sz="1200" b="0" i="0" u="none" strike="noStrike" cap="none" normalizeH="0" baseline="0" dirty="0">
                <a:ln>
                  <a:noFill/>
                </a:ln>
                <a:solidFill>
                  <a:srgbClr val="000000"/>
                </a:solidFill>
                <a:effectLst/>
                <a:latin typeface="Consolas" panose="020B0609020204030204" pitchFamily="49" charset="0"/>
              </a:rPr>
              <a:t>= </a:t>
            </a:r>
            <a:r>
              <a:rPr kumimoji="0" lang="en-US" altLang="en-US" sz="1200" b="0" i="0" u="none" strike="noStrike" cap="none" normalizeH="0" baseline="0" dirty="0" err="1">
                <a:ln>
                  <a:noFill/>
                </a:ln>
                <a:solidFill>
                  <a:srgbClr val="000000"/>
                </a:solidFill>
                <a:effectLst/>
                <a:latin typeface="Consolas" panose="020B0609020204030204" pitchFamily="49" charset="0"/>
              </a:rPr>
              <a:t>noOfLegs</a:t>
            </a:r>
            <a:r>
              <a:rPr kumimoji="0" lang="en-US" altLang="en-US" sz="1200" b="0" i="0" u="none" strike="noStrike" cap="none" normalizeH="0" baseline="0" dirty="0">
                <a:ln>
                  <a:noFill/>
                </a:ln>
                <a:solidFill>
                  <a:srgbClr val="000000"/>
                </a:solidFill>
                <a:effectLst/>
                <a:latin typeface="Consolas" panose="020B0609020204030204" pitchFamily="49" charset="0"/>
              </a:rPr>
              <a:t>;</a:t>
            </a:r>
            <a:br>
              <a:rPr kumimoji="0" lang="en-US" altLang="en-US" sz="1200" b="0" i="0" u="none" strike="noStrike" cap="none" normalizeH="0" baseline="0" dirty="0">
                <a:ln>
                  <a:noFill/>
                </a:ln>
                <a:solidFill>
                  <a:srgbClr val="000000"/>
                </a:solidFill>
                <a:effectLst/>
                <a:latin typeface="Consolas" panose="020B0609020204030204" pitchFamily="49" charset="0"/>
              </a:rPr>
            </a:br>
            <a:r>
              <a:rPr kumimoji="0" lang="en-US" altLang="en-US" sz="1200" b="0" i="0" u="none" strike="noStrike" cap="none" normalizeH="0" baseline="0" dirty="0">
                <a:ln>
                  <a:noFill/>
                </a:ln>
                <a:solidFill>
                  <a:srgbClr val="000000"/>
                </a:solidFill>
                <a:effectLst/>
                <a:latin typeface="Consolas" panose="020B0609020204030204" pitchFamily="49" charset="0"/>
              </a:rPr>
              <a:t>    }</a:t>
            </a:r>
            <a:br>
              <a:rPr kumimoji="0" lang="en-US" altLang="en-US" sz="1200" b="0" i="0" u="none" strike="noStrike" cap="none" normalizeH="0" baseline="0" dirty="0">
                <a:ln>
                  <a:noFill/>
                </a:ln>
                <a:solidFill>
                  <a:srgbClr val="000000"/>
                </a:solidFill>
                <a:effectLst/>
                <a:latin typeface="Consolas" panose="020B0609020204030204" pitchFamily="49" charset="0"/>
              </a:rPr>
            </a:br>
            <a:br>
              <a:rPr kumimoji="0" lang="en-US" altLang="en-US" sz="1200" b="0" i="0" u="none" strike="noStrike" cap="none" normalizeH="0" baseline="0" dirty="0">
                <a:ln>
                  <a:noFill/>
                </a:ln>
                <a:solidFill>
                  <a:srgbClr val="000000"/>
                </a:solidFill>
                <a:effectLst/>
                <a:latin typeface="Consolas" panose="020B0609020204030204" pitchFamily="49" charset="0"/>
              </a:rPr>
            </a:br>
            <a:r>
              <a:rPr kumimoji="0" lang="en-US" altLang="en-US" sz="1200" b="0" i="0" u="none" strike="noStrike" cap="none" normalizeH="0" baseline="0" dirty="0">
                <a:ln>
                  <a:noFill/>
                </a:ln>
                <a:solidFill>
                  <a:srgbClr val="000000"/>
                </a:solidFill>
                <a:effectLst/>
                <a:latin typeface="Consolas" panose="020B0609020204030204" pitchFamily="49" charset="0"/>
              </a:rPr>
              <a:t>    </a:t>
            </a:r>
            <a:r>
              <a:rPr kumimoji="0" lang="en-US" altLang="en-US" sz="1200" b="1" i="0" u="none" strike="noStrike" cap="none" normalizeH="0" baseline="0" dirty="0">
                <a:ln>
                  <a:noFill/>
                </a:ln>
                <a:solidFill>
                  <a:srgbClr val="000080"/>
                </a:solidFill>
                <a:effectLst/>
                <a:latin typeface="Consolas" panose="020B0609020204030204" pitchFamily="49" charset="0"/>
              </a:rPr>
              <a:t>public void </a:t>
            </a:r>
            <a:r>
              <a:rPr kumimoji="0" lang="en-US" altLang="en-US" sz="1200" b="0" i="0" u="none" strike="noStrike" cap="none" normalizeH="0" baseline="0" dirty="0">
                <a:ln>
                  <a:noFill/>
                </a:ln>
                <a:solidFill>
                  <a:srgbClr val="000000"/>
                </a:solidFill>
                <a:effectLst/>
                <a:latin typeface="Consolas" panose="020B0609020204030204" pitchFamily="49" charset="0"/>
              </a:rPr>
              <a:t>eat() {</a:t>
            </a:r>
            <a:br>
              <a:rPr kumimoji="0" lang="en-US" altLang="en-US" sz="1200" b="0" i="0" u="none" strike="noStrike" cap="none" normalizeH="0" baseline="0" dirty="0">
                <a:ln>
                  <a:noFill/>
                </a:ln>
                <a:solidFill>
                  <a:srgbClr val="000000"/>
                </a:solidFill>
                <a:effectLst/>
                <a:latin typeface="Consolas" panose="020B0609020204030204" pitchFamily="49" charset="0"/>
              </a:rPr>
            </a:br>
            <a:r>
              <a:rPr kumimoji="0" lang="en-US" altLang="en-US" sz="1200" b="0" i="0" u="none" strike="noStrike" cap="none" normalizeH="0" baseline="0" dirty="0">
                <a:ln>
                  <a:noFill/>
                </a:ln>
                <a:solidFill>
                  <a:srgbClr val="000000"/>
                </a:solidFill>
                <a:effectLst/>
                <a:latin typeface="Consolas" panose="020B0609020204030204" pitchFamily="49" charset="0"/>
              </a:rPr>
              <a:t>        </a:t>
            </a:r>
            <a:r>
              <a:rPr kumimoji="0" lang="en-US" altLang="en-US" sz="1200" b="0" i="0" u="none" strike="noStrike" cap="none" normalizeH="0" baseline="0" dirty="0" err="1">
                <a:ln>
                  <a:noFill/>
                </a:ln>
                <a:solidFill>
                  <a:srgbClr val="000000"/>
                </a:solidFill>
                <a:effectLst/>
                <a:latin typeface="Consolas" panose="020B0609020204030204" pitchFamily="49" charset="0"/>
              </a:rPr>
              <a:t>System.</a:t>
            </a:r>
            <a:r>
              <a:rPr kumimoji="0" lang="en-US" altLang="en-US" sz="1200" b="1" i="1" u="none" strike="noStrike" cap="none" normalizeH="0" baseline="0" dirty="0" err="1">
                <a:ln>
                  <a:noFill/>
                </a:ln>
                <a:solidFill>
                  <a:srgbClr val="660E7A"/>
                </a:solidFill>
                <a:effectLst/>
                <a:latin typeface="Consolas" panose="020B0609020204030204" pitchFamily="49" charset="0"/>
              </a:rPr>
              <a:t>out</a:t>
            </a:r>
            <a:r>
              <a:rPr kumimoji="0" lang="en-US" altLang="en-US" sz="1200" b="0" i="0" u="none" strike="noStrike" cap="none" normalizeH="0" baseline="0" dirty="0" err="1">
                <a:ln>
                  <a:noFill/>
                </a:ln>
                <a:solidFill>
                  <a:srgbClr val="000000"/>
                </a:solidFill>
                <a:effectLst/>
                <a:latin typeface="Consolas" panose="020B0609020204030204" pitchFamily="49" charset="0"/>
              </a:rPr>
              <a:t>.println</a:t>
            </a:r>
            <a:r>
              <a:rPr kumimoji="0" lang="en-US" altLang="en-US" sz="1200" b="0" i="0" u="none" strike="noStrike" cap="none" normalizeH="0" baseline="0" dirty="0">
                <a:ln>
                  <a:noFill/>
                </a:ln>
                <a:solidFill>
                  <a:srgbClr val="000000"/>
                </a:solidFill>
                <a:effectLst/>
                <a:latin typeface="Consolas" panose="020B0609020204030204" pitchFamily="49" charset="0"/>
              </a:rPr>
              <a:t>(</a:t>
            </a:r>
            <a:r>
              <a:rPr kumimoji="0" lang="en-US" altLang="en-US" sz="1200" b="1" i="0" u="none" strike="noStrike" cap="none" normalizeH="0" baseline="0" dirty="0">
                <a:ln>
                  <a:noFill/>
                </a:ln>
                <a:solidFill>
                  <a:srgbClr val="008000"/>
                </a:solidFill>
                <a:effectLst/>
                <a:latin typeface="Consolas" panose="020B0609020204030204" pitchFamily="49" charset="0"/>
              </a:rPr>
              <a:t>"Eating..."</a:t>
            </a:r>
            <a:r>
              <a:rPr kumimoji="0" lang="en-US" altLang="en-US" sz="1200" b="0" i="0" u="none" strike="noStrike" cap="none" normalizeH="0" baseline="0" dirty="0">
                <a:ln>
                  <a:noFill/>
                </a:ln>
                <a:solidFill>
                  <a:srgbClr val="000000"/>
                </a:solidFill>
                <a:effectLst/>
                <a:latin typeface="Consolas" panose="020B0609020204030204" pitchFamily="49" charset="0"/>
              </a:rPr>
              <a:t>);</a:t>
            </a:r>
            <a:br>
              <a:rPr kumimoji="0" lang="en-US" altLang="en-US" sz="1200" b="0" i="0" u="none" strike="noStrike" cap="none" normalizeH="0" baseline="0" dirty="0">
                <a:ln>
                  <a:noFill/>
                </a:ln>
                <a:solidFill>
                  <a:srgbClr val="000000"/>
                </a:solidFill>
                <a:effectLst/>
                <a:latin typeface="Consolas" panose="020B0609020204030204" pitchFamily="49" charset="0"/>
              </a:rPr>
            </a:br>
            <a:r>
              <a:rPr kumimoji="0" lang="en-US" altLang="en-US" sz="1200" b="0" i="0" u="none" strike="noStrike" cap="none" normalizeH="0" baseline="0" dirty="0">
                <a:ln>
                  <a:noFill/>
                </a:ln>
                <a:solidFill>
                  <a:srgbClr val="000000"/>
                </a:solidFill>
                <a:effectLst/>
                <a:latin typeface="Consolas" panose="020B0609020204030204" pitchFamily="49" charset="0"/>
              </a:rPr>
              <a:t>    }</a:t>
            </a:r>
            <a:br>
              <a:rPr kumimoji="0" lang="en-US" altLang="en-US" sz="1200" b="0" i="0" u="none" strike="noStrike" cap="none" normalizeH="0" baseline="0" dirty="0">
                <a:ln>
                  <a:noFill/>
                </a:ln>
                <a:solidFill>
                  <a:srgbClr val="000000"/>
                </a:solidFill>
                <a:effectLst/>
                <a:latin typeface="Consolas" panose="020B0609020204030204" pitchFamily="49" charset="0"/>
              </a:rPr>
            </a:br>
            <a:br>
              <a:rPr kumimoji="0" lang="en-US" altLang="en-US" sz="1200" b="0" i="0" u="none" strike="noStrike" cap="none" normalizeH="0" baseline="0" dirty="0">
                <a:ln>
                  <a:noFill/>
                </a:ln>
                <a:solidFill>
                  <a:srgbClr val="000000"/>
                </a:solidFill>
                <a:effectLst/>
                <a:latin typeface="Consolas" panose="020B0609020204030204" pitchFamily="49" charset="0"/>
              </a:rPr>
            </a:br>
            <a:r>
              <a:rPr kumimoji="0" lang="en-US" altLang="en-US" sz="1200" b="0" i="0" u="none" strike="noStrike" cap="none" normalizeH="0" baseline="0" dirty="0">
                <a:ln>
                  <a:noFill/>
                </a:ln>
                <a:solidFill>
                  <a:srgbClr val="000000"/>
                </a:solidFill>
                <a:effectLst/>
                <a:latin typeface="Consolas" panose="020B0609020204030204" pitchFamily="49" charset="0"/>
              </a:rPr>
              <a:t>    </a:t>
            </a:r>
            <a:r>
              <a:rPr kumimoji="0" lang="en-US" altLang="en-US" sz="1200" b="1" i="0" u="none" strike="noStrike" cap="none" normalizeH="0" baseline="0" dirty="0">
                <a:ln>
                  <a:noFill/>
                </a:ln>
                <a:solidFill>
                  <a:srgbClr val="000080"/>
                </a:solidFill>
                <a:effectLst/>
                <a:latin typeface="Consolas" panose="020B0609020204030204" pitchFamily="49" charset="0"/>
              </a:rPr>
              <a:t>public </a:t>
            </a:r>
            <a:r>
              <a:rPr kumimoji="0" lang="en-US" altLang="en-US" sz="1200" b="1" i="0" u="none" strike="noStrike" cap="none" normalizeH="0" baseline="0" dirty="0" err="1">
                <a:ln>
                  <a:noFill/>
                </a:ln>
                <a:solidFill>
                  <a:srgbClr val="000080"/>
                </a:solidFill>
                <a:effectLst/>
                <a:latin typeface="Consolas" panose="020B0609020204030204" pitchFamily="49" charset="0"/>
              </a:rPr>
              <a:t>boolean</a:t>
            </a:r>
            <a:r>
              <a:rPr kumimoji="0" lang="en-US" altLang="en-US" sz="1200" b="1" i="0" u="none" strike="noStrike" cap="none" normalizeH="0" baseline="0" dirty="0">
                <a:ln>
                  <a:noFill/>
                </a:ln>
                <a:solidFill>
                  <a:srgbClr val="000080"/>
                </a:solidFill>
                <a:effectLst/>
                <a:latin typeface="Consolas" panose="020B0609020204030204" pitchFamily="49" charset="0"/>
              </a:rPr>
              <a:t> </a:t>
            </a:r>
            <a:r>
              <a:rPr kumimoji="0" lang="en-US" altLang="en-US" sz="1200" b="0" i="0" u="none" strike="noStrike" cap="none" normalizeH="0" baseline="0" dirty="0" err="1">
                <a:ln>
                  <a:noFill/>
                </a:ln>
                <a:solidFill>
                  <a:srgbClr val="000000"/>
                </a:solidFill>
                <a:effectLst/>
                <a:latin typeface="Consolas" panose="020B0609020204030204" pitchFamily="49" charset="0"/>
              </a:rPr>
              <a:t>isVegetarian</a:t>
            </a:r>
            <a:r>
              <a:rPr kumimoji="0" lang="en-US" altLang="en-US" sz="1200" b="0" i="0" u="none" strike="noStrike" cap="none" normalizeH="0" baseline="0" dirty="0">
                <a:ln>
                  <a:noFill/>
                </a:ln>
                <a:solidFill>
                  <a:srgbClr val="000000"/>
                </a:solidFill>
                <a:effectLst/>
                <a:latin typeface="Consolas" panose="020B0609020204030204" pitchFamily="49" charset="0"/>
              </a:rPr>
              <a:t>() {</a:t>
            </a:r>
            <a:br>
              <a:rPr kumimoji="0" lang="en-US" altLang="en-US" sz="1200" b="0" i="0" u="none" strike="noStrike" cap="none" normalizeH="0" baseline="0" dirty="0">
                <a:ln>
                  <a:noFill/>
                </a:ln>
                <a:solidFill>
                  <a:srgbClr val="000000"/>
                </a:solidFill>
                <a:effectLst/>
                <a:latin typeface="Consolas" panose="020B0609020204030204" pitchFamily="49" charset="0"/>
              </a:rPr>
            </a:br>
            <a:r>
              <a:rPr kumimoji="0" lang="en-US" altLang="en-US" sz="1200" b="0" i="0" u="none" strike="noStrike" cap="none" normalizeH="0" baseline="0" dirty="0">
                <a:ln>
                  <a:noFill/>
                </a:ln>
                <a:solidFill>
                  <a:srgbClr val="000000"/>
                </a:solidFill>
                <a:effectLst/>
                <a:latin typeface="Consolas" panose="020B0609020204030204" pitchFamily="49" charset="0"/>
              </a:rPr>
              <a:t>        </a:t>
            </a:r>
            <a:r>
              <a:rPr kumimoji="0" lang="en-US" altLang="en-US" sz="1200" b="1" i="0" u="none" strike="noStrike" cap="none" normalizeH="0" baseline="0" dirty="0">
                <a:ln>
                  <a:noFill/>
                </a:ln>
                <a:solidFill>
                  <a:srgbClr val="000080"/>
                </a:solidFill>
                <a:effectLst/>
                <a:latin typeface="Consolas" panose="020B0609020204030204" pitchFamily="49" charset="0"/>
              </a:rPr>
              <a:t>return </a:t>
            </a:r>
            <a:r>
              <a:rPr kumimoji="0" lang="en-US" altLang="en-US" sz="1200" b="1" i="0" u="none" strike="noStrike" cap="none" normalizeH="0" baseline="0" dirty="0">
                <a:ln>
                  <a:noFill/>
                </a:ln>
                <a:solidFill>
                  <a:srgbClr val="660E7A"/>
                </a:solidFill>
                <a:effectLst/>
                <a:latin typeface="Consolas" panose="020B0609020204030204" pitchFamily="49" charset="0"/>
              </a:rPr>
              <a:t>vegetarian</a:t>
            </a:r>
            <a:r>
              <a:rPr kumimoji="0" lang="en-US" altLang="en-US" sz="1200" b="0" i="0" u="none" strike="noStrike" cap="none" normalizeH="0" baseline="0" dirty="0">
                <a:ln>
                  <a:noFill/>
                </a:ln>
                <a:solidFill>
                  <a:srgbClr val="000000"/>
                </a:solidFill>
                <a:effectLst/>
                <a:latin typeface="Consolas" panose="020B0609020204030204" pitchFamily="49" charset="0"/>
              </a:rPr>
              <a:t>;</a:t>
            </a:r>
            <a:br>
              <a:rPr kumimoji="0" lang="en-US" altLang="en-US" sz="1200" b="0" i="0" u="none" strike="noStrike" cap="none" normalizeH="0" baseline="0" dirty="0">
                <a:ln>
                  <a:noFill/>
                </a:ln>
                <a:solidFill>
                  <a:srgbClr val="000000"/>
                </a:solidFill>
                <a:effectLst/>
                <a:latin typeface="Consolas" panose="020B0609020204030204" pitchFamily="49" charset="0"/>
              </a:rPr>
            </a:br>
            <a:r>
              <a:rPr kumimoji="0" lang="en-US" altLang="en-US" sz="1200" b="0" i="0" u="none" strike="noStrike" cap="none" normalizeH="0" baseline="0" dirty="0">
                <a:ln>
                  <a:noFill/>
                </a:ln>
                <a:solidFill>
                  <a:srgbClr val="000000"/>
                </a:solidFill>
                <a:effectLst/>
                <a:latin typeface="Consolas" panose="020B0609020204030204" pitchFamily="49" charset="0"/>
              </a:rPr>
              <a:t>    }</a:t>
            </a:r>
            <a:br>
              <a:rPr kumimoji="0" lang="en-US" altLang="en-US" sz="1200" b="0" i="0" u="none" strike="noStrike" cap="none" normalizeH="0" baseline="0" dirty="0">
                <a:ln>
                  <a:noFill/>
                </a:ln>
                <a:solidFill>
                  <a:srgbClr val="000000"/>
                </a:solidFill>
                <a:effectLst/>
                <a:latin typeface="Consolas" panose="020B0609020204030204" pitchFamily="49" charset="0"/>
              </a:rPr>
            </a:br>
            <a:br>
              <a:rPr kumimoji="0" lang="en-US" altLang="en-US" sz="1200" b="0" i="0" u="none" strike="noStrike" cap="none" normalizeH="0" baseline="0" dirty="0">
                <a:ln>
                  <a:noFill/>
                </a:ln>
                <a:solidFill>
                  <a:srgbClr val="000000"/>
                </a:solidFill>
                <a:effectLst/>
                <a:latin typeface="Consolas" panose="020B0609020204030204" pitchFamily="49" charset="0"/>
              </a:rPr>
            </a:br>
            <a:r>
              <a:rPr kumimoji="0" lang="en-US" altLang="en-US" sz="1200" b="0" i="0" u="none" strike="noStrike" cap="none" normalizeH="0" baseline="0" dirty="0">
                <a:ln>
                  <a:noFill/>
                </a:ln>
                <a:solidFill>
                  <a:srgbClr val="000000"/>
                </a:solidFill>
                <a:effectLst/>
                <a:latin typeface="Consolas" panose="020B0609020204030204" pitchFamily="49" charset="0"/>
              </a:rPr>
              <a:t>    </a:t>
            </a:r>
            <a:r>
              <a:rPr kumimoji="0" lang="en-US" altLang="en-US" sz="1200" b="1" i="0" u="none" strike="noStrike" cap="none" normalizeH="0" baseline="0" dirty="0">
                <a:ln>
                  <a:noFill/>
                </a:ln>
                <a:solidFill>
                  <a:srgbClr val="000080"/>
                </a:solidFill>
                <a:effectLst/>
                <a:latin typeface="Consolas" panose="020B0609020204030204" pitchFamily="49" charset="0"/>
              </a:rPr>
              <a:t>public void </a:t>
            </a:r>
            <a:r>
              <a:rPr kumimoji="0" lang="en-US" altLang="en-US" sz="1200" b="0" i="0" u="none" strike="noStrike" cap="none" normalizeH="0" baseline="0" dirty="0" err="1">
                <a:ln>
                  <a:noFill/>
                </a:ln>
                <a:solidFill>
                  <a:srgbClr val="000000"/>
                </a:solidFill>
                <a:effectLst/>
                <a:latin typeface="Consolas" panose="020B0609020204030204" pitchFamily="49" charset="0"/>
              </a:rPr>
              <a:t>setVegetarian</a:t>
            </a:r>
            <a:r>
              <a:rPr kumimoji="0" lang="en-US" altLang="en-US" sz="1200" b="0" i="0" u="none" strike="noStrike" cap="none" normalizeH="0" baseline="0" dirty="0">
                <a:ln>
                  <a:noFill/>
                </a:ln>
                <a:solidFill>
                  <a:srgbClr val="000000"/>
                </a:solidFill>
                <a:effectLst/>
                <a:latin typeface="Consolas" panose="020B0609020204030204" pitchFamily="49" charset="0"/>
              </a:rPr>
              <a:t>(</a:t>
            </a:r>
            <a:r>
              <a:rPr kumimoji="0" lang="en-US" altLang="en-US" sz="1200" b="1" i="0" u="none" strike="noStrike" cap="none" normalizeH="0" baseline="0" dirty="0" err="1">
                <a:ln>
                  <a:noFill/>
                </a:ln>
                <a:solidFill>
                  <a:srgbClr val="000080"/>
                </a:solidFill>
                <a:effectLst/>
                <a:latin typeface="Consolas" panose="020B0609020204030204" pitchFamily="49" charset="0"/>
              </a:rPr>
              <a:t>boolean</a:t>
            </a:r>
            <a:r>
              <a:rPr kumimoji="0" lang="en-US" altLang="en-US" sz="1200" b="1" i="0" u="none" strike="noStrike" cap="none" normalizeH="0" baseline="0" dirty="0">
                <a:ln>
                  <a:noFill/>
                </a:ln>
                <a:solidFill>
                  <a:srgbClr val="000080"/>
                </a:solidFill>
                <a:effectLst/>
                <a:latin typeface="Consolas" panose="020B0609020204030204" pitchFamily="49" charset="0"/>
              </a:rPr>
              <a:t> </a:t>
            </a:r>
            <a:r>
              <a:rPr kumimoji="0" lang="en-US" altLang="en-US" sz="1200" b="0" i="0" u="none" strike="noStrike" cap="none" normalizeH="0" baseline="0" dirty="0">
                <a:ln>
                  <a:noFill/>
                </a:ln>
                <a:solidFill>
                  <a:srgbClr val="000000"/>
                </a:solidFill>
                <a:effectLst/>
                <a:latin typeface="Consolas" panose="020B0609020204030204" pitchFamily="49" charset="0"/>
              </a:rPr>
              <a:t>vegetarian) {</a:t>
            </a:r>
            <a:br>
              <a:rPr kumimoji="0" lang="en-US" altLang="en-US" sz="1200" b="0" i="0" u="none" strike="noStrike" cap="none" normalizeH="0" baseline="0" dirty="0">
                <a:ln>
                  <a:noFill/>
                </a:ln>
                <a:solidFill>
                  <a:srgbClr val="000000"/>
                </a:solidFill>
                <a:effectLst/>
                <a:latin typeface="Consolas" panose="020B0609020204030204" pitchFamily="49" charset="0"/>
              </a:rPr>
            </a:br>
            <a:r>
              <a:rPr kumimoji="0" lang="en-US" altLang="en-US" sz="1200" b="0" i="0" u="none" strike="noStrike" cap="none" normalizeH="0" baseline="0" dirty="0">
                <a:ln>
                  <a:noFill/>
                </a:ln>
                <a:solidFill>
                  <a:srgbClr val="000000"/>
                </a:solidFill>
                <a:effectLst/>
                <a:latin typeface="Consolas" panose="020B0609020204030204" pitchFamily="49" charset="0"/>
              </a:rPr>
              <a:t>        </a:t>
            </a:r>
            <a:r>
              <a:rPr kumimoji="0" lang="en-US" altLang="en-US" sz="1200" b="1" i="0" u="none" strike="noStrike" cap="none" normalizeH="0" baseline="0" dirty="0" err="1">
                <a:ln>
                  <a:noFill/>
                </a:ln>
                <a:solidFill>
                  <a:srgbClr val="000080"/>
                </a:solidFill>
                <a:effectLst/>
                <a:latin typeface="Consolas" panose="020B0609020204030204" pitchFamily="49" charset="0"/>
              </a:rPr>
              <a:t>this</a:t>
            </a:r>
            <a:r>
              <a:rPr kumimoji="0" lang="en-US" altLang="en-US" sz="1200" b="0" i="0" u="none" strike="noStrike" cap="none" normalizeH="0" baseline="0" dirty="0" err="1">
                <a:ln>
                  <a:noFill/>
                </a:ln>
                <a:solidFill>
                  <a:srgbClr val="000000"/>
                </a:solidFill>
                <a:effectLst/>
                <a:latin typeface="Consolas" panose="020B0609020204030204" pitchFamily="49" charset="0"/>
              </a:rPr>
              <a:t>.</a:t>
            </a:r>
            <a:r>
              <a:rPr kumimoji="0" lang="en-US" altLang="en-US" sz="1200" b="1" i="0" u="none" strike="noStrike" cap="none" normalizeH="0" baseline="0" dirty="0" err="1">
                <a:ln>
                  <a:noFill/>
                </a:ln>
                <a:solidFill>
                  <a:srgbClr val="660E7A"/>
                </a:solidFill>
                <a:effectLst/>
                <a:latin typeface="Consolas" panose="020B0609020204030204" pitchFamily="49" charset="0"/>
              </a:rPr>
              <a:t>vegetarian</a:t>
            </a:r>
            <a:r>
              <a:rPr kumimoji="0" lang="en-US" altLang="en-US" sz="1200" b="1" i="0" u="none" strike="noStrike" cap="none" normalizeH="0" baseline="0" dirty="0">
                <a:ln>
                  <a:noFill/>
                </a:ln>
                <a:solidFill>
                  <a:srgbClr val="660E7A"/>
                </a:solidFill>
                <a:effectLst/>
                <a:latin typeface="Consolas" panose="020B0609020204030204" pitchFamily="49" charset="0"/>
              </a:rPr>
              <a:t> </a:t>
            </a:r>
            <a:r>
              <a:rPr kumimoji="0" lang="en-US" altLang="en-US" sz="1200" b="0" i="0" u="none" strike="noStrike" cap="none" normalizeH="0" baseline="0" dirty="0">
                <a:ln>
                  <a:noFill/>
                </a:ln>
                <a:solidFill>
                  <a:srgbClr val="000000"/>
                </a:solidFill>
                <a:effectLst/>
                <a:latin typeface="Consolas" panose="020B0609020204030204" pitchFamily="49" charset="0"/>
              </a:rPr>
              <a:t>= vegetarian;</a:t>
            </a:r>
            <a:br>
              <a:rPr kumimoji="0" lang="en-US" altLang="en-US" sz="1200" b="0" i="0" u="none" strike="noStrike" cap="none" normalizeH="0" baseline="0" dirty="0">
                <a:ln>
                  <a:noFill/>
                </a:ln>
                <a:solidFill>
                  <a:srgbClr val="000000"/>
                </a:solidFill>
                <a:effectLst/>
                <a:latin typeface="Consolas" panose="020B0609020204030204" pitchFamily="49" charset="0"/>
              </a:rPr>
            </a:br>
            <a:r>
              <a:rPr kumimoji="0" lang="en-US" altLang="en-US" sz="1200" b="0" i="0" u="none" strike="noStrike" cap="none" normalizeH="0" baseline="0" dirty="0">
                <a:ln>
                  <a:noFill/>
                </a:ln>
                <a:solidFill>
                  <a:srgbClr val="000000"/>
                </a:solidFill>
                <a:effectLst/>
                <a:latin typeface="Consolas" panose="020B0609020204030204" pitchFamily="49" charset="0"/>
              </a:rPr>
              <a:t>    }</a:t>
            </a:r>
            <a:br>
              <a:rPr kumimoji="0" lang="en-US" altLang="en-US" sz="1200" b="0" i="0" u="none" strike="noStrike" cap="none" normalizeH="0" baseline="0" dirty="0">
                <a:ln>
                  <a:noFill/>
                </a:ln>
                <a:solidFill>
                  <a:srgbClr val="000000"/>
                </a:solidFill>
                <a:effectLst/>
                <a:latin typeface="Consolas" panose="020B0609020204030204" pitchFamily="49" charset="0"/>
              </a:rPr>
            </a:br>
            <a:br>
              <a:rPr kumimoji="0" lang="en-US" altLang="en-US" sz="1200" b="0" i="0" u="none" strike="noStrike" cap="none" normalizeH="0" baseline="0" dirty="0">
                <a:ln>
                  <a:noFill/>
                </a:ln>
                <a:solidFill>
                  <a:srgbClr val="000000"/>
                </a:solidFill>
                <a:effectLst/>
                <a:latin typeface="Consolas" panose="020B0609020204030204" pitchFamily="49" charset="0"/>
              </a:rPr>
            </a:br>
            <a:r>
              <a:rPr kumimoji="0" lang="en-US" altLang="en-US" sz="1200" b="0" i="0" u="none" strike="noStrike" cap="none" normalizeH="0" baseline="0" dirty="0">
                <a:ln>
                  <a:noFill/>
                </a:ln>
                <a:solidFill>
                  <a:srgbClr val="000000"/>
                </a:solidFill>
                <a:effectLst/>
                <a:latin typeface="Consolas" panose="020B0609020204030204" pitchFamily="49" charset="0"/>
              </a:rPr>
              <a:t>    </a:t>
            </a:r>
            <a:r>
              <a:rPr kumimoji="0" lang="en-US" altLang="en-US" sz="1200" b="1" i="0" u="none" strike="noStrike" cap="none" normalizeH="0" baseline="0" dirty="0">
                <a:ln>
                  <a:noFill/>
                </a:ln>
                <a:solidFill>
                  <a:srgbClr val="000080"/>
                </a:solidFill>
                <a:effectLst/>
                <a:latin typeface="Consolas" panose="020B0609020204030204" pitchFamily="49" charset="0"/>
              </a:rPr>
              <a:t>public int </a:t>
            </a:r>
            <a:r>
              <a:rPr kumimoji="0" lang="en-US" altLang="en-US" sz="1200" b="0" i="0" u="none" strike="noStrike" cap="none" normalizeH="0" baseline="0" dirty="0" err="1">
                <a:ln>
                  <a:noFill/>
                </a:ln>
                <a:solidFill>
                  <a:srgbClr val="000000"/>
                </a:solidFill>
                <a:effectLst/>
                <a:latin typeface="Consolas" panose="020B0609020204030204" pitchFamily="49" charset="0"/>
              </a:rPr>
              <a:t>getNoOfLegs</a:t>
            </a:r>
            <a:r>
              <a:rPr kumimoji="0" lang="en-US" altLang="en-US" sz="1200" b="0" i="0" u="none" strike="noStrike" cap="none" normalizeH="0" baseline="0" dirty="0">
                <a:ln>
                  <a:noFill/>
                </a:ln>
                <a:solidFill>
                  <a:srgbClr val="000000"/>
                </a:solidFill>
                <a:effectLst/>
                <a:latin typeface="Consolas" panose="020B0609020204030204" pitchFamily="49" charset="0"/>
              </a:rPr>
              <a:t>() {</a:t>
            </a:r>
            <a:br>
              <a:rPr kumimoji="0" lang="en-US" altLang="en-US" sz="1200" b="0" i="0" u="none" strike="noStrike" cap="none" normalizeH="0" baseline="0" dirty="0">
                <a:ln>
                  <a:noFill/>
                </a:ln>
                <a:solidFill>
                  <a:srgbClr val="000000"/>
                </a:solidFill>
                <a:effectLst/>
                <a:latin typeface="Consolas" panose="020B0609020204030204" pitchFamily="49" charset="0"/>
              </a:rPr>
            </a:br>
            <a:r>
              <a:rPr kumimoji="0" lang="en-US" altLang="en-US" sz="1200" b="0" i="0" u="none" strike="noStrike" cap="none" normalizeH="0" baseline="0" dirty="0">
                <a:ln>
                  <a:noFill/>
                </a:ln>
                <a:solidFill>
                  <a:srgbClr val="000000"/>
                </a:solidFill>
                <a:effectLst/>
                <a:latin typeface="Consolas" panose="020B0609020204030204" pitchFamily="49" charset="0"/>
              </a:rPr>
              <a:t>        </a:t>
            </a:r>
            <a:r>
              <a:rPr kumimoji="0" lang="en-US" altLang="en-US" sz="1200" b="1" i="0" u="none" strike="noStrike" cap="none" normalizeH="0" baseline="0" dirty="0">
                <a:ln>
                  <a:noFill/>
                </a:ln>
                <a:solidFill>
                  <a:srgbClr val="000080"/>
                </a:solidFill>
                <a:effectLst/>
                <a:latin typeface="Consolas" panose="020B0609020204030204" pitchFamily="49" charset="0"/>
              </a:rPr>
              <a:t>return </a:t>
            </a:r>
            <a:r>
              <a:rPr kumimoji="0" lang="en-US" altLang="en-US" sz="1200" b="1" i="0" u="none" strike="noStrike" cap="none" normalizeH="0" baseline="0" dirty="0" err="1">
                <a:ln>
                  <a:noFill/>
                </a:ln>
                <a:solidFill>
                  <a:srgbClr val="660E7A"/>
                </a:solidFill>
                <a:effectLst/>
                <a:latin typeface="Consolas" panose="020B0609020204030204" pitchFamily="49" charset="0"/>
              </a:rPr>
              <a:t>noOfLegs</a:t>
            </a:r>
            <a:r>
              <a:rPr kumimoji="0" lang="en-US" altLang="en-US" sz="1200" b="0" i="0" u="none" strike="noStrike" cap="none" normalizeH="0" baseline="0" dirty="0">
                <a:ln>
                  <a:noFill/>
                </a:ln>
                <a:solidFill>
                  <a:srgbClr val="000000"/>
                </a:solidFill>
                <a:effectLst/>
                <a:latin typeface="Consolas" panose="020B0609020204030204" pitchFamily="49" charset="0"/>
              </a:rPr>
              <a:t>;</a:t>
            </a:r>
            <a:br>
              <a:rPr kumimoji="0" lang="en-US" altLang="en-US" sz="1200" b="0" i="0" u="none" strike="noStrike" cap="none" normalizeH="0" baseline="0" dirty="0">
                <a:ln>
                  <a:noFill/>
                </a:ln>
                <a:solidFill>
                  <a:srgbClr val="000000"/>
                </a:solidFill>
                <a:effectLst/>
                <a:latin typeface="Consolas" panose="020B0609020204030204" pitchFamily="49" charset="0"/>
              </a:rPr>
            </a:br>
            <a:r>
              <a:rPr kumimoji="0" lang="en-US" altLang="en-US" sz="1200" b="0" i="0" u="none" strike="noStrike" cap="none" normalizeH="0" baseline="0" dirty="0">
                <a:ln>
                  <a:noFill/>
                </a:ln>
                <a:solidFill>
                  <a:srgbClr val="000000"/>
                </a:solidFill>
                <a:effectLst/>
                <a:latin typeface="Consolas" panose="020B0609020204030204" pitchFamily="49" charset="0"/>
              </a:rPr>
              <a:t>    }</a:t>
            </a:r>
            <a:br>
              <a:rPr kumimoji="0" lang="en-US" altLang="en-US" sz="1200" b="0" i="0" u="none" strike="noStrike" cap="none" normalizeH="0" baseline="0" dirty="0">
                <a:ln>
                  <a:noFill/>
                </a:ln>
                <a:solidFill>
                  <a:srgbClr val="000000"/>
                </a:solidFill>
                <a:effectLst/>
                <a:latin typeface="Consolas" panose="020B0609020204030204" pitchFamily="49" charset="0"/>
              </a:rPr>
            </a:br>
            <a:br>
              <a:rPr kumimoji="0" lang="en-US" altLang="en-US" sz="1200" b="0" i="0" u="none" strike="noStrike" cap="none" normalizeH="0" baseline="0" dirty="0">
                <a:ln>
                  <a:noFill/>
                </a:ln>
                <a:solidFill>
                  <a:srgbClr val="000000"/>
                </a:solidFill>
                <a:effectLst/>
                <a:latin typeface="Consolas" panose="020B0609020204030204" pitchFamily="49" charset="0"/>
              </a:rPr>
            </a:br>
            <a:r>
              <a:rPr kumimoji="0" lang="en-US" altLang="en-US" sz="1200" b="0" i="0" u="none" strike="noStrike" cap="none" normalizeH="0" baseline="0" dirty="0">
                <a:ln>
                  <a:noFill/>
                </a:ln>
                <a:solidFill>
                  <a:srgbClr val="000000"/>
                </a:solidFill>
                <a:effectLst/>
                <a:latin typeface="Consolas" panose="020B0609020204030204" pitchFamily="49" charset="0"/>
              </a:rPr>
              <a:t>    </a:t>
            </a:r>
            <a:r>
              <a:rPr kumimoji="0" lang="en-US" altLang="en-US" sz="1200" b="1" i="0" u="none" strike="noStrike" cap="none" normalizeH="0" baseline="0" dirty="0">
                <a:ln>
                  <a:noFill/>
                </a:ln>
                <a:solidFill>
                  <a:srgbClr val="000080"/>
                </a:solidFill>
                <a:effectLst/>
                <a:latin typeface="Consolas" panose="020B0609020204030204" pitchFamily="49" charset="0"/>
              </a:rPr>
              <a:t>public void </a:t>
            </a:r>
            <a:r>
              <a:rPr kumimoji="0" lang="en-US" altLang="en-US" sz="1200" b="0" i="0" u="none" strike="noStrike" cap="none" normalizeH="0" baseline="0" dirty="0" err="1">
                <a:ln>
                  <a:noFill/>
                </a:ln>
                <a:solidFill>
                  <a:srgbClr val="000000"/>
                </a:solidFill>
                <a:effectLst/>
                <a:latin typeface="Consolas" panose="020B0609020204030204" pitchFamily="49" charset="0"/>
              </a:rPr>
              <a:t>setNoOfLegs</a:t>
            </a:r>
            <a:r>
              <a:rPr kumimoji="0" lang="en-US" altLang="en-US" sz="1200" b="0" i="0" u="none" strike="noStrike" cap="none" normalizeH="0" baseline="0" dirty="0">
                <a:ln>
                  <a:noFill/>
                </a:ln>
                <a:solidFill>
                  <a:srgbClr val="000000"/>
                </a:solidFill>
                <a:effectLst/>
                <a:latin typeface="Consolas" panose="020B0609020204030204" pitchFamily="49" charset="0"/>
              </a:rPr>
              <a:t>(</a:t>
            </a:r>
            <a:r>
              <a:rPr kumimoji="0" lang="en-US" altLang="en-US" sz="1200" b="1" i="0" u="none" strike="noStrike" cap="none" normalizeH="0" baseline="0" dirty="0">
                <a:ln>
                  <a:noFill/>
                </a:ln>
                <a:solidFill>
                  <a:srgbClr val="000080"/>
                </a:solidFill>
                <a:effectLst/>
                <a:latin typeface="Consolas" panose="020B0609020204030204" pitchFamily="49" charset="0"/>
              </a:rPr>
              <a:t>int </a:t>
            </a:r>
            <a:r>
              <a:rPr kumimoji="0" lang="en-US" altLang="en-US" sz="1200" b="0" i="0" u="none" strike="noStrike" cap="none" normalizeH="0" baseline="0" dirty="0" err="1">
                <a:ln>
                  <a:noFill/>
                </a:ln>
                <a:solidFill>
                  <a:srgbClr val="000000"/>
                </a:solidFill>
                <a:effectLst/>
                <a:latin typeface="Consolas" panose="020B0609020204030204" pitchFamily="49" charset="0"/>
              </a:rPr>
              <a:t>noOfLegs</a:t>
            </a:r>
            <a:r>
              <a:rPr kumimoji="0" lang="en-US" altLang="en-US" sz="1200" b="0" i="0" u="none" strike="noStrike" cap="none" normalizeH="0" baseline="0" dirty="0">
                <a:ln>
                  <a:noFill/>
                </a:ln>
                <a:solidFill>
                  <a:srgbClr val="000000"/>
                </a:solidFill>
                <a:effectLst/>
                <a:latin typeface="Consolas" panose="020B0609020204030204" pitchFamily="49" charset="0"/>
              </a:rPr>
              <a:t>) {</a:t>
            </a:r>
            <a:br>
              <a:rPr kumimoji="0" lang="en-US" altLang="en-US" sz="1200" b="0" i="0" u="none" strike="noStrike" cap="none" normalizeH="0" baseline="0" dirty="0">
                <a:ln>
                  <a:noFill/>
                </a:ln>
                <a:solidFill>
                  <a:srgbClr val="000000"/>
                </a:solidFill>
                <a:effectLst/>
                <a:latin typeface="Consolas" panose="020B0609020204030204" pitchFamily="49" charset="0"/>
              </a:rPr>
            </a:br>
            <a:r>
              <a:rPr kumimoji="0" lang="en-US" altLang="en-US" sz="1200" b="0" i="0" u="none" strike="noStrike" cap="none" normalizeH="0" baseline="0" dirty="0">
                <a:ln>
                  <a:noFill/>
                </a:ln>
                <a:solidFill>
                  <a:srgbClr val="000000"/>
                </a:solidFill>
                <a:effectLst/>
                <a:latin typeface="Consolas" panose="020B0609020204030204" pitchFamily="49" charset="0"/>
              </a:rPr>
              <a:t>        </a:t>
            </a:r>
            <a:r>
              <a:rPr kumimoji="0" lang="en-US" altLang="en-US" sz="1200" b="1" i="0" u="none" strike="noStrike" cap="none" normalizeH="0" baseline="0" dirty="0" err="1">
                <a:ln>
                  <a:noFill/>
                </a:ln>
                <a:solidFill>
                  <a:srgbClr val="000080"/>
                </a:solidFill>
                <a:effectLst/>
                <a:latin typeface="Consolas" panose="020B0609020204030204" pitchFamily="49" charset="0"/>
              </a:rPr>
              <a:t>this</a:t>
            </a:r>
            <a:r>
              <a:rPr kumimoji="0" lang="en-US" altLang="en-US" sz="1200" b="0" i="0" u="none" strike="noStrike" cap="none" normalizeH="0" baseline="0" dirty="0" err="1">
                <a:ln>
                  <a:noFill/>
                </a:ln>
                <a:solidFill>
                  <a:srgbClr val="000000"/>
                </a:solidFill>
                <a:effectLst/>
                <a:latin typeface="Consolas" panose="020B0609020204030204" pitchFamily="49" charset="0"/>
              </a:rPr>
              <a:t>.</a:t>
            </a:r>
            <a:r>
              <a:rPr kumimoji="0" lang="en-US" altLang="en-US" sz="1200" b="1" i="0" u="none" strike="noStrike" cap="none" normalizeH="0" baseline="0" dirty="0" err="1">
                <a:ln>
                  <a:noFill/>
                </a:ln>
                <a:solidFill>
                  <a:srgbClr val="660E7A"/>
                </a:solidFill>
                <a:effectLst/>
                <a:latin typeface="Consolas" panose="020B0609020204030204" pitchFamily="49" charset="0"/>
              </a:rPr>
              <a:t>noOfLegs</a:t>
            </a:r>
            <a:r>
              <a:rPr kumimoji="0" lang="en-US" altLang="en-US" sz="1200" b="1" i="0" u="none" strike="noStrike" cap="none" normalizeH="0" baseline="0" dirty="0">
                <a:ln>
                  <a:noFill/>
                </a:ln>
                <a:solidFill>
                  <a:srgbClr val="660E7A"/>
                </a:solidFill>
                <a:effectLst/>
                <a:latin typeface="Consolas" panose="020B0609020204030204" pitchFamily="49" charset="0"/>
              </a:rPr>
              <a:t> </a:t>
            </a:r>
            <a:r>
              <a:rPr kumimoji="0" lang="en-US" altLang="en-US" sz="1200" b="0" i="0" u="none" strike="noStrike" cap="none" normalizeH="0" baseline="0" dirty="0">
                <a:ln>
                  <a:noFill/>
                </a:ln>
                <a:solidFill>
                  <a:srgbClr val="000000"/>
                </a:solidFill>
                <a:effectLst/>
                <a:latin typeface="Consolas" panose="020B0609020204030204" pitchFamily="49" charset="0"/>
              </a:rPr>
              <a:t>= </a:t>
            </a:r>
            <a:r>
              <a:rPr kumimoji="0" lang="en-US" altLang="en-US" sz="1200" b="0" i="0" u="none" strike="noStrike" cap="none" normalizeH="0" baseline="0" dirty="0" err="1">
                <a:ln>
                  <a:noFill/>
                </a:ln>
                <a:solidFill>
                  <a:srgbClr val="000000"/>
                </a:solidFill>
                <a:effectLst/>
                <a:latin typeface="Consolas" panose="020B0609020204030204" pitchFamily="49" charset="0"/>
              </a:rPr>
              <a:t>noOfLegs</a:t>
            </a:r>
            <a:r>
              <a:rPr kumimoji="0" lang="en-US" altLang="en-US" sz="1200" b="0" i="0" u="none" strike="noStrike" cap="none" normalizeH="0" baseline="0" dirty="0">
                <a:ln>
                  <a:noFill/>
                </a:ln>
                <a:solidFill>
                  <a:srgbClr val="000000"/>
                </a:solidFill>
                <a:effectLst/>
                <a:latin typeface="Consolas" panose="020B0609020204030204" pitchFamily="49" charset="0"/>
              </a:rPr>
              <a:t>;</a:t>
            </a:r>
            <a:br>
              <a:rPr kumimoji="0" lang="en-US" altLang="en-US" sz="1200" b="0" i="0" u="none" strike="noStrike" cap="none" normalizeH="0" baseline="0" dirty="0">
                <a:ln>
                  <a:noFill/>
                </a:ln>
                <a:solidFill>
                  <a:srgbClr val="000000"/>
                </a:solidFill>
                <a:effectLst/>
                <a:latin typeface="Consolas" panose="020B0609020204030204" pitchFamily="49" charset="0"/>
              </a:rPr>
            </a:br>
            <a:r>
              <a:rPr kumimoji="0" lang="en-US" altLang="en-US" sz="1200" b="0" i="0" u="none" strike="noStrike" cap="none" normalizeH="0" baseline="0" dirty="0">
                <a:ln>
                  <a:noFill/>
                </a:ln>
                <a:solidFill>
                  <a:srgbClr val="000000"/>
                </a:solidFill>
                <a:effectLst/>
                <a:latin typeface="Consolas" panose="020B0609020204030204" pitchFamily="49" charset="0"/>
              </a:rPr>
              <a:t>    }</a:t>
            </a:r>
            <a:br>
              <a:rPr kumimoji="0" lang="en-US" altLang="en-US" sz="1200" b="0" i="0" u="none" strike="noStrike" cap="none" normalizeH="0" baseline="0" dirty="0">
                <a:ln>
                  <a:noFill/>
                </a:ln>
                <a:solidFill>
                  <a:srgbClr val="000000"/>
                </a:solidFill>
                <a:effectLst/>
                <a:latin typeface="Consolas" panose="020B0609020204030204" pitchFamily="49" charset="0"/>
              </a:rPr>
            </a:br>
            <a:r>
              <a:rPr kumimoji="0" lang="en-US" altLang="en-US" sz="1200" b="0" i="0" u="none" strike="noStrike" cap="none" normalizeH="0" baseline="0" dirty="0">
                <a:ln>
                  <a:noFill/>
                </a:ln>
                <a:solidFill>
                  <a:srgbClr val="000000"/>
                </a:solidFill>
                <a:effectLst/>
                <a:latin typeface="Consolas" panose="020B0609020204030204" pitchFamily="49" charset="0"/>
              </a:rPr>
              <a:t>}</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348119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12958F-B082-4745-84BD-9476A6BBC557}"/>
              </a:ext>
            </a:extLst>
          </p:cNvPr>
          <p:cNvSpPr>
            <a:spLocks noGrp="1"/>
          </p:cNvSpPr>
          <p:nvPr>
            <p:ph type="title"/>
          </p:nvPr>
        </p:nvSpPr>
        <p:spPr/>
        <p:txBody>
          <a:bodyPr/>
          <a:lstStyle/>
          <a:p>
            <a:r>
              <a:rPr lang="en-US" dirty="0">
                <a:solidFill>
                  <a:srgbClr val="0070C0"/>
                </a:solidFill>
                <a:latin typeface="Times New Roman" panose="02020603050405020304" pitchFamily="18" charset="0"/>
                <a:cs typeface="Times New Roman" panose="02020603050405020304" pitchFamily="18" charset="0"/>
              </a:rPr>
              <a:t>Java Inheritance</a:t>
            </a:r>
          </a:p>
        </p:txBody>
      </p:sp>
      <p:sp>
        <p:nvSpPr>
          <p:cNvPr id="4" name="Rectangle 1">
            <a:extLst>
              <a:ext uri="{FF2B5EF4-FFF2-40B4-BE49-F238E27FC236}">
                <a16:creationId xmlns:a16="http://schemas.microsoft.com/office/drawing/2014/main" id="{7B9C0849-3A25-46E8-B506-C88B784E5A1B}"/>
              </a:ext>
            </a:extLst>
          </p:cNvPr>
          <p:cNvSpPr>
            <a:spLocks noChangeArrowheads="1"/>
          </p:cNvSpPr>
          <p:nvPr/>
        </p:nvSpPr>
        <p:spPr bwMode="auto">
          <a:xfrm>
            <a:off x="905523" y="1753678"/>
            <a:ext cx="5622052" cy="378565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000080"/>
                </a:solidFill>
                <a:effectLst/>
                <a:latin typeface="Consolas" panose="020B0609020204030204" pitchFamily="49" charset="0"/>
              </a:rPr>
              <a:t>public class </a:t>
            </a:r>
            <a:r>
              <a:rPr kumimoji="0" lang="en-US" altLang="en-US" sz="1200" b="0" i="0" u="none" strike="noStrike" cap="none" normalizeH="0" baseline="0" dirty="0">
                <a:ln>
                  <a:noFill/>
                </a:ln>
                <a:solidFill>
                  <a:srgbClr val="000000"/>
                </a:solidFill>
                <a:effectLst/>
                <a:latin typeface="Consolas" panose="020B0609020204030204" pitchFamily="49" charset="0"/>
              </a:rPr>
              <a:t>Cat </a:t>
            </a:r>
            <a:r>
              <a:rPr kumimoji="0" lang="en-US" altLang="en-US" sz="1200" b="1" i="0" u="none" strike="noStrike" cap="none" normalizeH="0" baseline="0" dirty="0">
                <a:ln>
                  <a:noFill/>
                </a:ln>
                <a:solidFill>
                  <a:srgbClr val="000080"/>
                </a:solidFill>
                <a:effectLst/>
                <a:latin typeface="Consolas" panose="020B0609020204030204" pitchFamily="49" charset="0"/>
              </a:rPr>
              <a:t>extends </a:t>
            </a:r>
            <a:r>
              <a:rPr kumimoji="0" lang="en-US" altLang="en-US" sz="1200" b="0" i="0" u="none" strike="noStrike" cap="none" normalizeH="0" baseline="0" dirty="0">
                <a:ln>
                  <a:noFill/>
                </a:ln>
                <a:solidFill>
                  <a:srgbClr val="000000"/>
                </a:solidFill>
                <a:effectLst/>
                <a:latin typeface="Consolas" panose="020B0609020204030204" pitchFamily="49" charset="0"/>
              </a:rPr>
              <a:t>Animal {</a:t>
            </a:r>
            <a:br>
              <a:rPr kumimoji="0" lang="en-US" altLang="en-US" sz="1200" b="0" i="0" u="none" strike="noStrike" cap="none" normalizeH="0" baseline="0" dirty="0">
                <a:ln>
                  <a:noFill/>
                </a:ln>
                <a:solidFill>
                  <a:srgbClr val="000000"/>
                </a:solidFill>
                <a:effectLst/>
                <a:latin typeface="Consolas" panose="020B0609020204030204" pitchFamily="49" charset="0"/>
              </a:rPr>
            </a:br>
            <a:r>
              <a:rPr kumimoji="0" lang="en-US" altLang="en-US" sz="1200" b="0" i="0" u="none" strike="noStrike" cap="none" normalizeH="0" baseline="0" dirty="0">
                <a:ln>
                  <a:noFill/>
                </a:ln>
                <a:solidFill>
                  <a:srgbClr val="000000"/>
                </a:solidFill>
                <a:effectLst/>
                <a:latin typeface="Consolas" panose="020B0609020204030204" pitchFamily="49" charset="0"/>
              </a:rPr>
              <a:t>    </a:t>
            </a:r>
            <a:r>
              <a:rPr kumimoji="0" lang="en-US" altLang="en-US" sz="1200" b="1" i="0" u="none" strike="noStrike" cap="none" normalizeH="0" baseline="0" dirty="0">
                <a:ln>
                  <a:noFill/>
                </a:ln>
                <a:solidFill>
                  <a:srgbClr val="000080"/>
                </a:solidFill>
                <a:effectLst/>
                <a:latin typeface="Consolas" panose="020B0609020204030204" pitchFamily="49" charset="0"/>
              </a:rPr>
              <a:t>private </a:t>
            </a:r>
            <a:r>
              <a:rPr kumimoji="0" lang="en-US" altLang="en-US" sz="1200" b="0" i="0" u="none" strike="noStrike" cap="none" normalizeH="0" baseline="0" dirty="0">
                <a:ln>
                  <a:noFill/>
                </a:ln>
                <a:solidFill>
                  <a:srgbClr val="000000"/>
                </a:solidFill>
                <a:effectLst/>
                <a:latin typeface="Consolas" panose="020B0609020204030204" pitchFamily="49" charset="0"/>
              </a:rPr>
              <a:t>String </a:t>
            </a:r>
            <a:r>
              <a:rPr kumimoji="0" lang="en-US" altLang="en-US" sz="1200" b="1" i="0" u="none" strike="noStrike" cap="none" normalizeH="0" baseline="0" dirty="0">
                <a:ln>
                  <a:noFill/>
                </a:ln>
                <a:solidFill>
                  <a:srgbClr val="660E7A"/>
                </a:solidFill>
                <a:effectLst/>
                <a:latin typeface="Consolas" panose="020B0609020204030204" pitchFamily="49" charset="0"/>
              </a:rPr>
              <a:t>color</a:t>
            </a:r>
            <a:r>
              <a:rPr kumimoji="0" lang="en-US" altLang="en-US" sz="1200" b="0" i="0" u="none" strike="noStrike" cap="none" normalizeH="0" baseline="0" dirty="0">
                <a:ln>
                  <a:noFill/>
                </a:ln>
                <a:solidFill>
                  <a:srgbClr val="000000"/>
                </a:solidFill>
                <a:effectLst/>
                <a:latin typeface="Consolas" panose="020B0609020204030204" pitchFamily="49" charset="0"/>
              </a:rPr>
              <a:t>;</a:t>
            </a:r>
            <a:br>
              <a:rPr kumimoji="0" lang="en-US" altLang="en-US" sz="1200" b="0" i="0" u="none" strike="noStrike" cap="none" normalizeH="0" baseline="0" dirty="0">
                <a:ln>
                  <a:noFill/>
                </a:ln>
                <a:solidFill>
                  <a:srgbClr val="000000"/>
                </a:solidFill>
                <a:effectLst/>
                <a:latin typeface="Consolas" panose="020B0609020204030204" pitchFamily="49" charset="0"/>
              </a:rPr>
            </a:br>
            <a:br>
              <a:rPr kumimoji="0" lang="en-US" altLang="en-US" sz="1200" b="0" i="0" u="none" strike="noStrike" cap="none" normalizeH="0" baseline="0" dirty="0">
                <a:ln>
                  <a:noFill/>
                </a:ln>
                <a:solidFill>
                  <a:srgbClr val="000000"/>
                </a:solidFill>
                <a:effectLst/>
                <a:latin typeface="Consolas" panose="020B0609020204030204" pitchFamily="49" charset="0"/>
              </a:rPr>
            </a:br>
            <a:r>
              <a:rPr kumimoji="0" lang="en-US" altLang="en-US" sz="1200" b="0" i="0" u="none" strike="noStrike" cap="none" normalizeH="0" baseline="0" dirty="0">
                <a:ln>
                  <a:noFill/>
                </a:ln>
                <a:solidFill>
                  <a:srgbClr val="000000"/>
                </a:solidFill>
                <a:effectLst/>
                <a:latin typeface="Consolas" panose="020B0609020204030204" pitchFamily="49" charset="0"/>
              </a:rPr>
              <a:t>    </a:t>
            </a:r>
            <a:r>
              <a:rPr kumimoji="0" lang="en-US" altLang="en-US" sz="1200" b="1" i="0" u="none" strike="noStrike" cap="none" normalizeH="0" baseline="0" dirty="0">
                <a:ln>
                  <a:noFill/>
                </a:ln>
                <a:solidFill>
                  <a:srgbClr val="000080"/>
                </a:solidFill>
                <a:effectLst/>
                <a:latin typeface="Consolas" panose="020B0609020204030204" pitchFamily="49" charset="0"/>
              </a:rPr>
              <a:t>public </a:t>
            </a:r>
            <a:r>
              <a:rPr kumimoji="0" lang="en-US" altLang="en-US" sz="1200" b="0" i="0" u="none" strike="noStrike" cap="none" normalizeH="0" baseline="0" dirty="0">
                <a:ln>
                  <a:noFill/>
                </a:ln>
                <a:solidFill>
                  <a:srgbClr val="000000"/>
                </a:solidFill>
                <a:effectLst/>
                <a:latin typeface="Consolas" panose="020B0609020204030204" pitchFamily="49" charset="0"/>
              </a:rPr>
              <a:t>Cat(</a:t>
            </a:r>
            <a:r>
              <a:rPr kumimoji="0" lang="en-US" altLang="en-US" sz="1200" b="1" i="0" u="none" strike="noStrike" cap="none" normalizeH="0" baseline="0" dirty="0" err="1">
                <a:ln>
                  <a:noFill/>
                </a:ln>
                <a:solidFill>
                  <a:srgbClr val="000080"/>
                </a:solidFill>
                <a:effectLst/>
                <a:latin typeface="Consolas" panose="020B0609020204030204" pitchFamily="49" charset="0"/>
              </a:rPr>
              <a:t>boolean</a:t>
            </a:r>
            <a:r>
              <a:rPr kumimoji="0" lang="en-US" altLang="en-US" sz="1200" b="1" i="0" u="none" strike="noStrike" cap="none" normalizeH="0" baseline="0" dirty="0">
                <a:ln>
                  <a:noFill/>
                </a:ln>
                <a:solidFill>
                  <a:srgbClr val="000080"/>
                </a:solidFill>
                <a:effectLst/>
                <a:latin typeface="Consolas" panose="020B0609020204030204" pitchFamily="49" charset="0"/>
              </a:rPr>
              <a:t> </a:t>
            </a:r>
            <a:r>
              <a:rPr kumimoji="0" lang="en-US" altLang="en-US" sz="1200" b="0" i="0" u="none" strike="noStrike" cap="none" normalizeH="0" baseline="0" dirty="0">
                <a:ln>
                  <a:noFill/>
                </a:ln>
                <a:solidFill>
                  <a:srgbClr val="000000"/>
                </a:solidFill>
                <a:effectLst/>
                <a:latin typeface="Consolas" panose="020B0609020204030204" pitchFamily="49" charset="0"/>
              </a:rPr>
              <a:t>vegetarian, </a:t>
            </a:r>
            <a:r>
              <a:rPr kumimoji="0" lang="en-US" altLang="en-US" sz="1200" b="1" i="0" u="none" strike="noStrike" cap="none" normalizeH="0" baseline="0" dirty="0">
                <a:ln>
                  <a:noFill/>
                </a:ln>
                <a:solidFill>
                  <a:srgbClr val="000080"/>
                </a:solidFill>
                <a:effectLst/>
                <a:latin typeface="Consolas" panose="020B0609020204030204" pitchFamily="49" charset="0"/>
              </a:rPr>
              <a:t>int </a:t>
            </a:r>
            <a:r>
              <a:rPr kumimoji="0" lang="en-US" altLang="en-US" sz="1200" b="0" i="0" u="none" strike="noStrike" cap="none" normalizeH="0" baseline="0" dirty="0" err="1">
                <a:ln>
                  <a:noFill/>
                </a:ln>
                <a:solidFill>
                  <a:srgbClr val="000000"/>
                </a:solidFill>
                <a:effectLst/>
                <a:latin typeface="Consolas" panose="020B0609020204030204" pitchFamily="49" charset="0"/>
              </a:rPr>
              <a:t>noOfLegs</a:t>
            </a:r>
            <a:r>
              <a:rPr kumimoji="0" lang="en-US" altLang="en-US" sz="1200" b="0" i="0" u="none" strike="noStrike" cap="none" normalizeH="0" baseline="0" dirty="0">
                <a:ln>
                  <a:noFill/>
                </a:ln>
                <a:solidFill>
                  <a:srgbClr val="000000"/>
                </a:solidFill>
                <a:effectLst/>
                <a:latin typeface="Consolas" panose="020B0609020204030204" pitchFamily="49" charset="0"/>
              </a:rPr>
              <a:t>, String color) {</a:t>
            </a:r>
            <a:br>
              <a:rPr kumimoji="0" lang="en-US" altLang="en-US" sz="1200" b="0" i="0" u="none" strike="noStrike" cap="none" normalizeH="0" baseline="0" dirty="0">
                <a:ln>
                  <a:noFill/>
                </a:ln>
                <a:solidFill>
                  <a:srgbClr val="000000"/>
                </a:solidFill>
                <a:effectLst/>
                <a:latin typeface="Consolas" panose="020B0609020204030204" pitchFamily="49" charset="0"/>
              </a:rPr>
            </a:br>
            <a:r>
              <a:rPr kumimoji="0" lang="en-US" altLang="en-US" sz="1200" b="0" i="0" u="none" strike="noStrike" cap="none" normalizeH="0" baseline="0" dirty="0">
                <a:ln>
                  <a:noFill/>
                </a:ln>
                <a:solidFill>
                  <a:srgbClr val="000000"/>
                </a:solidFill>
                <a:effectLst/>
                <a:latin typeface="Consolas" panose="020B0609020204030204" pitchFamily="49" charset="0"/>
              </a:rPr>
              <a:t>        </a:t>
            </a:r>
            <a:r>
              <a:rPr kumimoji="0" lang="en-US" altLang="en-US" sz="1200" b="1" i="0" u="none" strike="noStrike" cap="none" normalizeH="0" baseline="0" dirty="0">
                <a:ln>
                  <a:noFill/>
                </a:ln>
                <a:solidFill>
                  <a:srgbClr val="000080"/>
                </a:solidFill>
                <a:effectLst/>
                <a:latin typeface="Consolas" panose="020B0609020204030204" pitchFamily="49" charset="0"/>
              </a:rPr>
              <a:t>super</a:t>
            </a:r>
            <a:r>
              <a:rPr kumimoji="0" lang="en-US" altLang="en-US" sz="1200" b="0" i="0" u="none" strike="noStrike" cap="none" normalizeH="0" baseline="0" dirty="0">
                <a:ln>
                  <a:noFill/>
                </a:ln>
                <a:solidFill>
                  <a:srgbClr val="000000"/>
                </a:solidFill>
                <a:effectLst/>
                <a:latin typeface="Consolas" panose="020B0609020204030204" pitchFamily="49" charset="0"/>
              </a:rPr>
              <a:t>(vegetarian, </a:t>
            </a:r>
            <a:r>
              <a:rPr kumimoji="0" lang="en-US" altLang="en-US" sz="1200" b="0" i="0" u="none" strike="noStrike" cap="none" normalizeH="0" baseline="0" dirty="0" err="1">
                <a:ln>
                  <a:noFill/>
                </a:ln>
                <a:solidFill>
                  <a:srgbClr val="000000"/>
                </a:solidFill>
                <a:effectLst/>
                <a:latin typeface="Consolas" panose="020B0609020204030204" pitchFamily="49" charset="0"/>
              </a:rPr>
              <a:t>noOfLegs</a:t>
            </a:r>
            <a:r>
              <a:rPr kumimoji="0" lang="en-US" altLang="en-US" sz="1200" b="0" i="0" u="none" strike="noStrike" cap="none" normalizeH="0" baseline="0" dirty="0">
                <a:ln>
                  <a:noFill/>
                </a:ln>
                <a:solidFill>
                  <a:srgbClr val="000000"/>
                </a:solidFill>
                <a:effectLst/>
                <a:latin typeface="Consolas" panose="020B0609020204030204" pitchFamily="49" charset="0"/>
              </a:rPr>
              <a:t>);</a:t>
            </a:r>
            <a:br>
              <a:rPr kumimoji="0" lang="en-US" altLang="en-US" sz="1200" b="0" i="0" u="none" strike="noStrike" cap="none" normalizeH="0" baseline="0" dirty="0">
                <a:ln>
                  <a:noFill/>
                </a:ln>
                <a:solidFill>
                  <a:srgbClr val="000000"/>
                </a:solidFill>
                <a:effectLst/>
                <a:latin typeface="Consolas" panose="020B0609020204030204" pitchFamily="49" charset="0"/>
              </a:rPr>
            </a:br>
            <a:r>
              <a:rPr kumimoji="0" lang="en-US" altLang="en-US" sz="1200" b="0" i="0" u="none" strike="noStrike" cap="none" normalizeH="0" baseline="0" dirty="0">
                <a:ln>
                  <a:noFill/>
                </a:ln>
                <a:solidFill>
                  <a:srgbClr val="000000"/>
                </a:solidFill>
                <a:effectLst/>
                <a:latin typeface="Consolas" panose="020B0609020204030204" pitchFamily="49" charset="0"/>
              </a:rPr>
              <a:t>        </a:t>
            </a:r>
            <a:r>
              <a:rPr kumimoji="0" lang="en-US" altLang="en-US" sz="1200" b="1" i="0" u="none" strike="noStrike" cap="none" normalizeH="0" baseline="0" dirty="0" err="1">
                <a:ln>
                  <a:noFill/>
                </a:ln>
                <a:solidFill>
                  <a:srgbClr val="000080"/>
                </a:solidFill>
                <a:effectLst/>
                <a:latin typeface="Consolas" panose="020B0609020204030204" pitchFamily="49" charset="0"/>
              </a:rPr>
              <a:t>this</a:t>
            </a:r>
            <a:r>
              <a:rPr kumimoji="0" lang="en-US" altLang="en-US" sz="1200" b="0" i="0" u="none" strike="noStrike" cap="none" normalizeH="0" baseline="0" dirty="0" err="1">
                <a:ln>
                  <a:noFill/>
                </a:ln>
                <a:solidFill>
                  <a:srgbClr val="000000"/>
                </a:solidFill>
                <a:effectLst/>
                <a:latin typeface="Consolas" panose="020B0609020204030204" pitchFamily="49" charset="0"/>
              </a:rPr>
              <a:t>.</a:t>
            </a:r>
            <a:r>
              <a:rPr kumimoji="0" lang="en-US" altLang="en-US" sz="1200" b="1" i="0" u="none" strike="noStrike" cap="none" normalizeH="0" baseline="0" dirty="0" err="1">
                <a:ln>
                  <a:noFill/>
                </a:ln>
                <a:solidFill>
                  <a:srgbClr val="660E7A"/>
                </a:solidFill>
                <a:effectLst/>
                <a:latin typeface="Consolas" panose="020B0609020204030204" pitchFamily="49" charset="0"/>
              </a:rPr>
              <a:t>color</a:t>
            </a:r>
            <a:r>
              <a:rPr kumimoji="0" lang="en-US" altLang="en-US" sz="1200" b="1" i="0" u="none" strike="noStrike" cap="none" normalizeH="0" baseline="0" dirty="0">
                <a:ln>
                  <a:noFill/>
                </a:ln>
                <a:solidFill>
                  <a:srgbClr val="660E7A"/>
                </a:solidFill>
                <a:effectLst/>
                <a:latin typeface="Consolas" panose="020B0609020204030204" pitchFamily="49" charset="0"/>
              </a:rPr>
              <a:t> </a:t>
            </a:r>
            <a:r>
              <a:rPr kumimoji="0" lang="en-US" altLang="en-US" sz="1200" b="0" i="0" u="none" strike="noStrike" cap="none" normalizeH="0" baseline="0" dirty="0">
                <a:ln>
                  <a:noFill/>
                </a:ln>
                <a:solidFill>
                  <a:srgbClr val="000000"/>
                </a:solidFill>
                <a:effectLst/>
                <a:latin typeface="Consolas" panose="020B0609020204030204" pitchFamily="49" charset="0"/>
              </a:rPr>
              <a:t>= color;</a:t>
            </a:r>
            <a:br>
              <a:rPr kumimoji="0" lang="en-US" altLang="en-US" sz="1200" b="0" i="0" u="none" strike="noStrike" cap="none" normalizeH="0" baseline="0" dirty="0">
                <a:ln>
                  <a:noFill/>
                </a:ln>
                <a:solidFill>
                  <a:srgbClr val="000000"/>
                </a:solidFill>
                <a:effectLst/>
                <a:latin typeface="Consolas" panose="020B0609020204030204" pitchFamily="49" charset="0"/>
              </a:rPr>
            </a:br>
            <a:r>
              <a:rPr kumimoji="0" lang="en-US" altLang="en-US" sz="1200" b="0" i="0" u="none" strike="noStrike" cap="none" normalizeH="0" baseline="0" dirty="0">
                <a:ln>
                  <a:noFill/>
                </a:ln>
                <a:solidFill>
                  <a:srgbClr val="000000"/>
                </a:solidFill>
                <a:effectLst/>
                <a:latin typeface="Consolas" panose="020B0609020204030204" pitchFamily="49" charset="0"/>
              </a:rPr>
              <a:t>    }</a:t>
            </a:r>
            <a:br>
              <a:rPr kumimoji="0" lang="en-US" altLang="en-US" sz="1200" b="0" i="0" u="none" strike="noStrike" cap="none" normalizeH="0" baseline="0" dirty="0">
                <a:ln>
                  <a:noFill/>
                </a:ln>
                <a:solidFill>
                  <a:srgbClr val="000000"/>
                </a:solidFill>
                <a:effectLst/>
                <a:latin typeface="Consolas" panose="020B0609020204030204" pitchFamily="49" charset="0"/>
              </a:rPr>
            </a:br>
            <a:br>
              <a:rPr kumimoji="0" lang="en-US" altLang="en-US" sz="1200" b="0" i="0" u="none" strike="noStrike" cap="none" normalizeH="0" baseline="0" dirty="0">
                <a:ln>
                  <a:noFill/>
                </a:ln>
                <a:solidFill>
                  <a:srgbClr val="000000"/>
                </a:solidFill>
                <a:effectLst/>
                <a:latin typeface="Consolas" panose="020B0609020204030204" pitchFamily="49" charset="0"/>
              </a:rPr>
            </a:br>
            <a:r>
              <a:rPr kumimoji="0" lang="en-US" altLang="en-US" sz="1200" b="0" i="0" u="none" strike="noStrike" cap="none" normalizeH="0" baseline="0" dirty="0">
                <a:ln>
                  <a:noFill/>
                </a:ln>
                <a:solidFill>
                  <a:srgbClr val="000000"/>
                </a:solidFill>
                <a:effectLst/>
                <a:latin typeface="Consolas" panose="020B0609020204030204" pitchFamily="49" charset="0"/>
              </a:rPr>
              <a:t>    </a:t>
            </a:r>
            <a:r>
              <a:rPr kumimoji="0" lang="en-US" altLang="en-US" sz="1200" b="1" i="0" u="none" strike="noStrike" cap="none" normalizeH="0" baseline="0" dirty="0">
                <a:ln>
                  <a:noFill/>
                </a:ln>
                <a:solidFill>
                  <a:srgbClr val="000080"/>
                </a:solidFill>
                <a:effectLst/>
                <a:latin typeface="Consolas" panose="020B0609020204030204" pitchFamily="49" charset="0"/>
              </a:rPr>
              <a:t>public void </a:t>
            </a:r>
            <a:r>
              <a:rPr kumimoji="0" lang="en-US" altLang="en-US" sz="1200" b="0" i="0" u="none" strike="noStrike" cap="none" normalizeH="0" baseline="0" dirty="0">
                <a:ln>
                  <a:noFill/>
                </a:ln>
                <a:solidFill>
                  <a:srgbClr val="000000"/>
                </a:solidFill>
                <a:effectLst/>
                <a:latin typeface="Consolas" panose="020B0609020204030204" pitchFamily="49" charset="0"/>
              </a:rPr>
              <a:t>meow() {</a:t>
            </a:r>
            <a:br>
              <a:rPr kumimoji="0" lang="en-US" altLang="en-US" sz="1200" b="0" i="0" u="none" strike="noStrike" cap="none" normalizeH="0" baseline="0" dirty="0">
                <a:ln>
                  <a:noFill/>
                </a:ln>
                <a:solidFill>
                  <a:srgbClr val="000000"/>
                </a:solidFill>
                <a:effectLst/>
                <a:latin typeface="Consolas" panose="020B0609020204030204" pitchFamily="49" charset="0"/>
              </a:rPr>
            </a:br>
            <a:r>
              <a:rPr kumimoji="0" lang="en-US" altLang="en-US" sz="1200" b="0" i="0" u="none" strike="noStrike" cap="none" normalizeH="0" baseline="0" dirty="0">
                <a:ln>
                  <a:noFill/>
                </a:ln>
                <a:solidFill>
                  <a:srgbClr val="000000"/>
                </a:solidFill>
                <a:effectLst/>
                <a:latin typeface="Consolas" panose="020B0609020204030204" pitchFamily="49" charset="0"/>
              </a:rPr>
              <a:t>        </a:t>
            </a:r>
            <a:r>
              <a:rPr kumimoji="0" lang="en-US" altLang="en-US" sz="1200" b="0" i="0" u="none" strike="noStrike" cap="none" normalizeH="0" baseline="0" dirty="0" err="1">
                <a:ln>
                  <a:noFill/>
                </a:ln>
                <a:solidFill>
                  <a:srgbClr val="000000"/>
                </a:solidFill>
                <a:effectLst/>
                <a:latin typeface="Consolas" panose="020B0609020204030204" pitchFamily="49" charset="0"/>
              </a:rPr>
              <a:t>System.</a:t>
            </a:r>
            <a:r>
              <a:rPr kumimoji="0" lang="en-US" altLang="en-US" sz="1200" b="1" i="1" u="none" strike="noStrike" cap="none" normalizeH="0" baseline="0" dirty="0" err="1">
                <a:ln>
                  <a:noFill/>
                </a:ln>
                <a:solidFill>
                  <a:srgbClr val="660E7A"/>
                </a:solidFill>
                <a:effectLst/>
                <a:latin typeface="Consolas" panose="020B0609020204030204" pitchFamily="49" charset="0"/>
              </a:rPr>
              <a:t>out</a:t>
            </a:r>
            <a:r>
              <a:rPr kumimoji="0" lang="en-US" altLang="en-US" sz="1200" b="0" i="0" u="none" strike="noStrike" cap="none" normalizeH="0" baseline="0" dirty="0" err="1">
                <a:ln>
                  <a:noFill/>
                </a:ln>
                <a:solidFill>
                  <a:srgbClr val="000000"/>
                </a:solidFill>
                <a:effectLst/>
                <a:latin typeface="Consolas" panose="020B0609020204030204" pitchFamily="49" charset="0"/>
              </a:rPr>
              <a:t>.println</a:t>
            </a:r>
            <a:r>
              <a:rPr kumimoji="0" lang="en-US" altLang="en-US" sz="1200" b="0" i="0" u="none" strike="noStrike" cap="none" normalizeH="0" baseline="0" dirty="0">
                <a:ln>
                  <a:noFill/>
                </a:ln>
                <a:solidFill>
                  <a:srgbClr val="000000"/>
                </a:solidFill>
                <a:effectLst/>
                <a:latin typeface="Consolas" panose="020B0609020204030204" pitchFamily="49" charset="0"/>
              </a:rPr>
              <a:t>(</a:t>
            </a:r>
            <a:r>
              <a:rPr kumimoji="0" lang="en-US" altLang="en-US" sz="1200" b="1" i="0" u="none" strike="noStrike" cap="none" normalizeH="0" baseline="0" dirty="0">
                <a:ln>
                  <a:noFill/>
                </a:ln>
                <a:solidFill>
                  <a:srgbClr val="008000"/>
                </a:solidFill>
                <a:effectLst/>
                <a:latin typeface="Consolas" panose="020B0609020204030204" pitchFamily="49" charset="0"/>
              </a:rPr>
              <a:t>"Meowing..."</a:t>
            </a:r>
            <a:r>
              <a:rPr kumimoji="0" lang="en-US" altLang="en-US" sz="1200" b="0" i="0" u="none" strike="noStrike" cap="none" normalizeH="0" baseline="0" dirty="0">
                <a:ln>
                  <a:noFill/>
                </a:ln>
                <a:solidFill>
                  <a:srgbClr val="000000"/>
                </a:solidFill>
                <a:effectLst/>
                <a:latin typeface="Consolas" panose="020B0609020204030204" pitchFamily="49" charset="0"/>
              </a:rPr>
              <a:t>);</a:t>
            </a:r>
            <a:br>
              <a:rPr kumimoji="0" lang="en-US" altLang="en-US" sz="1200" b="0" i="0" u="none" strike="noStrike" cap="none" normalizeH="0" baseline="0" dirty="0">
                <a:ln>
                  <a:noFill/>
                </a:ln>
                <a:solidFill>
                  <a:srgbClr val="000000"/>
                </a:solidFill>
                <a:effectLst/>
                <a:latin typeface="Consolas" panose="020B0609020204030204" pitchFamily="49" charset="0"/>
              </a:rPr>
            </a:br>
            <a:r>
              <a:rPr kumimoji="0" lang="en-US" altLang="en-US" sz="1200" b="0" i="0" u="none" strike="noStrike" cap="none" normalizeH="0" baseline="0" dirty="0">
                <a:ln>
                  <a:noFill/>
                </a:ln>
                <a:solidFill>
                  <a:srgbClr val="000000"/>
                </a:solidFill>
                <a:effectLst/>
                <a:latin typeface="Consolas" panose="020B0609020204030204" pitchFamily="49" charset="0"/>
              </a:rPr>
              <a:t>    }</a:t>
            </a:r>
            <a:br>
              <a:rPr kumimoji="0" lang="en-US" altLang="en-US" sz="1200" b="0" i="0" u="none" strike="noStrike" cap="none" normalizeH="0" baseline="0" dirty="0">
                <a:ln>
                  <a:noFill/>
                </a:ln>
                <a:solidFill>
                  <a:srgbClr val="000000"/>
                </a:solidFill>
                <a:effectLst/>
                <a:latin typeface="Consolas" panose="020B0609020204030204" pitchFamily="49" charset="0"/>
              </a:rPr>
            </a:br>
            <a:br>
              <a:rPr kumimoji="0" lang="en-US" altLang="en-US" sz="1200" b="0" i="0" u="none" strike="noStrike" cap="none" normalizeH="0" baseline="0" dirty="0">
                <a:ln>
                  <a:noFill/>
                </a:ln>
                <a:solidFill>
                  <a:srgbClr val="000000"/>
                </a:solidFill>
                <a:effectLst/>
                <a:latin typeface="Consolas" panose="020B0609020204030204" pitchFamily="49" charset="0"/>
              </a:rPr>
            </a:br>
            <a:r>
              <a:rPr kumimoji="0" lang="en-US" altLang="en-US" sz="1200" b="0" i="0" u="none" strike="noStrike" cap="none" normalizeH="0" baseline="0" dirty="0">
                <a:ln>
                  <a:noFill/>
                </a:ln>
                <a:solidFill>
                  <a:srgbClr val="000000"/>
                </a:solidFill>
                <a:effectLst/>
                <a:latin typeface="Consolas" panose="020B0609020204030204" pitchFamily="49" charset="0"/>
              </a:rPr>
              <a:t>    </a:t>
            </a:r>
            <a:r>
              <a:rPr kumimoji="0" lang="en-US" altLang="en-US" sz="1200" b="1" i="0" u="none" strike="noStrike" cap="none" normalizeH="0" baseline="0" dirty="0">
                <a:ln>
                  <a:noFill/>
                </a:ln>
                <a:solidFill>
                  <a:srgbClr val="000080"/>
                </a:solidFill>
                <a:effectLst/>
                <a:latin typeface="Consolas" panose="020B0609020204030204" pitchFamily="49" charset="0"/>
              </a:rPr>
              <a:t>public </a:t>
            </a:r>
            <a:r>
              <a:rPr kumimoji="0" lang="en-US" altLang="en-US" sz="1200" b="0" i="0" u="none" strike="noStrike" cap="none" normalizeH="0" baseline="0" dirty="0">
                <a:ln>
                  <a:noFill/>
                </a:ln>
                <a:solidFill>
                  <a:srgbClr val="000000"/>
                </a:solidFill>
                <a:effectLst/>
                <a:latin typeface="Consolas" panose="020B0609020204030204" pitchFamily="49" charset="0"/>
              </a:rPr>
              <a:t>String </a:t>
            </a:r>
            <a:r>
              <a:rPr kumimoji="0" lang="en-US" altLang="en-US" sz="1200" b="0" i="0" u="none" strike="noStrike" cap="none" normalizeH="0" baseline="0" dirty="0" err="1">
                <a:ln>
                  <a:noFill/>
                </a:ln>
                <a:solidFill>
                  <a:srgbClr val="000000"/>
                </a:solidFill>
                <a:effectLst/>
                <a:latin typeface="Consolas" panose="020B0609020204030204" pitchFamily="49" charset="0"/>
              </a:rPr>
              <a:t>getColor</a:t>
            </a:r>
            <a:r>
              <a:rPr kumimoji="0" lang="en-US" altLang="en-US" sz="1200" b="0" i="0" u="none" strike="noStrike" cap="none" normalizeH="0" baseline="0" dirty="0">
                <a:ln>
                  <a:noFill/>
                </a:ln>
                <a:solidFill>
                  <a:srgbClr val="000000"/>
                </a:solidFill>
                <a:effectLst/>
                <a:latin typeface="Consolas" panose="020B0609020204030204" pitchFamily="49" charset="0"/>
              </a:rPr>
              <a:t>() {</a:t>
            </a:r>
            <a:br>
              <a:rPr kumimoji="0" lang="en-US" altLang="en-US" sz="1200" b="0" i="0" u="none" strike="noStrike" cap="none" normalizeH="0" baseline="0" dirty="0">
                <a:ln>
                  <a:noFill/>
                </a:ln>
                <a:solidFill>
                  <a:srgbClr val="000000"/>
                </a:solidFill>
                <a:effectLst/>
                <a:latin typeface="Consolas" panose="020B0609020204030204" pitchFamily="49" charset="0"/>
              </a:rPr>
            </a:br>
            <a:r>
              <a:rPr kumimoji="0" lang="en-US" altLang="en-US" sz="1200" b="0" i="0" u="none" strike="noStrike" cap="none" normalizeH="0" baseline="0" dirty="0">
                <a:ln>
                  <a:noFill/>
                </a:ln>
                <a:solidFill>
                  <a:srgbClr val="000000"/>
                </a:solidFill>
                <a:effectLst/>
                <a:latin typeface="Consolas" panose="020B0609020204030204" pitchFamily="49" charset="0"/>
              </a:rPr>
              <a:t>        </a:t>
            </a:r>
            <a:r>
              <a:rPr kumimoji="0" lang="en-US" altLang="en-US" sz="1200" b="1" i="0" u="none" strike="noStrike" cap="none" normalizeH="0" baseline="0" dirty="0">
                <a:ln>
                  <a:noFill/>
                </a:ln>
                <a:solidFill>
                  <a:srgbClr val="000080"/>
                </a:solidFill>
                <a:effectLst/>
                <a:latin typeface="Consolas" panose="020B0609020204030204" pitchFamily="49" charset="0"/>
              </a:rPr>
              <a:t>return </a:t>
            </a:r>
            <a:r>
              <a:rPr kumimoji="0" lang="en-US" altLang="en-US" sz="1200" b="1" i="0" u="none" strike="noStrike" cap="none" normalizeH="0" baseline="0" dirty="0">
                <a:ln>
                  <a:noFill/>
                </a:ln>
                <a:solidFill>
                  <a:srgbClr val="660E7A"/>
                </a:solidFill>
                <a:effectLst/>
                <a:latin typeface="Consolas" panose="020B0609020204030204" pitchFamily="49" charset="0"/>
              </a:rPr>
              <a:t>color</a:t>
            </a:r>
            <a:r>
              <a:rPr kumimoji="0" lang="en-US" altLang="en-US" sz="1200" b="0" i="0" u="none" strike="noStrike" cap="none" normalizeH="0" baseline="0" dirty="0">
                <a:ln>
                  <a:noFill/>
                </a:ln>
                <a:solidFill>
                  <a:srgbClr val="000000"/>
                </a:solidFill>
                <a:effectLst/>
                <a:latin typeface="Consolas" panose="020B0609020204030204" pitchFamily="49" charset="0"/>
              </a:rPr>
              <a:t>;</a:t>
            </a:r>
            <a:br>
              <a:rPr kumimoji="0" lang="en-US" altLang="en-US" sz="1200" b="0" i="0" u="none" strike="noStrike" cap="none" normalizeH="0" baseline="0" dirty="0">
                <a:ln>
                  <a:noFill/>
                </a:ln>
                <a:solidFill>
                  <a:srgbClr val="000000"/>
                </a:solidFill>
                <a:effectLst/>
                <a:latin typeface="Consolas" panose="020B0609020204030204" pitchFamily="49" charset="0"/>
              </a:rPr>
            </a:br>
            <a:r>
              <a:rPr kumimoji="0" lang="en-US" altLang="en-US" sz="1200" b="0" i="0" u="none" strike="noStrike" cap="none" normalizeH="0" baseline="0" dirty="0">
                <a:ln>
                  <a:noFill/>
                </a:ln>
                <a:solidFill>
                  <a:srgbClr val="000000"/>
                </a:solidFill>
                <a:effectLst/>
                <a:latin typeface="Consolas" panose="020B0609020204030204" pitchFamily="49" charset="0"/>
              </a:rPr>
              <a:t>    }</a:t>
            </a:r>
            <a:br>
              <a:rPr kumimoji="0" lang="en-US" altLang="en-US" sz="1200" b="0" i="0" u="none" strike="noStrike" cap="none" normalizeH="0" baseline="0" dirty="0">
                <a:ln>
                  <a:noFill/>
                </a:ln>
                <a:solidFill>
                  <a:srgbClr val="000000"/>
                </a:solidFill>
                <a:effectLst/>
                <a:latin typeface="Consolas" panose="020B0609020204030204" pitchFamily="49" charset="0"/>
              </a:rPr>
            </a:br>
            <a:br>
              <a:rPr kumimoji="0" lang="en-US" altLang="en-US" sz="1200" b="0" i="0" u="none" strike="noStrike" cap="none" normalizeH="0" baseline="0" dirty="0">
                <a:ln>
                  <a:noFill/>
                </a:ln>
                <a:solidFill>
                  <a:srgbClr val="000000"/>
                </a:solidFill>
                <a:effectLst/>
                <a:latin typeface="Consolas" panose="020B0609020204030204" pitchFamily="49" charset="0"/>
              </a:rPr>
            </a:br>
            <a:r>
              <a:rPr kumimoji="0" lang="en-US" altLang="en-US" sz="1200" b="0" i="0" u="none" strike="noStrike" cap="none" normalizeH="0" baseline="0" dirty="0">
                <a:ln>
                  <a:noFill/>
                </a:ln>
                <a:solidFill>
                  <a:srgbClr val="000000"/>
                </a:solidFill>
                <a:effectLst/>
                <a:latin typeface="Consolas" panose="020B0609020204030204" pitchFamily="49" charset="0"/>
              </a:rPr>
              <a:t>    </a:t>
            </a:r>
            <a:r>
              <a:rPr kumimoji="0" lang="en-US" altLang="en-US" sz="1200" b="1" i="0" u="none" strike="noStrike" cap="none" normalizeH="0" baseline="0" dirty="0">
                <a:ln>
                  <a:noFill/>
                </a:ln>
                <a:solidFill>
                  <a:srgbClr val="000080"/>
                </a:solidFill>
                <a:effectLst/>
                <a:latin typeface="Consolas" panose="020B0609020204030204" pitchFamily="49" charset="0"/>
              </a:rPr>
              <a:t>public void </a:t>
            </a:r>
            <a:r>
              <a:rPr kumimoji="0" lang="en-US" altLang="en-US" sz="1200" b="0" i="0" u="none" strike="noStrike" cap="none" normalizeH="0" baseline="0" dirty="0" err="1">
                <a:ln>
                  <a:noFill/>
                </a:ln>
                <a:solidFill>
                  <a:srgbClr val="000000"/>
                </a:solidFill>
                <a:effectLst/>
                <a:latin typeface="Consolas" panose="020B0609020204030204" pitchFamily="49" charset="0"/>
              </a:rPr>
              <a:t>setColor</a:t>
            </a:r>
            <a:r>
              <a:rPr kumimoji="0" lang="en-US" altLang="en-US" sz="1200" b="0" i="0" u="none" strike="noStrike" cap="none" normalizeH="0" baseline="0" dirty="0">
                <a:ln>
                  <a:noFill/>
                </a:ln>
                <a:solidFill>
                  <a:srgbClr val="000000"/>
                </a:solidFill>
                <a:effectLst/>
                <a:latin typeface="Consolas" panose="020B0609020204030204" pitchFamily="49" charset="0"/>
              </a:rPr>
              <a:t>(String color) {</a:t>
            </a:r>
            <a:br>
              <a:rPr kumimoji="0" lang="en-US" altLang="en-US" sz="1200" b="0" i="0" u="none" strike="noStrike" cap="none" normalizeH="0" baseline="0" dirty="0">
                <a:ln>
                  <a:noFill/>
                </a:ln>
                <a:solidFill>
                  <a:srgbClr val="000000"/>
                </a:solidFill>
                <a:effectLst/>
                <a:latin typeface="Consolas" panose="020B0609020204030204" pitchFamily="49" charset="0"/>
              </a:rPr>
            </a:br>
            <a:r>
              <a:rPr kumimoji="0" lang="en-US" altLang="en-US" sz="1200" b="0" i="0" u="none" strike="noStrike" cap="none" normalizeH="0" baseline="0" dirty="0">
                <a:ln>
                  <a:noFill/>
                </a:ln>
                <a:solidFill>
                  <a:srgbClr val="000000"/>
                </a:solidFill>
                <a:effectLst/>
                <a:latin typeface="Consolas" panose="020B0609020204030204" pitchFamily="49" charset="0"/>
              </a:rPr>
              <a:t>        </a:t>
            </a:r>
            <a:r>
              <a:rPr kumimoji="0" lang="en-US" altLang="en-US" sz="1200" b="1" i="0" u="none" strike="noStrike" cap="none" normalizeH="0" baseline="0" dirty="0" err="1">
                <a:ln>
                  <a:noFill/>
                </a:ln>
                <a:solidFill>
                  <a:srgbClr val="000080"/>
                </a:solidFill>
                <a:effectLst/>
                <a:latin typeface="Consolas" panose="020B0609020204030204" pitchFamily="49" charset="0"/>
              </a:rPr>
              <a:t>this</a:t>
            </a:r>
            <a:r>
              <a:rPr kumimoji="0" lang="en-US" altLang="en-US" sz="1200" b="0" i="0" u="none" strike="noStrike" cap="none" normalizeH="0" baseline="0" dirty="0" err="1">
                <a:ln>
                  <a:noFill/>
                </a:ln>
                <a:solidFill>
                  <a:srgbClr val="000000"/>
                </a:solidFill>
                <a:effectLst/>
                <a:latin typeface="Consolas" panose="020B0609020204030204" pitchFamily="49" charset="0"/>
              </a:rPr>
              <a:t>.</a:t>
            </a:r>
            <a:r>
              <a:rPr kumimoji="0" lang="en-US" altLang="en-US" sz="1200" b="1" i="0" u="none" strike="noStrike" cap="none" normalizeH="0" baseline="0" dirty="0" err="1">
                <a:ln>
                  <a:noFill/>
                </a:ln>
                <a:solidFill>
                  <a:srgbClr val="660E7A"/>
                </a:solidFill>
                <a:effectLst/>
                <a:latin typeface="Consolas" panose="020B0609020204030204" pitchFamily="49" charset="0"/>
              </a:rPr>
              <a:t>color</a:t>
            </a:r>
            <a:r>
              <a:rPr kumimoji="0" lang="en-US" altLang="en-US" sz="1200" b="1" i="0" u="none" strike="noStrike" cap="none" normalizeH="0" baseline="0" dirty="0">
                <a:ln>
                  <a:noFill/>
                </a:ln>
                <a:solidFill>
                  <a:srgbClr val="660E7A"/>
                </a:solidFill>
                <a:effectLst/>
                <a:latin typeface="Consolas" panose="020B0609020204030204" pitchFamily="49" charset="0"/>
              </a:rPr>
              <a:t> </a:t>
            </a:r>
            <a:r>
              <a:rPr kumimoji="0" lang="en-US" altLang="en-US" sz="1200" b="0" i="0" u="none" strike="noStrike" cap="none" normalizeH="0" baseline="0" dirty="0">
                <a:ln>
                  <a:noFill/>
                </a:ln>
                <a:solidFill>
                  <a:srgbClr val="000000"/>
                </a:solidFill>
                <a:effectLst/>
                <a:latin typeface="Consolas" panose="020B0609020204030204" pitchFamily="49" charset="0"/>
              </a:rPr>
              <a:t>= color;</a:t>
            </a:r>
            <a:br>
              <a:rPr kumimoji="0" lang="en-US" altLang="en-US" sz="1200" b="0" i="0" u="none" strike="noStrike" cap="none" normalizeH="0" baseline="0" dirty="0">
                <a:ln>
                  <a:noFill/>
                </a:ln>
                <a:solidFill>
                  <a:srgbClr val="000000"/>
                </a:solidFill>
                <a:effectLst/>
                <a:latin typeface="Consolas" panose="020B0609020204030204" pitchFamily="49" charset="0"/>
              </a:rPr>
            </a:br>
            <a:r>
              <a:rPr kumimoji="0" lang="en-US" altLang="en-US" sz="1200" b="0" i="0" u="none" strike="noStrike" cap="none" normalizeH="0" baseline="0" dirty="0">
                <a:ln>
                  <a:noFill/>
                </a:ln>
                <a:solidFill>
                  <a:srgbClr val="000000"/>
                </a:solidFill>
                <a:effectLst/>
                <a:latin typeface="Consolas" panose="020B0609020204030204" pitchFamily="49" charset="0"/>
              </a:rPr>
              <a:t>    }</a:t>
            </a:r>
            <a:br>
              <a:rPr kumimoji="0" lang="en-US" altLang="en-US" sz="1200" b="0" i="0" u="none" strike="noStrike" cap="none" normalizeH="0" baseline="0" dirty="0">
                <a:ln>
                  <a:noFill/>
                </a:ln>
                <a:solidFill>
                  <a:srgbClr val="000000"/>
                </a:solidFill>
                <a:effectLst/>
                <a:latin typeface="Consolas" panose="020B0609020204030204" pitchFamily="49" charset="0"/>
              </a:rPr>
            </a:br>
            <a:r>
              <a:rPr kumimoji="0" lang="en-US" altLang="en-US" sz="1200" b="0" i="0" u="none" strike="noStrike" cap="none" normalizeH="0" baseline="0" dirty="0">
                <a:ln>
                  <a:noFill/>
                </a:ln>
                <a:solidFill>
                  <a:srgbClr val="000000"/>
                </a:solidFill>
                <a:effectLst/>
                <a:latin typeface="Consolas" panose="020B0609020204030204" pitchFamily="49" charset="0"/>
              </a:rPr>
              <a:t>}</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289955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12958F-B082-4745-84BD-9476A6BBC557}"/>
              </a:ext>
            </a:extLst>
          </p:cNvPr>
          <p:cNvSpPr>
            <a:spLocks noGrp="1"/>
          </p:cNvSpPr>
          <p:nvPr>
            <p:ph type="title"/>
          </p:nvPr>
        </p:nvSpPr>
        <p:spPr/>
        <p:txBody>
          <a:bodyPr/>
          <a:lstStyle/>
          <a:p>
            <a:r>
              <a:rPr lang="en-US" dirty="0">
                <a:solidFill>
                  <a:srgbClr val="0070C0"/>
                </a:solidFill>
                <a:latin typeface="Times New Roman" panose="02020603050405020304" pitchFamily="18" charset="0"/>
                <a:cs typeface="Times New Roman" panose="02020603050405020304" pitchFamily="18" charset="0"/>
              </a:rPr>
              <a:t>Java Polymorphism</a:t>
            </a:r>
          </a:p>
        </p:txBody>
      </p:sp>
      <p:sp>
        <p:nvSpPr>
          <p:cNvPr id="5" name="Content Placeholder 2">
            <a:extLst>
              <a:ext uri="{FF2B5EF4-FFF2-40B4-BE49-F238E27FC236}">
                <a16:creationId xmlns:a16="http://schemas.microsoft.com/office/drawing/2014/main" id="{BB4333A8-D54A-489A-BF0C-35B54C45B3D3}"/>
              </a:ext>
            </a:extLst>
          </p:cNvPr>
          <p:cNvSpPr txBox="1">
            <a:spLocks/>
          </p:cNvSpPr>
          <p:nvPr/>
        </p:nvSpPr>
        <p:spPr>
          <a:xfrm>
            <a:off x="838201" y="1880371"/>
            <a:ext cx="10515599" cy="451155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latin typeface="Times New Roman" panose="02020603050405020304" pitchFamily="18" charset="0"/>
                <a:cs typeface="Times New Roman" panose="02020603050405020304" pitchFamily="18" charset="0"/>
              </a:rPr>
              <a:t>Polymorphism (</a:t>
            </a:r>
            <a:r>
              <a:rPr lang="en-US" sz="2000" dirty="0" err="1">
                <a:latin typeface="Times New Roman" panose="02020603050405020304" pitchFamily="18" charset="0"/>
                <a:cs typeface="Times New Roman" panose="02020603050405020304" pitchFamily="18" charset="0"/>
              </a:rPr>
              <a:t>đa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hình</a:t>
            </a:r>
            <a:r>
              <a:rPr lang="en-US" sz="2000" dirty="0">
                <a:latin typeface="Times New Roman" panose="02020603050405020304" pitchFamily="18" charset="0"/>
                <a:cs typeface="Times New Roman" panose="02020603050405020304" pitchFamily="18" charset="0"/>
              </a:rPr>
              <a:t>)</a:t>
            </a:r>
            <a:endParaRPr lang="en-US" sz="2000" dirty="0">
              <a:latin typeface="Consolas" panose="020B0609020204030204" pitchFamily="49" charset="0"/>
              <a:cs typeface="Times New Roman" panose="02020603050405020304" pitchFamily="18" charset="0"/>
            </a:endParaRPr>
          </a:p>
        </p:txBody>
      </p:sp>
      <p:sp>
        <p:nvSpPr>
          <p:cNvPr id="3" name="Rectangle 1">
            <a:extLst>
              <a:ext uri="{FF2B5EF4-FFF2-40B4-BE49-F238E27FC236}">
                <a16:creationId xmlns:a16="http://schemas.microsoft.com/office/drawing/2014/main" id="{18CE4C47-7DDF-4857-9FEB-45054A0FF3D1}"/>
              </a:ext>
            </a:extLst>
          </p:cNvPr>
          <p:cNvSpPr>
            <a:spLocks noChangeArrowheads="1"/>
          </p:cNvSpPr>
          <p:nvPr/>
        </p:nvSpPr>
        <p:spPr bwMode="auto">
          <a:xfrm>
            <a:off x="1003177" y="2612444"/>
            <a:ext cx="5650906" cy="375487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000080"/>
                </a:solidFill>
                <a:effectLst/>
                <a:latin typeface="Consolas" panose="020B0609020204030204" pitchFamily="49" charset="0"/>
              </a:rPr>
              <a:t>class </a:t>
            </a:r>
            <a:r>
              <a:rPr kumimoji="0" lang="en-US" altLang="en-US" sz="1400" b="0" i="0" u="none" strike="noStrike" cap="none" normalizeH="0" baseline="0" dirty="0">
                <a:ln>
                  <a:noFill/>
                </a:ln>
                <a:solidFill>
                  <a:srgbClr val="000000"/>
                </a:solidFill>
                <a:effectLst/>
                <a:latin typeface="Consolas" panose="020B0609020204030204" pitchFamily="49" charset="0"/>
              </a:rPr>
              <a:t>Animal {</a:t>
            </a:r>
            <a:br>
              <a:rPr kumimoji="0" lang="en-US" altLang="en-US" sz="1400" b="0" i="0" u="none" strike="noStrike" cap="none" normalizeH="0" baseline="0" dirty="0">
                <a:ln>
                  <a:noFill/>
                </a:ln>
                <a:solidFill>
                  <a:srgbClr val="000000"/>
                </a:solidFill>
                <a:effectLst/>
                <a:latin typeface="Consolas" panose="020B0609020204030204" pitchFamily="49" charset="0"/>
              </a:rPr>
            </a:b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1" i="0" u="none" strike="noStrike" cap="none" normalizeH="0" baseline="0" dirty="0">
                <a:ln>
                  <a:noFill/>
                </a:ln>
                <a:solidFill>
                  <a:srgbClr val="000080"/>
                </a:solidFill>
                <a:effectLst/>
                <a:latin typeface="Consolas" panose="020B0609020204030204" pitchFamily="49" charset="0"/>
              </a:rPr>
              <a:t>public void </a:t>
            </a:r>
            <a:r>
              <a:rPr kumimoji="0" lang="en-US" altLang="en-US" sz="1400" b="0" i="0" u="none" strike="noStrike" cap="none" normalizeH="0" baseline="0" dirty="0" err="1">
                <a:ln>
                  <a:noFill/>
                </a:ln>
                <a:solidFill>
                  <a:srgbClr val="000000"/>
                </a:solidFill>
                <a:effectLst/>
                <a:latin typeface="Consolas" panose="020B0609020204030204" pitchFamily="49" charset="0"/>
              </a:rPr>
              <a:t>animalSound</a:t>
            </a:r>
            <a:r>
              <a:rPr kumimoji="0" lang="en-US" altLang="en-US" sz="1400" b="0" i="0" u="none" strike="noStrike" cap="none" normalizeH="0" baseline="0" dirty="0">
                <a:ln>
                  <a:noFill/>
                </a:ln>
                <a:solidFill>
                  <a:srgbClr val="000000"/>
                </a:solidFill>
                <a:effectLst/>
                <a:latin typeface="Consolas" panose="020B0609020204030204" pitchFamily="49" charset="0"/>
              </a:rPr>
              <a:t>() {</a:t>
            </a:r>
            <a:br>
              <a:rPr kumimoji="0" lang="en-US" altLang="en-US" sz="1400" b="0" i="0" u="none" strike="noStrike" cap="none" normalizeH="0" baseline="0" dirty="0">
                <a:ln>
                  <a:noFill/>
                </a:ln>
                <a:solidFill>
                  <a:srgbClr val="000000"/>
                </a:solidFill>
                <a:effectLst/>
                <a:latin typeface="Consolas" panose="020B0609020204030204" pitchFamily="49" charset="0"/>
              </a:rPr>
            </a:b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0" i="0" u="none" strike="noStrike" cap="none" normalizeH="0" baseline="0" dirty="0" err="1">
                <a:ln>
                  <a:noFill/>
                </a:ln>
                <a:solidFill>
                  <a:srgbClr val="000000"/>
                </a:solidFill>
                <a:effectLst/>
                <a:latin typeface="Consolas" panose="020B0609020204030204" pitchFamily="49" charset="0"/>
              </a:rPr>
              <a:t>System.</a:t>
            </a:r>
            <a:r>
              <a:rPr kumimoji="0" lang="en-US" altLang="en-US" sz="1400" b="1" i="1" u="none" strike="noStrike" cap="none" normalizeH="0" baseline="0" dirty="0" err="1">
                <a:ln>
                  <a:noFill/>
                </a:ln>
                <a:solidFill>
                  <a:srgbClr val="660E7A"/>
                </a:solidFill>
                <a:effectLst/>
                <a:latin typeface="Consolas" panose="020B0609020204030204" pitchFamily="49" charset="0"/>
              </a:rPr>
              <a:t>out</a:t>
            </a:r>
            <a:r>
              <a:rPr kumimoji="0" lang="en-US" altLang="en-US" sz="1400" b="0" i="0" u="none" strike="noStrike" cap="none" normalizeH="0" baseline="0" dirty="0" err="1">
                <a:ln>
                  <a:noFill/>
                </a:ln>
                <a:solidFill>
                  <a:srgbClr val="000000"/>
                </a:solidFill>
                <a:effectLst/>
                <a:latin typeface="Consolas" panose="020B0609020204030204" pitchFamily="49" charset="0"/>
              </a:rPr>
              <a:t>.println</a:t>
            </a:r>
            <a:r>
              <a:rPr kumimoji="0" lang="en-US" altLang="en-US" sz="1400" b="0" i="0" u="none" strike="noStrike" cap="none" normalizeH="0" baseline="0" dirty="0">
                <a:ln>
                  <a:noFill/>
                </a:ln>
                <a:solidFill>
                  <a:srgbClr val="000000"/>
                </a:solidFill>
                <a:effectLst/>
                <a:latin typeface="Consolas" panose="020B0609020204030204" pitchFamily="49" charset="0"/>
              </a:rPr>
              <a:t>(</a:t>
            </a:r>
            <a:r>
              <a:rPr kumimoji="0" lang="en-US" altLang="en-US" sz="1400" b="1" i="0" u="none" strike="noStrike" cap="none" normalizeH="0" baseline="0" dirty="0">
                <a:ln>
                  <a:noFill/>
                </a:ln>
                <a:solidFill>
                  <a:srgbClr val="008000"/>
                </a:solidFill>
                <a:effectLst/>
                <a:latin typeface="Consolas" panose="020B0609020204030204" pitchFamily="49" charset="0"/>
              </a:rPr>
              <a:t>"The animal makes a sound"</a:t>
            </a:r>
            <a:r>
              <a:rPr kumimoji="0" lang="en-US" altLang="en-US" sz="1400" b="0" i="0" u="none" strike="noStrike" cap="none" normalizeH="0" baseline="0" dirty="0">
                <a:ln>
                  <a:noFill/>
                </a:ln>
                <a:solidFill>
                  <a:srgbClr val="000000"/>
                </a:solidFill>
                <a:effectLst/>
                <a:latin typeface="Consolas" panose="020B0609020204030204" pitchFamily="49" charset="0"/>
              </a:rPr>
              <a:t>);</a:t>
            </a:r>
            <a:br>
              <a:rPr kumimoji="0" lang="en-US" altLang="en-US" sz="1400" b="0" i="0" u="none" strike="noStrike" cap="none" normalizeH="0" baseline="0" dirty="0">
                <a:ln>
                  <a:noFill/>
                </a:ln>
                <a:solidFill>
                  <a:srgbClr val="000000"/>
                </a:solidFill>
                <a:effectLst/>
                <a:latin typeface="Consolas" panose="020B0609020204030204" pitchFamily="49" charset="0"/>
              </a:rPr>
            </a:br>
            <a:r>
              <a:rPr kumimoji="0" lang="en-US" altLang="en-US" sz="1400" b="0" i="0" u="none" strike="noStrike" cap="none" normalizeH="0" baseline="0" dirty="0">
                <a:ln>
                  <a:noFill/>
                </a:ln>
                <a:solidFill>
                  <a:srgbClr val="000000"/>
                </a:solidFill>
                <a:effectLst/>
                <a:latin typeface="Consolas" panose="020B0609020204030204" pitchFamily="49" charset="0"/>
              </a:rPr>
              <a:t>    }</a:t>
            </a:r>
            <a:br>
              <a:rPr kumimoji="0" lang="en-US" altLang="en-US" sz="1400" b="0" i="0" u="none" strike="noStrike" cap="none" normalizeH="0" baseline="0" dirty="0">
                <a:ln>
                  <a:noFill/>
                </a:ln>
                <a:solidFill>
                  <a:srgbClr val="000000"/>
                </a:solidFill>
                <a:effectLst/>
                <a:latin typeface="Consolas" panose="020B0609020204030204" pitchFamily="49" charset="0"/>
              </a:rPr>
            </a:br>
            <a:r>
              <a:rPr kumimoji="0" lang="en-US" altLang="en-US" sz="1400" b="0" i="0" u="none" strike="noStrike" cap="none" normalizeH="0" baseline="0" dirty="0">
                <a:ln>
                  <a:noFill/>
                </a:ln>
                <a:solidFill>
                  <a:srgbClr val="000000"/>
                </a:solidFill>
                <a:effectLst/>
                <a:latin typeface="Consolas" panose="020B0609020204030204" pitchFamily="49" charset="0"/>
              </a:rPr>
              <a:t>}</a:t>
            </a:r>
            <a:br>
              <a:rPr kumimoji="0" lang="en-US" altLang="en-US" sz="1400" b="0" i="0" u="none" strike="noStrike" cap="none" normalizeH="0" baseline="0" dirty="0">
                <a:ln>
                  <a:noFill/>
                </a:ln>
                <a:solidFill>
                  <a:srgbClr val="000000"/>
                </a:solidFill>
                <a:effectLst/>
                <a:latin typeface="Consolas" panose="020B0609020204030204" pitchFamily="49" charset="0"/>
              </a:rPr>
            </a:br>
            <a:br>
              <a:rPr kumimoji="0" lang="en-US" altLang="en-US" sz="1400" b="0" i="0" u="none" strike="noStrike" cap="none" normalizeH="0" baseline="0" dirty="0">
                <a:ln>
                  <a:noFill/>
                </a:ln>
                <a:solidFill>
                  <a:srgbClr val="000000"/>
                </a:solidFill>
                <a:effectLst/>
                <a:latin typeface="Consolas" panose="020B0609020204030204" pitchFamily="49" charset="0"/>
              </a:rPr>
            </a:br>
            <a:r>
              <a:rPr kumimoji="0" lang="en-US" altLang="en-US" sz="1400" b="1" i="0" u="none" strike="noStrike" cap="none" normalizeH="0" baseline="0" dirty="0">
                <a:ln>
                  <a:noFill/>
                </a:ln>
                <a:solidFill>
                  <a:srgbClr val="000080"/>
                </a:solidFill>
                <a:effectLst/>
                <a:latin typeface="Consolas" panose="020B0609020204030204" pitchFamily="49" charset="0"/>
              </a:rPr>
              <a:t>class </a:t>
            </a:r>
            <a:r>
              <a:rPr kumimoji="0" lang="en-US" altLang="en-US" sz="1400" b="0" i="0" u="none" strike="noStrike" cap="none" normalizeH="0" baseline="0" dirty="0">
                <a:ln>
                  <a:noFill/>
                </a:ln>
                <a:solidFill>
                  <a:srgbClr val="000000"/>
                </a:solidFill>
                <a:effectLst/>
                <a:latin typeface="Consolas" panose="020B0609020204030204" pitchFamily="49" charset="0"/>
              </a:rPr>
              <a:t>Pig </a:t>
            </a:r>
            <a:r>
              <a:rPr kumimoji="0" lang="en-US" altLang="en-US" sz="1400" b="1" i="0" u="none" strike="noStrike" cap="none" normalizeH="0" baseline="0" dirty="0">
                <a:ln>
                  <a:noFill/>
                </a:ln>
                <a:solidFill>
                  <a:srgbClr val="000080"/>
                </a:solidFill>
                <a:effectLst/>
                <a:latin typeface="Consolas" panose="020B0609020204030204" pitchFamily="49" charset="0"/>
              </a:rPr>
              <a:t>extends </a:t>
            </a:r>
            <a:r>
              <a:rPr kumimoji="0" lang="en-US" altLang="en-US" sz="1400" b="0" i="0" u="none" strike="noStrike" cap="none" normalizeH="0" baseline="0" dirty="0">
                <a:ln>
                  <a:noFill/>
                </a:ln>
                <a:solidFill>
                  <a:srgbClr val="000000"/>
                </a:solidFill>
                <a:effectLst/>
                <a:latin typeface="Consolas" panose="020B0609020204030204" pitchFamily="49" charset="0"/>
              </a:rPr>
              <a:t>Animal {</a:t>
            </a:r>
            <a:br>
              <a:rPr kumimoji="0" lang="en-US" altLang="en-US" sz="1400" b="0" i="0" u="none" strike="noStrike" cap="none" normalizeH="0" baseline="0" dirty="0">
                <a:ln>
                  <a:noFill/>
                </a:ln>
                <a:solidFill>
                  <a:srgbClr val="000000"/>
                </a:solidFill>
                <a:effectLst/>
                <a:latin typeface="Consolas" panose="020B0609020204030204" pitchFamily="49" charset="0"/>
              </a:rPr>
            </a:b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1" i="0" u="none" strike="noStrike" cap="none" normalizeH="0" baseline="0" dirty="0">
                <a:ln>
                  <a:noFill/>
                </a:ln>
                <a:solidFill>
                  <a:srgbClr val="000080"/>
                </a:solidFill>
                <a:effectLst/>
                <a:latin typeface="Consolas" panose="020B0609020204030204" pitchFamily="49" charset="0"/>
              </a:rPr>
              <a:t>public void </a:t>
            </a:r>
            <a:r>
              <a:rPr kumimoji="0" lang="en-US" altLang="en-US" sz="1400" b="0" i="0" u="none" strike="noStrike" cap="none" normalizeH="0" baseline="0" dirty="0" err="1">
                <a:ln>
                  <a:noFill/>
                </a:ln>
                <a:solidFill>
                  <a:srgbClr val="000000"/>
                </a:solidFill>
                <a:effectLst/>
                <a:latin typeface="Consolas" panose="020B0609020204030204" pitchFamily="49" charset="0"/>
              </a:rPr>
              <a:t>animalSound</a:t>
            </a:r>
            <a:r>
              <a:rPr kumimoji="0" lang="en-US" altLang="en-US" sz="1400" b="0" i="0" u="none" strike="noStrike" cap="none" normalizeH="0" baseline="0" dirty="0">
                <a:ln>
                  <a:noFill/>
                </a:ln>
                <a:solidFill>
                  <a:srgbClr val="000000"/>
                </a:solidFill>
                <a:effectLst/>
                <a:latin typeface="Consolas" panose="020B0609020204030204" pitchFamily="49" charset="0"/>
              </a:rPr>
              <a:t>() {</a:t>
            </a:r>
            <a:br>
              <a:rPr kumimoji="0" lang="en-US" altLang="en-US" sz="1400" b="0" i="0" u="none" strike="noStrike" cap="none" normalizeH="0" baseline="0" dirty="0">
                <a:ln>
                  <a:noFill/>
                </a:ln>
                <a:solidFill>
                  <a:srgbClr val="000000"/>
                </a:solidFill>
                <a:effectLst/>
                <a:latin typeface="Consolas" panose="020B0609020204030204" pitchFamily="49" charset="0"/>
              </a:rPr>
            </a:b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0" i="0" u="none" strike="noStrike" cap="none" normalizeH="0" baseline="0" dirty="0" err="1">
                <a:ln>
                  <a:noFill/>
                </a:ln>
                <a:solidFill>
                  <a:srgbClr val="000000"/>
                </a:solidFill>
                <a:effectLst/>
                <a:latin typeface="Consolas" panose="020B0609020204030204" pitchFamily="49" charset="0"/>
              </a:rPr>
              <a:t>System.</a:t>
            </a:r>
            <a:r>
              <a:rPr kumimoji="0" lang="en-US" altLang="en-US" sz="1400" b="1" i="1" u="none" strike="noStrike" cap="none" normalizeH="0" baseline="0" dirty="0" err="1">
                <a:ln>
                  <a:noFill/>
                </a:ln>
                <a:solidFill>
                  <a:srgbClr val="660E7A"/>
                </a:solidFill>
                <a:effectLst/>
                <a:latin typeface="Consolas" panose="020B0609020204030204" pitchFamily="49" charset="0"/>
              </a:rPr>
              <a:t>out</a:t>
            </a:r>
            <a:r>
              <a:rPr kumimoji="0" lang="en-US" altLang="en-US" sz="1400" b="0" i="0" u="none" strike="noStrike" cap="none" normalizeH="0" baseline="0" dirty="0" err="1">
                <a:ln>
                  <a:noFill/>
                </a:ln>
                <a:solidFill>
                  <a:srgbClr val="000000"/>
                </a:solidFill>
                <a:effectLst/>
                <a:latin typeface="Consolas" panose="020B0609020204030204" pitchFamily="49" charset="0"/>
              </a:rPr>
              <a:t>.println</a:t>
            </a:r>
            <a:r>
              <a:rPr kumimoji="0" lang="en-US" altLang="en-US" sz="1400" b="0" i="0" u="none" strike="noStrike" cap="none" normalizeH="0" baseline="0" dirty="0">
                <a:ln>
                  <a:noFill/>
                </a:ln>
                <a:solidFill>
                  <a:srgbClr val="000000"/>
                </a:solidFill>
                <a:effectLst/>
                <a:latin typeface="Consolas" panose="020B0609020204030204" pitchFamily="49" charset="0"/>
              </a:rPr>
              <a:t>(</a:t>
            </a:r>
            <a:r>
              <a:rPr kumimoji="0" lang="en-US" altLang="en-US" sz="1400" b="1" i="0" u="none" strike="noStrike" cap="none" normalizeH="0" baseline="0" dirty="0">
                <a:ln>
                  <a:noFill/>
                </a:ln>
                <a:solidFill>
                  <a:srgbClr val="008000"/>
                </a:solidFill>
                <a:effectLst/>
                <a:latin typeface="Consolas" panose="020B0609020204030204" pitchFamily="49" charset="0"/>
              </a:rPr>
              <a:t>"The pig says: wee wee"</a:t>
            </a:r>
            <a:r>
              <a:rPr kumimoji="0" lang="en-US" altLang="en-US" sz="1400" b="0" i="0" u="none" strike="noStrike" cap="none" normalizeH="0" baseline="0" dirty="0">
                <a:ln>
                  <a:noFill/>
                </a:ln>
                <a:solidFill>
                  <a:srgbClr val="000000"/>
                </a:solidFill>
                <a:effectLst/>
                <a:latin typeface="Consolas" panose="020B0609020204030204" pitchFamily="49" charset="0"/>
              </a:rPr>
              <a:t>);</a:t>
            </a:r>
            <a:br>
              <a:rPr kumimoji="0" lang="en-US" altLang="en-US" sz="1400" b="0" i="0" u="none" strike="noStrike" cap="none" normalizeH="0" baseline="0" dirty="0">
                <a:ln>
                  <a:noFill/>
                </a:ln>
                <a:solidFill>
                  <a:srgbClr val="000000"/>
                </a:solidFill>
                <a:effectLst/>
                <a:latin typeface="Consolas" panose="020B0609020204030204" pitchFamily="49" charset="0"/>
              </a:rPr>
            </a:br>
            <a:r>
              <a:rPr kumimoji="0" lang="en-US" altLang="en-US" sz="1400" b="0" i="0" u="none" strike="noStrike" cap="none" normalizeH="0" baseline="0" dirty="0">
                <a:ln>
                  <a:noFill/>
                </a:ln>
                <a:solidFill>
                  <a:srgbClr val="000000"/>
                </a:solidFill>
                <a:effectLst/>
                <a:latin typeface="Consolas" panose="020B0609020204030204" pitchFamily="49" charset="0"/>
              </a:rPr>
              <a:t>    }</a:t>
            </a:r>
            <a:br>
              <a:rPr kumimoji="0" lang="en-US" altLang="en-US" sz="1400" b="0" i="0" u="none" strike="noStrike" cap="none" normalizeH="0" baseline="0" dirty="0">
                <a:ln>
                  <a:noFill/>
                </a:ln>
                <a:solidFill>
                  <a:srgbClr val="000000"/>
                </a:solidFill>
                <a:effectLst/>
                <a:latin typeface="Consolas" panose="020B0609020204030204" pitchFamily="49" charset="0"/>
              </a:rPr>
            </a:br>
            <a:r>
              <a:rPr kumimoji="0" lang="en-US" altLang="en-US" sz="1400" b="0" i="0" u="none" strike="noStrike" cap="none" normalizeH="0" baseline="0" dirty="0">
                <a:ln>
                  <a:noFill/>
                </a:ln>
                <a:solidFill>
                  <a:srgbClr val="000000"/>
                </a:solidFill>
                <a:effectLst/>
                <a:latin typeface="Consolas" panose="020B0609020204030204" pitchFamily="49" charset="0"/>
              </a:rPr>
              <a:t>}</a:t>
            </a:r>
            <a:br>
              <a:rPr kumimoji="0" lang="en-US" altLang="en-US" sz="1400" b="0" i="0" u="none" strike="noStrike" cap="none" normalizeH="0" baseline="0" dirty="0">
                <a:ln>
                  <a:noFill/>
                </a:ln>
                <a:solidFill>
                  <a:srgbClr val="000000"/>
                </a:solidFill>
                <a:effectLst/>
                <a:latin typeface="Consolas" panose="020B0609020204030204" pitchFamily="49" charset="0"/>
              </a:rPr>
            </a:br>
            <a:br>
              <a:rPr kumimoji="0" lang="en-US" altLang="en-US" sz="1400" b="0" i="0" u="none" strike="noStrike" cap="none" normalizeH="0" baseline="0" dirty="0">
                <a:ln>
                  <a:noFill/>
                </a:ln>
                <a:solidFill>
                  <a:srgbClr val="000000"/>
                </a:solidFill>
                <a:effectLst/>
                <a:latin typeface="Consolas" panose="020B0609020204030204" pitchFamily="49" charset="0"/>
              </a:rPr>
            </a:br>
            <a:r>
              <a:rPr kumimoji="0" lang="en-US" altLang="en-US" sz="1400" b="1" i="0" u="none" strike="noStrike" cap="none" normalizeH="0" baseline="0" dirty="0">
                <a:ln>
                  <a:noFill/>
                </a:ln>
                <a:solidFill>
                  <a:srgbClr val="000080"/>
                </a:solidFill>
                <a:effectLst/>
                <a:latin typeface="Consolas" panose="020B0609020204030204" pitchFamily="49" charset="0"/>
              </a:rPr>
              <a:t>class </a:t>
            </a:r>
            <a:r>
              <a:rPr kumimoji="0" lang="en-US" altLang="en-US" sz="1400" b="0" i="0" u="none" strike="noStrike" cap="none" normalizeH="0" baseline="0" dirty="0">
                <a:ln>
                  <a:noFill/>
                </a:ln>
                <a:solidFill>
                  <a:srgbClr val="000000"/>
                </a:solidFill>
                <a:effectLst/>
                <a:latin typeface="Consolas" panose="020B0609020204030204" pitchFamily="49" charset="0"/>
              </a:rPr>
              <a:t>Dog </a:t>
            </a:r>
            <a:r>
              <a:rPr kumimoji="0" lang="en-US" altLang="en-US" sz="1400" b="1" i="0" u="none" strike="noStrike" cap="none" normalizeH="0" baseline="0" dirty="0">
                <a:ln>
                  <a:noFill/>
                </a:ln>
                <a:solidFill>
                  <a:srgbClr val="000080"/>
                </a:solidFill>
                <a:effectLst/>
                <a:latin typeface="Consolas" panose="020B0609020204030204" pitchFamily="49" charset="0"/>
              </a:rPr>
              <a:t>extends </a:t>
            </a:r>
            <a:r>
              <a:rPr kumimoji="0" lang="en-US" altLang="en-US" sz="1400" b="0" i="0" u="none" strike="noStrike" cap="none" normalizeH="0" baseline="0" dirty="0">
                <a:ln>
                  <a:noFill/>
                </a:ln>
                <a:solidFill>
                  <a:srgbClr val="000000"/>
                </a:solidFill>
                <a:effectLst/>
                <a:latin typeface="Consolas" panose="020B0609020204030204" pitchFamily="49" charset="0"/>
              </a:rPr>
              <a:t>Animal {</a:t>
            </a:r>
            <a:br>
              <a:rPr kumimoji="0" lang="en-US" altLang="en-US" sz="1400" b="0" i="0" u="none" strike="noStrike" cap="none" normalizeH="0" baseline="0" dirty="0">
                <a:ln>
                  <a:noFill/>
                </a:ln>
                <a:solidFill>
                  <a:srgbClr val="000000"/>
                </a:solidFill>
                <a:effectLst/>
                <a:latin typeface="Consolas" panose="020B0609020204030204" pitchFamily="49" charset="0"/>
              </a:rPr>
            </a:b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1" i="0" u="none" strike="noStrike" cap="none" normalizeH="0" baseline="0" dirty="0">
                <a:ln>
                  <a:noFill/>
                </a:ln>
                <a:solidFill>
                  <a:srgbClr val="000080"/>
                </a:solidFill>
                <a:effectLst/>
                <a:latin typeface="Consolas" panose="020B0609020204030204" pitchFamily="49" charset="0"/>
              </a:rPr>
              <a:t>public void </a:t>
            </a:r>
            <a:r>
              <a:rPr kumimoji="0" lang="en-US" altLang="en-US" sz="1400" b="0" i="0" u="none" strike="noStrike" cap="none" normalizeH="0" baseline="0" dirty="0" err="1">
                <a:ln>
                  <a:noFill/>
                </a:ln>
                <a:solidFill>
                  <a:srgbClr val="000000"/>
                </a:solidFill>
                <a:effectLst/>
                <a:latin typeface="Consolas" panose="020B0609020204030204" pitchFamily="49" charset="0"/>
              </a:rPr>
              <a:t>animalSound</a:t>
            </a:r>
            <a:r>
              <a:rPr kumimoji="0" lang="en-US" altLang="en-US" sz="1400" b="0" i="0" u="none" strike="noStrike" cap="none" normalizeH="0" baseline="0" dirty="0">
                <a:ln>
                  <a:noFill/>
                </a:ln>
                <a:solidFill>
                  <a:srgbClr val="000000"/>
                </a:solidFill>
                <a:effectLst/>
                <a:latin typeface="Consolas" panose="020B0609020204030204" pitchFamily="49" charset="0"/>
              </a:rPr>
              <a:t>() {</a:t>
            </a:r>
            <a:br>
              <a:rPr kumimoji="0" lang="en-US" altLang="en-US" sz="1400" b="0" i="0" u="none" strike="noStrike" cap="none" normalizeH="0" baseline="0" dirty="0">
                <a:ln>
                  <a:noFill/>
                </a:ln>
                <a:solidFill>
                  <a:srgbClr val="000000"/>
                </a:solidFill>
                <a:effectLst/>
                <a:latin typeface="Consolas" panose="020B0609020204030204" pitchFamily="49" charset="0"/>
              </a:rPr>
            </a:b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0" i="0" u="none" strike="noStrike" cap="none" normalizeH="0" baseline="0" dirty="0" err="1">
                <a:ln>
                  <a:noFill/>
                </a:ln>
                <a:solidFill>
                  <a:srgbClr val="000000"/>
                </a:solidFill>
                <a:effectLst/>
                <a:latin typeface="Consolas" panose="020B0609020204030204" pitchFamily="49" charset="0"/>
              </a:rPr>
              <a:t>System.</a:t>
            </a:r>
            <a:r>
              <a:rPr kumimoji="0" lang="en-US" altLang="en-US" sz="1400" b="1" i="1" u="none" strike="noStrike" cap="none" normalizeH="0" baseline="0" dirty="0" err="1">
                <a:ln>
                  <a:noFill/>
                </a:ln>
                <a:solidFill>
                  <a:srgbClr val="660E7A"/>
                </a:solidFill>
                <a:effectLst/>
                <a:latin typeface="Consolas" panose="020B0609020204030204" pitchFamily="49" charset="0"/>
              </a:rPr>
              <a:t>out</a:t>
            </a:r>
            <a:r>
              <a:rPr kumimoji="0" lang="en-US" altLang="en-US" sz="1400" b="0" i="0" u="none" strike="noStrike" cap="none" normalizeH="0" baseline="0" dirty="0" err="1">
                <a:ln>
                  <a:noFill/>
                </a:ln>
                <a:solidFill>
                  <a:srgbClr val="000000"/>
                </a:solidFill>
                <a:effectLst/>
                <a:latin typeface="Consolas" panose="020B0609020204030204" pitchFamily="49" charset="0"/>
              </a:rPr>
              <a:t>.println</a:t>
            </a:r>
            <a:r>
              <a:rPr kumimoji="0" lang="en-US" altLang="en-US" sz="1400" b="0" i="0" u="none" strike="noStrike" cap="none" normalizeH="0" baseline="0" dirty="0">
                <a:ln>
                  <a:noFill/>
                </a:ln>
                <a:solidFill>
                  <a:srgbClr val="000000"/>
                </a:solidFill>
                <a:effectLst/>
                <a:latin typeface="Consolas" panose="020B0609020204030204" pitchFamily="49" charset="0"/>
              </a:rPr>
              <a:t>(</a:t>
            </a:r>
            <a:r>
              <a:rPr kumimoji="0" lang="en-US" altLang="en-US" sz="1400" b="1" i="0" u="none" strike="noStrike" cap="none" normalizeH="0" baseline="0" dirty="0">
                <a:ln>
                  <a:noFill/>
                </a:ln>
                <a:solidFill>
                  <a:srgbClr val="008000"/>
                </a:solidFill>
                <a:effectLst/>
                <a:latin typeface="Consolas" panose="020B0609020204030204" pitchFamily="49" charset="0"/>
              </a:rPr>
              <a:t>"The dog says: bow wow"</a:t>
            </a:r>
            <a:r>
              <a:rPr kumimoji="0" lang="en-US" altLang="en-US" sz="1400" b="0" i="0" u="none" strike="noStrike" cap="none" normalizeH="0" baseline="0" dirty="0">
                <a:ln>
                  <a:noFill/>
                </a:ln>
                <a:solidFill>
                  <a:srgbClr val="000000"/>
                </a:solidFill>
                <a:effectLst/>
                <a:latin typeface="Consolas" panose="020B0609020204030204" pitchFamily="49" charset="0"/>
              </a:rPr>
              <a:t>);</a:t>
            </a:r>
            <a:br>
              <a:rPr kumimoji="0" lang="en-US" altLang="en-US" sz="1400" b="0" i="0" u="none" strike="noStrike" cap="none" normalizeH="0" baseline="0" dirty="0">
                <a:ln>
                  <a:noFill/>
                </a:ln>
                <a:solidFill>
                  <a:srgbClr val="000000"/>
                </a:solidFill>
                <a:effectLst/>
                <a:latin typeface="Consolas" panose="020B0609020204030204" pitchFamily="49" charset="0"/>
              </a:rPr>
            </a:br>
            <a:r>
              <a:rPr kumimoji="0" lang="en-US" altLang="en-US" sz="1400" b="0" i="0" u="none" strike="noStrike" cap="none" normalizeH="0" baseline="0" dirty="0">
                <a:ln>
                  <a:noFill/>
                </a:ln>
                <a:solidFill>
                  <a:srgbClr val="000000"/>
                </a:solidFill>
                <a:effectLst/>
                <a:latin typeface="Consolas" panose="020B0609020204030204" pitchFamily="49" charset="0"/>
              </a:rPr>
              <a:t>    }</a:t>
            </a:r>
            <a:br>
              <a:rPr kumimoji="0" lang="en-US" altLang="en-US" sz="1400" b="0" i="0" u="none" strike="noStrike" cap="none" normalizeH="0" baseline="0" dirty="0">
                <a:ln>
                  <a:noFill/>
                </a:ln>
                <a:solidFill>
                  <a:srgbClr val="000000"/>
                </a:solidFill>
                <a:effectLst/>
                <a:latin typeface="Consolas" panose="020B0609020204030204" pitchFamily="49" charset="0"/>
              </a:rPr>
            </a:br>
            <a:r>
              <a:rPr kumimoji="0" lang="en-US" altLang="en-US" sz="1400" b="0" i="0" u="none" strike="noStrike" cap="none" normalizeH="0" baseline="0" dirty="0">
                <a:ln>
                  <a:noFill/>
                </a:ln>
                <a:solidFill>
                  <a:srgbClr val="000000"/>
                </a:solidFill>
                <a:effectLst/>
                <a:latin typeface="Consolas" panose="020B0609020204030204" pitchFamily="49" charset="0"/>
              </a:rPr>
              <a:t>}</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
        <p:nvSpPr>
          <p:cNvPr id="6" name="Rectangle 2">
            <a:extLst>
              <a:ext uri="{FF2B5EF4-FFF2-40B4-BE49-F238E27FC236}">
                <a16:creationId xmlns:a16="http://schemas.microsoft.com/office/drawing/2014/main" id="{D44E7769-9636-4EE1-8590-11730D0A897E}"/>
              </a:ext>
            </a:extLst>
          </p:cNvPr>
          <p:cNvSpPr>
            <a:spLocks noChangeArrowheads="1"/>
          </p:cNvSpPr>
          <p:nvPr/>
        </p:nvSpPr>
        <p:spPr bwMode="auto">
          <a:xfrm>
            <a:off x="6961118" y="2612444"/>
            <a:ext cx="4557658" cy="224676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000080"/>
                </a:solidFill>
                <a:effectLst/>
                <a:latin typeface="Consolas" panose="020B0609020204030204" pitchFamily="49" charset="0"/>
              </a:rPr>
              <a:t>class </a:t>
            </a:r>
            <a:r>
              <a:rPr kumimoji="0" lang="en-US" altLang="en-US" sz="1400" b="0" i="0" u="none" strike="noStrike" cap="none" normalizeH="0" baseline="0" dirty="0" err="1">
                <a:ln>
                  <a:noFill/>
                </a:ln>
                <a:solidFill>
                  <a:srgbClr val="000000"/>
                </a:solidFill>
                <a:effectLst/>
                <a:latin typeface="Consolas" panose="020B0609020204030204" pitchFamily="49" charset="0"/>
              </a:rPr>
              <a:t>MyMainClass</a:t>
            </a:r>
            <a:r>
              <a:rPr kumimoji="0" lang="en-US" altLang="en-US" sz="1400" b="0" i="0" u="none" strike="noStrike" cap="none" normalizeH="0" baseline="0" dirty="0">
                <a:ln>
                  <a:noFill/>
                </a:ln>
                <a:solidFill>
                  <a:srgbClr val="000000"/>
                </a:solidFill>
                <a:effectLst/>
                <a:latin typeface="Consolas" panose="020B0609020204030204" pitchFamily="49" charset="0"/>
              </a:rPr>
              <a:t> {</a:t>
            </a:r>
            <a:br>
              <a:rPr kumimoji="0" lang="en-US" altLang="en-US" sz="1400" b="0" i="0" u="none" strike="noStrike" cap="none" normalizeH="0" baseline="0" dirty="0">
                <a:ln>
                  <a:noFill/>
                </a:ln>
                <a:solidFill>
                  <a:srgbClr val="000000"/>
                </a:solidFill>
                <a:effectLst/>
                <a:latin typeface="Consolas" panose="020B0609020204030204" pitchFamily="49" charset="0"/>
              </a:rPr>
            </a:b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1" i="0" u="none" strike="noStrike" cap="none" normalizeH="0" baseline="0" dirty="0">
                <a:ln>
                  <a:noFill/>
                </a:ln>
                <a:solidFill>
                  <a:srgbClr val="000080"/>
                </a:solidFill>
                <a:effectLst/>
                <a:latin typeface="Consolas" panose="020B0609020204030204" pitchFamily="49" charset="0"/>
              </a:rPr>
              <a:t>public static void </a:t>
            </a:r>
            <a:r>
              <a:rPr kumimoji="0" lang="en-US" altLang="en-US" sz="1400" b="0" i="0" u="none" strike="noStrike" cap="none" normalizeH="0" baseline="0" dirty="0">
                <a:ln>
                  <a:noFill/>
                </a:ln>
                <a:solidFill>
                  <a:srgbClr val="000000"/>
                </a:solidFill>
                <a:effectLst/>
                <a:latin typeface="Consolas" panose="020B0609020204030204" pitchFamily="49" charset="0"/>
              </a:rPr>
              <a:t>main(String[] </a:t>
            </a:r>
            <a:r>
              <a:rPr kumimoji="0" lang="en-US" altLang="en-US" sz="1400" b="0" i="0" u="none" strike="noStrike" cap="none" normalizeH="0" baseline="0" dirty="0" err="1">
                <a:ln>
                  <a:noFill/>
                </a:ln>
                <a:solidFill>
                  <a:srgbClr val="000000"/>
                </a:solidFill>
                <a:effectLst/>
                <a:latin typeface="Consolas" panose="020B0609020204030204" pitchFamily="49" charset="0"/>
              </a:rPr>
              <a:t>args</a:t>
            </a:r>
            <a:r>
              <a:rPr kumimoji="0" lang="en-US" altLang="en-US" sz="1400" b="0" i="0" u="none" strike="noStrike" cap="none" normalizeH="0" baseline="0" dirty="0">
                <a:ln>
                  <a:noFill/>
                </a:ln>
                <a:solidFill>
                  <a:srgbClr val="000000"/>
                </a:solidFill>
                <a:effectLst/>
                <a:latin typeface="Consolas" panose="020B0609020204030204" pitchFamily="49" charset="0"/>
              </a:rPr>
              <a:t>) {</a:t>
            </a:r>
            <a:br>
              <a:rPr kumimoji="0" lang="en-US" altLang="en-US" sz="1400" b="0" i="0" u="none" strike="noStrike" cap="none" normalizeH="0" baseline="0" dirty="0">
                <a:ln>
                  <a:noFill/>
                </a:ln>
                <a:solidFill>
                  <a:srgbClr val="000000"/>
                </a:solidFill>
                <a:effectLst/>
                <a:latin typeface="Consolas" panose="020B0609020204030204" pitchFamily="49" charset="0"/>
              </a:rPr>
            </a:br>
            <a:r>
              <a:rPr kumimoji="0" lang="en-US" altLang="en-US" sz="1400" b="0" i="0" u="none" strike="noStrike" cap="none" normalizeH="0" baseline="0" dirty="0">
                <a:ln>
                  <a:noFill/>
                </a:ln>
                <a:solidFill>
                  <a:srgbClr val="000000"/>
                </a:solidFill>
                <a:effectLst/>
                <a:latin typeface="Consolas" panose="020B0609020204030204" pitchFamily="49" charset="0"/>
              </a:rPr>
              <a:t>        Animal </a:t>
            </a:r>
            <a:r>
              <a:rPr kumimoji="0" lang="en-US" altLang="en-US" sz="1400" b="0" i="0" u="none" strike="noStrike" cap="none" normalizeH="0" baseline="0" dirty="0" err="1">
                <a:ln>
                  <a:noFill/>
                </a:ln>
                <a:solidFill>
                  <a:srgbClr val="000000"/>
                </a:solidFill>
                <a:effectLst/>
                <a:latin typeface="Consolas" panose="020B0609020204030204" pitchFamily="49" charset="0"/>
              </a:rPr>
              <a:t>myAnimal</a:t>
            </a:r>
            <a:r>
              <a:rPr kumimoji="0" lang="en-US" altLang="en-US" sz="1400" b="0" i="0" u="none" strike="noStrike" cap="none" normalizeH="0" baseline="0" dirty="0">
                <a:ln>
                  <a:noFill/>
                </a:ln>
                <a:solidFill>
                  <a:srgbClr val="000000"/>
                </a:solidFill>
                <a:effectLst/>
                <a:latin typeface="Consolas" panose="020B0609020204030204" pitchFamily="49" charset="0"/>
              </a:rPr>
              <a:t> = </a:t>
            </a:r>
            <a:r>
              <a:rPr kumimoji="0" lang="en-US" altLang="en-US" sz="1400" b="1" i="0" u="none" strike="noStrike" cap="none" normalizeH="0" baseline="0" dirty="0">
                <a:ln>
                  <a:noFill/>
                </a:ln>
                <a:solidFill>
                  <a:srgbClr val="000080"/>
                </a:solidFill>
                <a:effectLst/>
                <a:latin typeface="Consolas" panose="020B0609020204030204" pitchFamily="49" charset="0"/>
              </a:rPr>
              <a:t>new </a:t>
            </a:r>
            <a:r>
              <a:rPr kumimoji="0" lang="en-US" altLang="en-US" sz="1400" b="0" i="0" u="none" strike="noStrike" cap="none" normalizeH="0" baseline="0" dirty="0">
                <a:ln>
                  <a:noFill/>
                </a:ln>
                <a:solidFill>
                  <a:srgbClr val="000000"/>
                </a:solidFill>
                <a:effectLst/>
                <a:latin typeface="Consolas" panose="020B0609020204030204" pitchFamily="49" charset="0"/>
              </a:rPr>
              <a:t>Animal();</a:t>
            </a:r>
            <a:br>
              <a:rPr kumimoji="0" lang="en-US" altLang="en-US" sz="1400" b="0" i="0" u="none" strike="noStrike" cap="none" normalizeH="0" baseline="0" dirty="0">
                <a:ln>
                  <a:noFill/>
                </a:ln>
                <a:solidFill>
                  <a:srgbClr val="000000"/>
                </a:solidFill>
                <a:effectLst/>
                <a:latin typeface="Consolas" panose="020B0609020204030204" pitchFamily="49" charset="0"/>
              </a:rPr>
            </a:br>
            <a:r>
              <a:rPr kumimoji="0" lang="en-US" altLang="en-US" sz="1400" b="0" i="0" u="none" strike="noStrike" cap="none" normalizeH="0" baseline="0" dirty="0">
                <a:ln>
                  <a:noFill/>
                </a:ln>
                <a:solidFill>
                  <a:srgbClr val="000000"/>
                </a:solidFill>
                <a:effectLst/>
                <a:latin typeface="Consolas" panose="020B0609020204030204" pitchFamily="49" charset="0"/>
              </a:rPr>
              <a:t>        Animal </a:t>
            </a:r>
            <a:r>
              <a:rPr kumimoji="0" lang="en-US" altLang="en-US" sz="1400" b="0" i="0" u="none" strike="noStrike" cap="none" normalizeH="0" baseline="0" dirty="0" err="1">
                <a:ln>
                  <a:noFill/>
                </a:ln>
                <a:solidFill>
                  <a:srgbClr val="000000"/>
                </a:solidFill>
                <a:effectLst/>
                <a:latin typeface="Consolas" panose="020B0609020204030204" pitchFamily="49" charset="0"/>
              </a:rPr>
              <a:t>myPig</a:t>
            </a:r>
            <a:r>
              <a:rPr kumimoji="0" lang="en-US" altLang="en-US" sz="1400" b="0" i="0" u="none" strike="noStrike" cap="none" normalizeH="0" baseline="0" dirty="0">
                <a:ln>
                  <a:noFill/>
                </a:ln>
                <a:solidFill>
                  <a:srgbClr val="000000"/>
                </a:solidFill>
                <a:effectLst/>
                <a:latin typeface="Consolas" panose="020B0609020204030204" pitchFamily="49" charset="0"/>
              </a:rPr>
              <a:t> = </a:t>
            </a:r>
            <a:r>
              <a:rPr kumimoji="0" lang="en-US" altLang="en-US" sz="1400" b="1" i="0" u="none" strike="noStrike" cap="none" normalizeH="0" baseline="0" dirty="0">
                <a:ln>
                  <a:noFill/>
                </a:ln>
                <a:solidFill>
                  <a:srgbClr val="000080"/>
                </a:solidFill>
                <a:effectLst/>
                <a:latin typeface="Consolas" panose="020B0609020204030204" pitchFamily="49" charset="0"/>
              </a:rPr>
              <a:t>new </a:t>
            </a:r>
            <a:r>
              <a:rPr kumimoji="0" lang="en-US" altLang="en-US" sz="1400" b="0" i="0" u="none" strike="noStrike" cap="none" normalizeH="0" baseline="0" dirty="0">
                <a:ln>
                  <a:noFill/>
                </a:ln>
                <a:solidFill>
                  <a:srgbClr val="000000"/>
                </a:solidFill>
                <a:effectLst/>
                <a:latin typeface="Consolas" panose="020B0609020204030204" pitchFamily="49" charset="0"/>
              </a:rPr>
              <a:t>Pig();</a:t>
            </a:r>
            <a:br>
              <a:rPr kumimoji="0" lang="en-US" altLang="en-US" sz="1400" b="0" i="0" u="none" strike="noStrike" cap="none" normalizeH="0" baseline="0" dirty="0">
                <a:ln>
                  <a:noFill/>
                </a:ln>
                <a:solidFill>
                  <a:srgbClr val="000000"/>
                </a:solidFill>
                <a:effectLst/>
                <a:latin typeface="Consolas" panose="020B0609020204030204" pitchFamily="49" charset="0"/>
              </a:rPr>
            </a:br>
            <a:r>
              <a:rPr kumimoji="0" lang="en-US" altLang="en-US" sz="1400" b="0" i="0" u="none" strike="noStrike" cap="none" normalizeH="0" baseline="0" dirty="0">
                <a:ln>
                  <a:noFill/>
                </a:ln>
                <a:solidFill>
                  <a:srgbClr val="000000"/>
                </a:solidFill>
                <a:effectLst/>
                <a:latin typeface="Consolas" panose="020B0609020204030204" pitchFamily="49" charset="0"/>
              </a:rPr>
              <a:t>        Animal </a:t>
            </a:r>
            <a:r>
              <a:rPr kumimoji="0" lang="en-US" altLang="en-US" sz="1400" b="0" i="0" u="none" strike="noStrike" cap="none" normalizeH="0" baseline="0" dirty="0" err="1">
                <a:ln>
                  <a:noFill/>
                </a:ln>
                <a:solidFill>
                  <a:srgbClr val="000000"/>
                </a:solidFill>
                <a:effectLst/>
                <a:latin typeface="Consolas" panose="020B0609020204030204" pitchFamily="49" charset="0"/>
              </a:rPr>
              <a:t>myDog</a:t>
            </a:r>
            <a:r>
              <a:rPr kumimoji="0" lang="en-US" altLang="en-US" sz="1400" b="0" i="0" u="none" strike="noStrike" cap="none" normalizeH="0" baseline="0" dirty="0">
                <a:ln>
                  <a:noFill/>
                </a:ln>
                <a:solidFill>
                  <a:srgbClr val="000000"/>
                </a:solidFill>
                <a:effectLst/>
                <a:latin typeface="Consolas" panose="020B0609020204030204" pitchFamily="49" charset="0"/>
              </a:rPr>
              <a:t> = </a:t>
            </a:r>
            <a:r>
              <a:rPr kumimoji="0" lang="en-US" altLang="en-US" sz="1400" b="1" i="0" u="none" strike="noStrike" cap="none" normalizeH="0" baseline="0" dirty="0">
                <a:ln>
                  <a:noFill/>
                </a:ln>
                <a:solidFill>
                  <a:srgbClr val="000080"/>
                </a:solidFill>
                <a:effectLst/>
                <a:latin typeface="Consolas" panose="020B0609020204030204" pitchFamily="49" charset="0"/>
              </a:rPr>
              <a:t>new </a:t>
            </a:r>
            <a:r>
              <a:rPr kumimoji="0" lang="en-US" altLang="en-US" sz="1400" b="0" i="0" u="none" strike="noStrike" cap="none" normalizeH="0" baseline="0" dirty="0">
                <a:ln>
                  <a:noFill/>
                </a:ln>
                <a:solidFill>
                  <a:srgbClr val="000000"/>
                </a:solidFill>
                <a:effectLst/>
                <a:latin typeface="Consolas" panose="020B0609020204030204" pitchFamily="49" charset="0"/>
              </a:rPr>
              <a:t>Dog();</a:t>
            </a:r>
            <a:br>
              <a:rPr kumimoji="0" lang="en-US" altLang="en-US" sz="1400" b="0" i="0" u="none" strike="noStrike" cap="none" normalizeH="0" baseline="0" dirty="0">
                <a:ln>
                  <a:noFill/>
                </a:ln>
                <a:solidFill>
                  <a:srgbClr val="000000"/>
                </a:solidFill>
                <a:effectLst/>
                <a:latin typeface="Consolas" panose="020B0609020204030204" pitchFamily="49" charset="0"/>
              </a:rPr>
            </a:b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0" i="0" u="none" strike="noStrike" cap="none" normalizeH="0" baseline="0" dirty="0" err="1">
                <a:ln>
                  <a:noFill/>
                </a:ln>
                <a:solidFill>
                  <a:srgbClr val="000000"/>
                </a:solidFill>
                <a:effectLst/>
                <a:latin typeface="Consolas" panose="020B0609020204030204" pitchFamily="49" charset="0"/>
              </a:rPr>
              <a:t>myAnimal.animalSound</a:t>
            </a:r>
            <a:r>
              <a:rPr kumimoji="0" lang="en-US" altLang="en-US" sz="1400" b="0" i="0" u="none" strike="noStrike" cap="none" normalizeH="0" baseline="0" dirty="0">
                <a:ln>
                  <a:noFill/>
                </a:ln>
                <a:solidFill>
                  <a:srgbClr val="000000"/>
                </a:solidFill>
                <a:effectLst/>
                <a:latin typeface="Consolas" panose="020B0609020204030204" pitchFamily="49" charset="0"/>
              </a:rPr>
              <a:t>();</a:t>
            </a:r>
            <a:br>
              <a:rPr kumimoji="0" lang="en-US" altLang="en-US" sz="1400" b="0" i="0" u="none" strike="noStrike" cap="none" normalizeH="0" baseline="0" dirty="0">
                <a:ln>
                  <a:noFill/>
                </a:ln>
                <a:solidFill>
                  <a:srgbClr val="000000"/>
                </a:solidFill>
                <a:effectLst/>
                <a:latin typeface="Consolas" panose="020B0609020204030204" pitchFamily="49" charset="0"/>
              </a:rPr>
            </a:b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0" i="0" u="none" strike="noStrike" cap="none" normalizeH="0" baseline="0" dirty="0" err="1">
                <a:ln>
                  <a:noFill/>
                </a:ln>
                <a:solidFill>
                  <a:srgbClr val="000000"/>
                </a:solidFill>
                <a:effectLst/>
                <a:latin typeface="Consolas" panose="020B0609020204030204" pitchFamily="49" charset="0"/>
              </a:rPr>
              <a:t>myPig.animalSound</a:t>
            </a:r>
            <a:r>
              <a:rPr kumimoji="0" lang="en-US" altLang="en-US" sz="1400" b="0" i="0" u="none" strike="noStrike" cap="none" normalizeH="0" baseline="0" dirty="0">
                <a:ln>
                  <a:noFill/>
                </a:ln>
                <a:solidFill>
                  <a:srgbClr val="000000"/>
                </a:solidFill>
                <a:effectLst/>
                <a:latin typeface="Consolas" panose="020B0609020204030204" pitchFamily="49" charset="0"/>
              </a:rPr>
              <a:t>();</a:t>
            </a:r>
            <a:br>
              <a:rPr kumimoji="0" lang="en-US" altLang="en-US" sz="1400" b="0" i="0" u="none" strike="noStrike" cap="none" normalizeH="0" baseline="0" dirty="0">
                <a:ln>
                  <a:noFill/>
                </a:ln>
                <a:solidFill>
                  <a:srgbClr val="000000"/>
                </a:solidFill>
                <a:effectLst/>
                <a:latin typeface="Consolas" panose="020B0609020204030204" pitchFamily="49" charset="0"/>
              </a:rPr>
            </a:b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0" i="0" u="none" strike="noStrike" cap="none" normalizeH="0" baseline="0" dirty="0" err="1">
                <a:ln>
                  <a:noFill/>
                </a:ln>
                <a:solidFill>
                  <a:srgbClr val="000000"/>
                </a:solidFill>
                <a:effectLst/>
                <a:latin typeface="Consolas" panose="020B0609020204030204" pitchFamily="49" charset="0"/>
              </a:rPr>
              <a:t>myDog.animalSound</a:t>
            </a:r>
            <a:r>
              <a:rPr kumimoji="0" lang="en-US" altLang="en-US" sz="1400" b="0" i="0" u="none" strike="noStrike" cap="none" normalizeH="0" baseline="0" dirty="0">
                <a:ln>
                  <a:noFill/>
                </a:ln>
                <a:solidFill>
                  <a:srgbClr val="000000"/>
                </a:solidFill>
                <a:effectLst/>
                <a:latin typeface="Consolas" panose="020B0609020204030204" pitchFamily="49" charset="0"/>
              </a:rPr>
              <a:t>();</a:t>
            </a:r>
            <a:br>
              <a:rPr kumimoji="0" lang="en-US" altLang="en-US" sz="1400" b="0" i="0" u="none" strike="noStrike" cap="none" normalizeH="0" baseline="0" dirty="0">
                <a:ln>
                  <a:noFill/>
                </a:ln>
                <a:solidFill>
                  <a:srgbClr val="000000"/>
                </a:solidFill>
                <a:effectLst/>
                <a:latin typeface="Consolas" panose="020B0609020204030204" pitchFamily="49" charset="0"/>
              </a:rPr>
            </a:br>
            <a:r>
              <a:rPr kumimoji="0" lang="en-US" altLang="en-US" sz="1400" b="0" i="0" u="none" strike="noStrike" cap="none" normalizeH="0" baseline="0" dirty="0">
                <a:ln>
                  <a:noFill/>
                </a:ln>
                <a:solidFill>
                  <a:srgbClr val="000000"/>
                </a:solidFill>
                <a:effectLst/>
                <a:latin typeface="Consolas" panose="020B0609020204030204" pitchFamily="49" charset="0"/>
              </a:rPr>
              <a:t>    }</a:t>
            </a:r>
            <a:br>
              <a:rPr kumimoji="0" lang="en-US" altLang="en-US" sz="1400" b="0" i="0" u="none" strike="noStrike" cap="none" normalizeH="0" baseline="0" dirty="0">
                <a:ln>
                  <a:noFill/>
                </a:ln>
                <a:solidFill>
                  <a:srgbClr val="000000"/>
                </a:solidFill>
                <a:effectLst/>
                <a:latin typeface="Consolas" panose="020B0609020204030204" pitchFamily="49" charset="0"/>
              </a:rPr>
            </a:br>
            <a:r>
              <a:rPr kumimoji="0" lang="en-US" altLang="en-US" sz="1400" b="0" i="0" u="none" strike="noStrike" cap="none" normalizeH="0" baseline="0" dirty="0">
                <a:ln>
                  <a:noFill/>
                </a:ln>
                <a:solidFill>
                  <a:srgbClr val="000000"/>
                </a:solidFill>
                <a:effectLst/>
                <a:latin typeface="Consolas" panose="020B0609020204030204" pitchFamily="49" charset="0"/>
              </a:rPr>
              <a:t>}</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5371298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12958F-B082-4745-84BD-9476A6BBC557}"/>
              </a:ext>
            </a:extLst>
          </p:cNvPr>
          <p:cNvSpPr>
            <a:spLocks noGrp="1"/>
          </p:cNvSpPr>
          <p:nvPr>
            <p:ph type="title"/>
          </p:nvPr>
        </p:nvSpPr>
        <p:spPr/>
        <p:txBody>
          <a:bodyPr/>
          <a:lstStyle/>
          <a:p>
            <a:r>
              <a:rPr lang="en-US" dirty="0">
                <a:solidFill>
                  <a:srgbClr val="0070C0"/>
                </a:solidFill>
                <a:latin typeface="Times New Roman" panose="02020603050405020304" pitchFamily="18" charset="0"/>
                <a:cs typeface="Times New Roman" panose="02020603050405020304" pitchFamily="18" charset="0"/>
              </a:rPr>
              <a:t>Java Inner Classes</a:t>
            </a:r>
          </a:p>
        </p:txBody>
      </p:sp>
      <p:sp>
        <p:nvSpPr>
          <p:cNvPr id="5" name="Content Placeholder 2">
            <a:extLst>
              <a:ext uri="{FF2B5EF4-FFF2-40B4-BE49-F238E27FC236}">
                <a16:creationId xmlns:a16="http://schemas.microsoft.com/office/drawing/2014/main" id="{BB4333A8-D54A-489A-BF0C-35B54C45B3D3}"/>
              </a:ext>
            </a:extLst>
          </p:cNvPr>
          <p:cNvSpPr txBox="1">
            <a:spLocks/>
          </p:cNvSpPr>
          <p:nvPr/>
        </p:nvSpPr>
        <p:spPr>
          <a:xfrm>
            <a:off x="838201" y="1880371"/>
            <a:ext cx="10515599" cy="451155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err="1">
                <a:latin typeface="Times New Roman" panose="02020603050405020304" pitchFamily="18" charset="0"/>
                <a:cs typeface="Times New Roman" panose="02020603050405020304" pitchFamily="18" charset="0"/>
              </a:rPr>
              <a:t>Tạo</a:t>
            </a:r>
            <a:r>
              <a:rPr lang="en-US" sz="2000" dirty="0">
                <a:latin typeface="Times New Roman" panose="02020603050405020304" pitchFamily="18" charset="0"/>
                <a:cs typeface="Times New Roman" panose="02020603050405020304" pitchFamily="18" charset="0"/>
              </a:rPr>
              <a:t> 1 class </a:t>
            </a:r>
            <a:r>
              <a:rPr lang="en-US" sz="2000" dirty="0" err="1">
                <a:latin typeface="Times New Roman" panose="02020603050405020304" pitchFamily="18" charset="0"/>
                <a:cs typeface="Times New Roman" panose="02020603050405020304" pitchFamily="18" charset="0"/>
              </a:rPr>
              <a:t>bên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trong</a:t>
            </a:r>
            <a:r>
              <a:rPr lang="en-US" sz="2000" dirty="0">
                <a:latin typeface="Times New Roman" panose="02020603050405020304" pitchFamily="18" charset="0"/>
                <a:cs typeface="Times New Roman" panose="02020603050405020304" pitchFamily="18" charset="0"/>
              </a:rPr>
              <a:t> 1 class </a:t>
            </a:r>
            <a:r>
              <a:rPr lang="en-US" sz="2000" dirty="0" err="1">
                <a:latin typeface="Times New Roman" panose="02020603050405020304" pitchFamily="18" charset="0"/>
                <a:cs typeface="Times New Roman" panose="02020603050405020304" pitchFamily="18" charset="0"/>
              </a:rPr>
              <a:t>khác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để</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nhóm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các</a:t>
            </a:r>
            <a:r>
              <a:rPr lang="en-US" sz="2000" dirty="0">
                <a:latin typeface="Times New Roman" panose="02020603050405020304" pitchFamily="18" charset="0"/>
                <a:cs typeface="Times New Roman" panose="02020603050405020304" pitchFamily="18" charset="0"/>
              </a:rPr>
              <a:t> class </a:t>
            </a:r>
            <a:r>
              <a:rPr lang="en-US" sz="2000" dirty="0" err="1">
                <a:latin typeface="Times New Roman" panose="02020603050405020304" pitchFamily="18" charset="0"/>
                <a:cs typeface="Times New Roman" panose="02020603050405020304" pitchFamily="18" charset="0"/>
              </a:rPr>
              <a:t>lại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với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nhau</a:t>
            </a:r>
            <a:endParaRPr lang="en-US" sz="2000" dirty="0">
              <a:latin typeface="Consolas" panose="020B0609020204030204" pitchFamily="49" charset="0"/>
              <a:cs typeface="Times New Roman" panose="02020603050405020304" pitchFamily="18" charset="0"/>
            </a:endParaRPr>
          </a:p>
        </p:txBody>
      </p:sp>
      <p:sp>
        <p:nvSpPr>
          <p:cNvPr id="4" name="Rectangle 1">
            <a:extLst>
              <a:ext uri="{FF2B5EF4-FFF2-40B4-BE49-F238E27FC236}">
                <a16:creationId xmlns:a16="http://schemas.microsoft.com/office/drawing/2014/main" id="{EBE5BE90-F795-4963-B432-B8A53E986361}"/>
              </a:ext>
            </a:extLst>
          </p:cNvPr>
          <p:cNvSpPr>
            <a:spLocks noChangeArrowheads="1"/>
          </p:cNvSpPr>
          <p:nvPr/>
        </p:nvSpPr>
        <p:spPr bwMode="auto">
          <a:xfrm>
            <a:off x="1109709" y="2446135"/>
            <a:ext cx="7478329" cy="378565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000080"/>
                </a:solidFill>
                <a:effectLst/>
                <a:latin typeface="Consolas" panose="020B0609020204030204" pitchFamily="49" charset="0"/>
              </a:rPr>
              <a:t>class </a:t>
            </a:r>
            <a:r>
              <a:rPr kumimoji="0" lang="en-US" altLang="en-US" sz="1600" b="0" i="0" u="none" strike="noStrike" cap="none" normalizeH="0" baseline="0" dirty="0" err="1">
                <a:ln>
                  <a:noFill/>
                </a:ln>
                <a:solidFill>
                  <a:srgbClr val="000000"/>
                </a:solidFill>
                <a:effectLst/>
                <a:latin typeface="Consolas" panose="020B0609020204030204" pitchFamily="49" charset="0"/>
              </a:rPr>
              <a:t>OuterClass</a:t>
            </a:r>
            <a:r>
              <a:rPr kumimoji="0" lang="en-US" altLang="en-US" sz="1600" b="0" i="0" u="none" strike="noStrike" cap="none" normalizeH="0" baseline="0" dirty="0">
                <a:ln>
                  <a:noFill/>
                </a:ln>
                <a:solidFill>
                  <a:srgbClr val="000000"/>
                </a:solidFill>
                <a:effectLst/>
                <a:latin typeface="Consolas" panose="020B0609020204030204" pitchFamily="49" charset="0"/>
              </a:rPr>
              <a:t> {</a:t>
            </a:r>
            <a:br>
              <a:rPr kumimoji="0" lang="en-US" altLang="en-US" sz="1600" b="0" i="0" u="none" strike="noStrike" cap="none" normalizeH="0" baseline="0" dirty="0">
                <a:ln>
                  <a:noFill/>
                </a:ln>
                <a:solidFill>
                  <a:srgbClr val="000000"/>
                </a:solidFill>
                <a:effectLst/>
                <a:latin typeface="Consolas" panose="020B0609020204030204" pitchFamily="49" charset="0"/>
              </a:rPr>
            </a:b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1" i="0" u="none" strike="noStrike" cap="none" normalizeH="0" baseline="0" dirty="0">
                <a:ln>
                  <a:noFill/>
                </a:ln>
                <a:solidFill>
                  <a:srgbClr val="000080"/>
                </a:solidFill>
                <a:effectLst/>
                <a:latin typeface="Consolas" panose="020B0609020204030204" pitchFamily="49" charset="0"/>
              </a:rPr>
              <a:t>int </a:t>
            </a:r>
            <a:r>
              <a:rPr kumimoji="0" lang="en-US" altLang="en-US" sz="1600" b="1" i="0" u="none" strike="noStrike" cap="none" normalizeH="0" baseline="0" dirty="0">
                <a:ln>
                  <a:noFill/>
                </a:ln>
                <a:solidFill>
                  <a:srgbClr val="660E7A"/>
                </a:solidFill>
                <a:effectLst/>
                <a:latin typeface="Consolas" panose="020B0609020204030204" pitchFamily="49" charset="0"/>
              </a:rPr>
              <a:t>x </a:t>
            </a: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a:ln>
                  <a:noFill/>
                </a:ln>
                <a:solidFill>
                  <a:srgbClr val="0000FF"/>
                </a:solidFill>
                <a:effectLst/>
                <a:latin typeface="Consolas" panose="020B0609020204030204" pitchFamily="49" charset="0"/>
              </a:rPr>
              <a:t>10</a:t>
            </a:r>
            <a:r>
              <a:rPr kumimoji="0" lang="en-US" altLang="en-US" sz="1600" b="0" i="0" u="none" strike="noStrike" cap="none" normalizeH="0" baseline="0" dirty="0">
                <a:ln>
                  <a:noFill/>
                </a:ln>
                <a:solidFill>
                  <a:srgbClr val="000000"/>
                </a:solidFill>
                <a:effectLst/>
                <a:latin typeface="Consolas" panose="020B0609020204030204" pitchFamily="49" charset="0"/>
              </a:rPr>
              <a:t>;</a:t>
            </a:r>
            <a:br>
              <a:rPr kumimoji="0" lang="en-US" altLang="en-US" sz="1600" b="0" i="0" u="none" strike="noStrike" cap="none" normalizeH="0" baseline="0" dirty="0">
                <a:ln>
                  <a:noFill/>
                </a:ln>
                <a:solidFill>
                  <a:srgbClr val="000000"/>
                </a:solidFill>
                <a:effectLst/>
                <a:latin typeface="Consolas" panose="020B0609020204030204" pitchFamily="49" charset="0"/>
              </a:rPr>
            </a:br>
            <a:br>
              <a:rPr kumimoji="0" lang="en-US" altLang="en-US" sz="1600" b="0" i="0" u="none" strike="noStrike" cap="none" normalizeH="0" baseline="0" dirty="0">
                <a:ln>
                  <a:noFill/>
                </a:ln>
                <a:solidFill>
                  <a:srgbClr val="000000"/>
                </a:solidFill>
                <a:effectLst/>
                <a:latin typeface="Consolas" panose="020B0609020204030204" pitchFamily="49" charset="0"/>
              </a:rPr>
            </a:b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1" i="0" u="none" strike="noStrike" cap="none" normalizeH="0" baseline="0" dirty="0">
                <a:ln>
                  <a:noFill/>
                </a:ln>
                <a:solidFill>
                  <a:srgbClr val="000080"/>
                </a:solidFill>
                <a:effectLst/>
                <a:latin typeface="Consolas" panose="020B0609020204030204" pitchFamily="49" charset="0"/>
              </a:rPr>
              <a:t>class </a:t>
            </a:r>
            <a:r>
              <a:rPr kumimoji="0" lang="en-US" altLang="en-US" sz="1600" b="0" i="0" u="none" strike="noStrike" cap="none" normalizeH="0" baseline="0" dirty="0" err="1">
                <a:ln>
                  <a:noFill/>
                </a:ln>
                <a:solidFill>
                  <a:srgbClr val="000000"/>
                </a:solidFill>
                <a:effectLst/>
                <a:latin typeface="Consolas" panose="020B0609020204030204" pitchFamily="49" charset="0"/>
              </a:rPr>
              <a:t>InnerClass</a:t>
            </a:r>
            <a:r>
              <a:rPr kumimoji="0" lang="en-US" altLang="en-US" sz="1600" b="0" i="0" u="none" strike="noStrike" cap="none" normalizeH="0" baseline="0" dirty="0">
                <a:ln>
                  <a:noFill/>
                </a:ln>
                <a:solidFill>
                  <a:srgbClr val="000000"/>
                </a:solidFill>
                <a:effectLst/>
                <a:latin typeface="Consolas" panose="020B0609020204030204" pitchFamily="49" charset="0"/>
              </a:rPr>
              <a:t> {</a:t>
            </a:r>
            <a:br>
              <a:rPr kumimoji="0" lang="en-US" altLang="en-US" sz="1600" b="0" i="0" u="none" strike="noStrike" cap="none" normalizeH="0" baseline="0" dirty="0">
                <a:ln>
                  <a:noFill/>
                </a:ln>
                <a:solidFill>
                  <a:srgbClr val="000000"/>
                </a:solidFill>
                <a:effectLst/>
                <a:latin typeface="Consolas" panose="020B0609020204030204" pitchFamily="49" charset="0"/>
              </a:rPr>
            </a:b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1" i="0" u="none" strike="noStrike" cap="none" normalizeH="0" baseline="0" dirty="0">
                <a:ln>
                  <a:noFill/>
                </a:ln>
                <a:solidFill>
                  <a:srgbClr val="000080"/>
                </a:solidFill>
                <a:effectLst/>
                <a:latin typeface="Consolas" panose="020B0609020204030204" pitchFamily="49" charset="0"/>
              </a:rPr>
              <a:t>int </a:t>
            </a:r>
            <a:r>
              <a:rPr kumimoji="0" lang="en-US" altLang="en-US" sz="1600" b="1" i="0" u="none" strike="noStrike" cap="none" normalizeH="0" baseline="0" dirty="0">
                <a:ln>
                  <a:noFill/>
                </a:ln>
                <a:solidFill>
                  <a:srgbClr val="660E7A"/>
                </a:solidFill>
                <a:effectLst/>
                <a:latin typeface="Consolas" panose="020B0609020204030204" pitchFamily="49" charset="0"/>
              </a:rPr>
              <a:t>y </a:t>
            </a: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a:ln>
                  <a:noFill/>
                </a:ln>
                <a:solidFill>
                  <a:srgbClr val="0000FF"/>
                </a:solidFill>
                <a:effectLst/>
                <a:latin typeface="Consolas" panose="020B0609020204030204" pitchFamily="49" charset="0"/>
              </a:rPr>
              <a:t>5</a:t>
            </a:r>
            <a:r>
              <a:rPr kumimoji="0" lang="en-US" altLang="en-US" sz="1600" b="0" i="0" u="none" strike="noStrike" cap="none" normalizeH="0" baseline="0" dirty="0">
                <a:ln>
                  <a:noFill/>
                </a:ln>
                <a:solidFill>
                  <a:srgbClr val="000000"/>
                </a:solidFill>
                <a:effectLst/>
                <a:latin typeface="Consolas" panose="020B0609020204030204" pitchFamily="49" charset="0"/>
              </a:rPr>
              <a:t>;</a:t>
            </a:r>
            <a:br>
              <a:rPr kumimoji="0" lang="en-US" altLang="en-US" sz="1600" b="0" i="0" u="none" strike="noStrike" cap="none" normalizeH="0" baseline="0" dirty="0">
                <a:ln>
                  <a:noFill/>
                </a:ln>
                <a:solidFill>
                  <a:srgbClr val="000000"/>
                </a:solidFill>
                <a:effectLst/>
                <a:latin typeface="Consolas" panose="020B0609020204030204" pitchFamily="49" charset="0"/>
              </a:rPr>
            </a:br>
            <a:r>
              <a:rPr kumimoji="0" lang="en-US" altLang="en-US" sz="1600" b="0" i="0" u="none" strike="noStrike" cap="none" normalizeH="0" baseline="0" dirty="0">
                <a:ln>
                  <a:noFill/>
                </a:ln>
                <a:solidFill>
                  <a:srgbClr val="000000"/>
                </a:solidFill>
                <a:effectLst/>
                <a:latin typeface="Consolas" panose="020B0609020204030204" pitchFamily="49" charset="0"/>
              </a:rPr>
              <a:t>    }</a:t>
            </a:r>
            <a:br>
              <a:rPr kumimoji="0" lang="en-US" altLang="en-US" sz="1600" b="0" i="0" u="none" strike="noStrike" cap="none" normalizeH="0" baseline="0" dirty="0">
                <a:ln>
                  <a:noFill/>
                </a:ln>
                <a:solidFill>
                  <a:srgbClr val="000000"/>
                </a:solidFill>
                <a:effectLst/>
                <a:latin typeface="Consolas" panose="020B0609020204030204" pitchFamily="49" charset="0"/>
              </a:rPr>
            </a:br>
            <a:r>
              <a:rPr kumimoji="0" lang="en-US" altLang="en-US" sz="1600" b="0" i="0" u="none" strike="noStrike" cap="none" normalizeH="0" baseline="0" dirty="0">
                <a:ln>
                  <a:noFill/>
                </a:ln>
                <a:solidFill>
                  <a:srgbClr val="000000"/>
                </a:solidFill>
                <a:effectLst/>
                <a:latin typeface="Consolas" panose="020B0609020204030204" pitchFamily="49" charset="0"/>
              </a:rPr>
              <a:t>}</a:t>
            </a:r>
            <a:br>
              <a:rPr kumimoji="0" lang="en-US" altLang="en-US" sz="1600" b="0" i="0" u="none" strike="noStrike" cap="none" normalizeH="0" baseline="0" dirty="0">
                <a:ln>
                  <a:noFill/>
                </a:ln>
                <a:solidFill>
                  <a:srgbClr val="000000"/>
                </a:solidFill>
                <a:effectLst/>
                <a:latin typeface="Consolas" panose="020B0609020204030204" pitchFamily="49" charset="0"/>
              </a:rPr>
            </a:br>
            <a:br>
              <a:rPr kumimoji="0" lang="en-US" altLang="en-US" sz="1600" b="0" i="0" u="none" strike="noStrike" cap="none" normalizeH="0" baseline="0" dirty="0">
                <a:ln>
                  <a:noFill/>
                </a:ln>
                <a:solidFill>
                  <a:srgbClr val="000000"/>
                </a:solidFill>
                <a:effectLst/>
                <a:latin typeface="Consolas" panose="020B0609020204030204" pitchFamily="49" charset="0"/>
              </a:rPr>
            </a:br>
            <a:r>
              <a:rPr kumimoji="0" lang="en-US" altLang="en-US" sz="1600" b="1" i="0" u="none" strike="noStrike" cap="none" normalizeH="0" baseline="0" dirty="0">
                <a:ln>
                  <a:noFill/>
                </a:ln>
                <a:solidFill>
                  <a:srgbClr val="000080"/>
                </a:solidFill>
                <a:effectLst/>
                <a:latin typeface="Consolas" panose="020B0609020204030204" pitchFamily="49" charset="0"/>
              </a:rPr>
              <a:t>public class </a:t>
            </a:r>
            <a:r>
              <a:rPr kumimoji="0" lang="en-US" altLang="en-US" sz="1600" b="0" i="0" u="none" strike="noStrike" cap="none" normalizeH="0" baseline="0" dirty="0" err="1">
                <a:ln>
                  <a:noFill/>
                </a:ln>
                <a:solidFill>
                  <a:srgbClr val="000000"/>
                </a:solidFill>
                <a:effectLst/>
                <a:latin typeface="Consolas" panose="020B0609020204030204" pitchFamily="49" charset="0"/>
              </a:rPr>
              <a:t>MyMainClass</a:t>
            </a:r>
            <a:r>
              <a:rPr kumimoji="0" lang="en-US" altLang="en-US" sz="1600" b="0" i="0" u="none" strike="noStrike" cap="none" normalizeH="0" baseline="0" dirty="0">
                <a:ln>
                  <a:noFill/>
                </a:ln>
                <a:solidFill>
                  <a:srgbClr val="000000"/>
                </a:solidFill>
                <a:effectLst/>
                <a:latin typeface="Consolas" panose="020B0609020204030204" pitchFamily="49" charset="0"/>
              </a:rPr>
              <a:t> {</a:t>
            </a:r>
            <a:br>
              <a:rPr kumimoji="0" lang="en-US" altLang="en-US" sz="1600" b="0" i="0" u="none" strike="noStrike" cap="none" normalizeH="0" baseline="0" dirty="0">
                <a:ln>
                  <a:noFill/>
                </a:ln>
                <a:solidFill>
                  <a:srgbClr val="000000"/>
                </a:solidFill>
                <a:effectLst/>
                <a:latin typeface="Consolas" panose="020B0609020204030204" pitchFamily="49" charset="0"/>
              </a:rPr>
            </a:b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1" i="0" u="none" strike="noStrike" cap="none" normalizeH="0" baseline="0" dirty="0">
                <a:ln>
                  <a:noFill/>
                </a:ln>
                <a:solidFill>
                  <a:srgbClr val="000080"/>
                </a:solidFill>
                <a:effectLst/>
                <a:latin typeface="Consolas" panose="020B0609020204030204" pitchFamily="49" charset="0"/>
              </a:rPr>
              <a:t>public static void </a:t>
            </a:r>
            <a:r>
              <a:rPr kumimoji="0" lang="en-US" altLang="en-US" sz="1600" b="0" i="0" u="none" strike="noStrike" cap="none" normalizeH="0" baseline="0" dirty="0">
                <a:ln>
                  <a:noFill/>
                </a:ln>
                <a:solidFill>
                  <a:srgbClr val="000000"/>
                </a:solidFill>
                <a:effectLst/>
                <a:latin typeface="Consolas" panose="020B0609020204030204" pitchFamily="49" charset="0"/>
              </a:rPr>
              <a:t>main(String[] </a:t>
            </a:r>
            <a:r>
              <a:rPr kumimoji="0" lang="en-US" altLang="en-US" sz="1600" b="0" i="0" u="none" strike="noStrike" cap="none" normalizeH="0" baseline="0" dirty="0" err="1">
                <a:ln>
                  <a:noFill/>
                </a:ln>
                <a:solidFill>
                  <a:srgbClr val="000000"/>
                </a:solidFill>
                <a:effectLst/>
                <a:latin typeface="Consolas" panose="020B0609020204030204" pitchFamily="49" charset="0"/>
              </a:rPr>
              <a:t>args</a:t>
            </a:r>
            <a:r>
              <a:rPr kumimoji="0" lang="en-US" altLang="en-US" sz="1600" b="0" i="0" u="none" strike="noStrike" cap="none" normalizeH="0" baseline="0" dirty="0">
                <a:ln>
                  <a:noFill/>
                </a:ln>
                <a:solidFill>
                  <a:srgbClr val="000000"/>
                </a:solidFill>
                <a:effectLst/>
                <a:latin typeface="Consolas" panose="020B0609020204030204" pitchFamily="49" charset="0"/>
              </a:rPr>
              <a:t>) {</a:t>
            </a:r>
            <a:br>
              <a:rPr kumimoji="0" lang="en-US" altLang="en-US" sz="1600" b="0" i="0" u="none" strike="noStrike" cap="none" normalizeH="0" baseline="0" dirty="0">
                <a:ln>
                  <a:noFill/>
                </a:ln>
                <a:solidFill>
                  <a:srgbClr val="000000"/>
                </a:solidFill>
                <a:effectLst/>
                <a:latin typeface="Consolas" panose="020B0609020204030204" pitchFamily="49" charset="0"/>
              </a:rPr>
            </a:b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err="1">
                <a:ln>
                  <a:noFill/>
                </a:ln>
                <a:solidFill>
                  <a:srgbClr val="000000"/>
                </a:solidFill>
                <a:effectLst/>
                <a:latin typeface="Consolas" panose="020B0609020204030204" pitchFamily="49" charset="0"/>
              </a:rPr>
              <a:t>OuterClass</a:t>
            </a: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err="1">
                <a:ln>
                  <a:noFill/>
                </a:ln>
                <a:solidFill>
                  <a:srgbClr val="000000"/>
                </a:solidFill>
                <a:effectLst/>
                <a:latin typeface="Consolas" panose="020B0609020204030204" pitchFamily="49" charset="0"/>
              </a:rPr>
              <a:t>myOuter</a:t>
            </a:r>
            <a:r>
              <a:rPr kumimoji="0" lang="en-US" altLang="en-US" sz="1600" b="0" i="0" u="none" strike="noStrike" cap="none" normalizeH="0" baseline="0" dirty="0">
                <a:ln>
                  <a:noFill/>
                </a:ln>
                <a:solidFill>
                  <a:srgbClr val="000000"/>
                </a:solidFill>
                <a:effectLst/>
                <a:latin typeface="Consolas" panose="020B0609020204030204" pitchFamily="49" charset="0"/>
              </a:rPr>
              <a:t> = </a:t>
            </a:r>
            <a:r>
              <a:rPr kumimoji="0" lang="en-US" altLang="en-US" sz="1600" b="1" i="0" u="none" strike="noStrike" cap="none" normalizeH="0" baseline="0" dirty="0">
                <a:ln>
                  <a:noFill/>
                </a:ln>
                <a:solidFill>
                  <a:srgbClr val="000080"/>
                </a:solidFill>
                <a:effectLst/>
                <a:latin typeface="Consolas" panose="020B0609020204030204" pitchFamily="49" charset="0"/>
              </a:rPr>
              <a:t>new </a:t>
            </a:r>
            <a:r>
              <a:rPr kumimoji="0" lang="en-US" altLang="en-US" sz="1600" b="0" i="0" u="none" strike="noStrike" cap="none" normalizeH="0" baseline="0" dirty="0" err="1">
                <a:ln>
                  <a:noFill/>
                </a:ln>
                <a:solidFill>
                  <a:srgbClr val="000000"/>
                </a:solidFill>
                <a:effectLst/>
                <a:latin typeface="Consolas" panose="020B0609020204030204" pitchFamily="49" charset="0"/>
              </a:rPr>
              <a:t>OuterClass</a:t>
            </a:r>
            <a:r>
              <a:rPr kumimoji="0" lang="en-US" altLang="en-US" sz="1600" b="0" i="0" u="none" strike="noStrike" cap="none" normalizeH="0" baseline="0" dirty="0">
                <a:ln>
                  <a:noFill/>
                </a:ln>
                <a:solidFill>
                  <a:srgbClr val="000000"/>
                </a:solidFill>
                <a:effectLst/>
                <a:latin typeface="Consolas" panose="020B0609020204030204" pitchFamily="49" charset="0"/>
              </a:rPr>
              <a:t>();</a:t>
            </a:r>
            <a:br>
              <a:rPr kumimoji="0" lang="en-US" altLang="en-US" sz="1600" b="0" i="0" u="none" strike="noStrike" cap="none" normalizeH="0" baseline="0" dirty="0">
                <a:ln>
                  <a:noFill/>
                </a:ln>
                <a:solidFill>
                  <a:srgbClr val="000000"/>
                </a:solidFill>
                <a:effectLst/>
                <a:latin typeface="Consolas" panose="020B0609020204030204" pitchFamily="49" charset="0"/>
              </a:rPr>
            </a:b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err="1">
                <a:ln>
                  <a:noFill/>
                </a:ln>
                <a:solidFill>
                  <a:srgbClr val="000000"/>
                </a:solidFill>
                <a:effectLst/>
                <a:latin typeface="Consolas" panose="020B0609020204030204" pitchFamily="49" charset="0"/>
              </a:rPr>
              <a:t>OuterClass.InnerClass</a:t>
            </a: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err="1">
                <a:ln>
                  <a:noFill/>
                </a:ln>
                <a:solidFill>
                  <a:srgbClr val="000000"/>
                </a:solidFill>
                <a:effectLst/>
                <a:latin typeface="Consolas" panose="020B0609020204030204" pitchFamily="49" charset="0"/>
              </a:rPr>
              <a:t>myInner</a:t>
            </a:r>
            <a:r>
              <a:rPr kumimoji="0" lang="en-US" altLang="en-US" sz="1600" b="0" i="0" u="none" strike="noStrike" cap="none" normalizeH="0" baseline="0" dirty="0">
                <a:ln>
                  <a:noFill/>
                </a:ln>
                <a:solidFill>
                  <a:srgbClr val="000000"/>
                </a:solidFill>
                <a:effectLst/>
                <a:latin typeface="Consolas" panose="020B0609020204030204" pitchFamily="49" charset="0"/>
              </a:rPr>
              <a:t> = </a:t>
            </a:r>
            <a:r>
              <a:rPr kumimoji="0" lang="en-US" altLang="en-US" sz="1600" b="0" i="0" u="none" strike="noStrike" cap="none" normalizeH="0" baseline="0" dirty="0" err="1">
                <a:ln>
                  <a:noFill/>
                </a:ln>
                <a:solidFill>
                  <a:srgbClr val="000000"/>
                </a:solidFill>
                <a:effectLst/>
                <a:latin typeface="Consolas" panose="020B0609020204030204" pitchFamily="49" charset="0"/>
              </a:rPr>
              <a:t>myOuter.</a:t>
            </a:r>
            <a:r>
              <a:rPr kumimoji="0" lang="en-US" altLang="en-US" sz="1600" b="1" i="0" u="none" strike="noStrike" cap="none" normalizeH="0" baseline="0" dirty="0" err="1">
                <a:ln>
                  <a:noFill/>
                </a:ln>
                <a:solidFill>
                  <a:srgbClr val="000080"/>
                </a:solidFill>
                <a:effectLst/>
                <a:latin typeface="Consolas" panose="020B0609020204030204" pitchFamily="49" charset="0"/>
              </a:rPr>
              <a:t>new</a:t>
            </a:r>
            <a:r>
              <a:rPr kumimoji="0" lang="en-US" altLang="en-US" sz="1600" b="1" i="0" u="none" strike="noStrike" cap="none" normalizeH="0" baseline="0" dirty="0">
                <a:ln>
                  <a:noFill/>
                </a:ln>
                <a:solidFill>
                  <a:srgbClr val="000080"/>
                </a:solidFill>
                <a:effectLst/>
                <a:latin typeface="Consolas" panose="020B0609020204030204" pitchFamily="49" charset="0"/>
              </a:rPr>
              <a:t> </a:t>
            </a:r>
            <a:r>
              <a:rPr kumimoji="0" lang="en-US" altLang="en-US" sz="1600" b="0" i="0" u="none" strike="noStrike" cap="none" normalizeH="0" baseline="0" dirty="0" err="1">
                <a:ln>
                  <a:noFill/>
                </a:ln>
                <a:solidFill>
                  <a:srgbClr val="000000"/>
                </a:solidFill>
                <a:effectLst/>
                <a:latin typeface="Consolas" panose="020B0609020204030204" pitchFamily="49" charset="0"/>
              </a:rPr>
              <a:t>InnerClass</a:t>
            </a:r>
            <a:r>
              <a:rPr kumimoji="0" lang="en-US" altLang="en-US" sz="1600" b="0" i="0" u="none" strike="noStrike" cap="none" normalizeH="0" baseline="0" dirty="0">
                <a:ln>
                  <a:noFill/>
                </a:ln>
                <a:solidFill>
                  <a:srgbClr val="000000"/>
                </a:solidFill>
                <a:effectLst/>
                <a:latin typeface="Consolas" panose="020B0609020204030204" pitchFamily="49" charset="0"/>
              </a:rPr>
              <a:t>();</a:t>
            </a:r>
            <a:br>
              <a:rPr kumimoji="0" lang="en-US" altLang="en-US" sz="1600" b="0" i="0" u="none" strike="noStrike" cap="none" normalizeH="0" baseline="0" dirty="0">
                <a:ln>
                  <a:noFill/>
                </a:ln>
                <a:solidFill>
                  <a:srgbClr val="000000"/>
                </a:solidFill>
                <a:effectLst/>
                <a:latin typeface="Consolas" panose="020B0609020204030204" pitchFamily="49" charset="0"/>
              </a:rPr>
            </a:b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err="1">
                <a:ln>
                  <a:noFill/>
                </a:ln>
                <a:solidFill>
                  <a:srgbClr val="000000"/>
                </a:solidFill>
                <a:effectLst/>
                <a:latin typeface="Consolas" panose="020B0609020204030204" pitchFamily="49" charset="0"/>
              </a:rPr>
              <a:t>System.</a:t>
            </a:r>
            <a:r>
              <a:rPr kumimoji="0" lang="en-US" altLang="en-US" sz="1600" b="1" i="1" u="none" strike="noStrike" cap="none" normalizeH="0" baseline="0" dirty="0" err="1">
                <a:ln>
                  <a:noFill/>
                </a:ln>
                <a:solidFill>
                  <a:srgbClr val="660E7A"/>
                </a:solidFill>
                <a:effectLst/>
                <a:latin typeface="Consolas" panose="020B0609020204030204" pitchFamily="49" charset="0"/>
              </a:rPr>
              <a:t>out</a:t>
            </a:r>
            <a:r>
              <a:rPr kumimoji="0" lang="en-US" altLang="en-US" sz="1600" b="0" i="0" u="none" strike="noStrike" cap="none" normalizeH="0" baseline="0" dirty="0" err="1">
                <a:ln>
                  <a:noFill/>
                </a:ln>
                <a:solidFill>
                  <a:srgbClr val="000000"/>
                </a:solidFill>
                <a:effectLst/>
                <a:latin typeface="Consolas" panose="020B0609020204030204" pitchFamily="49" charset="0"/>
              </a:rPr>
              <a:t>.println</a:t>
            </a:r>
            <a:r>
              <a:rPr kumimoji="0" lang="en-US" altLang="en-US" sz="1600" b="0" i="0" u="none" strike="noStrike" cap="none" normalizeH="0" baseline="0" dirty="0">
                <a:ln>
                  <a:noFill/>
                </a:ln>
                <a:solidFill>
                  <a:srgbClr val="000000"/>
                </a:solidFill>
                <a:effectLst/>
                <a:latin typeface="Consolas" panose="020B0609020204030204" pitchFamily="49" charset="0"/>
              </a:rPr>
              <a:t>(</a:t>
            </a:r>
            <a:r>
              <a:rPr kumimoji="0" lang="en-US" altLang="en-US" sz="1600" b="0" i="0" u="none" strike="noStrike" cap="none" normalizeH="0" baseline="0" dirty="0" err="1">
                <a:ln>
                  <a:noFill/>
                </a:ln>
                <a:solidFill>
                  <a:srgbClr val="000000"/>
                </a:solidFill>
                <a:effectLst/>
                <a:latin typeface="Consolas" panose="020B0609020204030204" pitchFamily="49" charset="0"/>
              </a:rPr>
              <a:t>myInner.</a:t>
            </a:r>
            <a:r>
              <a:rPr kumimoji="0" lang="en-US" altLang="en-US" sz="1600" b="1" i="0" u="none" strike="noStrike" cap="none" normalizeH="0" baseline="0" dirty="0" err="1">
                <a:ln>
                  <a:noFill/>
                </a:ln>
                <a:solidFill>
                  <a:srgbClr val="660E7A"/>
                </a:solidFill>
                <a:effectLst/>
                <a:latin typeface="Consolas" panose="020B0609020204030204" pitchFamily="49" charset="0"/>
              </a:rPr>
              <a:t>y</a:t>
            </a:r>
            <a:r>
              <a:rPr kumimoji="0" lang="en-US" altLang="en-US" sz="1600" b="1" i="0" u="none" strike="noStrike" cap="none" normalizeH="0" baseline="0" dirty="0">
                <a:ln>
                  <a:noFill/>
                </a:ln>
                <a:solidFill>
                  <a:srgbClr val="660E7A"/>
                </a:solidFill>
                <a:effectLst/>
                <a:latin typeface="Consolas" panose="020B0609020204030204" pitchFamily="49" charset="0"/>
              </a:rPr>
              <a:t> </a:t>
            </a: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err="1">
                <a:ln>
                  <a:noFill/>
                </a:ln>
                <a:solidFill>
                  <a:srgbClr val="000000"/>
                </a:solidFill>
                <a:effectLst/>
                <a:latin typeface="Consolas" panose="020B0609020204030204" pitchFamily="49" charset="0"/>
              </a:rPr>
              <a:t>myOuter.</a:t>
            </a:r>
            <a:r>
              <a:rPr kumimoji="0" lang="en-US" altLang="en-US" sz="1600" b="1" i="0" u="none" strike="noStrike" cap="none" normalizeH="0" baseline="0" dirty="0" err="1">
                <a:ln>
                  <a:noFill/>
                </a:ln>
                <a:solidFill>
                  <a:srgbClr val="660E7A"/>
                </a:solidFill>
                <a:effectLst/>
                <a:latin typeface="Consolas" panose="020B0609020204030204" pitchFamily="49" charset="0"/>
              </a:rPr>
              <a:t>x</a:t>
            </a:r>
            <a:r>
              <a:rPr kumimoji="0" lang="en-US" altLang="en-US" sz="1600" b="0" i="0" u="none" strike="noStrike" cap="none" normalizeH="0" baseline="0" dirty="0">
                <a:ln>
                  <a:noFill/>
                </a:ln>
                <a:solidFill>
                  <a:srgbClr val="000000"/>
                </a:solidFill>
                <a:effectLst/>
                <a:latin typeface="Consolas" panose="020B0609020204030204" pitchFamily="49" charset="0"/>
              </a:rPr>
              <a:t>);</a:t>
            </a:r>
            <a:br>
              <a:rPr kumimoji="0" lang="en-US" altLang="en-US" sz="1600" b="0" i="0" u="none" strike="noStrike" cap="none" normalizeH="0" baseline="0" dirty="0">
                <a:ln>
                  <a:noFill/>
                </a:ln>
                <a:solidFill>
                  <a:srgbClr val="000000"/>
                </a:solidFill>
                <a:effectLst/>
                <a:latin typeface="Consolas" panose="020B0609020204030204" pitchFamily="49" charset="0"/>
              </a:rPr>
            </a:br>
            <a:r>
              <a:rPr kumimoji="0" lang="en-US" altLang="en-US" sz="1600" b="0" i="0" u="none" strike="noStrike" cap="none" normalizeH="0" baseline="0" dirty="0">
                <a:ln>
                  <a:noFill/>
                </a:ln>
                <a:solidFill>
                  <a:srgbClr val="000000"/>
                </a:solidFill>
                <a:effectLst/>
                <a:latin typeface="Consolas" panose="020B0609020204030204" pitchFamily="49" charset="0"/>
              </a:rPr>
              <a:t>    }</a:t>
            </a:r>
            <a:br>
              <a:rPr kumimoji="0" lang="en-US" altLang="en-US" sz="1600" b="0" i="0" u="none" strike="noStrike" cap="none" normalizeH="0" baseline="0" dirty="0">
                <a:ln>
                  <a:noFill/>
                </a:ln>
                <a:solidFill>
                  <a:srgbClr val="000000"/>
                </a:solidFill>
                <a:effectLst/>
                <a:latin typeface="Consolas" panose="020B0609020204030204" pitchFamily="49" charset="0"/>
              </a:rPr>
            </a:br>
            <a:r>
              <a:rPr kumimoji="0" lang="en-US" altLang="en-US" sz="1600" b="0" i="0" u="none" strike="noStrike" cap="none" normalizeH="0" baseline="0" dirty="0">
                <a:ln>
                  <a:noFill/>
                </a:ln>
                <a:solidFill>
                  <a:srgbClr val="000000"/>
                </a:solidFill>
                <a:effectLst/>
                <a:latin typeface="Consolas" panose="020B0609020204030204" pitchFamily="49" charset="0"/>
              </a:rPr>
              <a:t>}</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268824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12958F-B082-4745-84BD-9476A6BBC557}"/>
              </a:ext>
            </a:extLst>
          </p:cNvPr>
          <p:cNvSpPr>
            <a:spLocks noGrp="1"/>
          </p:cNvSpPr>
          <p:nvPr>
            <p:ph type="title"/>
          </p:nvPr>
        </p:nvSpPr>
        <p:spPr/>
        <p:txBody>
          <a:bodyPr/>
          <a:lstStyle/>
          <a:p>
            <a:r>
              <a:rPr lang="en-US" dirty="0">
                <a:solidFill>
                  <a:srgbClr val="0070C0"/>
                </a:solidFill>
                <a:latin typeface="Times New Roman" panose="02020603050405020304" pitchFamily="18" charset="0"/>
                <a:cs typeface="Times New Roman" panose="02020603050405020304" pitchFamily="18" charset="0"/>
              </a:rPr>
              <a:t>Java OOP</a:t>
            </a:r>
          </a:p>
        </p:txBody>
      </p:sp>
      <p:sp>
        <p:nvSpPr>
          <p:cNvPr id="3" name="Content Placeholder 2">
            <a:extLst>
              <a:ext uri="{FF2B5EF4-FFF2-40B4-BE49-F238E27FC236}">
                <a16:creationId xmlns:a16="http://schemas.microsoft.com/office/drawing/2014/main" id="{4C7CCFD0-A84C-4CBD-8949-3F44A1A39E13}"/>
              </a:ext>
            </a:extLst>
          </p:cNvPr>
          <p:cNvSpPr>
            <a:spLocks noGrp="1"/>
          </p:cNvSpPr>
          <p:nvPr>
            <p:ph idx="1"/>
          </p:nvPr>
        </p:nvSpPr>
        <p:spPr>
          <a:xfrm>
            <a:off x="838199" y="1825625"/>
            <a:ext cx="10515599" cy="4351338"/>
          </a:xfrm>
        </p:spPr>
        <p:txBody>
          <a:bodyPr>
            <a:normAutofit/>
          </a:bodyPr>
          <a:lstStyle/>
          <a:p>
            <a:r>
              <a:rPr lang="en-US" sz="2400" dirty="0" err="1">
                <a:latin typeface="Times New Roman" panose="02020603050405020304" pitchFamily="18" charset="0"/>
                <a:cs typeface="Times New Roman" panose="02020603050405020304" pitchFamily="18" charset="0"/>
              </a:rPr>
              <a:t>Ưu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điểm</a:t>
            </a:r>
            <a:endParaRPr lang="en-US" sz="2400" dirty="0">
              <a:latin typeface="Times New Roman" panose="02020603050405020304" pitchFamily="18" charset="0"/>
              <a:cs typeface="Times New Roman" panose="02020603050405020304" pitchFamily="18" charset="0"/>
            </a:endParaRPr>
          </a:p>
          <a:p>
            <a:pPr lvl="1">
              <a:buFont typeface="Wingdings" panose="05000000000000000000" pitchFamily="2" charset="2"/>
              <a:buChar char="§"/>
            </a:pPr>
            <a:r>
              <a:rPr lang="vi-VN" sz="2000" dirty="0">
                <a:latin typeface="Times New Roman" panose="02020603050405020304" pitchFamily="18" charset="0"/>
                <a:cs typeface="Times New Roman" panose="02020603050405020304" pitchFamily="18" charset="0"/>
              </a:rPr>
              <a:t>Dữ liệu không bị thay đổi tự do trong chương trình như lập trình cấu trúc.</a:t>
            </a:r>
            <a:endParaRPr lang="en-US" sz="2000" dirty="0">
              <a:latin typeface="Times New Roman" panose="02020603050405020304" pitchFamily="18" charset="0"/>
              <a:cs typeface="Times New Roman" panose="02020603050405020304" pitchFamily="18" charset="0"/>
            </a:endParaRPr>
          </a:p>
          <a:p>
            <a:pPr lvl="1">
              <a:buFont typeface="Wingdings" panose="05000000000000000000" pitchFamily="2" charset="2"/>
              <a:buChar char="§"/>
            </a:pPr>
            <a:r>
              <a:rPr lang="vi-VN" sz="2000" dirty="0">
                <a:latin typeface="Times New Roman" panose="02020603050405020304" pitchFamily="18" charset="0"/>
                <a:cs typeface="Times New Roman" panose="02020603050405020304" pitchFamily="18" charset="0"/>
              </a:rPr>
              <a:t>Khi thay đổi cấu trúc dữ liệu của một đối tượng, không cần thay đổi các mã nguồn của các đối tượng khác mà chỉ cần thanh đổi một một số hàm thành phần</a:t>
            </a:r>
            <a:endParaRPr lang="en-US" sz="2000" dirty="0">
              <a:latin typeface="Times New Roman" panose="02020603050405020304" pitchFamily="18" charset="0"/>
              <a:cs typeface="Times New Roman" panose="02020603050405020304" pitchFamily="18" charset="0"/>
            </a:endParaRPr>
          </a:p>
          <a:p>
            <a:pPr lvl="1">
              <a:buFont typeface="Wingdings" panose="05000000000000000000" pitchFamily="2" charset="2"/>
              <a:buChar char="§"/>
            </a:pPr>
            <a:r>
              <a:rPr lang="en-US" sz="2000" dirty="0" err="1">
                <a:latin typeface="Times New Roman" panose="02020603050405020304" pitchFamily="18" charset="0"/>
                <a:cs typeface="Times New Roman" panose="02020603050405020304" pitchFamily="18" charset="0"/>
              </a:rPr>
              <a:t>Có</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thể</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sử</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dụng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lại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mã</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nguồn</a:t>
            </a:r>
            <a:r>
              <a:rPr lang="en-US" sz="2000" dirty="0">
                <a:latin typeface="Times New Roman" panose="02020603050405020304" pitchFamily="18" charset="0"/>
                <a:cs typeface="Times New Roman" panose="02020603050405020304" pitchFamily="18" charset="0"/>
              </a:rPr>
              <a:t> qua </a:t>
            </a:r>
            <a:r>
              <a:rPr lang="en-US" sz="2000" dirty="0" err="1">
                <a:latin typeface="Times New Roman" panose="02020603050405020304" pitchFamily="18" charset="0"/>
                <a:cs typeface="Times New Roman" panose="02020603050405020304" pitchFamily="18" charset="0"/>
              </a:rPr>
              <a:t>kế</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thừa</a:t>
            </a:r>
            <a:endParaRPr lang="en-US" sz="2000" dirty="0">
              <a:latin typeface="Times New Roman" panose="02020603050405020304" pitchFamily="18" charset="0"/>
              <a:cs typeface="Times New Roman" panose="02020603050405020304" pitchFamily="18" charset="0"/>
            </a:endParaRPr>
          </a:p>
          <a:p>
            <a:pPr lvl="1">
              <a:buFont typeface="Wingdings" panose="05000000000000000000" pitchFamily="2" charset="2"/>
              <a:buChar char="§"/>
            </a:pPr>
            <a:r>
              <a:rPr lang="en-US" sz="2000" dirty="0" err="1">
                <a:latin typeface="Times New Roman" panose="02020603050405020304" pitchFamily="18" charset="0"/>
                <a:cs typeface="Times New Roman" panose="02020603050405020304" pitchFamily="18" charset="0"/>
              </a:rPr>
              <a:t>Phù</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hợp</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các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phần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mềm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phức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tạp</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lớn</a:t>
            </a:r>
            <a:r>
              <a:rPr lang="en-US" sz="2000" dirty="0">
                <a:latin typeface="Times New Roman" panose="02020603050405020304" pitchFamily="18" charset="0"/>
                <a:cs typeface="Times New Roman" panose="02020603050405020304" pitchFamily="18" charset="0"/>
              </a:rPr>
              <a:t>.</a:t>
            </a:r>
          </a:p>
          <a:p>
            <a:pPr lvl="1">
              <a:buFont typeface="Wingdings" panose="05000000000000000000" pitchFamily="2" charset="2"/>
              <a:buChar char="§"/>
            </a:pPr>
            <a:r>
              <a:rPr lang="vi-VN" sz="2000" dirty="0">
                <a:latin typeface="Times New Roman" panose="02020603050405020304" pitchFamily="18" charset="0"/>
                <a:cs typeface="Times New Roman" panose="02020603050405020304" pitchFamily="18" charset="0"/>
              </a:rPr>
              <a:t>Được đánh giá là dễ học, năng suất, đơn giản, dễ bảo trì, dễ mở rộng…</a:t>
            </a:r>
          </a:p>
        </p:txBody>
      </p:sp>
    </p:spTree>
    <p:extLst>
      <p:ext uri="{BB962C8B-B14F-4D97-AF65-F5344CB8AC3E}">
        <p14:creationId xmlns:p14="http://schemas.microsoft.com/office/powerpoint/2010/main" val="80825109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12958F-B082-4745-84BD-9476A6BBC557}"/>
              </a:ext>
            </a:extLst>
          </p:cNvPr>
          <p:cNvSpPr>
            <a:spLocks noGrp="1"/>
          </p:cNvSpPr>
          <p:nvPr>
            <p:ph type="title"/>
          </p:nvPr>
        </p:nvSpPr>
        <p:spPr/>
        <p:txBody>
          <a:bodyPr/>
          <a:lstStyle/>
          <a:p>
            <a:r>
              <a:rPr lang="en-US" dirty="0">
                <a:solidFill>
                  <a:srgbClr val="0070C0"/>
                </a:solidFill>
                <a:latin typeface="Times New Roman" panose="02020603050405020304" pitchFamily="18" charset="0"/>
                <a:cs typeface="Times New Roman" panose="02020603050405020304" pitchFamily="18" charset="0"/>
              </a:rPr>
              <a:t>Java Abstraction</a:t>
            </a:r>
          </a:p>
        </p:txBody>
      </p:sp>
      <p:sp>
        <p:nvSpPr>
          <p:cNvPr id="5" name="Content Placeholder 2">
            <a:extLst>
              <a:ext uri="{FF2B5EF4-FFF2-40B4-BE49-F238E27FC236}">
                <a16:creationId xmlns:a16="http://schemas.microsoft.com/office/drawing/2014/main" id="{BB4333A8-D54A-489A-BF0C-35B54C45B3D3}"/>
              </a:ext>
            </a:extLst>
          </p:cNvPr>
          <p:cNvSpPr txBox="1">
            <a:spLocks/>
          </p:cNvSpPr>
          <p:nvPr/>
        </p:nvSpPr>
        <p:spPr>
          <a:xfrm>
            <a:off x="838201" y="1880371"/>
            <a:ext cx="10515599" cy="451155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err="1">
                <a:latin typeface="Times New Roman" panose="02020603050405020304" pitchFamily="18" charset="0"/>
                <a:cs typeface="Times New Roman" panose="02020603050405020304" pitchFamily="18" charset="0"/>
              </a:rPr>
              <a:t>Là</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quá</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trình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ẩn</a:t>
            </a:r>
            <a:r>
              <a:rPr lang="en-US" sz="2000" dirty="0">
                <a:latin typeface="Times New Roman" panose="02020603050405020304" pitchFamily="18" charset="0"/>
                <a:cs typeface="Times New Roman" panose="02020603050405020304" pitchFamily="18" charset="0"/>
              </a:rPr>
              <a:t> 1 </a:t>
            </a:r>
            <a:r>
              <a:rPr lang="en-US" sz="2000" dirty="0" err="1">
                <a:latin typeface="Times New Roman" panose="02020603050405020304" pitchFamily="18" charset="0"/>
                <a:cs typeface="Times New Roman" panose="02020603050405020304" pitchFamily="18" charset="0"/>
              </a:rPr>
              <a:t>số</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thông</a:t>
            </a:r>
            <a:r>
              <a:rPr lang="en-US" sz="2000" dirty="0">
                <a:latin typeface="Times New Roman" panose="02020603050405020304" pitchFamily="18" charset="0"/>
                <a:cs typeface="Times New Roman" panose="02020603050405020304" pitchFamily="18" charset="0"/>
              </a:rPr>
              <a:t> tin </a:t>
            </a:r>
            <a:r>
              <a:rPr lang="en-US" sz="2000" dirty="0" err="1">
                <a:latin typeface="Times New Roman" panose="02020603050405020304" pitchFamily="18" charset="0"/>
                <a:cs typeface="Times New Roman" panose="02020603050405020304" pitchFamily="18" charset="0"/>
              </a:rPr>
              <a:t>nhất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định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và</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chỉ</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hiện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thị</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thông</a:t>
            </a:r>
            <a:r>
              <a:rPr lang="en-US" sz="2000" dirty="0">
                <a:latin typeface="Times New Roman" panose="02020603050405020304" pitchFamily="18" charset="0"/>
                <a:cs typeface="Times New Roman" panose="02020603050405020304" pitchFamily="18" charset="0"/>
              </a:rPr>
              <a:t> tin </a:t>
            </a:r>
            <a:r>
              <a:rPr lang="en-US" sz="2000" dirty="0" err="1">
                <a:latin typeface="Times New Roman" panose="02020603050405020304" pitchFamily="18" charset="0"/>
                <a:cs typeface="Times New Roman" panose="02020603050405020304" pitchFamily="18" charset="0"/>
              </a:rPr>
              <a:t>cần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thiết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cho</a:t>
            </a:r>
            <a:r>
              <a:rPr lang="en-US" sz="2000" dirty="0">
                <a:latin typeface="Times New Roman" panose="02020603050405020304" pitchFamily="18" charset="0"/>
                <a:cs typeface="Times New Roman" panose="02020603050405020304" pitchFamily="18" charset="0"/>
              </a:rPr>
              <a:t> ng</a:t>
            </a:r>
            <a:r>
              <a:rPr lang="vi-VN" sz="2000" dirty="0">
                <a:latin typeface="Times New Roman" panose="02020603050405020304" pitchFamily="18" charset="0"/>
                <a:cs typeface="Times New Roman" panose="02020603050405020304" pitchFamily="18" charset="0"/>
              </a:rPr>
              <a:t>ư</a:t>
            </a:r>
            <a:r>
              <a:rPr lang="en-US" sz="2000" dirty="0" err="1">
                <a:latin typeface="Times New Roman" panose="02020603050405020304" pitchFamily="18" charset="0"/>
                <a:cs typeface="Times New Roman" panose="02020603050405020304" pitchFamily="18" charset="0"/>
              </a:rPr>
              <a:t>ời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dùng</a:t>
            </a:r>
            <a:endParaRPr lang="en-US" sz="2000" dirty="0">
              <a:latin typeface="Times New Roman" panose="02020603050405020304" pitchFamily="18" charset="0"/>
              <a:cs typeface="Times New Roman" panose="02020603050405020304" pitchFamily="18" charset="0"/>
            </a:endParaRPr>
          </a:p>
          <a:p>
            <a:r>
              <a:rPr lang="en-US" sz="2000" dirty="0" err="1">
                <a:latin typeface="Times New Roman" panose="02020603050405020304" pitchFamily="18" charset="0"/>
                <a:cs typeface="Times New Roman" panose="02020603050405020304" pitchFamily="18" charset="0"/>
              </a:rPr>
              <a:t>Từ</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khóa</a:t>
            </a:r>
            <a:r>
              <a:rPr lang="en-US" sz="2000" dirty="0">
                <a:latin typeface="Times New Roman" panose="02020603050405020304" pitchFamily="18" charset="0"/>
                <a:cs typeface="Times New Roman" panose="02020603050405020304" pitchFamily="18" charset="0"/>
              </a:rPr>
              <a:t> abstraction </a:t>
            </a:r>
            <a:r>
              <a:rPr lang="en-US" sz="2000" dirty="0" err="1">
                <a:latin typeface="Times New Roman" panose="02020603050405020304" pitchFamily="18" charset="0"/>
                <a:cs typeface="Times New Roman" panose="02020603050405020304" pitchFamily="18" charset="0"/>
              </a:rPr>
              <a:t>là</a:t>
            </a:r>
            <a:r>
              <a:rPr lang="en-US" sz="2000" dirty="0">
                <a:latin typeface="Times New Roman" panose="02020603050405020304" pitchFamily="18" charset="0"/>
                <a:cs typeface="Times New Roman" panose="02020603050405020304" pitchFamily="18" charset="0"/>
              </a:rPr>
              <a:t> non-access modifier</a:t>
            </a:r>
          </a:p>
          <a:p>
            <a:pPr lvl="1">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Abstract class: </a:t>
            </a:r>
            <a:r>
              <a:rPr lang="en-US" sz="1600" dirty="0" err="1">
                <a:latin typeface="Times New Roman" panose="02020603050405020304" pitchFamily="18" charset="0"/>
                <a:cs typeface="Times New Roman" panose="02020603050405020304" pitchFamily="18" charset="0"/>
              </a:rPr>
              <a:t>là</a:t>
            </a:r>
            <a:r>
              <a:rPr lang="en-US" sz="1600" dirty="0">
                <a:latin typeface="Times New Roman" panose="02020603050405020304" pitchFamily="18" charset="0"/>
                <a:cs typeface="Times New Roman" panose="02020603050405020304" pitchFamily="18" charset="0"/>
              </a:rPr>
              <a:t> class </a:t>
            </a:r>
            <a:r>
              <a:rPr lang="en-US" sz="1600" dirty="0" err="1">
                <a:latin typeface="Times New Roman" panose="02020603050405020304" pitchFamily="18" charset="0"/>
                <a:cs typeface="Times New Roman" panose="02020603050405020304" pitchFamily="18" charset="0"/>
              </a:rPr>
              <a:t>mà</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không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thể</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tạo</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đối</a:t>
            </a:r>
            <a:r>
              <a:rPr lang="en-US" sz="1600" dirty="0">
                <a:latin typeface="Times New Roman" panose="02020603050405020304" pitchFamily="18" charset="0"/>
                <a:cs typeface="Times New Roman" panose="02020603050405020304" pitchFamily="18" charset="0"/>
              </a:rPr>
              <a:t> t</a:t>
            </a:r>
            <a:r>
              <a:rPr lang="vi-VN" sz="1600" dirty="0">
                <a:latin typeface="Times New Roman" panose="02020603050405020304" pitchFamily="18" charset="0"/>
                <a:cs typeface="Times New Roman" panose="02020603050405020304" pitchFamily="18" charset="0"/>
              </a:rPr>
              <a:t>ư</a:t>
            </a:r>
            <a:r>
              <a:rPr lang="en-US" sz="1600" dirty="0" err="1">
                <a:latin typeface="Times New Roman" panose="02020603050405020304" pitchFamily="18" charset="0"/>
                <a:cs typeface="Times New Roman" panose="02020603050405020304" pitchFamily="18" charset="0"/>
              </a:rPr>
              <a:t>ợng</a:t>
            </a:r>
            <a:endParaRPr lang="en-US" sz="1600" dirty="0">
              <a:latin typeface="Times New Roman" panose="02020603050405020304" pitchFamily="18" charset="0"/>
              <a:cs typeface="Times New Roman" panose="02020603050405020304" pitchFamily="18" charset="0"/>
            </a:endParaRPr>
          </a:p>
          <a:p>
            <a:pPr lvl="1">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Abstract method: </a:t>
            </a:r>
            <a:r>
              <a:rPr lang="en-US" sz="1600" dirty="0" err="1">
                <a:latin typeface="Times New Roman" panose="02020603050405020304" pitchFamily="18" charset="0"/>
                <a:cs typeface="Times New Roman" panose="02020603050405020304" pitchFamily="18" charset="0"/>
              </a:rPr>
              <a:t>sử</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dụng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trong</a:t>
            </a:r>
            <a:r>
              <a:rPr lang="en-US" sz="1600" dirty="0">
                <a:latin typeface="Times New Roman" panose="02020603050405020304" pitchFamily="18" charset="0"/>
                <a:cs typeface="Times New Roman" panose="02020603050405020304" pitchFamily="18" charset="0"/>
              </a:rPr>
              <a:t> abstract class, </a:t>
            </a:r>
            <a:r>
              <a:rPr lang="en-US" sz="1600" dirty="0" err="1">
                <a:latin typeface="Times New Roman" panose="02020603050405020304" pitchFamily="18" charset="0"/>
                <a:cs typeface="Times New Roman" panose="02020603050405020304" pitchFamily="18" charset="0"/>
              </a:rPr>
              <a:t>không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có</a:t>
            </a:r>
            <a:r>
              <a:rPr lang="en-US" sz="1600" dirty="0">
                <a:latin typeface="Times New Roman" panose="02020603050405020304" pitchFamily="18" charset="0"/>
                <a:cs typeface="Times New Roman" panose="02020603050405020304" pitchFamily="18" charset="0"/>
              </a:rPr>
              <a:t> body</a:t>
            </a:r>
            <a:endParaRPr lang="en-US" sz="1600" dirty="0">
              <a:latin typeface="Consolas" panose="020B0609020204030204" pitchFamily="49" charset="0"/>
              <a:cs typeface="Times New Roman" panose="02020603050405020304" pitchFamily="18" charset="0"/>
            </a:endParaRPr>
          </a:p>
        </p:txBody>
      </p:sp>
      <p:sp>
        <p:nvSpPr>
          <p:cNvPr id="3" name="Rectangle 1">
            <a:extLst>
              <a:ext uri="{FF2B5EF4-FFF2-40B4-BE49-F238E27FC236}">
                <a16:creationId xmlns:a16="http://schemas.microsoft.com/office/drawing/2014/main" id="{1F033564-155C-4D36-A617-4B6B9BF42770}"/>
              </a:ext>
            </a:extLst>
          </p:cNvPr>
          <p:cNvSpPr>
            <a:spLocks noChangeArrowheads="1"/>
          </p:cNvSpPr>
          <p:nvPr/>
        </p:nvSpPr>
        <p:spPr bwMode="auto">
          <a:xfrm>
            <a:off x="1091953" y="3634017"/>
            <a:ext cx="5123518" cy="203132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000080"/>
                </a:solidFill>
                <a:effectLst/>
                <a:latin typeface="Consolas" panose="020B0609020204030204" pitchFamily="49" charset="0"/>
              </a:rPr>
              <a:t>abstract class </a:t>
            </a:r>
            <a:r>
              <a:rPr kumimoji="0" lang="en-US" altLang="en-US" b="0" i="0" u="none" strike="noStrike" cap="none" normalizeH="0" baseline="0" dirty="0">
                <a:ln>
                  <a:noFill/>
                </a:ln>
                <a:solidFill>
                  <a:srgbClr val="000000"/>
                </a:solidFill>
                <a:effectLst/>
                <a:latin typeface="Consolas" panose="020B0609020204030204" pitchFamily="49" charset="0"/>
              </a:rPr>
              <a:t>Animal {</a:t>
            </a: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1" i="0" u="none" strike="noStrike" cap="none" normalizeH="0" baseline="0" dirty="0">
                <a:ln>
                  <a:noFill/>
                </a:ln>
                <a:solidFill>
                  <a:srgbClr val="000080"/>
                </a:solidFill>
                <a:effectLst/>
                <a:latin typeface="Consolas" panose="020B0609020204030204" pitchFamily="49" charset="0"/>
              </a:rPr>
              <a:t>public abstract void </a:t>
            </a:r>
            <a:r>
              <a:rPr kumimoji="0" lang="en-US" altLang="en-US" b="0" i="0" u="none" strike="noStrike" cap="none" normalizeH="0" baseline="0" dirty="0" err="1">
                <a:ln>
                  <a:noFill/>
                </a:ln>
                <a:solidFill>
                  <a:srgbClr val="000000"/>
                </a:solidFill>
                <a:effectLst/>
                <a:latin typeface="Consolas" panose="020B0609020204030204" pitchFamily="49" charset="0"/>
              </a:rPr>
              <a:t>animalSound</a:t>
            </a:r>
            <a:r>
              <a:rPr kumimoji="0" lang="en-US" altLang="en-US" b="0" i="0" u="none" strike="noStrike" cap="none" normalizeH="0" baseline="0" dirty="0">
                <a:ln>
                  <a:noFill/>
                </a:ln>
                <a:solidFill>
                  <a:srgbClr val="000000"/>
                </a:solidFill>
                <a:effectLst/>
                <a:latin typeface="Consolas" panose="020B0609020204030204" pitchFamily="49" charset="0"/>
              </a:rPr>
              <a:t>();</a:t>
            </a:r>
            <a:br>
              <a:rPr kumimoji="0" lang="en-US" altLang="en-US" b="0" i="0" u="none" strike="noStrike" cap="none" normalizeH="0" baseline="0" dirty="0">
                <a:ln>
                  <a:noFill/>
                </a:ln>
                <a:solidFill>
                  <a:srgbClr val="000000"/>
                </a:solidFill>
                <a:effectLst/>
                <a:latin typeface="Consolas" panose="020B0609020204030204" pitchFamily="49" charset="0"/>
              </a:rPr>
            </a:b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1" i="0" u="none" strike="noStrike" cap="none" normalizeH="0" baseline="0" dirty="0">
                <a:ln>
                  <a:noFill/>
                </a:ln>
                <a:solidFill>
                  <a:srgbClr val="000080"/>
                </a:solidFill>
                <a:effectLst/>
                <a:latin typeface="Consolas" panose="020B0609020204030204" pitchFamily="49" charset="0"/>
              </a:rPr>
              <a:t>public void </a:t>
            </a:r>
            <a:r>
              <a:rPr kumimoji="0" lang="en-US" altLang="en-US" b="0" i="0" u="none" strike="noStrike" cap="none" normalizeH="0" baseline="0" dirty="0">
                <a:ln>
                  <a:noFill/>
                </a:ln>
                <a:solidFill>
                  <a:srgbClr val="000000"/>
                </a:solidFill>
                <a:effectLst/>
                <a:latin typeface="Consolas" panose="020B0609020204030204" pitchFamily="49" charset="0"/>
              </a:rPr>
              <a:t>sleep() {</a:t>
            </a: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err="1">
                <a:ln>
                  <a:noFill/>
                </a:ln>
                <a:solidFill>
                  <a:srgbClr val="000000"/>
                </a:solidFill>
                <a:effectLst/>
                <a:latin typeface="Consolas" panose="020B0609020204030204" pitchFamily="49" charset="0"/>
              </a:rPr>
              <a:t>System.</a:t>
            </a:r>
            <a:r>
              <a:rPr kumimoji="0" lang="en-US" altLang="en-US" b="1" i="1" u="none" strike="noStrike" cap="none" normalizeH="0" baseline="0" dirty="0" err="1">
                <a:ln>
                  <a:noFill/>
                </a:ln>
                <a:solidFill>
                  <a:srgbClr val="660E7A"/>
                </a:solidFill>
                <a:effectLst/>
                <a:latin typeface="Consolas" panose="020B0609020204030204" pitchFamily="49" charset="0"/>
              </a:rPr>
              <a:t>out</a:t>
            </a:r>
            <a:r>
              <a:rPr kumimoji="0" lang="en-US" altLang="en-US" b="0" i="0" u="none" strike="noStrike" cap="none" normalizeH="0" baseline="0" dirty="0" err="1">
                <a:ln>
                  <a:noFill/>
                </a:ln>
                <a:solidFill>
                  <a:srgbClr val="000000"/>
                </a:solidFill>
                <a:effectLst/>
                <a:latin typeface="Consolas" panose="020B0609020204030204" pitchFamily="49" charset="0"/>
              </a:rPr>
              <a:t>.println</a:t>
            </a:r>
            <a:r>
              <a:rPr kumimoji="0" lang="en-US" altLang="en-US" b="0" i="0" u="none" strike="noStrike" cap="none" normalizeH="0" baseline="0" dirty="0">
                <a:ln>
                  <a:noFill/>
                </a:ln>
                <a:solidFill>
                  <a:srgbClr val="000000"/>
                </a:solidFill>
                <a:effectLst/>
                <a:latin typeface="Consolas" panose="020B0609020204030204" pitchFamily="49" charset="0"/>
              </a:rPr>
              <a:t>(</a:t>
            </a:r>
            <a:r>
              <a:rPr kumimoji="0" lang="en-US" altLang="en-US" b="1" i="0" u="none" strike="noStrike" cap="none" normalizeH="0" baseline="0" dirty="0">
                <a:ln>
                  <a:noFill/>
                </a:ln>
                <a:solidFill>
                  <a:srgbClr val="008000"/>
                </a:solidFill>
                <a:effectLst/>
                <a:latin typeface="Consolas" panose="020B0609020204030204" pitchFamily="49" charset="0"/>
              </a:rPr>
              <a:t>"</a:t>
            </a:r>
            <a:r>
              <a:rPr kumimoji="0" lang="en-US" altLang="en-US" b="1" i="0" u="none" strike="noStrike" cap="none" normalizeH="0" baseline="0" dirty="0" err="1">
                <a:ln>
                  <a:noFill/>
                </a:ln>
                <a:solidFill>
                  <a:srgbClr val="008000"/>
                </a:solidFill>
                <a:effectLst/>
                <a:latin typeface="Consolas" panose="020B0609020204030204" pitchFamily="49" charset="0"/>
              </a:rPr>
              <a:t>Zzz</a:t>
            </a:r>
            <a:r>
              <a:rPr kumimoji="0" lang="en-US" altLang="en-US" b="1" i="0" u="none" strike="noStrike" cap="none" normalizeH="0" baseline="0" dirty="0">
                <a:ln>
                  <a:noFill/>
                </a:ln>
                <a:solidFill>
                  <a:srgbClr val="008000"/>
                </a:solidFill>
                <a:effectLst/>
                <a:latin typeface="Consolas" panose="020B0609020204030204" pitchFamily="49" charset="0"/>
              </a:rPr>
              <a:t>"</a:t>
            </a:r>
            <a:r>
              <a:rPr kumimoji="0" lang="en-US" altLang="en-US" b="0" i="0" u="none" strike="noStrike" cap="none" normalizeH="0" baseline="0" dirty="0">
                <a:ln>
                  <a:noFill/>
                </a:ln>
                <a:solidFill>
                  <a:srgbClr val="000000"/>
                </a:solidFill>
                <a:effectLst/>
                <a:latin typeface="Consolas" panose="020B0609020204030204" pitchFamily="49" charset="0"/>
              </a:rPr>
              <a:t>);</a:t>
            </a: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    }</a:t>
            </a: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
        <p:nvSpPr>
          <p:cNvPr id="6" name="Rectangle 2">
            <a:extLst>
              <a:ext uri="{FF2B5EF4-FFF2-40B4-BE49-F238E27FC236}">
                <a16:creationId xmlns:a16="http://schemas.microsoft.com/office/drawing/2014/main" id="{70BD128F-AF7B-48AF-BF2E-A7D40E34281D}"/>
              </a:ext>
            </a:extLst>
          </p:cNvPr>
          <p:cNvSpPr>
            <a:spLocks noChangeArrowheads="1"/>
          </p:cNvSpPr>
          <p:nvPr/>
        </p:nvSpPr>
        <p:spPr bwMode="auto">
          <a:xfrm>
            <a:off x="1091953" y="5840157"/>
            <a:ext cx="8795998" cy="64633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Consolas" panose="020B0609020204030204" pitchFamily="49" charset="0"/>
              </a:rPr>
              <a:t>Animal </a:t>
            </a:r>
            <a:r>
              <a:rPr kumimoji="0" lang="en-US" altLang="en-US" b="1" i="0" u="none" strike="noStrike" cap="none" normalizeH="0" baseline="0" dirty="0" err="1">
                <a:ln>
                  <a:noFill/>
                </a:ln>
                <a:solidFill>
                  <a:srgbClr val="660E7A"/>
                </a:solidFill>
                <a:effectLst/>
                <a:latin typeface="Consolas" panose="020B0609020204030204" pitchFamily="49" charset="0"/>
              </a:rPr>
              <a:t>myObj</a:t>
            </a:r>
            <a:r>
              <a:rPr kumimoji="0" lang="en-US" altLang="en-US" b="1" i="0" u="none" strike="noStrike" cap="none" normalizeH="0" baseline="0" dirty="0">
                <a:ln>
                  <a:noFill/>
                </a:ln>
                <a:solidFill>
                  <a:srgbClr val="660E7A"/>
                </a:solidFill>
                <a:effectLst/>
                <a:latin typeface="Consolas" panose="020B0609020204030204" pitchFamily="49" charset="0"/>
              </a:rPr>
              <a:t> </a:t>
            </a: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1" i="0" u="none" strike="noStrike" cap="none" normalizeH="0" baseline="0" dirty="0">
                <a:ln>
                  <a:noFill/>
                </a:ln>
                <a:solidFill>
                  <a:srgbClr val="000080"/>
                </a:solidFill>
                <a:effectLst/>
                <a:latin typeface="Consolas" panose="020B0609020204030204" pitchFamily="49" charset="0"/>
              </a:rPr>
              <a:t>new </a:t>
            </a:r>
            <a:r>
              <a:rPr kumimoji="0" lang="en-US" altLang="en-US" b="0" i="0" u="none" strike="noStrike" cap="none" normalizeH="0" baseline="0" dirty="0">
                <a:ln>
                  <a:noFill/>
                </a:ln>
                <a:solidFill>
                  <a:srgbClr val="000000"/>
                </a:solidFill>
                <a:effectLst/>
                <a:latin typeface="Consolas" panose="020B0609020204030204" pitchFamily="49" charset="0"/>
              </a:rPr>
              <a:t>Animal(); </a:t>
            </a:r>
            <a:r>
              <a:rPr kumimoji="0" lang="en-US" altLang="en-US" b="0" i="1" u="none" strike="noStrike" cap="none" normalizeH="0" baseline="0" dirty="0">
                <a:ln>
                  <a:noFill/>
                </a:ln>
                <a:solidFill>
                  <a:srgbClr val="808080"/>
                </a:solidFill>
                <a:effectLst/>
                <a:latin typeface="Consolas" panose="020B0609020204030204" pitchFamily="49" charset="0"/>
              </a:rPr>
              <a:t>// </a:t>
            </a:r>
            <a:r>
              <a:rPr kumimoji="0" lang="en-US" altLang="en-US" b="0" i="1" u="none" strike="noStrike" cap="none" normalizeH="0" baseline="0" dirty="0" err="1">
                <a:ln>
                  <a:noFill/>
                </a:ln>
                <a:solidFill>
                  <a:srgbClr val="808080"/>
                </a:solidFill>
                <a:effectLst/>
                <a:latin typeface="Consolas" panose="020B0609020204030204" pitchFamily="49" charset="0"/>
              </a:rPr>
              <a:t>lỗi</a:t>
            </a:r>
            <a:r>
              <a:rPr kumimoji="0" lang="en-US" altLang="en-US" b="0" i="1" u="none" strike="noStrike" cap="none" normalizeH="0" baseline="0" dirty="0">
                <a:ln>
                  <a:noFill/>
                </a:ln>
                <a:solidFill>
                  <a:srgbClr val="808080"/>
                </a:solidFill>
                <a:effectLst/>
                <a:latin typeface="Consolas" panose="020B0609020204030204" pitchFamily="49" charset="0"/>
              </a:rPr>
              <a:t>, </a:t>
            </a:r>
            <a:r>
              <a:rPr kumimoji="0" lang="en-US" altLang="en-US" b="0" i="1" u="none" strike="noStrike" cap="none" normalizeH="0" baseline="0" dirty="0" err="1">
                <a:ln>
                  <a:noFill/>
                </a:ln>
                <a:solidFill>
                  <a:srgbClr val="808080"/>
                </a:solidFill>
                <a:effectLst/>
                <a:latin typeface="Consolas" panose="020B0609020204030204" pitchFamily="49" charset="0"/>
              </a:rPr>
              <a:t>vì</a:t>
            </a:r>
            <a:r>
              <a:rPr kumimoji="0" lang="en-US" altLang="en-US" b="0" i="1" u="none" strike="noStrike" cap="none" normalizeH="0" baseline="0" dirty="0">
                <a:ln>
                  <a:noFill/>
                </a:ln>
                <a:solidFill>
                  <a:srgbClr val="808080"/>
                </a:solidFill>
                <a:effectLst/>
                <a:latin typeface="Consolas" panose="020B0609020204030204" pitchFamily="49" charset="0"/>
              </a:rPr>
              <a:t> </a:t>
            </a:r>
            <a:r>
              <a:rPr kumimoji="0" lang="en-US" altLang="en-US" b="0" i="1" u="none" strike="noStrike" cap="none" normalizeH="0" baseline="0" dirty="0" err="1">
                <a:ln>
                  <a:noFill/>
                </a:ln>
                <a:solidFill>
                  <a:srgbClr val="808080"/>
                </a:solidFill>
                <a:effectLst/>
                <a:latin typeface="Consolas" panose="020B0609020204030204" pitchFamily="49" charset="0"/>
              </a:rPr>
              <a:t>không</a:t>
            </a:r>
            <a:r>
              <a:rPr kumimoji="0" lang="en-US" altLang="en-US" b="0" i="1" u="none" strike="noStrike" cap="none" normalizeH="0" baseline="0" dirty="0">
                <a:ln>
                  <a:noFill/>
                </a:ln>
                <a:solidFill>
                  <a:srgbClr val="808080"/>
                </a:solidFill>
                <a:effectLst/>
                <a:latin typeface="Consolas" panose="020B0609020204030204" pitchFamily="49" charset="0"/>
              </a:rPr>
              <a:t> </a:t>
            </a:r>
            <a:r>
              <a:rPr kumimoji="0" lang="en-US" altLang="en-US" b="0" i="1" u="none" strike="noStrike" cap="none" normalizeH="0" baseline="0" dirty="0" err="1">
                <a:ln>
                  <a:noFill/>
                </a:ln>
                <a:solidFill>
                  <a:srgbClr val="808080"/>
                </a:solidFill>
                <a:effectLst/>
                <a:latin typeface="Consolas" panose="020B0609020204030204" pitchFamily="49" charset="0"/>
              </a:rPr>
              <a:t>thể</a:t>
            </a:r>
            <a:r>
              <a:rPr kumimoji="0" lang="en-US" altLang="en-US" b="0" i="1" u="none" strike="noStrike" cap="none" normalizeH="0" baseline="0" dirty="0">
                <a:ln>
                  <a:noFill/>
                </a:ln>
                <a:solidFill>
                  <a:srgbClr val="808080"/>
                </a:solidFill>
                <a:effectLst/>
                <a:latin typeface="Consolas" panose="020B0609020204030204" pitchFamily="49" charset="0"/>
              </a:rPr>
              <a:t> </a:t>
            </a:r>
            <a:r>
              <a:rPr kumimoji="0" lang="en-US" altLang="en-US" b="0" i="1" u="none" strike="noStrike" cap="none" normalizeH="0" baseline="0" dirty="0" err="1">
                <a:ln>
                  <a:noFill/>
                </a:ln>
                <a:solidFill>
                  <a:srgbClr val="808080"/>
                </a:solidFill>
                <a:effectLst/>
                <a:latin typeface="Consolas" panose="020B0609020204030204" pitchFamily="49" charset="0"/>
              </a:rPr>
              <a:t>tạo</a:t>
            </a:r>
            <a:r>
              <a:rPr kumimoji="0" lang="en-US" altLang="en-US" b="0" i="1" u="none" strike="noStrike" cap="none" normalizeH="0" baseline="0" dirty="0">
                <a:ln>
                  <a:noFill/>
                </a:ln>
                <a:solidFill>
                  <a:srgbClr val="808080"/>
                </a:solidFill>
                <a:effectLst/>
                <a:latin typeface="Consolas" panose="020B0609020204030204" pitchFamily="49" charset="0"/>
              </a:rPr>
              <a:t> đ</a:t>
            </a:r>
            <a:r>
              <a:rPr kumimoji="0" lang="vi-VN" altLang="en-US" b="0" i="1" u="none" strike="noStrike" cap="none" normalizeH="0" baseline="0" dirty="0">
                <a:ln>
                  <a:noFill/>
                </a:ln>
                <a:solidFill>
                  <a:srgbClr val="808080"/>
                </a:solidFill>
                <a:effectLst/>
                <a:latin typeface="Consolas" panose="020B0609020204030204" pitchFamily="49" charset="0"/>
              </a:rPr>
              <a:t>ư</a:t>
            </a:r>
            <a:r>
              <a:rPr lang="en-US" altLang="en-US" i="1" dirty="0" err="1">
                <a:solidFill>
                  <a:srgbClr val="808080"/>
                </a:solidFill>
                <a:latin typeface="Consolas" panose="020B0609020204030204" pitchFamily="49" charset="0"/>
              </a:rPr>
              <a:t>ợc</a:t>
            </a:r>
            <a:r>
              <a:rPr lang="en-US" altLang="en-US" i="1" dirty="0">
                <a:solidFill>
                  <a:srgbClr val="808080"/>
                </a:solidFill>
                <a:latin typeface="Consolas" panose="020B0609020204030204" pitchFamily="49" charset="0"/>
              </a:rPr>
              <a:t> </a:t>
            </a:r>
            <a:r>
              <a:rPr lang="en-US" altLang="en-US" i="1" dirty="0" err="1">
                <a:solidFill>
                  <a:srgbClr val="808080"/>
                </a:solidFill>
                <a:latin typeface="Consolas" panose="020B0609020204030204" pitchFamily="49" charset="0"/>
              </a:rPr>
              <a:t>đổi</a:t>
            </a:r>
            <a:r>
              <a:rPr lang="en-US" altLang="en-US" i="1" dirty="0">
                <a:solidFill>
                  <a:srgbClr val="808080"/>
                </a:solidFill>
                <a:latin typeface="Consolas" panose="020B0609020204030204" pitchFamily="49" charset="0"/>
              </a:rPr>
              <a:t> t</a:t>
            </a:r>
            <a:r>
              <a:rPr lang="vi-VN" altLang="en-US" i="1" dirty="0">
                <a:solidFill>
                  <a:srgbClr val="808080"/>
                </a:solidFill>
                <a:latin typeface="Consolas" panose="020B0609020204030204" pitchFamily="49" charset="0"/>
              </a:rPr>
              <a:t>ư</a:t>
            </a:r>
            <a:r>
              <a:rPr lang="en-US" altLang="en-US" i="1" dirty="0" err="1">
                <a:solidFill>
                  <a:srgbClr val="808080"/>
                </a:solidFill>
                <a:latin typeface="Consolas" panose="020B0609020204030204" pitchFamily="49" charset="0"/>
              </a:rPr>
              <a:t>ợng</a:t>
            </a:r>
            <a:endParaRPr lang="en-US" altLang="en-US" i="1" dirty="0">
              <a:solidFill>
                <a:srgbClr val="808080"/>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i="1" dirty="0" err="1">
                <a:solidFill>
                  <a:srgbClr val="808080"/>
                </a:solidFill>
                <a:latin typeface="Consolas" panose="020B0609020204030204" pitchFamily="49" charset="0"/>
              </a:rPr>
              <a:t>của</a:t>
            </a:r>
            <a:r>
              <a:rPr lang="en-US" altLang="en-US" i="1" dirty="0">
                <a:solidFill>
                  <a:srgbClr val="808080"/>
                </a:solidFill>
                <a:latin typeface="Consolas" panose="020B0609020204030204" pitchFamily="49" charset="0"/>
              </a:rPr>
              <a:t> abstract class</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0177084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12958F-B082-4745-84BD-9476A6BBC557}"/>
              </a:ext>
            </a:extLst>
          </p:cNvPr>
          <p:cNvSpPr>
            <a:spLocks noGrp="1"/>
          </p:cNvSpPr>
          <p:nvPr>
            <p:ph type="title"/>
          </p:nvPr>
        </p:nvSpPr>
        <p:spPr/>
        <p:txBody>
          <a:bodyPr/>
          <a:lstStyle/>
          <a:p>
            <a:r>
              <a:rPr lang="en-US" dirty="0">
                <a:solidFill>
                  <a:srgbClr val="0070C0"/>
                </a:solidFill>
                <a:latin typeface="Times New Roman" panose="02020603050405020304" pitchFamily="18" charset="0"/>
                <a:cs typeface="Times New Roman" panose="02020603050405020304" pitchFamily="18" charset="0"/>
              </a:rPr>
              <a:t>Java Abstraction</a:t>
            </a:r>
          </a:p>
        </p:txBody>
      </p:sp>
      <p:sp>
        <p:nvSpPr>
          <p:cNvPr id="4" name="Rectangle 1">
            <a:extLst>
              <a:ext uri="{FF2B5EF4-FFF2-40B4-BE49-F238E27FC236}">
                <a16:creationId xmlns:a16="http://schemas.microsoft.com/office/drawing/2014/main" id="{DAE4465F-834E-40D3-9915-338182456FCB}"/>
              </a:ext>
            </a:extLst>
          </p:cNvPr>
          <p:cNvSpPr>
            <a:spLocks noChangeArrowheads="1"/>
          </p:cNvSpPr>
          <p:nvPr/>
        </p:nvSpPr>
        <p:spPr bwMode="auto">
          <a:xfrm>
            <a:off x="838200" y="1662151"/>
            <a:ext cx="6131807" cy="403187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000080"/>
                </a:solidFill>
                <a:effectLst/>
                <a:latin typeface="Consolas" panose="020B0609020204030204" pitchFamily="49" charset="0"/>
              </a:rPr>
              <a:t>abstract class </a:t>
            </a:r>
            <a:r>
              <a:rPr kumimoji="0" lang="en-US" altLang="en-US" sz="1600" b="0" i="0" u="none" strike="noStrike" cap="none" normalizeH="0" baseline="0" dirty="0">
                <a:ln>
                  <a:noFill/>
                </a:ln>
                <a:solidFill>
                  <a:srgbClr val="000000"/>
                </a:solidFill>
                <a:effectLst/>
                <a:latin typeface="Consolas" panose="020B0609020204030204" pitchFamily="49" charset="0"/>
              </a:rPr>
              <a:t>Animal {</a:t>
            </a:r>
            <a:br>
              <a:rPr kumimoji="0" lang="en-US" altLang="en-US" sz="1600" b="0" i="0" u="none" strike="noStrike" cap="none" normalizeH="0" baseline="0" dirty="0">
                <a:ln>
                  <a:noFill/>
                </a:ln>
                <a:solidFill>
                  <a:srgbClr val="000000"/>
                </a:solidFill>
                <a:effectLst/>
                <a:latin typeface="Consolas" panose="020B0609020204030204" pitchFamily="49" charset="0"/>
              </a:rPr>
            </a:b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1" u="none" strike="noStrike" cap="none" normalizeH="0" baseline="0" dirty="0">
                <a:ln>
                  <a:noFill/>
                </a:ln>
                <a:solidFill>
                  <a:srgbClr val="808080"/>
                </a:solidFill>
                <a:effectLst/>
                <a:latin typeface="Consolas" panose="020B0609020204030204" pitchFamily="49" charset="0"/>
              </a:rPr>
              <a:t>// Abstract method (does not have a body)</a:t>
            </a:r>
            <a:br>
              <a:rPr kumimoji="0" lang="en-US" altLang="en-US" sz="1600" b="0" i="1" u="none" strike="noStrike" cap="none" normalizeH="0" baseline="0" dirty="0">
                <a:ln>
                  <a:noFill/>
                </a:ln>
                <a:solidFill>
                  <a:srgbClr val="808080"/>
                </a:solidFill>
                <a:effectLst/>
                <a:latin typeface="Consolas" panose="020B0609020204030204" pitchFamily="49" charset="0"/>
              </a:rPr>
            </a:br>
            <a:r>
              <a:rPr kumimoji="0" lang="en-US" altLang="en-US" sz="1600" b="0" i="1" u="none" strike="noStrike" cap="none" normalizeH="0" baseline="0" dirty="0">
                <a:ln>
                  <a:noFill/>
                </a:ln>
                <a:solidFill>
                  <a:srgbClr val="808080"/>
                </a:solidFill>
                <a:effectLst/>
                <a:latin typeface="Consolas" panose="020B0609020204030204" pitchFamily="49" charset="0"/>
              </a:rPr>
              <a:t>    </a:t>
            </a:r>
            <a:r>
              <a:rPr kumimoji="0" lang="en-US" altLang="en-US" sz="1600" b="1" i="0" u="none" strike="noStrike" cap="none" normalizeH="0" baseline="0" dirty="0">
                <a:ln>
                  <a:noFill/>
                </a:ln>
                <a:solidFill>
                  <a:srgbClr val="000080"/>
                </a:solidFill>
                <a:effectLst/>
                <a:latin typeface="Consolas" panose="020B0609020204030204" pitchFamily="49" charset="0"/>
              </a:rPr>
              <a:t>public abstract void </a:t>
            </a:r>
            <a:r>
              <a:rPr kumimoji="0" lang="en-US" altLang="en-US" sz="1600" b="0" i="0" u="none" strike="noStrike" cap="none" normalizeH="0" baseline="0" dirty="0" err="1">
                <a:ln>
                  <a:noFill/>
                </a:ln>
                <a:solidFill>
                  <a:srgbClr val="000000"/>
                </a:solidFill>
                <a:effectLst/>
                <a:latin typeface="Consolas" panose="020B0609020204030204" pitchFamily="49" charset="0"/>
              </a:rPr>
              <a:t>animalSound</a:t>
            </a:r>
            <a:r>
              <a:rPr kumimoji="0" lang="en-US" altLang="en-US" sz="1600" b="0" i="0" u="none" strike="noStrike" cap="none" normalizeH="0" baseline="0" dirty="0">
                <a:ln>
                  <a:noFill/>
                </a:ln>
                <a:solidFill>
                  <a:srgbClr val="000000"/>
                </a:solidFill>
                <a:effectLst/>
                <a:latin typeface="Consolas" panose="020B0609020204030204" pitchFamily="49" charset="0"/>
              </a:rPr>
              <a:t>();</a:t>
            </a:r>
            <a:br>
              <a:rPr kumimoji="0" lang="en-US" altLang="en-US" sz="1600" b="0" i="0" u="none" strike="noStrike" cap="none" normalizeH="0" baseline="0" dirty="0">
                <a:ln>
                  <a:noFill/>
                </a:ln>
                <a:solidFill>
                  <a:srgbClr val="000000"/>
                </a:solidFill>
                <a:effectLst/>
                <a:latin typeface="Consolas" panose="020B0609020204030204" pitchFamily="49" charset="0"/>
              </a:rPr>
            </a:b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1" u="none" strike="noStrike" cap="none" normalizeH="0" baseline="0" dirty="0">
                <a:ln>
                  <a:noFill/>
                </a:ln>
                <a:solidFill>
                  <a:srgbClr val="808080"/>
                </a:solidFill>
                <a:effectLst/>
                <a:latin typeface="Consolas" panose="020B0609020204030204" pitchFamily="49" charset="0"/>
              </a:rPr>
              <a:t>// Regular method</a:t>
            </a:r>
            <a:br>
              <a:rPr kumimoji="0" lang="en-US" altLang="en-US" sz="1600" b="0" i="1" u="none" strike="noStrike" cap="none" normalizeH="0" baseline="0" dirty="0">
                <a:ln>
                  <a:noFill/>
                </a:ln>
                <a:solidFill>
                  <a:srgbClr val="808080"/>
                </a:solidFill>
                <a:effectLst/>
                <a:latin typeface="Consolas" panose="020B0609020204030204" pitchFamily="49" charset="0"/>
              </a:rPr>
            </a:br>
            <a:r>
              <a:rPr kumimoji="0" lang="en-US" altLang="en-US" sz="1600" b="0" i="1" u="none" strike="noStrike" cap="none" normalizeH="0" baseline="0" dirty="0">
                <a:ln>
                  <a:noFill/>
                </a:ln>
                <a:solidFill>
                  <a:srgbClr val="808080"/>
                </a:solidFill>
                <a:effectLst/>
                <a:latin typeface="Consolas" panose="020B0609020204030204" pitchFamily="49" charset="0"/>
              </a:rPr>
              <a:t>    </a:t>
            </a:r>
            <a:r>
              <a:rPr kumimoji="0" lang="en-US" altLang="en-US" sz="1600" b="1" i="0" u="none" strike="noStrike" cap="none" normalizeH="0" baseline="0" dirty="0">
                <a:ln>
                  <a:noFill/>
                </a:ln>
                <a:solidFill>
                  <a:srgbClr val="000080"/>
                </a:solidFill>
                <a:effectLst/>
                <a:latin typeface="Consolas" panose="020B0609020204030204" pitchFamily="49" charset="0"/>
              </a:rPr>
              <a:t>public void </a:t>
            </a:r>
            <a:r>
              <a:rPr kumimoji="0" lang="en-US" altLang="en-US" sz="1600" b="0" i="0" u="none" strike="noStrike" cap="none" normalizeH="0" baseline="0" dirty="0">
                <a:ln>
                  <a:noFill/>
                </a:ln>
                <a:solidFill>
                  <a:srgbClr val="000000"/>
                </a:solidFill>
                <a:effectLst/>
                <a:latin typeface="Consolas" panose="020B0609020204030204" pitchFamily="49" charset="0"/>
              </a:rPr>
              <a:t>sleep() {</a:t>
            </a:r>
            <a:br>
              <a:rPr kumimoji="0" lang="en-US" altLang="en-US" sz="1600" b="0" i="0" u="none" strike="noStrike" cap="none" normalizeH="0" baseline="0" dirty="0">
                <a:ln>
                  <a:noFill/>
                </a:ln>
                <a:solidFill>
                  <a:srgbClr val="000000"/>
                </a:solidFill>
                <a:effectLst/>
                <a:latin typeface="Consolas" panose="020B0609020204030204" pitchFamily="49" charset="0"/>
              </a:rPr>
            </a:b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err="1">
                <a:ln>
                  <a:noFill/>
                </a:ln>
                <a:solidFill>
                  <a:srgbClr val="000000"/>
                </a:solidFill>
                <a:effectLst/>
                <a:latin typeface="Consolas" panose="020B0609020204030204" pitchFamily="49" charset="0"/>
              </a:rPr>
              <a:t>System.</a:t>
            </a:r>
            <a:r>
              <a:rPr kumimoji="0" lang="en-US" altLang="en-US" sz="1600" b="1" i="1" u="none" strike="noStrike" cap="none" normalizeH="0" baseline="0" dirty="0" err="1">
                <a:ln>
                  <a:noFill/>
                </a:ln>
                <a:solidFill>
                  <a:srgbClr val="660E7A"/>
                </a:solidFill>
                <a:effectLst/>
                <a:latin typeface="Consolas" panose="020B0609020204030204" pitchFamily="49" charset="0"/>
              </a:rPr>
              <a:t>out</a:t>
            </a:r>
            <a:r>
              <a:rPr kumimoji="0" lang="en-US" altLang="en-US" sz="1600" b="0" i="0" u="none" strike="noStrike" cap="none" normalizeH="0" baseline="0" dirty="0" err="1">
                <a:ln>
                  <a:noFill/>
                </a:ln>
                <a:solidFill>
                  <a:srgbClr val="000000"/>
                </a:solidFill>
                <a:effectLst/>
                <a:latin typeface="Consolas" panose="020B0609020204030204" pitchFamily="49" charset="0"/>
              </a:rPr>
              <a:t>.println</a:t>
            </a:r>
            <a:r>
              <a:rPr kumimoji="0" lang="en-US" altLang="en-US" sz="1600" b="0" i="0" u="none" strike="noStrike" cap="none" normalizeH="0" baseline="0" dirty="0">
                <a:ln>
                  <a:noFill/>
                </a:ln>
                <a:solidFill>
                  <a:srgbClr val="000000"/>
                </a:solidFill>
                <a:effectLst/>
                <a:latin typeface="Consolas" panose="020B0609020204030204" pitchFamily="49" charset="0"/>
              </a:rPr>
              <a:t>(</a:t>
            </a:r>
            <a:r>
              <a:rPr kumimoji="0" lang="en-US" altLang="en-US" sz="1600" b="1" i="0" u="none" strike="noStrike" cap="none" normalizeH="0" baseline="0" dirty="0">
                <a:ln>
                  <a:noFill/>
                </a:ln>
                <a:solidFill>
                  <a:srgbClr val="008000"/>
                </a:solidFill>
                <a:effectLst/>
                <a:latin typeface="Consolas" panose="020B0609020204030204" pitchFamily="49" charset="0"/>
              </a:rPr>
              <a:t>"</a:t>
            </a:r>
            <a:r>
              <a:rPr kumimoji="0" lang="en-US" altLang="en-US" sz="1600" b="1" i="0" u="none" strike="noStrike" cap="none" normalizeH="0" baseline="0" dirty="0" err="1">
                <a:ln>
                  <a:noFill/>
                </a:ln>
                <a:solidFill>
                  <a:srgbClr val="008000"/>
                </a:solidFill>
                <a:effectLst/>
                <a:latin typeface="Consolas" panose="020B0609020204030204" pitchFamily="49" charset="0"/>
              </a:rPr>
              <a:t>Zzz</a:t>
            </a:r>
            <a:r>
              <a:rPr kumimoji="0" lang="en-US" altLang="en-US" sz="1600" b="1" i="0" u="none" strike="noStrike" cap="none" normalizeH="0" baseline="0" dirty="0">
                <a:ln>
                  <a:noFill/>
                </a:ln>
                <a:solidFill>
                  <a:srgbClr val="008000"/>
                </a:solidFill>
                <a:effectLst/>
                <a:latin typeface="Consolas" panose="020B0609020204030204" pitchFamily="49" charset="0"/>
              </a:rPr>
              <a:t>"</a:t>
            </a:r>
            <a:r>
              <a:rPr kumimoji="0" lang="en-US" altLang="en-US" sz="1600" b="0" i="0" u="none" strike="noStrike" cap="none" normalizeH="0" baseline="0" dirty="0">
                <a:ln>
                  <a:noFill/>
                </a:ln>
                <a:solidFill>
                  <a:srgbClr val="000000"/>
                </a:solidFill>
                <a:effectLst/>
                <a:latin typeface="Consolas" panose="020B0609020204030204" pitchFamily="49" charset="0"/>
              </a:rPr>
              <a:t>);</a:t>
            </a:r>
            <a:br>
              <a:rPr kumimoji="0" lang="en-US" altLang="en-US" sz="1600" b="0" i="0" u="none" strike="noStrike" cap="none" normalizeH="0" baseline="0" dirty="0">
                <a:ln>
                  <a:noFill/>
                </a:ln>
                <a:solidFill>
                  <a:srgbClr val="000000"/>
                </a:solidFill>
                <a:effectLst/>
                <a:latin typeface="Consolas" panose="020B0609020204030204" pitchFamily="49" charset="0"/>
              </a:rPr>
            </a:br>
            <a:r>
              <a:rPr kumimoji="0" lang="en-US" altLang="en-US" sz="1600" b="0" i="0" u="none" strike="noStrike" cap="none" normalizeH="0" baseline="0" dirty="0">
                <a:ln>
                  <a:noFill/>
                </a:ln>
                <a:solidFill>
                  <a:srgbClr val="000000"/>
                </a:solidFill>
                <a:effectLst/>
                <a:latin typeface="Consolas" panose="020B0609020204030204" pitchFamily="49" charset="0"/>
              </a:rPr>
              <a:t>    }</a:t>
            </a:r>
            <a:br>
              <a:rPr kumimoji="0" lang="en-US" altLang="en-US" sz="1600" b="0" i="0" u="none" strike="noStrike" cap="none" normalizeH="0" baseline="0" dirty="0">
                <a:ln>
                  <a:noFill/>
                </a:ln>
                <a:solidFill>
                  <a:srgbClr val="000000"/>
                </a:solidFill>
                <a:effectLst/>
                <a:latin typeface="Consolas" panose="020B0609020204030204" pitchFamily="49" charset="0"/>
              </a:rPr>
            </a:br>
            <a:r>
              <a:rPr kumimoji="0" lang="en-US" altLang="en-US" sz="1600" b="0" i="0" u="none" strike="noStrike" cap="none" normalizeH="0" baseline="0" dirty="0">
                <a:ln>
                  <a:noFill/>
                </a:ln>
                <a:solidFill>
                  <a:srgbClr val="000000"/>
                </a:solidFill>
                <a:effectLst/>
                <a:latin typeface="Consolas" panose="020B0609020204030204" pitchFamily="49" charset="0"/>
              </a:rPr>
              <a:t>}</a:t>
            </a:r>
            <a:br>
              <a:rPr kumimoji="0" lang="en-US" altLang="en-US" sz="1600" b="0" i="0" u="none" strike="noStrike" cap="none" normalizeH="0" baseline="0" dirty="0">
                <a:ln>
                  <a:noFill/>
                </a:ln>
                <a:solidFill>
                  <a:srgbClr val="000000"/>
                </a:solidFill>
                <a:effectLst/>
                <a:latin typeface="Consolas" panose="020B0609020204030204" pitchFamily="49" charset="0"/>
              </a:rPr>
            </a:br>
            <a:br>
              <a:rPr kumimoji="0" lang="en-US" altLang="en-US" sz="1600" b="0" i="0" u="none" strike="noStrike" cap="none" normalizeH="0" baseline="0" dirty="0">
                <a:ln>
                  <a:noFill/>
                </a:ln>
                <a:solidFill>
                  <a:srgbClr val="000000"/>
                </a:solidFill>
                <a:effectLst/>
                <a:latin typeface="Consolas" panose="020B0609020204030204" pitchFamily="49" charset="0"/>
              </a:rPr>
            </a:br>
            <a:r>
              <a:rPr kumimoji="0" lang="en-US" altLang="en-US" sz="1600" b="0" i="1" u="none" strike="noStrike" cap="none" normalizeH="0" baseline="0" dirty="0">
                <a:ln>
                  <a:noFill/>
                </a:ln>
                <a:solidFill>
                  <a:srgbClr val="808080"/>
                </a:solidFill>
                <a:effectLst/>
                <a:latin typeface="Consolas" panose="020B0609020204030204" pitchFamily="49" charset="0"/>
              </a:rPr>
              <a:t>// Subclass (inherit from Animal)</a:t>
            </a:r>
            <a:br>
              <a:rPr kumimoji="0" lang="en-US" altLang="en-US" sz="1600" b="0" i="1" u="none" strike="noStrike" cap="none" normalizeH="0" baseline="0" dirty="0">
                <a:ln>
                  <a:noFill/>
                </a:ln>
                <a:solidFill>
                  <a:srgbClr val="808080"/>
                </a:solidFill>
                <a:effectLst/>
                <a:latin typeface="Consolas" panose="020B0609020204030204" pitchFamily="49" charset="0"/>
              </a:rPr>
            </a:br>
            <a:r>
              <a:rPr kumimoji="0" lang="en-US" altLang="en-US" sz="1600" b="1" i="0" u="none" strike="noStrike" cap="none" normalizeH="0" baseline="0" dirty="0">
                <a:ln>
                  <a:noFill/>
                </a:ln>
                <a:solidFill>
                  <a:srgbClr val="000080"/>
                </a:solidFill>
                <a:effectLst/>
                <a:latin typeface="Consolas" panose="020B0609020204030204" pitchFamily="49" charset="0"/>
              </a:rPr>
              <a:t>class </a:t>
            </a:r>
            <a:r>
              <a:rPr kumimoji="0" lang="en-US" altLang="en-US" sz="1600" b="0" i="0" u="none" strike="noStrike" cap="none" normalizeH="0" baseline="0" dirty="0">
                <a:ln>
                  <a:noFill/>
                </a:ln>
                <a:solidFill>
                  <a:srgbClr val="000000"/>
                </a:solidFill>
                <a:effectLst/>
                <a:latin typeface="Consolas" panose="020B0609020204030204" pitchFamily="49" charset="0"/>
              </a:rPr>
              <a:t>Pig </a:t>
            </a:r>
            <a:r>
              <a:rPr kumimoji="0" lang="en-US" altLang="en-US" sz="1600" b="1" i="0" u="none" strike="noStrike" cap="none" normalizeH="0" baseline="0" dirty="0">
                <a:ln>
                  <a:noFill/>
                </a:ln>
                <a:solidFill>
                  <a:srgbClr val="000080"/>
                </a:solidFill>
                <a:effectLst/>
                <a:latin typeface="Consolas" panose="020B0609020204030204" pitchFamily="49" charset="0"/>
              </a:rPr>
              <a:t>extends </a:t>
            </a:r>
            <a:r>
              <a:rPr kumimoji="0" lang="en-US" altLang="en-US" sz="1600" b="0" i="0" u="none" strike="noStrike" cap="none" normalizeH="0" baseline="0" dirty="0">
                <a:ln>
                  <a:noFill/>
                </a:ln>
                <a:solidFill>
                  <a:srgbClr val="000000"/>
                </a:solidFill>
                <a:effectLst/>
                <a:latin typeface="Consolas" panose="020B0609020204030204" pitchFamily="49" charset="0"/>
              </a:rPr>
              <a:t>Animal {</a:t>
            </a:r>
            <a:br>
              <a:rPr kumimoji="0" lang="en-US" altLang="en-US" sz="1600" b="0" i="0" u="none" strike="noStrike" cap="none" normalizeH="0" baseline="0" dirty="0">
                <a:ln>
                  <a:noFill/>
                </a:ln>
                <a:solidFill>
                  <a:srgbClr val="000000"/>
                </a:solidFill>
                <a:effectLst/>
                <a:latin typeface="Consolas" panose="020B0609020204030204" pitchFamily="49" charset="0"/>
              </a:rPr>
            </a:b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1" i="0" u="none" strike="noStrike" cap="none" normalizeH="0" baseline="0" dirty="0">
                <a:ln>
                  <a:noFill/>
                </a:ln>
                <a:solidFill>
                  <a:srgbClr val="000080"/>
                </a:solidFill>
                <a:effectLst/>
                <a:latin typeface="Consolas" panose="020B0609020204030204" pitchFamily="49" charset="0"/>
              </a:rPr>
              <a:t>public void </a:t>
            </a:r>
            <a:r>
              <a:rPr kumimoji="0" lang="en-US" altLang="en-US" sz="1600" b="0" i="0" u="none" strike="noStrike" cap="none" normalizeH="0" baseline="0" dirty="0" err="1">
                <a:ln>
                  <a:noFill/>
                </a:ln>
                <a:solidFill>
                  <a:srgbClr val="000000"/>
                </a:solidFill>
                <a:effectLst/>
                <a:latin typeface="Consolas" panose="020B0609020204030204" pitchFamily="49" charset="0"/>
              </a:rPr>
              <a:t>animalSound</a:t>
            </a:r>
            <a:r>
              <a:rPr kumimoji="0" lang="en-US" altLang="en-US" sz="1600" b="0" i="0" u="none" strike="noStrike" cap="none" normalizeH="0" baseline="0" dirty="0">
                <a:ln>
                  <a:noFill/>
                </a:ln>
                <a:solidFill>
                  <a:srgbClr val="000000"/>
                </a:solidFill>
                <a:effectLst/>
                <a:latin typeface="Consolas" panose="020B0609020204030204" pitchFamily="49" charset="0"/>
              </a:rPr>
              <a:t>() {</a:t>
            </a:r>
            <a:br>
              <a:rPr kumimoji="0" lang="en-US" altLang="en-US" sz="1600" b="0" i="0" u="none" strike="noStrike" cap="none" normalizeH="0" baseline="0" dirty="0">
                <a:ln>
                  <a:noFill/>
                </a:ln>
                <a:solidFill>
                  <a:srgbClr val="000000"/>
                </a:solidFill>
                <a:effectLst/>
                <a:latin typeface="Consolas" panose="020B0609020204030204" pitchFamily="49" charset="0"/>
              </a:rPr>
            </a:b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1" u="none" strike="noStrike" cap="none" normalizeH="0" baseline="0" dirty="0">
                <a:ln>
                  <a:noFill/>
                </a:ln>
                <a:solidFill>
                  <a:srgbClr val="808080"/>
                </a:solidFill>
                <a:effectLst/>
                <a:latin typeface="Consolas" panose="020B0609020204030204" pitchFamily="49" charset="0"/>
              </a:rPr>
              <a:t>// The body of </a:t>
            </a:r>
            <a:r>
              <a:rPr kumimoji="0" lang="en-US" altLang="en-US" sz="1600" b="0" i="1" u="none" strike="noStrike" cap="none" normalizeH="0" baseline="0" dirty="0" err="1">
                <a:ln>
                  <a:noFill/>
                </a:ln>
                <a:solidFill>
                  <a:srgbClr val="808080"/>
                </a:solidFill>
                <a:effectLst/>
                <a:latin typeface="Consolas" panose="020B0609020204030204" pitchFamily="49" charset="0"/>
              </a:rPr>
              <a:t>animalSound</a:t>
            </a:r>
            <a:r>
              <a:rPr kumimoji="0" lang="en-US" altLang="en-US" sz="1600" b="0" i="1" u="none" strike="noStrike" cap="none" normalizeH="0" baseline="0" dirty="0">
                <a:ln>
                  <a:noFill/>
                </a:ln>
                <a:solidFill>
                  <a:srgbClr val="808080"/>
                </a:solidFill>
                <a:effectLst/>
                <a:latin typeface="Consolas" panose="020B0609020204030204" pitchFamily="49" charset="0"/>
              </a:rPr>
              <a:t>() is provided here</a:t>
            </a:r>
            <a:br>
              <a:rPr kumimoji="0" lang="en-US" altLang="en-US" sz="1600" b="0" i="1" u="none" strike="noStrike" cap="none" normalizeH="0" baseline="0" dirty="0">
                <a:ln>
                  <a:noFill/>
                </a:ln>
                <a:solidFill>
                  <a:srgbClr val="808080"/>
                </a:solidFill>
                <a:effectLst/>
                <a:latin typeface="Consolas" panose="020B0609020204030204" pitchFamily="49" charset="0"/>
              </a:rPr>
            </a:br>
            <a:r>
              <a:rPr kumimoji="0" lang="en-US" altLang="en-US" sz="1600" b="0" i="1" u="none" strike="noStrike" cap="none" normalizeH="0" baseline="0" dirty="0">
                <a:ln>
                  <a:noFill/>
                </a:ln>
                <a:solidFill>
                  <a:srgbClr val="808080"/>
                </a:solidFill>
                <a:effectLst/>
                <a:latin typeface="Consolas" panose="020B0609020204030204" pitchFamily="49" charset="0"/>
              </a:rPr>
              <a:t>        </a:t>
            </a:r>
            <a:r>
              <a:rPr kumimoji="0" lang="en-US" altLang="en-US" sz="1600" b="0" i="0" u="none" strike="noStrike" cap="none" normalizeH="0" baseline="0" dirty="0" err="1">
                <a:ln>
                  <a:noFill/>
                </a:ln>
                <a:solidFill>
                  <a:srgbClr val="000000"/>
                </a:solidFill>
                <a:effectLst/>
                <a:latin typeface="Consolas" panose="020B0609020204030204" pitchFamily="49" charset="0"/>
              </a:rPr>
              <a:t>System.</a:t>
            </a:r>
            <a:r>
              <a:rPr kumimoji="0" lang="en-US" altLang="en-US" sz="1600" b="1" i="1" u="none" strike="noStrike" cap="none" normalizeH="0" baseline="0" dirty="0" err="1">
                <a:ln>
                  <a:noFill/>
                </a:ln>
                <a:solidFill>
                  <a:srgbClr val="660E7A"/>
                </a:solidFill>
                <a:effectLst/>
                <a:latin typeface="Consolas" panose="020B0609020204030204" pitchFamily="49" charset="0"/>
              </a:rPr>
              <a:t>out</a:t>
            </a:r>
            <a:r>
              <a:rPr kumimoji="0" lang="en-US" altLang="en-US" sz="1600" b="0" i="0" u="none" strike="noStrike" cap="none" normalizeH="0" baseline="0" dirty="0" err="1">
                <a:ln>
                  <a:noFill/>
                </a:ln>
                <a:solidFill>
                  <a:srgbClr val="000000"/>
                </a:solidFill>
                <a:effectLst/>
                <a:latin typeface="Consolas" panose="020B0609020204030204" pitchFamily="49" charset="0"/>
              </a:rPr>
              <a:t>.println</a:t>
            </a:r>
            <a:r>
              <a:rPr kumimoji="0" lang="en-US" altLang="en-US" sz="1600" b="0" i="0" u="none" strike="noStrike" cap="none" normalizeH="0" baseline="0" dirty="0">
                <a:ln>
                  <a:noFill/>
                </a:ln>
                <a:solidFill>
                  <a:srgbClr val="000000"/>
                </a:solidFill>
                <a:effectLst/>
                <a:latin typeface="Consolas" panose="020B0609020204030204" pitchFamily="49" charset="0"/>
              </a:rPr>
              <a:t>(</a:t>
            </a:r>
            <a:r>
              <a:rPr kumimoji="0" lang="en-US" altLang="en-US" sz="1600" b="1" i="0" u="none" strike="noStrike" cap="none" normalizeH="0" baseline="0" dirty="0">
                <a:ln>
                  <a:noFill/>
                </a:ln>
                <a:solidFill>
                  <a:srgbClr val="008000"/>
                </a:solidFill>
                <a:effectLst/>
                <a:latin typeface="Consolas" panose="020B0609020204030204" pitchFamily="49" charset="0"/>
              </a:rPr>
              <a:t>"The pig says: wee wee"</a:t>
            </a:r>
            <a:r>
              <a:rPr kumimoji="0" lang="en-US" altLang="en-US" sz="1600" b="0" i="0" u="none" strike="noStrike" cap="none" normalizeH="0" baseline="0" dirty="0">
                <a:ln>
                  <a:noFill/>
                </a:ln>
                <a:solidFill>
                  <a:srgbClr val="000000"/>
                </a:solidFill>
                <a:effectLst/>
                <a:latin typeface="Consolas" panose="020B0609020204030204" pitchFamily="49" charset="0"/>
              </a:rPr>
              <a:t>);</a:t>
            </a:r>
            <a:br>
              <a:rPr kumimoji="0" lang="en-US" altLang="en-US" sz="1600" b="0" i="0" u="none" strike="noStrike" cap="none" normalizeH="0" baseline="0" dirty="0">
                <a:ln>
                  <a:noFill/>
                </a:ln>
                <a:solidFill>
                  <a:srgbClr val="000000"/>
                </a:solidFill>
                <a:effectLst/>
                <a:latin typeface="Consolas" panose="020B0609020204030204" pitchFamily="49" charset="0"/>
              </a:rPr>
            </a:br>
            <a:r>
              <a:rPr kumimoji="0" lang="en-US" altLang="en-US" sz="1600" b="0" i="0" u="none" strike="noStrike" cap="none" normalizeH="0" baseline="0" dirty="0">
                <a:ln>
                  <a:noFill/>
                </a:ln>
                <a:solidFill>
                  <a:srgbClr val="000000"/>
                </a:solidFill>
                <a:effectLst/>
                <a:latin typeface="Consolas" panose="020B0609020204030204" pitchFamily="49" charset="0"/>
              </a:rPr>
              <a:t>    }</a:t>
            </a:r>
            <a:br>
              <a:rPr kumimoji="0" lang="en-US" altLang="en-US" sz="1600" b="0" i="0" u="none" strike="noStrike" cap="none" normalizeH="0" baseline="0" dirty="0">
                <a:ln>
                  <a:noFill/>
                </a:ln>
                <a:solidFill>
                  <a:srgbClr val="000000"/>
                </a:solidFill>
                <a:effectLst/>
                <a:latin typeface="Consolas" panose="020B0609020204030204" pitchFamily="49" charset="0"/>
              </a:rPr>
            </a:br>
            <a:r>
              <a:rPr kumimoji="0" lang="en-US" altLang="en-US" sz="1600" b="0" i="0" u="none" strike="noStrike" cap="none" normalizeH="0" baseline="0" dirty="0">
                <a:ln>
                  <a:noFill/>
                </a:ln>
                <a:solidFill>
                  <a:srgbClr val="000000"/>
                </a:solidFill>
                <a:effectLst/>
                <a:latin typeface="Consolas" panose="020B0609020204030204" pitchFamily="49" charset="0"/>
              </a:rPr>
              <a:t>}</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
        <p:nvSpPr>
          <p:cNvPr id="7" name="Rectangle 2">
            <a:extLst>
              <a:ext uri="{FF2B5EF4-FFF2-40B4-BE49-F238E27FC236}">
                <a16:creationId xmlns:a16="http://schemas.microsoft.com/office/drawing/2014/main" id="{CDE71C5D-E781-483F-9F95-B3318BBAC96F}"/>
              </a:ext>
            </a:extLst>
          </p:cNvPr>
          <p:cNvSpPr>
            <a:spLocks noChangeArrowheads="1"/>
          </p:cNvSpPr>
          <p:nvPr/>
        </p:nvSpPr>
        <p:spPr bwMode="auto">
          <a:xfrm>
            <a:off x="7084382" y="1690688"/>
            <a:ext cx="5042516" cy="230832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000080"/>
                </a:solidFill>
                <a:effectLst/>
                <a:latin typeface="Consolas" panose="020B0609020204030204" pitchFamily="49" charset="0"/>
              </a:rPr>
              <a:t>class </a:t>
            </a:r>
            <a:r>
              <a:rPr kumimoji="0" lang="en-US" altLang="en-US" sz="1600" b="0" i="0" u="none" strike="noStrike" cap="none" normalizeH="0" baseline="0" dirty="0" err="1">
                <a:ln>
                  <a:noFill/>
                </a:ln>
                <a:solidFill>
                  <a:srgbClr val="000000"/>
                </a:solidFill>
                <a:effectLst/>
                <a:latin typeface="Consolas" panose="020B0609020204030204" pitchFamily="49" charset="0"/>
              </a:rPr>
              <a:t>MyMainClass</a:t>
            </a:r>
            <a:r>
              <a:rPr kumimoji="0" lang="en-US" altLang="en-US" sz="1600" b="0" i="0" u="none" strike="noStrike" cap="none" normalizeH="0" baseline="0" dirty="0">
                <a:ln>
                  <a:noFill/>
                </a:ln>
                <a:solidFill>
                  <a:srgbClr val="000000"/>
                </a:solidFill>
                <a:effectLst/>
                <a:latin typeface="Consolas" panose="020B0609020204030204" pitchFamily="49" charset="0"/>
              </a:rPr>
              <a:t> {</a:t>
            </a:r>
            <a:br>
              <a:rPr kumimoji="0" lang="en-US" altLang="en-US" sz="1600" b="0" i="0" u="none" strike="noStrike" cap="none" normalizeH="0" baseline="0" dirty="0">
                <a:ln>
                  <a:noFill/>
                </a:ln>
                <a:solidFill>
                  <a:srgbClr val="000000"/>
                </a:solidFill>
                <a:effectLst/>
                <a:latin typeface="Consolas" panose="020B0609020204030204" pitchFamily="49" charset="0"/>
              </a:rPr>
            </a:b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1" i="0" u="none" strike="noStrike" cap="none" normalizeH="0" baseline="0" dirty="0">
                <a:ln>
                  <a:noFill/>
                </a:ln>
                <a:solidFill>
                  <a:srgbClr val="000080"/>
                </a:solidFill>
                <a:effectLst/>
                <a:latin typeface="Consolas" panose="020B0609020204030204" pitchFamily="49" charset="0"/>
              </a:rPr>
              <a:t>public static void </a:t>
            </a:r>
            <a:r>
              <a:rPr kumimoji="0" lang="en-US" altLang="en-US" sz="1600" b="0" i="0" u="none" strike="noStrike" cap="none" normalizeH="0" baseline="0" dirty="0">
                <a:ln>
                  <a:noFill/>
                </a:ln>
                <a:solidFill>
                  <a:srgbClr val="000000"/>
                </a:solidFill>
                <a:effectLst/>
                <a:latin typeface="Consolas" panose="020B0609020204030204" pitchFamily="49" charset="0"/>
              </a:rPr>
              <a:t>main(String[] </a:t>
            </a:r>
            <a:r>
              <a:rPr kumimoji="0" lang="en-US" altLang="en-US" sz="1600" b="0" i="0" u="none" strike="noStrike" cap="none" normalizeH="0" baseline="0" dirty="0" err="1">
                <a:ln>
                  <a:noFill/>
                </a:ln>
                <a:solidFill>
                  <a:srgbClr val="000000"/>
                </a:solidFill>
                <a:effectLst/>
                <a:latin typeface="Consolas" panose="020B0609020204030204" pitchFamily="49" charset="0"/>
              </a:rPr>
              <a:t>args</a:t>
            </a:r>
            <a:r>
              <a:rPr kumimoji="0" lang="en-US" altLang="en-US" sz="1600" b="0" i="0" u="none" strike="noStrike" cap="none" normalizeH="0" baseline="0" dirty="0">
                <a:ln>
                  <a:noFill/>
                </a:ln>
                <a:solidFill>
                  <a:srgbClr val="000000"/>
                </a:solidFill>
                <a:effectLst/>
                <a:latin typeface="Consolas" panose="020B0609020204030204" pitchFamily="49" charset="0"/>
              </a:rPr>
              <a:t>) {</a:t>
            </a:r>
            <a:br>
              <a:rPr kumimoji="0" lang="en-US" altLang="en-US" sz="1600" b="0" i="0" u="none" strike="noStrike" cap="none" normalizeH="0" baseline="0" dirty="0">
                <a:ln>
                  <a:noFill/>
                </a:ln>
                <a:solidFill>
                  <a:srgbClr val="000000"/>
                </a:solidFill>
                <a:effectLst/>
                <a:latin typeface="Consolas" panose="020B0609020204030204" pitchFamily="49" charset="0"/>
              </a:rPr>
            </a:br>
            <a:r>
              <a:rPr kumimoji="0" lang="en-US" altLang="en-US" sz="1600" b="0" i="0" u="none" strike="noStrike" cap="none" normalizeH="0" baseline="0" dirty="0">
                <a:ln>
                  <a:noFill/>
                </a:ln>
                <a:solidFill>
                  <a:srgbClr val="000000"/>
                </a:solidFill>
                <a:effectLst/>
                <a:latin typeface="Consolas" panose="020B0609020204030204" pitchFamily="49" charset="0"/>
              </a:rPr>
              <a:t>        Pig </a:t>
            </a:r>
            <a:r>
              <a:rPr kumimoji="0" lang="en-US" altLang="en-US" sz="1600" b="0" i="0" u="none" strike="noStrike" cap="none" normalizeH="0" baseline="0" dirty="0" err="1">
                <a:ln>
                  <a:noFill/>
                </a:ln>
                <a:solidFill>
                  <a:srgbClr val="000000"/>
                </a:solidFill>
                <a:effectLst/>
                <a:latin typeface="Consolas" panose="020B0609020204030204" pitchFamily="49" charset="0"/>
              </a:rPr>
              <a:t>myPig</a:t>
            </a:r>
            <a:r>
              <a:rPr kumimoji="0" lang="en-US" altLang="en-US" sz="1600" b="0" i="0" u="none" strike="noStrike" cap="none" normalizeH="0" baseline="0" dirty="0">
                <a:ln>
                  <a:noFill/>
                </a:ln>
                <a:solidFill>
                  <a:srgbClr val="000000"/>
                </a:solidFill>
                <a:effectLst/>
                <a:latin typeface="Consolas" panose="020B0609020204030204" pitchFamily="49" charset="0"/>
              </a:rPr>
              <a:t> = </a:t>
            </a:r>
            <a:r>
              <a:rPr kumimoji="0" lang="en-US" altLang="en-US" sz="1600" b="1" i="0" u="none" strike="noStrike" cap="none" normalizeH="0" baseline="0" dirty="0">
                <a:ln>
                  <a:noFill/>
                </a:ln>
                <a:solidFill>
                  <a:srgbClr val="000080"/>
                </a:solidFill>
                <a:effectLst/>
                <a:latin typeface="Consolas" panose="020B0609020204030204" pitchFamily="49" charset="0"/>
              </a:rPr>
              <a:t>new </a:t>
            </a:r>
            <a:r>
              <a:rPr kumimoji="0" lang="en-US" altLang="en-US" sz="1600" b="0" i="0" u="none" strike="noStrike" cap="none" normalizeH="0" baseline="0" dirty="0">
                <a:ln>
                  <a:noFill/>
                </a:ln>
                <a:solidFill>
                  <a:srgbClr val="000000"/>
                </a:solidFill>
                <a:effectLst/>
                <a:latin typeface="Consolas" panose="020B0609020204030204" pitchFamily="49" charset="0"/>
              </a:rPr>
              <a:t>Pig(); </a:t>
            </a:r>
            <a:r>
              <a:rPr kumimoji="0" lang="en-US" altLang="en-US" sz="1600" b="0" i="1" u="none" strike="noStrike" cap="none" normalizeH="0" baseline="0" dirty="0">
                <a:ln>
                  <a:noFill/>
                </a:ln>
                <a:solidFill>
                  <a:srgbClr val="808080"/>
                </a:solidFill>
                <a:effectLst/>
                <a:latin typeface="Consolas" panose="020B0609020204030204" pitchFamily="49" charset="0"/>
              </a:rPr>
              <a:t>// Create a Pig object</a:t>
            </a:r>
            <a:br>
              <a:rPr kumimoji="0" lang="en-US" altLang="en-US" sz="1600" b="0" i="1" u="none" strike="noStrike" cap="none" normalizeH="0" baseline="0" dirty="0">
                <a:ln>
                  <a:noFill/>
                </a:ln>
                <a:solidFill>
                  <a:srgbClr val="808080"/>
                </a:solidFill>
                <a:effectLst/>
                <a:latin typeface="Consolas" panose="020B0609020204030204" pitchFamily="49" charset="0"/>
              </a:rPr>
            </a:br>
            <a:r>
              <a:rPr kumimoji="0" lang="en-US" altLang="en-US" sz="1600" b="0" i="1" u="none" strike="noStrike" cap="none" normalizeH="0" baseline="0" dirty="0">
                <a:ln>
                  <a:noFill/>
                </a:ln>
                <a:solidFill>
                  <a:srgbClr val="808080"/>
                </a:solidFill>
                <a:effectLst/>
                <a:latin typeface="Consolas" panose="020B0609020204030204" pitchFamily="49" charset="0"/>
              </a:rPr>
              <a:t>        </a:t>
            </a:r>
            <a:r>
              <a:rPr kumimoji="0" lang="en-US" altLang="en-US" sz="1600" b="0" i="0" u="none" strike="noStrike" cap="none" normalizeH="0" baseline="0" dirty="0" err="1">
                <a:ln>
                  <a:noFill/>
                </a:ln>
                <a:solidFill>
                  <a:srgbClr val="000000"/>
                </a:solidFill>
                <a:effectLst/>
                <a:latin typeface="Consolas" panose="020B0609020204030204" pitchFamily="49" charset="0"/>
              </a:rPr>
              <a:t>myPig.animalSound</a:t>
            </a:r>
            <a:r>
              <a:rPr kumimoji="0" lang="en-US" altLang="en-US" sz="1600" b="0" i="0" u="none" strike="noStrike" cap="none" normalizeH="0" baseline="0" dirty="0">
                <a:ln>
                  <a:noFill/>
                </a:ln>
                <a:solidFill>
                  <a:srgbClr val="000000"/>
                </a:solidFill>
                <a:effectLst/>
                <a:latin typeface="Consolas" panose="020B0609020204030204" pitchFamily="49" charset="0"/>
              </a:rPr>
              <a:t>();</a:t>
            </a:r>
            <a:br>
              <a:rPr kumimoji="0" lang="en-US" altLang="en-US" sz="1600" b="0" i="0" u="none" strike="noStrike" cap="none" normalizeH="0" baseline="0" dirty="0">
                <a:ln>
                  <a:noFill/>
                </a:ln>
                <a:solidFill>
                  <a:srgbClr val="000000"/>
                </a:solidFill>
                <a:effectLst/>
                <a:latin typeface="Consolas" panose="020B0609020204030204" pitchFamily="49" charset="0"/>
              </a:rPr>
            </a:b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err="1">
                <a:ln>
                  <a:noFill/>
                </a:ln>
                <a:solidFill>
                  <a:srgbClr val="000000"/>
                </a:solidFill>
                <a:effectLst/>
                <a:latin typeface="Consolas" panose="020B0609020204030204" pitchFamily="49" charset="0"/>
              </a:rPr>
              <a:t>myPig.sleep</a:t>
            </a:r>
            <a:r>
              <a:rPr kumimoji="0" lang="en-US" altLang="en-US" sz="1600" b="0" i="0" u="none" strike="noStrike" cap="none" normalizeH="0" baseline="0" dirty="0">
                <a:ln>
                  <a:noFill/>
                </a:ln>
                <a:solidFill>
                  <a:srgbClr val="000000"/>
                </a:solidFill>
                <a:effectLst/>
                <a:latin typeface="Consolas" panose="020B0609020204030204" pitchFamily="49" charset="0"/>
              </a:rPr>
              <a:t>();</a:t>
            </a:r>
            <a:br>
              <a:rPr kumimoji="0" lang="en-US" altLang="en-US" sz="1600" b="0" i="0" u="none" strike="noStrike" cap="none" normalizeH="0" baseline="0" dirty="0">
                <a:ln>
                  <a:noFill/>
                </a:ln>
                <a:solidFill>
                  <a:srgbClr val="000000"/>
                </a:solidFill>
                <a:effectLst/>
                <a:latin typeface="Consolas" panose="020B0609020204030204" pitchFamily="49" charset="0"/>
              </a:rPr>
            </a:br>
            <a:r>
              <a:rPr kumimoji="0" lang="en-US" altLang="en-US" sz="1600" b="0" i="0" u="none" strike="noStrike" cap="none" normalizeH="0" baseline="0" dirty="0">
                <a:ln>
                  <a:noFill/>
                </a:ln>
                <a:solidFill>
                  <a:srgbClr val="000000"/>
                </a:solidFill>
                <a:effectLst/>
                <a:latin typeface="Consolas" panose="020B0609020204030204" pitchFamily="49" charset="0"/>
              </a:rPr>
              <a:t>    }</a:t>
            </a:r>
            <a:br>
              <a:rPr kumimoji="0" lang="en-US" altLang="en-US" sz="1600" b="0" i="0" u="none" strike="noStrike" cap="none" normalizeH="0" baseline="0" dirty="0">
                <a:ln>
                  <a:noFill/>
                </a:ln>
                <a:solidFill>
                  <a:srgbClr val="000000"/>
                </a:solidFill>
                <a:effectLst/>
                <a:latin typeface="Consolas" panose="020B0609020204030204" pitchFamily="49" charset="0"/>
              </a:rPr>
            </a:br>
            <a:r>
              <a:rPr kumimoji="0" lang="en-US" altLang="en-US" sz="1600" b="0" i="0" u="none" strike="noStrike" cap="none" normalizeH="0" baseline="0" dirty="0">
                <a:ln>
                  <a:noFill/>
                </a:ln>
                <a:solidFill>
                  <a:srgbClr val="000000"/>
                </a:solidFill>
                <a:effectLst/>
                <a:latin typeface="Consolas" panose="020B0609020204030204" pitchFamily="49" charset="0"/>
              </a:rPr>
              <a:t>}</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3781982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12958F-B082-4745-84BD-9476A6BBC557}"/>
              </a:ext>
            </a:extLst>
          </p:cNvPr>
          <p:cNvSpPr>
            <a:spLocks noGrp="1"/>
          </p:cNvSpPr>
          <p:nvPr>
            <p:ph type="title"/>
          </p:nvPr>
        </p:nvSpPr>
        <p:spPr/>
        <p:txBody>
          <a:bodyPr/>
          <a:lstStyle/>
          <a:p>
            <a:r>
              <a:rPr lang="en-US" dirty="0">
                <a:solidFill>
                  <a:srgbClr val="0070C0"/>
                </a:solidFill>
                <a:latin typeface="Times New Roman" panose="02020603050405020304" pitchFamily="18" charset="0"/>
                <a:cs typeface="Times New Roman" panose="02020603050405020304" pitchFamily="18" charset="0"/>
              </a:rPr>
              <a:t>Java Interface</a:t>
            </a:r>
          </a:p>
        </p:txBody>
      </p:sp>
      <p:sp>
        <p:nvSpPr>
          <p:cNvPr id="5" name="Content Placeholder 2">
            <a:extLst>
              <a:ext uri="{FF2B5EF4-FFF2-40B4-BE49-F238E27FC236}">
                <a16:creationId xmlns:a16="http://schemas.microsoft.com/office/drawing/2014/main" id="{6AF5DBE1-EE41-4D0E-BA8E-8B5BA70A9156}"/>
              </a:ext>
            </a:extLst>
          </p:cNvPr>
          <p:cNvSpPr txBox="1">
            <a:spLocks/>
          </p:cNvSpPr>
          <p:nvPr/>
        </p:nvSpPr>
        <p:spPr>
          <a:xfrm>
            <a:off x="838201" y="1880371"/>
            <a:ext cx="10515599" cy="451155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err="1">
                <a:latin typeface="Times New Roman" panose="02020603050405020304" pitchFamily="18" charset="0"/>
                <a:cs typeface="Times New Roman" panose="02020603050405020304" pitchFamily="18" charset="0"/>
              </a:rPr>
              <a:t>Là</a:t>
            </a:r>
            <a:r>
              <a:rPr lang="en-US" sz="2000" dirty="0">
                <a:latin typeface="Times New Roman" panose="02020603050405020304" pitchFamily="18" charset="0"/>
                <a:cs typeface="Times New Roman" panose="02020603050405020304" pitchFamily="18" charset="0"/>
              </a:rPr>
              <a:t> abstract class </a:t>
            </a:r>
            <a:r>
              <a:rPr lang="en-US" sz="2000" dirty="0" err="1">
                <a:latin typeface="Times New Roman" panose="02020603050405020304" pitchFamily="18" charset="0"/>
                <a:cs typeface="Times New Roman" panose="02020603050405020304" pitchFamily="18" charset="0"/>
              </a:rPr>
              <a:t>mà</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tất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cả</a:t>
            </a:r>
            <a:r>
              <a:rPr lang="en-US" sz="2000" dirty="0">
                <a:latin typeface="Times New Roman" panose="02020603050405020304" pitchFamily="18" charset="0"/>
                <a:cs typeface="Times New Roman" panose="02020603050405020304" pitchFamily="18" charset="0"/>
              </a:rPr>
              <a:t> method </a:t>
            </a:r>
            <a:r>
              <a:rPr lang="en-US" sz="2000" dirty="0" err="1">
                <a:latin typeface="Times New Roman" panose="02020603050405020304" pitchFamily="18" charset="0"/>
                <a:cs typeface="Times New Roman" panose="02020603050405020304" pitchFamily="18" charset="0"/>
              </a:rPr>
              <a:t>là</a:t>
            </a:r>
            <a:r>
              <a:rPr lang="en-US" sz="2000" dirty="0">
                <a:latin typeface="Times New Roman" panose="02020603050405020304" pitchFamily="18" charset="0"/>
                <a:cs typeface="Times New Roman" panose="02020603050405020304" pitchFamily="18" charset="0"/>
              </a:rPr>
              <a:t> abstract</a:t>
            </a:r>
          </a:p>
          <a:p>
            <a:r>
              <a:rPr lang="en-US" sz="2000" dirty="0" err="1">
                <a:latin typeface="Times New Roman" panose="02020603050405020304" pitchFamily="18" charset="0"/>
                <a:cs typeface="Times New Roman" panose="02020603050405020304" pitchFamily="18" charset="0"/>
              </a:rPr>
              <a:t>Không</a:t>
            </a:r>
            <a:r>
              <a:rPr lang="en-US" sz="2000" dirty="0">
                <a:latin typeface="Times New Roman" panose="02020603050405020304" pitchFamily="18" charset="0"/>
                <a:cs typeface="Times New Roman" panose="02020603050405020304" pitchFamily="18" charset="0"/>
              </a:rPr>
              <a:t> đ</a:t>
            </a:r>
            <a:r>
              <a:rPr lang="vi-VN" sz="2000" dirty="0">
                <a:latin typeface="Times New Roman" panose="02020603050405020304" pitchFamily="18" charset="0"/>
                <a:cs typeface="Times New Roman" panose="02020603050405020304" pitchFamily="18" charset="0"/>
              </a:rPr>
              <a:t>ư</a:t>
            </a:r>
            <a:r>
              <a:rPr lang="en-US" sz="2000" dirty="0" err="1">
                <a:latin typeface="Times New Roman" panose="02020603050405020304" pitchFamily="18" charset="0"/>
                <a:cs typeface="Times New Roman" panose="02020603050405020304" pitchFamily="18" charset="0"/>
              </a:rPr>
              <a:t>ợc</a:t>
            </a:r>
            <a:r>
              <a:rPr lang="en-US" sz="2000" dirty="0">
                <a:latin typeface="Times New Roman" panose="02020603050405020304" pitchFamily="18" charset="0"/>
                <a:cs typeface="Times New Roman" panose="02020603050405020304" pitchFamily="18" charset="0"/>
              </a:rPr>
              <a:t> dung </a:t>
            </a:r>
            <a:r>
              <a:rPr lang="en-US" sz="2000" dirty="0" err="1">
                <a:latin typeface="Times New Roman" panose="02020603050405020304" pitchFamily="18" charset="0"/>
                <a:cs typeface="Times New Roman" panose="02020603050405020304" pitchFamily="18" charset="0"/>
              </a:rPr>
              <a:t>để</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tạo</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đối</a:t>
            </a:r>
            <a:r>
              <a:rPr lang="en-US" sz="2000" dirty="0">
                <a:latin typeface="Times New Roman" panose="02020603050405020304" pitchFamily="18" charset="0"/>
                <a:cs typeface="Times New Roman" panose="02020603050405020304" pitchFamily="18" charset="0"/>
              </a:rPr>
              <a:t> t</a:t>
            </a:r>
            <a:r>
              <a:rPr lang="vi-VN" sz="2000" dirty="0">
                <a:latin typeface="Times New Roman" panose="02020603050405020304" pitchFamily="18" charset="0"/>
                <a:cs typeface="Times New Roman" panose="02020603050405020304" pitchFamily="18" charset="0"/>
              </a:rPr>
              <a:t>ư</a:t>
            </a:r>
            <a:r>
              <a:rPr lang="en-US" sz="2000" dirty="0" err="1">
                <a:latin typeface="Times New Roman" panose="02020603050405020304" pitchFamily="18" charset="0"/>
                <a:cs typeface="Times New Roman" panose="02020603050405020304" pitchFamily="18" charset="0"/>
              </a:rPr>
              <a:t>ợng</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Method </a:t>
            </a:r>
            <a:r>
              <a:rPr lang="en-US" sz="2000" dirty="0" err="1">
                <a:latin typeface="Times New Roman" panose="02020603050405020304" pitchFamily="18" charset="0"/>
                <a:cs typeface="Times New Roman" panose="02020603050405020304" pitchFamily="18" charset="0"/>
              </a:rPr>
              <a:t>trong</a:t>
            </a:r>
            <a:r>
              <a:rPr lang="en-US" sz="2000" dirty="0">
                <a:latin typeface="Times New Roman" panose="02020603050405020304" pitchFamily="18" charset="0"/>
                <a:cs typeface="Times New Roman" panose="02020603050405020304" pitchFamily="18" charset="0"/>
              </a:rPr>
              <a:t> interface </a:t>
            </a:r>
            <a:r>
              <a:rPr lang="en-US" sz="2000" dirty="0" err="1">
                <a:latin typeface="Times New Roman" panose="02020603050405020304" pitchFamily="18" charset="0"/>
                <a:cs typeface="Times New Roman" panose="02020603050405020304" pitchFamily="18" charset="0"/>
              </a:rPr>
              <a:t>mặc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định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là</a:t>
            </a:r>
            <a:r>
              <a:rPr lang="en-US" sz="2000" dirty="0">
                <a:latin typeface="Times New Roman" panose="02020603050405020304" pitchFamily="18" charset="0"/>
                <a:cs typeface="Times New Roman" panose="02020603050405020304" pitchFamily="18" charset="0"/>
              </a:rPr>
              <a:t> public </a:t>
            </a:r>
            <a:r>
              <a:rPr lang="en-US" sz="2000" dirty="0" err="1">
                <a:latin typeface="Times New Roman" panose="02020603050405020304" pitchFamily="18" charset="0"/>
                <a:cs typeface="Times New Roman" panose="02020603050405020304" pitchFamily="18" charset="0"/>
              </a:rPr>
              <a:t>và</a:t>
            </a:r>
            <a:r>
              <a:rPr lang="en-US" sz="2000" dirty="0">
                <a:latin typeface="Times New Roman" panose="02020603050405020304" pitchFamily="18" charset="0"/>
                <a:cs typeface="Times New Roman" panose="02020603050405020304" pitchFamily="18" charset="0"/>
              </a:rPr>
              <a:t> abstract</a:t>
            </a:r>
          </a:p>
          <a:p>
            <a:r>
              <a:rPr lang="en-US" sz="2000" dirty="0">
                <a:latin typeface="Times New Roman" panose="02020603050405020304" pitchFamily="18" charset="0"/>
                <a:cs typeface="Times New Roman" panose="02020603050405020304" pitchFamily="18" charset="0"/>
              </a:rPr>
              <a:t>Attribute </a:t>
            </a:r>
            <a:r>
              <a:rPr lang="en-US" sz="2000" dirty="0" err="1">
                <a:latin typeface="Times New Roman" panose="02020603050405020304" pitchFamily="18" charset="0"/>
                <a:cs typeface="Times New Roman" panose="02020603050405020304" pitchFamily="18" charset="0"/>
              </a:rPr>
              <a:t>trong</a:t>
            </a:r>
            <a:r>
              <a:rPr lang="en-US" sz="2000" dirty="0">
                <a:latin typeface="Times New Roman" panose="02020603050405020304" pitchFamily="18" charset="0"/>
                <a:cs typeface="Times New Roman" panose="02020603050405020304" pitchFamily="18" charset="0"/>
              </a:rPr>
              <a:t> interface </a:t>
            </a:r>
            <a:r>
              <a:rPr lang="en-US" sz="2000" dirty="0" err="1">
                <a:latin typeface="Times New Roman" panose="02020603050405020304" pitchFamily="18" charset="0"/>
                <a:cs typeface="Times New Roman" panose="02020603050405020304" pitchFamily="18" charset="0"/>
              </a:rPr>
              <a:t>mặc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định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là</a:t>
            </a:r>
            <a:r>
              <a:rPr lang="en-US" sz="2000" dirty="0">
                <a:latin typeface="Times New Roman" panose="02020603050405020304" pitchFamily="18" charset="0"/>
                <a:cs typeface="Times New Roman" panose="02020603050405020304" pitchFamily="18" charset="0"/>
              </a:rPr>
              <a:t> public, static </a:t>
            </a:r>
            <a:r>
              <a:rPr lang="en-US" sz="2000" dirty="0" err="1">
                <a:latin typeface="Times New Roman" panose="02020603050405020304" pitchFamily="18" charset="0"/>
                <a:cs typeface="Times New Roman" panose="02020603050405020304" pitchFamily="18" charset="0"/>
              </a:rPr>
              <a:t>và</a:t>
            </a:r>
            <a:r>
              <a:rPr lang="en-US" sz="2000" dirty="0">
                <a:latin typeface="Times New Roman" panose="02020603050405020304" pitchFamily="18" charset="0"/>
                <a:cs typeface="Times New Roman" panose="02020603050405020304" pitchFamily="18" charset="0"/>
              </a:rPr>
              <a:t> final</a:t>
            </a:r>
          </a:p>
          <a:p>
            <a:r>
              <a:rPr lang="en-US" sz="2000" dirty="0" err="1">
                <a:latin typeface="Times New Roman" panose="02020603050405020304" pitchFamily="18" charset="0"/>
                <a:cs typeface="Times New Roman" panose="02020603050405020304" pitchFamily="18" charset="0"/>
              </a:rPr>
              <a:t>Không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có</a:t>
            </a:r>
            <a:r>
              <a:rPr lang="en-US" sz="2000" dirty="0">
                <a:latin typeface="Times New Roman" panose="02020603050405020304" pitchFamily="18" charset="0"/>
                <a:cs typeface="Times New Roman" panose="02020603050405020304" pitchFamily="18" charset="0"/>
              </a:rPr>
              <a:t> constructor</a:t>
            </a:r>
          </a:p>
        </p:txBody>
      </p:sp>
      <p:sp>
        <p:nvSpPr>
          <p:cNvPr id="3" name="Rectangle 1">
            <a:extLst>
              <a:ext uri="{FF2B5EF4-FFF2-40B4-BE49-F238E27FC236}">
                <a16:creationId xmlns:a16="http://schemas.microsoft.com/office/drawing/2014/main" id="{5C69201A-644D-48F9-AA4C-81BB49330964}"/>
              </a:ext>
            </a:extLst>
          </p:cNvPr>
          <p:cNvSpPr>
            <a:spLocks noChangeArrowheads="1"/>
          </p:cNvSpPr>
          <p:nvPr/>
        </p:nvSpPr>
        <p:spPr bwMode="auto">
          <a:xfrm>
            <a:off x="838200" y="4136146"/>
            <a:ext cx="8376011" cy="107721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000080"/>
                </a:solidFill>
                <a:effectLst/>
                <a:latin typeface="Consolas" panose="020B0609020204030204" pitchFamily="49" charset="0"/>
              </a:rPr>
              <a:t>interface </a:t>
            </a:r>
            <a:r>
              <a:rPr kumimoji="0" lang="en-US" altLang="en-US" sz="1600" b="0" i="0" u="none" strike="noStrike" cap="none" normalizeH="0" baseline="0" dirty="0">
                <a:ln>
                  <a:noFill/>
                </a:ln>
                <a:solidFill>
                  <a:srgbClr val="000000"/>
                </a:solidFill>
                <a:effectLst/>
                <a:latin typeface="Consolas" panose="020B0609020204030204" pitchFamily="49" charset="0"/>
              </a:rPr>
              <a:t>Animal {</a:t>
            </a:r>
            <a:br>
              <a:rPr kumimoji="0" lang="en-US" altLang="en-US" sz="1600" b="0" i="0" u="none" strike="noStrike" cap="none" normalizeH="0" baseline="0" dirty="0">
                <a:ln>
                  <a:noFill/>
                </a:ln>
                <a:solidFill>
                  <a:srgbClr val="000000"/>
                </a:solidFill>
                <a:effectLst/>
                <a:latin typeface="Consolas" panose="020B0609020204030204" pitchFamily="49" charset="0"/>
              </a:rPr>
            </a:b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1" i="0" u="none" strike="noStrike" cap="none" normalizeH="0" baseline="0" dirty="0">
                <a:ln>
                  <a:noFill/>
                </a:ln>
                <a:solidFill>
                  <a:srgbClr val="000080"/>
                </a:solidFill>
                <a:effectLst/>
                <a:latin typeface="Consolas" panose="020B0609020204030204" pitchFamily="49" charset="0"/>
              </a:rPr>
              <a:t>public void </a:t>
            </a:r>
            <a:r>
              <a:rPr kumimoji="0" lang="en-US" altLang="en-US" sz="1600" b="0" i="0" u="none" strike="noStrike" cap="none" normalizeH="0" baseline="0" dirty="0" err="1">
                <a:ln>
                  <a:noFill/>
                </a:ln>
                <a:solidFill>
                  <a:srgbClr val="000000"/>
                </a:solidFill>
                <a:effectLst/>
                <a:latin typeface="Consolas" panose="020B0609020204030204" pitchFamily="49" charset="0"/>
              </a:rPr>
              <a:t>animalSound</a:t>
            </a: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1" u="none" strike="noStrike" cap="none" normalizeH="0" baseline="0" dirty="0">
                <a:ln>
                  <a:noFill/>
                </a:ln>
                <a:solidFill>
                  <a:srgbClr val="808080"/>
                </a:solidFill>
                <a:effectLst/>
                <a:latin typeface="Consolas" panose="020B0609020204030204" pitchFamily="49" charset="0"/>
              </a:rPr>
              <a:t>// interface method (does not have a body)</a:t>
            </a:r>
            <a:br>
              <a:rPr kumimoji="0" lang="en-US" altLang="en-US" sz="1600" b="0" i="1" u="none" strike="noStrike" cap="none" normalizeH="0" baseline="0" dirty="0">
                <a:ln>
                  <a:noFill/>
                </a:ln>
                <a:solidFill>
                  <a:srgbClr val="808080"/>
                </a:solidFill>
                <a:effectLst/>
                <a:latin typeface="Consolas" panose="020B0609020204030204" pitchFamily="49" charset="0"/>
              </a:rPr>
            </a:br>
            <a:r>
              <a:rPr kumimoji="0" lang="en-US" altLang="en-US" sz="1600" b="0" i="1" u="none" strike="noStrike" cap="none" normalizeH="0" baseline="0" dirty="0">
                <a:ln>
                  <a:noFill/>
                </a:ln>
                <a:solidFill>
                  <a:srgbClr val="808080"/>
                </a:solidFill>
                <a:effectLst/>
                <a:latin typeface="Consolas" panose="020B0609020204030204" pitchFamily="49" charset="0"/>
              </a:rPr>
              <a:t>    </a:t>
            </a:r>
            <a:r>
              <a:rPr kumimoji="0" lang="en-US" altLang="en-US" sz="1600" b="1" i="0" u="none" strike="noStrike" cap="none" normalizeH="0" baseline="0" dirty="0">
                <a:ln>
                  <a:noFill/>
                </a:ln>
                <a:solidFill>
                  <a:srgbClr val="000080"/>
                </a:solidFill>
                <a:effectLst/>
                <a:latin typeface="Consolas" panose="020B0609020204030204" pitchFamily="49" charset="0"/>
              </a:rPr>
              <a:t>public void </a:t>
            </a:r>
            <a:r>
              <a:rPr kumimoji="0" lang="en-US" altLang="en-US" sz="1600" b="0" i="0" u="none" strike="noStrike" cap="none" normalizeH="0" baseline="0" dirty="0">
                <a:ln>
                  <a:noFill/>
                </a:ln>
                <a:solidFill>
                  <a:srgbClr val="000000"/>
                </a:solidFill>
                <a:effectLst/>
                <a:latin typeface="Consolas" panose="020B0609020204030204" pitchFamily="49" charset="0"/>
              </a:rPr>
              <a:t>run(); </a:t>
            </a:r>
            <a:r>
              <a:rPr kumimoji="0" lang="en-US" altLang="en-US" sz="1600" b="0" i="1" u="none" strike="noStrike" cap="none" normalizeH="0" baseline="0" dirty="0">
                <a:ln>
                  <a:noFill/>
                </a:ln>
                <a:solidFill>
                  <a:srgbClr val="808080"/>
                </a:solidFill>
                <a:effectLst/>
                <a:latin typeface="Consolas" panose="020B0609020204030204" pitchFamily="49" charset="0"/>
              </a:rPr>
              <a:t>// interface method (does not have a body)</a:t>
            </a:r>
            <a:br>
              <a:rPr kumimoji="0" lang="en-US" altLang="en-US" sz="1600" b="0" i="1" u="none" strike="noStrike" cap="none" normalizeH="0" baseline="0" dirty="0">
                <a:ln>
                  <a:noFill/>
                </a:ln>
                <a:solidFill>
                  <a:srgbClr val="808080"/>
                </a:solidFill>
                <a:effectLst/>
                <a:latin typeface="Consolas" panose="020B0609020204030204" pitchFamily="49" charset="0"/>
              </a:rPr>
            </a:br>
            <a:r>
              <a:rPr kumimoji="0" lang="en-US" altLang="en-US" sz="1600" b="0" i="0" u="none" strike="noStrike" cap="none" normalizeH="0" baseline="0" dirty="0">
                <a:ln>
                  <a:noFill/>
                </a:ln>
                <a:solidFill>
                  <a:srgbClr val="000000"/>
                </a:solidFill>
                <a:effectLst/>
                <a:latin typeface="Consolas" panose="020B0609020204030204" pitchFamily="49" charset="0"/>
              </a:rPr>
              <a:t>}</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0164893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12958F-B082-4745-84BD-9476A6BBC557}"/>
              </a:ext>
            </a:extLst>
          </p:cNvPr>
          <p:cNvSpPr>
            <a:spLocks noGrp="1"/>
          </p:cNvSpPr>
          <p:nvPr>
            <p:ph type="title"/>
          </p:nvPr>
        </p:nvSpPr>
        <p:spPr/>
        <p:txBody>
          <a:bodyPr/>
          <a:lstStyle/>
          <a:p>
            <a:r>
              <a:rPr lang="en-US" dirty="0">
                <a:solidFill>
                  <a:srgbClr val="0070C0"/>
                </a:solidFill>
                <a:latin typeface="Times New Roman" panose="02020603050405020304" pitchFamily="18" charset="0"/>
                <a:cs typeface="Times New Roman" panose="02020603050405020304" pitchFamily="18" charset="0"/>
              </a:rPr>
              <a:t>Java </a:t>
            </a:r>
            <a:r>
              <a:rPr lang="en-US" dirty="0" err="1">
                <a:solidFill>
                  <a:srgbClr val="0070C0"/>
                </a:solidFill>
                <a:latin typeface="Times New Roman" panose="02020603050405020304" pitchFamily="18" charset="0"/>
                <a:cs typeface="Times New Roman" panose="02020603050405020304" pitchFamily="18" charset="0"/>
              </a:rPr>
              <a:t>Enums</a:t>
            </a:r>
            <a:endParaRPr lang="en-US" dirty="0">
              <a:solidFill>
                <a:srgbClr val="0070C0"/>
              </a:solidFill>
              <a:latin typeface="Times New Roman" panose="02020603050405020304" pitchFamily="18" charset="0"/>
              <a:cs typeface="Times New Roman" panose="02020603050405020304" pitchFamily="18" charset="0"/>
            </a:endParaRPr>
          </a:p>
        </p:txBody>
      </p:sp>
      <p:sp>
        <p:nvSpPr>
          <p:cNvPr id="5" name="Content Placeholder 2">
            <a:extLst>
              <a:ext uri="{FF2B5EF4-FFF2-40B4-BE49-F238E27FC236}">
                <a16:creationId xmlns:a16="http://schemas.microsoft.com/office/drawing/2014/main" id="{6AF5DBE1-EE41-4D0E-BA8E-8B5BA70A9156}"/>
              </a:ext>
            </a:extLst>
          </p:cNvPr>
          <p:cNvSpPr txBox="1">
            <a:spLocks/>
          </p:cNvSpPr>
          <p:nvPr/>
        </p:nvSpPr>
        <p:spPr>
          <a:xfrm>
            <a:off x="838202" y="1880371"/>
            <a:ext cx="4568300" cy="451155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err="1">
                <a:latin typeface="Times New Roman" panose="02020603050405020304" pitchFamily="18" charset="0"/>
                <a:cs typeface="Times New Roman" panose="02020603050405020304" pitchFamily="18" charset="0"/>
              </a:rPr>
              <a:t>Là</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kiểu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liệt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kê</a:t>
            </a:r>
            <a:endParaRPr lang="en-US" sz="2000" dirty="0">
              <a:latin typeface="Times New Roman" panose="02020603050405020304" pitchFamily="18" charset="0"/>
              <a:cs typeface="Times New Roman" panose="02020603050405020304" pitchFamily="18" charset="0"/>
            </a:endParaRPr>
          </a:p>
          <a:p>
            <a:r>
              <a:rPr lang="en-US" sz="2000" dirty="0" err="1">
                <a:latin typeface="Times New Roman" panose="02020603050405020304" pitchFamily="18" charset="0"/>
                <a:cs typeface="Times New Roman" panose="02020603050405020304" pitchFamily="18" charset="0"/>
              </a:rPr>
              <a:t>Là</a:t>
            </a:r>
            <a:r>
              <a:rPr lang="en-US" sz="2000" dirty="0">
                <a:latin typeface="Times New Roman" panose="02020603050405020304" pitchFamily="18" charset="0"/>
                <a:cs typeface="Times New Roman" panose="02020603050405020304" pitchFamily="18" charset="0"/>
              </a:rPr>
              <a:t> 1 </a:t>
            </a:r>
            <a:r>
              <a:rPr lang="en-US" sz="2000" dirty="0" err="1">
                <a:latin typeface="Times New Roman" panose="02020603050405020304" pitchFamily="18" charset="0"/>
                <a:cs typeface="Times New Roman" panose="02020603050405020304" pitchFamily="18" charset="0"/>
              </a:rPr>
              <a:t>dạng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đặc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biệt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của</a:t>
            </a:r>
            <a:r>
              <a:rPr lang="en-US" sz="2000" dirty="0">
                <a:latin typeface="Times New Roman" panose="02020603050405020304" pitchFamily="18" charset="0"/>
                <a:cs typeface="Times New Roman" panose="02020603050405020304" pitchFamily="18" charset="0"/>
              </a:rPr>
              <a:t> class </a:t>
            </a:r>
            <a:r>
              <a:rPr lang="en-US" sz="2000" dirty="0" err="1">
                <a:latin typeface="Times New Roman" panose="02020603050405020304" pitchFamily="18" charset="0"/>
                <a:cs typeface="Times New Roman" panose="02020603050405020304" pitchFamily="18" charset="0"/>
              </a:rPr>
              <a:t>với</a:t>
            </a:r>
            <a:r>
              <a:rPr lang="en-US" sz="2000" dirty="0">
                <a:latin typeface="Times New Roman" panose="02020603050405020304" pitchFamily="18" charset="0"/>
                <a:cs typeface="Times New Roman" panose="02020603050405020304" pitchFamily="18" charset="0"/>
              </a:rPr>
              <a:t> 1 </a:t>
            </a:r>
            <a:r>
              <a:rPr lang="en-US" sz="2000" dirty="0" err="1">
                <a:latin typeface="Times New Roman" panose="02020603050405020304" pitchFamily="18" charset="0"/>
                <a:cs typeface="Times New Roman" panose="02020603050405020304" pitchFamily="18" charset="0"/>
              </a:rPr>
              <a:t>nhóm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hằng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số</a:t>
            </a:r>
            <a:endParaRPr lang="en-US" sz="2000" dirty="0">
              <a:latin typeface="Times New Roman" panose="02020603050405020304" pitchFamily="18" charset="0"/>
              <a:cs typeface="Times New Roman" panose="02020603050405020304" pitchFamily="18" charset="0"/>
            </a:endParaRPr>
          </a:p>
        </p:txBody>
      </p:sp>
      <p:sp>
        <p:nvSpPr>
          <p:cNvPr id="4" name="Rectangle 1">
            <a:extLst>
              <a:ext uri="{FF2B5EF4-FFF2-40B4-BE49-F238E27FC236}">
                <a16:creationId xmlns:a16="http://schemas.microsoft.com/office/drawing/2014/main" id="{958CC024-A338-45FF-B171-93E73D022B8D}"/>
              </a:ext>
            </a:extLst>
          </p:cNvPr>
          <p:cNvSpPr>
            <a:spLocks noChangeArrowheads="1"/>
          </p:cNvSpPr>
          <p:nvPr/>
        </p:nvSpPr>
        <p:spPr bwMode="auto">
          <a:xfrm>
            <a:off x="6480699" y="1344386"/>
            <a:ext cx="5253361" cy="504753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err="1">
                <a:ln>
                  <a:noFill/>
                </a:ln>
                <a:solidFill>
                  <a:srgbClr val="000080"/>
                </a:solidFill>
                <a:effectLst/>
                <a:latin typeface="Consolas" panose="020B0609020204030204" pitchFamily="49" charset="0"/>
              </a:rPr>
              <a:t>enum</a:t>
            </a:r>
            <a:r>
              <a:rPr kumimoji="0" lang="en-US" altLang="en-US" sz="1400" b="1" i="0" u="none" strike="noStrike" cap="none" normalizeH="0" baseline="0" dirty="0">
                <a:ln>
                  <a:noFill/>
                </a:ln>
                <a:solidFill>
                  <a:srgbClr val="000080"/>
                </a:solidFill>
                <a:effectLst/>
                <a:latin typeface="Consolas" panose="020B0609020204030204" pitchFamily="49" charset="0"/>
              </a:rPr>
              <a:t> </a:t>
            </a:r>
            <a:r>
              <a:rPr kumimoji="0" lang="en-US" altLang="en-US" sz="1400" b="0" i="0" u="none" strike="noStrike" cap="none" normalizeH="0" baseline="0" dirty="0">
                <a:ln>
                  <a:noFill/>
                </a:ln>
                <a:solidFill>
                  <a:srgbClr val="000000"/>
                </a:solidFill>
                <a:effectLst/>
                <a:latin typeface="Consolas" panose="020B0609020204030204" pitchFamily="49" charset="0"/>
              </a:rPr>
              <a:t>Level {</a:t>
            </a:r>
            <a:br>
              <a:rPr kumimoji="0" lang="en-US" altLang="en-US" sz="1400" b="0" i="0" u="none" strike="noStrike" cap="none" normalizeH="0" baseline="0" dirty="0">
                <a:ln>
                  <a:noFill/>
                </a:ln>
                <a:solidFill>
                  <a:srgbClr val="000000"/>
                </a:solidFill>
                <a:effectLst/>
                <a:latin typeface="Consolas" panose="020B0609020204030204" pitchFamily="49" charset="0"/>
              </a:rPr>
            </a:b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1" i="1" u="none" strike="noStrike" cap="none" normalizeH="0" baseline="0" dirty="0">
                <a:ln>
                  <a:noFill/>
                </a:ln>
                <a:solidFill>
                  <a:srgbClr val="660E7A"/>
                </a:solidFill>
                <a:effectLst/>
                <a:latin typeface="Consolas" panose="020B0609020204030204" pitchFamily="49" charset="0"/>
              </a:rPr>
              <a:t>LOW</a:t>
            </a:r>
            <a:r>
              <a:rPr kumimoji="0" lang="en-US" altLang="en-US" sz="1400" b="0" i="0" u="none" strike="noStrike" cap="none" normalizeH="0" baseline="0" dirty="0">
                <a:ln>
                  <a:noFill/>
                </a:ln>
                <a:solidFill>
                  <a:srgbClr val="000000"/>
                </a:solidFill>
                <a:effectLst/>
                <a:latin typeface="Consolas" panose="020B0609020204030204" pitchFamily="49" charset="0"/>
              </a:rPr>
              <a:t>,</a:t>
            </a:r>
            <a:br>
              <a:rPr kumimoji="0" lang="en-US" altLang="en-US" sz="1400" b="0" i="0" u="none" strike="noStrike" cap="none" normalizeH="0" baseline="0" dirty="0">
                <a:ln>
                  <a:noFill/>
                </a:ln>
                <a:solidFill>
                  <a:srgbClr val="000000"/>
                </a:solidFill>
                <a:effectLst/>
                <a:latin typeface="Consolas" panose="020B0609020204030204" pitchFamily="49" charset="0"/>
              </a:rPr>
            </a:b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1" i="1" u="none" strike="noStrike" cap="none" normalizeH="0" baseline="0" dirty="0">
                <a:ln>
                  <a:noFill/>
                </a:ln>
                <a:solidFill>
                  <a:srgbClr val="660E7A"/>
                </a:solidFill>
                <a:effectLst/>
                <a:latin typeface="Consolas" panose="020B0609020204030204" pitchFamily="49" charset="0"/>
              </a:rPr>
              <a:t>MEDIUM</a:t>
            </a:r>
            <a:r>
              <a:rPr kumimoji="0" lang="en-US" altLang="en-US" sz="1400" b="0" i="0" u="none" strike="noStrike" cap="none" normalizeH="0" baseline="0" dirty="0">
                <a:ln>
                  <a:noFill/>
                </a:ln>
                <a:solidFill>
                  <a:srgbClr val="000000"/>
                </a:solidFill>
                <a:effectLst/>
                <a:latin typeface="Consolas" panose="020B0609020204030204" pitchFamily="49" charset="0"/>
              </a:rPr>
              <a:t>,</a:t>
            </a:r>
            <a:br>
              <a:rPr kumimoji="0" lang="en-US" altLang="en-US" sz="1400" b="0" i="0" u="none" strike="noStrike" cap="none" normalizeH="0" baseline="0" dirty="0">
                <a:ln>
                  <a:noFill/>
                </a:ln>
                <a:solidFill>
                  <a:srgbClr val="000000"/>
                </a:solidFill>
                <a:effectLst/>
                <a:latin typeface="Consolas" panose="020B0609020204030204" pitchFamily="49" charset="0"/>
              </a:rPr>
            </a:b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1" i="1" u="none" strike="noStrike" cap="none" normalizeH="0" baseline="0" dirty="0">
                <a:ln>
                  <a:noFill/>
                </a:ln>
                <a:solidFill>
                  <a:srgbClr val="660E7A"/>
                </a:solidFill>
                <a:effectLst/>
                <a:latin typeface="Consolas" panose="020B0609020204030204" pitchFamily="49" charset="0"/>
              </a:rPr>
              <a:t>HIGH</a:t>
            </a:r>
            <a:br>
              <a:rPr kumimoji="0" lang="en-US" altLang="en-US" sz="1400" b="1" i="1" u="none" strike="noStrike" cap="none" normalizeH="0" baseline="0" dirty="0">
                <a:ln>
                  <a:noFill/>
                </a:ln>
                <a:solidFill>
                  <a:srgbClr val="660E7A"/>
                </a:solidFill>
                <a:effectLst/>
                <a:latin typeface="Consolas" panose="020B0609020204030204" pitchFamily="49" charset="0"/>
              </a:rPr>
            </a:br>
            <a:r>
              <a:rPr kumimoji="0" lang="en-US" altLang="en-US" sz="1400" b="0" i="0" u="none" strike="noStrike" cap="none" normalizeH="0" baseline="0" dirty="0">
                <a:ln>
                  <a:noFill/>
                </a:ln>
                <a:solidFill>
                  <a:srgbClr val="000000"/>
                </a:solidFill>
                <a:effectLst/>
                <a:latin typeface="Consolas" panose="020B0609020204030204" pitchFamily="49" charset="0"/>
              </a:rPr>
              <a:t>}</a:t>
            </a:r>
            <a:br>
              <a:rPr kumimoji="0" lang="en-US" altLang="en-US" sz="1400" b="0" i="0" u="none" strike="noStrike" cap="none" normalizeH="0" baseline="0" dirty="0">
                <a:ln>
                  <a:noFill/>
                </a:ln>
                <a:solidFill>
                  <a:srgbClr val="000000"/>
                </a:solidFill>
                <a:effectLst/>
                <a:latin typeface="Consolas" panose="020B0609020204030204" pitchFamily="49" charset="0"/>
              </a:rPr>
            </a:br>
            <a:br>
              <a:rPr kumimoji="0" lang="en-US" altLang="en-US" sz="1400" b="0" i="0" u="none" strike="noStrike" cap="none" normalizeH="0" baseline="0" dirty="0">
                <a:ln>
                  <a:noFill/>
                </a:ln>
                <a:solidFill>
                  <a:srgbClr val="000000"/>
                </a:solidFill>
                <a:effectLst/>
                <a:latin typeface="Consolas" panose="020B0609020204030204" pitchFamily="49" charset="0"/>
              </a:rPr>
            </a:br>
            <a:r>
              <a:rPr kumimoji="0" lang="en-US" altLang="en-US" sz="1400" b="1" i="0" u="none" strike="noStrike" cap="none" normalizeH="0" baseline="0" dirty="0">
                <a:ln>
                  <a:noFill/>
                </a:ln>
                <a:solidFill>
                  <a:srgbClr val="000080"/>
                </a:solidFill>
                <a:effectLst/>
                <a:latin typeface="Consolas" panose="020B0609020204030204" pitchFamily="49" charset="0"/>
              </a:rPr>
              <a:t>public class </a:t>
            </a:r>
            <a:r>
              <a:rPr kumimoji="0" lang="en-US" altLang="en-US" sz="1400" b="0" i="0" u="none" strike="noStrike" cap="none" normalizeH="0" baseline="0" dirty="0" err="1">
                <a:ln>
                  <a:noFill/>
                </a:ln>
                <a:solidFill>
                  <a:srgbClr val="000000"/>
                </a:solidFill>
                <a:effectLst/>
                <a:latin typeface="Consolas" panose="020B0609020204030204" pitchFamily="49" charset="0"/>
              </a:rPr>
              <a:t>MyClass</a:t>
            </a:r>
            <a:r>
              <a:rPr kumimoji="0" lang="en-US" altLang="en-US" sz="1400" b="0" i="0" u="none" strike="noStrike" cap="none" normalizeH="0" baseline="0" dirty="0">
                <a:ln>
                  <a:noFill/>
                </a:ln>
                <a:solidFill>
                  <a:srgbClr val="000000"/>
                </a:solidFill>
                <a:effectLst/>
                <a:latin typeface="Consolas" panose="020B0609020204030204" pitchFamily="49" charset="0"/>
              </a:rPr>
              <a:t> {</a:t>
            </a:r>
            <a:br>
              <a:rPr kumimoji="0" lang="en-US" altLang="en-US" sz="1400" b="0" i="0" u="none" strike="noStrike" cap="none" normalizeH="0" baseline="0" dirty="0">
                <a:ln>
                  <a:noFill/>
                </a:ln>
                <a:solidFill>
                  <a:srgbClr val="000000"/>
                </a:solidFill>
                <a:effectLst/>
                <a:latin typeface="Consolas" panose="020B0609020204030204" pitchFamily="49" charset="0"/>
              </a:rPr>
            </a:b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1" i="0" u="none" strike="noStrike" cap="none" normalizeH="0" baseline="0" dirty="0">
                <a:ln>
                  <a:noFill/>
                </a:ln>
                <a:solidFill>
                  <a:srgbClr val="000080"/>
                </a:solidFill>
                <a:effectLst/>
                <a:latin typeface="Consolas" panose="020B0609020204030204" pitchFamily="49" charset="0"/>
              </a:rPr>
              <a:t>public static void </a:t>
            </a:r>
            <a:r>
              <a:rPr kumimoji="0" lang="en-US" altLang="en-US" sz="1400" b="0" i="0" u="none" strike="noStrike" cap="none" normalizeH="0" baseline="0" dirty="0">
                <a:ln>
                  <a:noFill/>
                </a:ln>
                <a:solidFill>
                  <a:srgbClr val="000000"/>
                </a:solidFill>
                <a:effectLst/>
                <a:latin typeface="Consolas" panose="020B0609020204030204" pitchFamily="49" charset="0"/>
              </a:rPr>
              <a:t>main(String[] </a:t>
            </a:r>
            <a:r>
              <a:rPr kumimoji="0" lang="en-US" altLang="en-US" sz="1400" b="0" i="0" u="none" strike="noStrike" cap="none" normalizeH="0" baseline="0" dirty="0" err="1">
                <a:ln>
                  <a:noFill/>
                </a:ln>
                <a:solidFill>
                  <a:srgbClr val="000000"/>
                </a:solidFill>
                <a:effectLst/>
                <a:latin typeface="Consolas" panose="020B0609020204030204" pitchFamily="49" charset="0"/>
              </a:rPr>
              <a:t>args</a:t>
            </a:r>
            <a:r>
              <a:rPr kumimoji="0" lang="en-US" altLang="en-US" sz="1400" b="0" i="0" u="none" strike="noStrike" cap="none" normalizeH="0" baseline="0" dirty="0">
                <a:ln>
                  <a:noFill/>
                </a:ln>
                <a:solidFill>
                  <a:srgbClr val="000000"/>
                </a:solidFill>
                <a:effectLst/>
                <a:latin typeface="Consolas" panose="020B0609020204030204" pitchFamily="49" charset="0"/>
              </a:rPr>
              <a:t>) {</a:t>
            </a:r>
            <a:br>
              <a:rPr kumimoji="0" lang="en-US" altLang="en-US" sz="1400" b="0" i="0" u="none" strike="noStrike" cap="none" normalizeH="0" baseline="0" dirty="0">
                <a:ln>
                  <a:noFill/>
                </a:ln>
                <a:solidFill>
                  <a:srgbClr val="000000"/>
                </a:solidFill>
                <a:effectLst/>
                <a:latin typeface="Consolas" panose="020B0609020204030204" pitchFamily="49" charset="0"/>
              </a:rPr>
            </a:br>
            <a:r>
              <a:rPr kumimoji="0" lang="en-US" altLang="en-US" sz="1400" b="0" i="0" u="none" strike="noStrike" cap="none" normalizeH="0" baseline="0" dirty="0">
                <a:ln>
                  <a:noFill/>
                </a:ln>
                <a:solidFill>
                  <a:srgbClr val="000000"/>
                </a:solidFill>
                <a:effectLst/>
                <a:latin typeface="Consolas" panose="020B0609020204030204" pitchFamily="49" charset="0"/>
              </a:rPr>
              <a:t>        Level </a:t>
            </a:r>
            <a:r>
              <a:rPr kumimoji="0" lang="en-US" altLang="en-US" sz="1400" b="0" i="0" u="none" strike="noStrike" cap="none" normalizeH="0" baseline="0" dirty="0" err="1">
                <a:ln>
                  <a:noFill/>
                </a:ln>
                <a:solidFill>
                  <a:srgbClr val="000000"/>
                </a:solidFill>
                <a:effectLst/>
                <a:latin typeface="Consolas" panose="020B0609020204030204" pitchFamily="49" charset="0"/>
              </a:rPr>
              <a:t>myVar</a:t>
            </a:r>
            <a:r>
              <a:rPr kumimoji="0" lang="en-US" altLang="en-US" sz="1400" b="0" i="0" u="none" strike="noStrike" cap="none" normalizeH="0" baseline="0" dirty="0">
                <a:ln>
                  <a:noFill/>
                </a:ln>
                <a:solidFill>
                  <a:srgbClr val="000000"/>
                </a:solidFill>
                <a:effectLst/>
                <a:latin typeface="Consolas" panose="020B0609020204030204" pitchFamily="49" charset="0"/>
              </a:rPr>
              <a:t> = </a:t>
            </a:r>
            <a:r>
              <a:rPr kumimoji="0" lang="en-US" altLang="en-US" sz="1400" b="0" i="0" u="none" strike="noStrike" cap="none" normalizeH="0" baseline="0" dirty="0" err="1">
                <a:ln>
                  <a:noFill/>
                </a:ln>
                <a:solidFill>
                  <a:srgbClr val="000000"/>
                </a:solidFill>
                <a:effectLst/>
                <a:latin typeface="Consolas" panose="020B0609020204030204" pitchFamily="49" charset="0"/>
              </a:rPr>
              <a:t>Level.</a:t>
            </a:r>
            <a:r>
              <a:rPr kumimoji="0" lang="en-US" altLang="en-US" sz="1400" b="1" i="1" u="none" strike="noStrike" cap="none" normalizeH="0" baseline="0" dirty="0" err="1">
                <a:ln>
                  <a:noFill/>
                </a:ln>
                <a:solidFill>
                  <a:srgbClr val="660E7A"/>
                </a:solidFill>
                <a:effectLst/>
                <a:latin typeface="Consolas" panose="020B0609020204030204" pitchFamily="49" charset="0"/>
              </a:rPr>
              <a:t>MEDIUM</a:t>
            </a:r>
            <a:r>
              <a:rPr kumimoji="0" lang="en-US" altLang="en-US" sz="1400" b="0" i="0" u="none" strike="noStrike" cap="none" normalizeH="0" baseline="0" dirty="0">
                <a:ln>
                  <a:noFill/>
                </a:ln>
                <a:solidFill>
                  <a:srgbClr val="000000"/>
                </a:solidFill>
                <a:effectLst/>
                <a:latin typeface="Consolas" panose="020B0609020204030204" pitchFamily="49" charset="0"/>
              </a:rPr>
              <a:t>;</a:t>
            </a:r>
            <a:br>
              <a:rPr kumimoji="0" lang="en-US" altLang="en-US" sz="1400" b="0" i="0" u="none" strike="noStrike" cap="none" normalizeH="0" baseline="0" dirty="0">
                <a:ln>
                  <a:noFill/>
                </a:ln>
                <a:solidFill>
                  <a:srgbClr val="000000"/>
                </a:solidFill>
                <a:effectLst/>
                <a:latin typeface="Consolas" panose="020B0609020204030204" pitchFamily="49" charset="0"/>
              </a:rPr>
            </a:br>
            <a:br>
              <a:rPr kumimoji="0" lang="en-US" altLang="en-US" sz="1400" b="0" i="0" u="none" strike="noStrike" cap="none" normalizeH="0" baseline="0" dirty="0">
                <a:ln>
                  <a:noFill/>
                </a:ln>
                <a:solidFill>
                  <a:srgbClr val="000000"/>
                </a:solidFill>
                <a:effectLst/>
                <a:latin typeface="Consolas" panose="020B0609020204030204" pitchFamily="49" charset="0"/>
              </a:rPr>
            </a:b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1" i="0" u="none" strike="noStrike" cap="none" normalizeH="0" baseline="0" dirty="0">
                <a:ln>
                  <a:noFill/>
                </a:ln>
                <a:solidFill>
                  <a:srgbClr val="000080"/>
                </a:solidFill>
                <a:effectLst/>
                <a:latin typeface="Consolas" panose="020B0609020204030204" pitchFamily="49" charset="0"/>
              </a:rPr>
              <a:t>switch</a:t>
            </a:r>
            <a:r>
              <a:rPr kumimoji="0" lang="en-US" altLang="en-US" sz="1400" b="0" i="0" u="none" strike="noStrike" cap="none" normalizeH="0" baseline="0" dirty="0">
                <a:ln>
                  <a:noFill/>
                </a:ln>
                <a:solidFill>
                  <a:srgbClr val="000000"/>
                </a:solidFill>
                <a:effectLst/>
                <a:latin typeface="Consolas" panose="020B0609020204030204" pitchFamily="49" charset="0"/>
              </a:rPr>
              <a:t>(</a:t>
            </a:r>
            <a:r>
              <a:rPr kumimoji="0" lang="en-US" altLang="en-US" sz="1400" b="0" i="0" u="none" strike="noStrike" cap="none" normalizeH="0" baseline="0" dirty="0" err="1">
                <a:ln>
                  <a:noFill/>
                </a:ln>
                <a:solidFill>
                  <a:srgbClr val="000000"/>
                </a:solidFill>
                <a:effectLst/>
                <a:latin typeface="Consolas" panose="020B0609020204030204" pitchFamily="49" charset="0"/>
              </a:rPr>
              <a:t>myVar</a:t>
            </a:r>
            <a:r>
              <a:rPr kumimoji="0" lang="en-US" altLang="en-US" sz="1400" b="0" i="0" u="none" strike="noStrike" cap="none" normalizeH="0" baseline="0" dirty="0">
                <a:ln>
                  <a:noFill/>
                </a:ln>
                <a:solidFill>
                  <a:srgbClr val="000000"/>
                </a:solidFill>
                <a:effectLst/>
                <a:latin typeface="Consolas" panose="020B0609020204030204" pitchFamily="49" charset="0"/>
              </a:rPr>
              <a:t>) {</a:t>
            </a:r>
            <a:br>
              <a:rPr kumimoji="0" lang="en-US" altLang="en-US" sz="1400" b="0" i="0" u="none" strike="noStrike" cap="none" normalizeH="0" baseline="0" dirty="0">
                <a:ln>
                  <a:noFill/>
                </a:ln>
                <a:solidFill>
                  <a:srgbClr val="000000"/>
                </a:solidFill>
                <a:effectLst/>
                <a:latin typeface="Consolas" panose="020B0609020204030204" pitchFamily="49" charset="0"/>
              </a:rPr>
            </a:b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1" i="0" u="none" strike="noStrike" cap="none" normalizeH="0" baseline="0" dirty="0">
                <a:ln>
                  <a:noFill/>
                </a:ln>
                <a:solidFill>
                  <a:srgbClr val="000080"/>
                </a:solidFill>
                <a:effectLst/>
                <a:latin typeface="Consolas" panose="020B0609020204030204" pitchFamily="49" charset="0"/>
              </a:rPr>
              <a:t>case </a:t>
            </a:r>
            <a:r>
              <a:rPr kumimoji="0" lang="en-US" altLang="en-US" sz="1400" b="1" i="1" u="none" strike="noStrike" cap="none" normalizeH="0" baseline="0" dirty="0">
                <a:ln>
                  <a:noFill/>
                </a:ln>
                <a:solidFill>
                  <a:srgbClr val="660E7A"/>
                </a:solidFill>
                <a:effectLst/>
                <a:latin typeface="Consolas" panose="020B0609020204030204" pitchFamily="49" charset="0"/>
              </a:rPr>
              <a:t>LOW</a:t>
            </a:r>
            <a:r>
              <a:rPr kumimoji="0" lang="en-US" altLang="en-US" sz="1400" b="0" i="0" u="none" strike="noStrike" cap="none" normalizeH="0" baseline="0" dirty="0">
                <a:ln>
                  <a:noFill/>
                </a:ln>
                <a:solidFill>
                  <a:srgbClr val="000000"/>
                </a:solidFill>
                <a:effectLst/>
                <a:latin typeface="Consolas" panose="020B0609020204030204" pitchFamily="49" charset="0"/>
              </a:rPr>
              <a:t>:</a:t>
            </a:r>
            <a:br>
              <a:rPr kumimoji="0" lang="en-US" altLang="en-US" sz="1400" b="0" i="0" u="none" strike="noStrike" cap="none" normalizeH="0" baseline="0" dirty="0">
                <a:ln>
                  <a:noFill/>
                </a:ln>
                <a:solidFill>
                  <a:srgbClr val="000000"/>
                </a:solidFill>
                <a:effectLst/>
                <a:latin typeface="Consolas" panose="020B0609020204030204" pitchFamily="49" charset="0"/>
              </a:rPr>
            </a:b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0" i="0" u="none" strike="noStrike" cap="none" normalizeH="0" baseline="0" dirty="0" err="1">
                <a:ln>
                  <a:noFill/>
                </a:ln>
                <a:solidFill>
                  <a:srgbClr val="000000"/>
                </a:solidFill>
                <a:effectLst/>
                <a:latin typeface="Consolas" panose="020B0609020204030204" pitchFamily="49" charset="0"/>
              </a:rPr>
              <a:t>System.</a:t>
            </a:r>
            <a:r>
              <a:rPr kumimoji="0" lang="en-US" altLang="en-US" sz="1400" b="1" i="1" u="none" strike="noStrike" cap="none" normalizeH="0" baseline="0" dirty="0" err="1">
                <a:ln>
                  <a:noFill/>
                </a:ln>
                <a:solidFill>
                  <a:srgbClr val="660E7A"/>
                </a:solidFill>
                <a:effectLst/>
                <a:latin typeface="Consolas" panose="020B0609020204030204" pitchFamily="49" charset="0"/>
              </a:rPr>
              <a:t>out</a:t>
            </a:r>
            <a:r>
              <a:rPr kumimoji="0" lang="en-US" altLang="en-US" sz="1400" b="0" i="0" u="none" strike="noStrike" cap="none" normalizeH="0" baseline="0" dirty="0" err="1">
                <a:ln>
                  <a:noFill/>
                </a:ln>
                <a:solidFill>
                  <a:srgbClr val="000000"/>
                </a:solidFill>
                <a:effectLst/>
                <a:latin typeface="Consolas" panose="020B0609020204030204" pitchFamily="49" charset="0"/>
              </a:rPr>
              <a:t>.println</a:t>
            </a:r>
            <a:r>
              <a:rPr kumimoji="0" lang="en-US" altLang="en-US" sz="1400" b="0" i="0" u="none" strike="noStrike" cap="none" normalizeH="0" baseline="0" dirty="0">
                <a:ln>
                  <a:noFill/>
                </a:ln>
                <a:solidFill>
                  <a:srgbClr val="000000"/>
                </a:solidFill>
                <a:effectLst/>
                <a:latin typeface="Consolas" panose="020B0609020204030204" pitchFamily="49" charset="0"/>
              </a:rPr>
              <a:t>(</a:t>
            </a:r>
            <a:r>
              <a:rPr kumimoji="0" lang="en-US" altLang="en-US" sz="1400" b="1" i="0" u="none" strike="noStrike" cap="none" normalizeH="0" baseline="0" dirty="0">
                <a:ln>
                  <a:noFill/>
                </a:ln>
                <a:solidFill>
                  <a:srgbClr val="008000"/>
                </a:solidFill>
                <a:effectLst/>
                <a:latin typeface="Consolas" panose="020B0609020204030204" pitchFamily="49" charset="0"/>
              </a:rPr>
              <a:t>"Low level"</a:t>
            </a:r>
            <a:r>
              <a:rPr kumimoji="0" lang="en-US" altLang="en-US" sz="1400" b="0" i="0" u="none" strike="noStrike" cap="none" normalizeH="0" baseline="0" dirty="0">
                <a:ln>
                  <a:noFill/>
                </a:ln>
                <a:solidFill>
                  <a:srgbClr val="000000"/>
                </a:solidFill>
                <a:effectLst/>
                <a:latin typeface="Consolas" panose="020B0609020204030204" pitchFamily="49" charset="0"/>
              </a:rPr>
              <a:t>);</a:t>
            </a:r>
            <a:br>
              <a:rPr kumimoji="0" lang="en-US" altLang="en-US" sz="1400" b="0" i="0" u="none" strike="noStrike" cap="none" normalizeH="0" baseline="0" dirty="0">
                <a:ln>
                  <a:noFill/>
                </a:ln>
                <a:solidFill>
                  <a:srgbClr val="000000"/>
                </a:solidFill>
                <a:effectLst/>
                <a:latin typeface="Consolas" panose="020B0609020204030204" pitchFamily="49" charset="0"/>
              </a:rPr>
            </a:b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1" i="0" u="none" strike="noStrike" cap="none" normalizeH="0" baseline="0" dirty="0">
                <a:ln>
                  <a:noFill/>
                </a:ln>
                <a:solidFill>
                  <a:srgbClr val="000080"/>
                </a:solidFill>
                <a:effectLst/>
                <a:latin typeface="Consolas" panose="020B0609020204030204" pitchFamily="49" charset="0"/>
              </a:rPr>
              <a:t>break</a:t>
            </a:r>
            <a:r>
              <a:rPr kumimoji="0" lang="en-US" altLang="en-US" sz="1400" b="0" i="0" u="none" strike="noStrike" cap="none" normalizeH="0" baseline="0" dirty="0">
                <a:ln>
                  <a:noFill/>
                </a:ln>
                <a:solidFill>
                  <a:srgbClr val="000000"/>
                </a:solidFill>
                <a:effectLst/>
                <a:latin typeface="Consolas" panose="020B0609020204030204" pitchFamily="49" charset="0"/>
              </a:rPr>
              <a:t>;</a:t>
            </a:r>
            <a:br>
              <a:rPr kumimoji="0" lang="en-US" altLang="en-US" sz="1400" b="0" i="0" u="none" strike="noStrike" cap="none" normalizeH="0" baseline="0" dirty="0">
                <a:ln>
                  <a:noFill/>
                </a:ln>
                <a:solidFill>
                  <a:srgbClr val="000000"/>
                </a:solidFill>
                <a:effectLst/>
                <a:latin typeface="Consolas" panose="020B0609020204030204" pitchFamily="49" charset="0"/>
              </a:rPr>
            </a:b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1" i="0" u="none" strike="noStrike" cap="none" normalizeH="0" baseline="0" dirty="0">
                <a:ln>
                  <a:noFill/>
                </a:ln>
                <a:solidFill>
                  <a:srgbClr val="000080"/>
                </a:solidFill>
                <a:effectLst/>
                <a:latin typeface="Consolas" panose="020B0609020204030204" pitchFamily="49" charset="0"/>
              </a:rPr>
              <a:t>case </a:t>
            </a:r>
            <a:r>
              <a:rPr kumimoji="0" lang="en-US" altLang="en-US" sz="1400" b="1" i="1" u="none" strike="noStrike" cap="none" normalizeH="0" baseline="0" dirty="0">
                <a:ln>
                  <a:noFill/>
                </a:ln>
                <a:solidFill>
                  <a:srgbClr val="660E7A"/>
                </a:solidFill>
                <a:effectLst/>
                <a:latin typeface="Consolas" panose="020B0609020204030204" pitchFamily="49" charset="0"/>
              </a:rPr>
              <a:t>MEDIUM</a:t>
            </a:r>
            <a:r>
              <a:rPr kumimoji="0" lang="en-US" altLang="en-US" sz="1400" b="0" i="0" u="none" strike="noStrike" cap="none" normalizeH="0" baseline="0" dirty="0">
                <a:ln>
                  <a:noFill/>
                </a:ln>
                <a:solidFill>
                  <a:srgbClr val="000000"/>
                </a:solidFill>
                <a:effectLst/>
                <a:latin typeface="Consolas" panose="020B0609020204030204" pitchFamily="49" charset="0"/>
              </a:rPr>
              <a:t>:</a:t>
            </a:r>
            <a:br>
              <a:rPr kumimoji="0" lang="en-US" altLang="en-US" sz="1400" b="0" i="0" u="none" strike="noStrike" cap="none" normalizeH="0" baseline="0" dirty="0">
                <a:ln>
                  <a:noFill/>
                </a:ln>
                <a:solidFill>
                  <a:srgbClr val="000000"/>
                </a:solidFill>
                <a:effectLst/>
                <a:latin typeface="Consolas" panose="020B0609020204030204" pitchFamily="49" charset="0"/>
              </a:rPr>
            </a:b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0" i="0" u="none" strike="noStrike" cap="none" normalizeH="0" baseline="0" dirty="0" err="1">
                <a:ln>
                  <a:noFill/>
                </a:ln>
                <a:solidFill>
                  <a:srgbClr val="000000"/>
                </a:solidFill>
                <a:effectLst/>
                <a:latin typeface="Consolas" panose="020B0609020204030204" pitchFamily="49" charset="0"/>
              </a:rPr>
              <a:t>System.</a:t>
            </a:r>
            <a:r>
              <a:rPr kumimoji="0" lang="en-US" altLang="en-US" sz="1400" b="1" i="1" u="none" strike="noStrike" cap="none" normalizeH="0" baseline="0" dirty="0" err="1">
                <a:ln>
                  <a:noFill/>
                </a:ln>
                <a:solidFill>
                  <a:srgbClr val="660E7A"/>
                </a:solidFill>
                <a:effectLst/>
                <a:latin typeface="Consolas" panose="020B0609020204030204" pitchFamily="49" charset="0"/>
              </a:rPr>
              <a:t>out</a:t>
            </a:r>
            <a:r>
              <a:rPr kumimoji="0" lang="en-US" altLang="en-US" sz="1400" b="0" i="0" u="none" strike="noStrike" cap="none" normalizeH="0" baseline="0" dirty="0" err="1">
                <a:ln>
                  <a:noFill/>
                </a:ln>
                <a:solidFill>
                  <a:srgbClr val="000000"/>
                </a:solidFill>
                <a:effectLst/>
                <a:latin typeface="Consolas" panose="020B0609020204030204" pitchFamily="49" charset="0"/>
              </a:rPr>
              <a:t>.println</a:t>
            </a:r>
            <a:r>
              <a:rPr kumimoji="0" lang="en-US" altLang="en-US" sz="1400" b="0" i="0" u="none" strike="noStrike" cap="none" normalizeH="0" baseline="0" dirty="0">
                <a:ln>
                  <a:noFill/>
                </a:ln>
                <a:solidFill>
                  <a:srgbClr val="000000"/>
                </a:solidFill>
                <a:effectLst/>
                <a:latin typeface="Consolas" panose="020B0609020204030204" pitchFamily="49" charset="0"/>
              </a:rPr>
              <a:t>(</a:t>
            </a:r>
            <a:r>
              <a:rPr kumimoji="0" lang="en-US" altLang="en-US" sz="1400" b="1" i="0" u="none" strike="noStrike" cap="none" normalizeH="0" baseline="0" dirty="0">
                <a:ln>
                  <a:noFill/>
                </a:ln>
                <a:solidFill>
                  <a:srgbClr val="008000"/>
                </a:solidFill>
                <a:effectLst/>
                <a:latin typeface="Consolas" panose="020B0609020204030204" pitchFamily="49" charset="0"/>
              </a:rPr>
              <a:t>"Medium level"</a:t>
            </a:r>
            <a:r>
              <a:rPr kumimoji="0" lang="en-US" altLang="en-US" sz="1400" b="0" i="0" u="none" strike="noStrike" cap="none" normalizeH="0" baseline="0" dirty="0">
                <a:ln>
                  <a:noFill/>
                </a:ln>
                <a:solidFill>
                  <a:srgbClr val="000000"/>
                </a:solidFill>
                <a:effectLst/>
                <a:latin typeface="Consolas" panose="020B0609020204030204" pitchFamily="49" charset="0"/>
              </a:rPr>
              <a:t>);</a:t>
            </a:r>
            <a:br>
              <a:rPr kumimoji="0" lang="en-US" altLang="en-US" sz="1400" b="0" i="0" u="none" strike="noStrike" cap="none" normalizeH="0" baseline="0" dirty="0">
                <a:ln>
                  <a:noFill/>
                </a:ln>
                <a:solidFill>
                  <a:srgbClr val="000000"/>
                </a:solidFill>
                <a:effectLst/>
                <a:latin typeface="Consolas" panose="020B0609020204030204" pitchFamily="49" charset="0"/>
              </a:rPr>
            </a:b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1" i="0" u="none" strike="noStrike" cap="none" normalizeH="0" baseline="0" dirty="0">
                <a:ln>
                  <a:noFill/>
                </a:ln>
                <a:solidFill>
                  <a:srgbClr val="000080"/>
                </a:solidFill>
                <a:effectLst/>
                <a:latin typeface="Consolas" panose="020B0609020204030204" pitchFamily="49" charset="0"/>
              </a:rPr>
              <a:t>break</a:t>
            </a:r>
            <a:r>
              <a:rPr kumimoji="0" lang="en-US" altLang="en-US" sz="1400" b="0" i="0" u="none" strike="noStrike" cap="none" normalizeH="0" baseline="0" dirty="0">
                <a:ln>
                  <a:noFill/>
                </a:ln>
                <a:solidFill>
                  <a:srgbClr val="000000"/>
                </a:solidFill>
                <a:effectLst/>
                <a:latin typeface="Consolas" panose="020B0609020204030204" pitchFamily="49" charset="0"/>
              </a:rPr>
              <a:t>;</a:t>
            </a:r>
            <a:br>
              <a:rPr kumimoji="0" lang="en-US" altLang="en-US" sz="1400" b="0" i="0" u="none" strike="noStrike" cap="none" normalizeH="0" baseline="0" dirty="0">
                <a:ln>
                  <a:noFill/>
                </a:ln>
                <a:solidFill>
                  <a:srgbClr val="000000"/>
                </a:solidFill>
                <a:effectLst/>
                <a:latin typeface="Consolas" panose="020B0609020204030204" pitchFamily="49" charset="0"/>
              </a:rPr>
            </a:b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1" i="0" u="none" strike="noStrike" cap="none" normalizeH="0" baseline="0" dirty="0">
                <a:ln>
                  <a:noFill/>
                </a:ln>
                <a:solidFill>
                  <a:srgbClr val="000080"/>
                </a:solidFill>
                <a:effectLst/>
                <a:latin typeface="Consolas" panose="020B0609020204030204" pitchFamily="49" charset="0"/>
              </a:rPr>
              <a:t>case </a:t>
            </a:r>
            <a:r>
              <a:rPr kumimoji="0" lang="en-US" altLang="en-US" sz="1400" b="1" i="1" u="none" strike="noStrike" cap="none" normalizeH="0" baseline="0" dirty="0">
                <a:ln>
                  <a:noFill/>
                </a:ln>
                <a:solidFill>
                  <a:srgbClr val="660E7A"/>
                </a:solidFill>
                <a:effectLst/>
                <a:latin typeface="Consolas" panose="020B0609020204030204" pitchFamily="49" charset="0"/>
              </a:rPr>
              <a:t>HIGH</a:t>
            </a:r>
            <a:r>
              <a:rPr kumimoji="0" lang="en-US" altLang="en-US" sz="1400" b="0" i="0" u="none" strike="noStrike" cap="none" normalizeH="0" baseline="0" dirty="0">
                <a:ln>
                  <a:noFill/>
                </a:ln>
                <a:solidFill>
                  <a:srgbClr val="000000"/>
                </a:solidFill>
                <a:effectLst/>
                <a:latin typeface="Consolas" panose="020B0609020204030204" pitchFamily="49" charset="0"/>
              </a:rPr>
              <a:t>:</a:t>
            </a:r>
            <a:br>
              <a:rPr kumimoji="0" lang="en-US" altLang="en-US" sz="1400" b="0" i="0" u="none" strike="noStrike" cap="none" normalizeH="0" baseline="0" dirty="0">
                <a:ln>
                  <a:noFill/>
                </a:ln>
                <a:solidFill>
                  <a:srgbClr val="000000"/>
                </a:solidFill>
                <a:effectLst/>
                <a:latin typeface="Consolas" panose="020B0609020204030204" pitchFamily="49" charset="0"/>
              </a:rPr>
            </a:b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0" i="0" u="none" strike="noStrike" cap="none" normalizeH="0" baseline="0" dirty="0" err="1">
                <a:ln>
                  <a:noFill/>
                </a:ln>
                <a:solidFill>
                  <a:srgbClr val="000000"/>
                </a:solidFill>
                <a:effectLst/>
                <a:latin typeface="Consolas" panose="020B0609020204030204" pitchFamily="49" charset="0"/>
              </a:rPr>
              <a:t>System.</a:t>
            </a:r>
            <a:r>
              <a:rPr kumimoji="0" lang="en-US" altLang="en-US" sz="1400" b="1" i="1" u="none" strike="noStrike" cap="none" normalizeH="0" baseline="0" dirty="0" err="1">
                <a:ln>
                  <a:noFill/>
                </a:ln>
                <a:solidFill>
                  <a:srgbClr val="660E7A"/>
                </a:solidFill>
                <a:effectLst/>
                <a:latin typeface="Consolas" panose="020B0609020204030204" pitchFamily="49" charset="0"/>
              </a:rPr>
              <a:t>out</a:t>
            </a:r>
            <a:r>
              <a:rPr kumimoji="0" lang="en-US" altLang="en-US" sz="1400" b="0" i="0" u="none" strike="noStrike" cap="none" normalizeH="0" baseline="0" dirty="0" err="1">
                <a:ln>
                  <a:noFill/>
                </a:ln>
                <a:solidFill>
                  <a:srgbClr val="000000"/>
                </a:solidFill>
                <a:effectLst/>
                <a:latin typeface="Consolas" panose="020B0609020204030204" pitchFamily="49" charset="0"/>
              </a:rPr>
              <a:t>.println</a:t>
            </a:r>
            <a:r>
              <a:rPr kumimoji="0" lang="en-US" altLang="en-US" sz="1400" b="0" i="0" u="none" strike="noStrike" cap="none" normalizeH="0" baseline="0" dirty="0">
                <a:ln>
                  <a:noFill/>
                </a:ln>
                <a:solidFill>
                  <a:srgbClr val="000000"/>
                </a:solidFill>
                <a:effectLst/>
                <a:latin typeface="Consolas" panose="020B0609020204030204" pitchFamily="49" charset="0"/>
              </a:rPr>
              <a:t>(</a:t>
            </a:r>
            <a:r>
              <a:rPr kumimoji="0" lang="en-US" altLang="en-US" sz="1400" b="1" i="0" u="none" strike="noStrike" cap="none" normalizeH="0" baseline="0" dirty="0">
                <a:ln>
                  <a:noFill/>
                </a:ln>
                <a:solidFill>
                  <a:srgbClr val="008000"/>
                </a:solidFill>
                <a:effectLst/>
                <a:latin typeface="Consolas" panose="020B0609020204030204" pitchFamily="49" charset="0"/>
              </a:rPr>
              <a:t>"High level"</a:t>
            </a:r>
            <a:r>
              <a:rPr kumimoji="0" lang="en-US" altLang="en-US" sz="1400" b="0" i="0" u="none" strike="noStrike" cap="none" normalizeH="0" baseline="0" dirty="0">
                <a:ln>
                  <a:noFill/>
                </a:ln>
                <a:solidFill>
                  <a:srgbClr val="000000"/>
                </a:solidFill>
                <a:effectLst/>
                <a:latin typeface="Consolas" panose="020B0609020204030204" pitchFamily="49" charset="0"/>
              </a:rPr>
              <a:t>);</a:t>
            </a:r>
            <a:br>
              <a:rPr kumimoji="0" lang="en-US" altLang="en-US" sz="1400" b="0" i="0" u="none" strike="noStrike" cap="none" normalizeH="0" baseline="0" dirty="0">
                <a:ln>
                  <a:noFill/>
                </a:ln>
                <a:solidFill>
                  <a:srgbClr val="000000"/>
                </a:solidFill>
                <a:effectLst/>
                <a:latin typeface="Consolas" panose="020B0609020204030204" pitchFamily="49" charset="0"/>
              </a:rPr>
            </a:b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1" i="0" u="none" strike="noStrike" cap="none" normalizeH="0" baseline="0" dirty="0">
                <a:ln>
                  <a:noFill/>
                </a:ln>
                <a:solidFill>
                  <a:srgbClr val="000080"/>
                </a:solidFill>
                <a:effectLst/>
                <a:latin typeface="Consolas" panose="020B0609020204030204" pitchFamily="49" charset="0"/>
              </a:rPr>
              <a:t>break</a:t>
            </a:r>
            <a:r>
              <a:rPr kumimoji="0" lang="en-US" altLang="en-US" sz="1400" b="0" i="0" u="none" strike="noStrike" cap="none" normalizeH="0" baseline="0" dirty="0">
                <a:ln>
                  <a:noFill/>
                </a:ln>
                <a:solidFill>
                  <a:srgbClr val="000000"/>
                </a:solidFill>
                <a:effectLst/>
                <a:latin typeface="Consolas" panose="020B0609020204030204" pitchFamily="49" charset="0"/>
              </a:rPr>
              <a:t>;</a:t>
            </a:r>
            <a:br>
              <a:rPr kumimoji="0" lang="en-US" altLang="en-US" sz="1400" b="0" i="0" u="none" strike="noStrike" cap="none" normalizeH="0" baseline="0" dirty="0">
                <a:ln>
                  <a:noFill/>
                </a:ln>
                <a:solidFill>
                  <a:srgbClr val="000000"/>
                </a:solidFill>
                <a:effectLst/>
                <a:latin typeface="Consolas" panose="020B0609020204030204" pitchFamily="49" charset="0"/>
              </a:rPr>
            </a:br>
            <a:r>
              <a:rPr kumimoji="0" lang="en-US" altLang="en-US" sz="1400" b="0" i="0" u="none" strike="noStrike" cap="none" normalizeH="0" baseline="0" dirty="0">
                <a:ln>
                  <a:noFill/>
                </a:ln>
                <a:solidFill>
                  <a:srgbClr val="000000"/>
                </a:solidFill>
                <a:effectLst/>
                <a:latin typeface="Consolas" panose="020B0609020204030204" pitchFamily="49" charset="0"/>
              </a:rPr>
              <a:t>        }</a:t>
            </a:r>
            <a:br>
              <a:rPr kumimoji="0" lang="en-US" altLang="en-US" sz="1400" b="0" i="0" u="none" strike="noStrike" cap="none" normalizeH="0" baseline="0" dirty="0">
                <a:ln>
                  <a:noFill/>
                </a:ln>
                <a:solidFill>
                  <a:srgbClr val="000000"/>
                </a:solidFill>
                <a:effectLst/>
                <a:latin typeface="Consolas" panose="020B0609020204030204" pitchFamily="49" charset="0"/>
              </a:rPr>
            </a:br>
            <a:r>
              <a:rPr kumimoji="0" lang="en-US" altLang="en-US" sz="1400" b="0" i="0" u="none" strike="noStrike" cap="none" normalizeH="0" baseline="0" dirty="0">
                <a:ln>
                  <a:noFill/>
                </a:ln>
                <a:solidFill>
                  <a:srgbClr val="000000"/>
                </a:solidFill>
                <a:effectLst/>
                <a:latin typeface="Consolas" panose="020B0609020204030204" pitchFamily="49" charset="0"/>
              </a:rPr>
              <a:t>    }</a:t>
            </a:r>
            <a:br>
              <a:rPr kumimoji="0" lang="en-US" altLang="en-US" sz="1400" b="0" i="0" u="none" strike="noStrike" cap="none" normalizeH="0" baseline="0" dirty="0">
                <a:ln>
                  <a:noFill/>
                </a:ln>
                <a:solidFill>
                  <a:srgbClr val="000000"/>
                </a:solidFill>
                <a:effectLst/>
                <a:latin typeface="Consolas" panose="020B0609020204030204" pitchFamily="49" charset="0"/>
              </a:rPr>
            </a:br>
            <a:r>
              <a:rPr kumimoji="0" lang="en-US" altLang="en-US" sz="1400" b="0" i="0" u="none" strike="noStrike" cap="none" normalizeH="0" baseline="0" dirty="0">
                <a:ln>
                  <a:noFill/>
                </a:ln>
                <a:solidFill>
                  <a:srgbClr val="000000"/>
                </a:solidFill>
                <a:effectLst/>
                <a:latin typeface="Consolas" panose="020B0609020204030204" pitchFamily="49" charset="0"/>
              </a:rPr>
              <a:t>}</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
        <p:nvSpPr>
          <p:cNvPr id="6" name="Rectangle 2">
            <a:extLst>
              <a:ext uri="{FF2B5EF4-FFF2-40B4-BE49-F238E27FC236}">
                <a16:creationId xmlns:a16="http://schemas.microsoft.com/office/drawing/2014/main" id="{B6AB20F0-31C7-4464-A6DF-5FF5757B27D4}"/>
              </a:ext>
            </a:extLst>
          </p:cNvPr>
          <p:cNvSpPr>
            <a:spLocks noChangeArrowheads="1"/>
          </p:cNvSpPr>
          <p:nvPr/>
        </p:nvSpPr>
        <p:spPr bwMode="auto">
          <a:xfrm>
            <a:off x="0" y="74711"/>
            <a:ext cx="184731" cy="30777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
        <p:nvSpPr>
          <p:cNvPr id="7" name="Rectangle 6">
            <a:extLst>
              <a:ext uri="{FF2B5EF4-FFF2-40B4-BE49-F238E27FC236}">
                <a16:creationId xmlns:a16="http://schemas.microsoft.com/office/drawing/2014/main" id="{9CFA8523-725F-4AD4-8014-83A74E6FDE68}"/>
              </a:ext>
            </a:extLst>
          </p:cNvPr>
          <p:cNvSpPr/>
          <p:nvPr/>
        </p:nvSpPr>
        <p:spPr>
          <a:xfrm>
            <a:off x="1008648" y="3195396"/>
            <a:ext cx="3589985" cy="738664"/>
          </a:xfrm>
          <a:prstGeom prst="rect">
            <a:avLst/>
          </a:prstGeom>
        </p:spPr>
        <p:txBody>
          <a:bodyPr wrap="square">
            <a:spAutoFit/>
          </a:bodyPr>
          <a:lstStyle/>
          <a:p>
            <a:pPr lvl="0" eaLnBrk="0" fontAlgn="base" hangingPunct="0">
              <a:spcBef>
                <a:spcPct val="0"/>
              </a:spcBef>
              <a:spcAft>
                <a:spcPct val="0"/>
              </a:spcAft>
            </a:pPr>
            <a:r>
              <a:rPr lang="en-US" altLang="en-US" sz="1400" b="1" dirty="0">
                <a:solidFill>
                  <a:srgbClr val="000080"/>
                </a:solidFill>
                <a:latin typeface="Consolas" panose="020B0609020204030204" pitchFamily="49" charset="0"/>
              </a:rPr>
              <a:t>for</a:t>
            </a:r>
            <a:r>
              <a:rPr lang="en-US" altLang="en-US" sz="1400" dirty="0">
                <a:solidFill>
                  <a:srgbClr val="000000"/>
                </a:solidFill>
                <a:latin typeface="Consolas" panose="020B0609020204030204" pitchFamily="49" charset="0"/>
              </a:rPr>
              <a:t>(Level </a:t>
            </a:r>
            <a:r>
              <a:rPr lang="en-US" altLang="en-US" sz="1400" dirty="0" err="1">
                <a:solidFill>
                  <a:srgbClr val="000000"/>
                </a:solidFill>
                <a:latin typeface="Consolas" panose="020B0609020204030204" pitchFamily="49" charset="0"/>
              </a:rPr>
              <a:t>myVar:Level.values</a:t>
            </a:r>
            <a:r>
              <a:rPr lang="en-US" altLang="en-US" sz="1400" dirty="0">
                <a:solidFill>
                  <a:srgbClr val="000000"/>
                </a:solidFill>
                <a:latin typeface="Consolas" panose="020B0609020204030204" pitchFamily="49" charset="0"/>
              </a:rPr>
              <a:t>()){</a:t>
            </a:r>
            <a:br>
              <a:rPr lang="en-US" altLang="en-US" sz="1400" dirty="0">
                <a:solidFill>
                  <a:srgbClr val="000000"/>
                </a:solidFill>
                <a:latin typeface="Consolas" panose="020B0609020204030204" pitchFamily="49" charset="0"/>
              </a:rPr>
            </a:br>
            <a:r>
              <a:rPr lang="en-US" altLang="en-US" sz="1400" dirty="0">
                <a:solidFill>
                  <a:srgbClr val="000000"/>
                </a:solidFill>
                <a:latin typeface="Consolas" panose="020B0609020204030204" pitchFamily="49" charset="0"/>
              </a:rPr>
              <a:t>    </a:t>
            </a:r>
            <a:r>
              <a:rPr lang="en-US" altLang="en-US" sz="1400" dirty="0" err="1">
                <a:solidFill>
                  <a:srgbClr val="000000"/>
                </a:solidFill>
                <a:latin typeface="Consolas" panose="020B0609020204030204" pitchFamily="49" charset="0"/>
              </a:rPr>
              <a:t>System.out.println</a:t>
            </a:r>
            <a:r>
              <a:rPr lang="en-US" altLang="en-US" sz="1400" dirty="0">
                <a:solidFill>
                  <a:srgbClr val="000000"/>
                </a:solidFill>
                <a:latin typeface="Consolas" panose="020B0609020204030204" pitchFamily="49" charset="0"/>
              </a:rPr>
              <a:t>(</a:t>
            </a:r>
            <a:r>
              <a:rPr lang="en-US" altLang="en-US" sz="1400" dirty="0" err="1">
                <a:solidFill>
                  <a:srgbClr val="000000"/>
                </a:solidFill>
                <a:latin typeface="Consolas" panose="020B0609020204030204" pitchFamily="49" charset="0"/>
              </a:rPr>
              <a:t>myVar</a:t>
            </a:r>
            <a:r>
              <a:rPr lang="en-US" altLang="en-US" sz="1400" dirty="0">
                <a:solidFill>
                  <a:srgbClr val="000000"/>
                </a:solidFill>
                <a:latin typeface="Consolas" panose="020B0609020204030204" pitchFamily="49" charset="0"/>
              </a:rPr>
              <a:t>);</a:t>
            </a:r>
            <a:br>
              <a:rPr lang="en-US" altLang="en-US" sz="1400" dirty="0">
                <a:solidFill>
                  <a:srgbClr val="000000"/>
                </a:solidFill>
                <a:latin typeface="Consolas" panose="020B0609020204030204" pitchFamily="49" charset="0"/>
              </a:rPr>
            </a:br>
            <a:r>
              <a:rPr lang="en-US" altLang="en-US" sz="1400" dirty="0">
                <a:solidFill>
                  <a:srgbClr val="000000"/>
                </a:solidFill>
                <a:latin typeface="Consolas" panose="020B0609020204030204" pitchFamily="49" charset="0"/>
              </a:rPr>
              <a:t>}</a:t>
            </a:r>
            <a:endParaRPr lang="en-US" altLang="en-US" sz="1400" dirty="0">
              <a:latin typeface="Arial" panose="020B0604020202020204" pitchFamily="34" charset="0"/>
            </a:endParaRPr>
          </a:p>
        </p:txBody>
      </p:sp>
    </p:spTree>
    <p:extLst>
      <p:ext uri="{BB962C8B-B14F-4D97-AF65-F5344CB8AC3E}">
        <p14:creationId xmlns:p14="http://schemas.microsoft.com/office/powerpoint/2010/main" val="77873108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12958F-B082-4745-84BD-9476A6BBC557}"/>
              </a:ext>
            </a:extLst>
          </p:cNvPr>
          <p:cNvSpPr>
            <a:spLocks noGrp="1"/>
          </p:cNvSpPr>
          <p:nvPr>
            <p:ph type="title"/>
          </p:nvPr>
        </p:nvSpPr>
        <p:spPr/>
        <p:txBody>
          <a:bodyPr/>
          <a:lstStyle/>
          <a:p>
            <a:r>
              <a:rPr lang="en-US" dirty="0">
                <a:solidFill>
                  <a:srgbClr val="0070C0"/>
                </a:solidFill>
                <a:latin typeface="Times New Roman" panose="02020603050405020304" pitchFamily="18" charset="0"/>
                <a:cs typeface="Times New Roman" panose="02020603050405020304" pitchFamily="18" charset="0"/>
              </a:rPr>
              <a:t>Java User Input</a:t>
            </a:r>
          </a:p>
        </p:txBody>
      </p:sp>
      <p:sp>
        <p:nvSpPr>
          <p:cNvPr id="5" name="Content Placeholder 2">
            <a:extLst>
              <a:ext uri="{FF2B5EF4-FFF2-40B4-BE49-F238E27FC236}">
                <a16:creationId xmlns:a16="http://schemas.microsoft.com/office/drawing/2014/main" id="{6AF5DBE1-EE41-4D0E-BA8E-8B5BA70A9156}"/>
              </a:ext>
            </a:extLst>
          </p:cNvPr>
          <p:cNvSpPr txBox="1">
            <a:spLocks/>
          </p:cNvSpPr>
          <p:nvPr/>
        </p:nvSpPr>
        <p:spPr>
          <a:xfrm>
            <a:off x="838202" y="1880371"/>
            <a:ext cx="10515598" cy="451155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latin typeface="Times New Roman" panose="02020603050405020304" pitchFamily="18" charset="0"/>
                <a:cs typeface="Times New Roman" panose="02020603050405020304" pitchFamily="18" charset="0"/>
              </a:rPr>
              <a:t>Class </a:t>
            </a:r>
            <a:r>
              <a:rPr lang="en-US" sz="2000" dirty="0">
                <a:solidFill>
                  <a:srgbClr val="C00000"/>
                </a:solidFill>
                <a:latin typeface="Consolas" panose="020B0609020204030204" pitchFamily="49" charset="0"/>
                <a:cs typeface="Times New Roman" panose="02020603050405020304" pitchFamily="18" charset="0"/>
              </a:rPr>
              <a:t>Scanner</a:t>
            </a:r>
            <a:r>
              <a:rPr lang="en-US" sz="2000" dirty="0">
                <a:latin typeface="Times New Roman" panose="02020603050405020304" pitchFamily="18" charset="0"/>
                <a:cs typeface="Times New Roman" panose="02020603050405020304" pitchFamily="18" charset="0"/>
              </a:rPr>
              <a:t> đ</a:t>
            </a:r>
            <a:r>
              <a:rPr lang="vi-VN" sz="2000" dirty="0">
                <a:latin typeface="Times New Roman" panose="02020603050405020304" pitchFamily="18" charset="0"/>
                <a:cs typeface="Times New Roman" panose="02020603050405020304" pitchFamily="18" charset="0"/>
              </a:rPr>
              <a:t>ư</a:t>
            </a:r>
            <a:r>
              <a:rPr lang="en-US" sz="2000" dirty="0" err="1">
                <a:latin typeface="Times New Roman" panose="02020603050405020304" pitchFamily="18" charset="0"/>
                <a:cs typeface="Times New Roman" panose="02020603050405020304" pitchFamily="18" charset="0"/>
              </a:rPr>
              <a:t>ợc</a:t>
            </a:r>
            <a:r>
              <a:rPr lang="en-US" sz="2000" dirty="0">
                <a:latin typeface="Times New Roman" panose="02020603050405020304" pitchFamily="18" charset="0"/>
                <a:cs typeface="Times New Roman" panose="02020603050405020304" pitchFamily="18" charset="0"/>
              </a:rPr>
              <a:t> dung </a:t>
            </a:r>
            <a:r>
              <a:rPr lang="en-US" sz="2000" dirty="0" err="1">
                <a:latin typeface="Times New Roman" panose="02020603050405020304" pitchFamily="18" charset="0"/>
                <a:cs typeface="Times New Roman" panose="02020603050405020304" pitchFamily="18" charset="0"/>
              </a:rPr>
              <a:t>để</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nhập</a:t>
            </a:r>
            <a:r>
              <a:rPr lang="en-US" sz="2000" dirty="0">
                <a:latin typeface="Times New Roman" panose="02020603050405020304" pitchFamily="18" charset="0"/>
                <a:cs typeface="Times New Roman" panose="02020603050405020304" pitchFamily="18" charset="0"/>
              </a:rPr>
              <a:t> input</a:t>
            </a:r>
          </a:p>
        </p:txBody>
      </p:sp>
      <p:sp>
        <p:nvSpPr>
          <p:cNvPr id="6" name="Rectangle 2">
            <a:extLst>
              <a:ext uri="{FF2B5EF4-FFF2-40B4-BE49-F238E27FC236}">
                <a16:creationId xmlns:a16="http://schemas.microsoft.com/office/drawing/2014/main" id="{B6AB20F0-31C7-4464-A6DF-5FF5757B27D4}"/>
              </a:ext>
            </a:extLst>
          </p:cNvPr>
          <p:cNvSpPr>
            <a:spLocks noChangeArrowheads="1"/>
          </p:cNvSpPr>
          <p:nvPr/>
        </p:nvSpPr>
        <p:spPr bwMode="auto">
          <a:xfrm>
            <a:off x="0" y="74711"/>
            <a:ext cx="184731" cy="30777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
        <p:nvSpPr>
          <p:cNvPr id="3" name="Rectangle 1">
            <a:extLst>
              <a:ext uri="{FF2B5EF4-FFF2-40B4-BE49-F238E27FC236}">
                <a16:creationId xmlns:a16="http://schemas.microsoft.com/office/drawing/2014/main" id="{C88596A6-B634-487C-BFF7-64243863AA8B}"/>
              </a:ext>
            </a:extLst>
          </p:cNvPr>
          <p:cNvSpPr>
            <a:spLocks noChangeArrowheads="1"/>
          </p:cNvSpPr>
          <p:nvPr/>
        </p:nvSpPr>
        <p:spPr bwMode="auto">
          <a:xfrm>
            <a:off x="941033" y="2566485"/>
            <a:ext cx="9935733" cy="313932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000080"/>
                </a:solidFill>
                <a:effectLst/>
                <a:latin typeface="Consolas" panose="020B0609020204030204" pitchFamily="49" charset="0"/>
              </a:rPr>
              <a:t>import </a:t>
            </a:r>
            <a:r>
              <a:rPr kumimoji="0" lang="en-US" altLang="en-US" b="0" i="0" u="none" strike="noStrike" cap="none" normalizeH="0" baseline="0" dirty="0" err="1">
                <a:ln>
                  <a:noFill/>
                </a:ln>
                <a:solidFill>
                  <a:srgbClr val="000000"/>
                </a:solidFill>
                <a:effectLst/>
                <a:latin typeface="Consolas" panose="020B0609020204030204" pitchFamily="49" charset="0"/>
              </a:rPr>
              <a:t>java.util.Scanner</a:t>
            </a: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1" u="none" strike="noStrike" cap="none" normalizeH="0" baseline="0" dirty="0">
                <a:ln>
                  <a:noFill/>
                </a:ln>
                <a:solidFill>
                  <a:srgbClr val="808080"/>
                </a:solidFill>
                <a:effectLst/>
                <a:latin typeface="Consolas" panose="020B0609020204030204" pitchFamily="49" charset="0"/>
              </a:rPr>
              <a:t>// Import the Scanner class</a:t>
            </a:r>
            <a:br>
              <a:rPr kumimoji="0" lang="en-US" altLang="en-US" b="0" i="1" u="none" strike="noStrike" cap="none" normalizeH="0" baseline="0" dirty="0">
                <a:ln>
                  <a:noFill/>
                </a:ln>
                <a:solidFill>
                  <a:srgbClr val="808080"/>
                </a:solidFill>
                <a:effectLst/>
                <a:latin typeface="Consolas" panose="020B0609020204030204" pitchFamily="49" charset="0"/>
              </a:rPr>
            </a:br>
            <a:br>
              <a:rPr kumimoji="0" lang="en-US" altLang="en-US" b="0" i="1" u="none" strike="noStrike" cap="none" normalizeH="0" baseline="0" dirty="0">
                <a:ln>
                  <a:noFill/>
                </a:ln>
                <a:solidFill>
                  <a:srgbClr val="808080"/>
                </a:solidFill>
                <a:effectLst/>
                <a:latin typeface="Consolas" panose="020B0609020204030204" pitchFamily="49" charset="0"/>
              </a:rPr>
            </a:br>
            <a:r>
              <a:rPr kumimoji="0" lang="en-US" altLang="en-US" b="1" i="0" u="none" strike="noStrike" cap="none" normalizeH="0" baseline="0" dirty="0" err="1">
                <a:ln>
                  <a:noFill/>
                </a:ln>
                <a:solidFill>
                  <a:srgbClr val="000080"/>
                </a:solidFill>
                <a:effectLst/>
                <a:latin typeface="Consolas" panose="020B0609020204030204" pitchFamily="49" charset="0"/>
              </a:rPr>
              <a:t>class</a:t>
            </a:r>
            <a:r>
              <a:rPr kumimoji="0" lang="en-US" altLang="en-US" b="1" i="0" u="none" strike="noStrike" cap="none" normalizeH="0" baseline="0" dirty="0">
                <a:ln>
                  <a:noFill/>
                </a:ln>
                <a:solidFill>
                  <a:srgbClr val="000080"/>
                </a:solidFill>
                <a:effectLst/>
                <a:latin typeface="Consolas" panose="020B0609020204030204" pitchFamily="49" charset="0"/>
              </a:rPr>
              <a:t> </a:t>
            </a:r>
            <a:r>
              <a:rPr kumimoji="0" lang="en-US" altLang="en-US" b="0" i="0" u="none" strike="noStrike" cap="none" normalizeH="0" baseline="0" dirty="0" err="1">
                <a:ln>
                  <a:noFill/>
                </a:ln>
                <a:solidFill>
                  <a:srgbClr val="000000"/>
                </a:solidFill>
                <a:effectLst/>
                <a:latin typeface="Consolas" panose="020B0609020204030204" pitchFamily="49" charset="0"/>
              </a:rPr>
              <a:t>MyClass</a:t>
            </a:r>
            <a:r>
              <a:rPr kumimoji="0" lang="en-US" altLang="en-US" b="0" i="0" u="none" strike="noStrike" cap="none" normalizeH="0" baseline="0" dirty="0">
                <a:ln>
                  <a:noFill/>
                </a:ln>
                <a:solidFill>
                  <a:srgbClr val="000000"/>
                </a:solidFill>
                <a:effectLst/>
                <a:latin typeface="Consolas" panose="020B0609020204030204" pitchFamily="49" charset="0"/>
              </a:rPr>
              <a:t> {</a:t>
            </a: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1" i="0" u="none" strike="noStrike" cap="none" normalizeH="0" baseline="0" dirty="0">
                <a:ln>
                  <a:noFill/>
                </a:ln>
                <a:solidFill>
                  <a:srgbClr val="000080"/>
                </a:solidFill>
                <a:effectLst/>
                <a:latin typeface="Consolas" panose="020B0609020204030204" pitchFamily="49" charset="0"/>
              </a:rPr>
              <a:t>public static void </a:t>
            </a:r>
            <a:r>
              <a:rPr kumimoji="0" lang="en-US" altLang="en-US" b="0" i="0" u="none" strike="noStrike" cap="none" normalizeH="0" baseline="0" dirty="0">
                <a:ln>
                  <a:noFill/>
                </a:ln>
                <a:solidFill>
                  <a:srgbClr val="000000"/>
                </a:solidFill>
                <a:effectLst/>
                <a:latin typeface="Consolas" panose="020B0609020204030204" pitchFamily="49" charset="0"/>
              </a:rPr>
              <a:t>main(String[] </a:t>
            </a:r>
            <a:r>
              <a:rPr kumimoji="0" lang="en-US" altLang="en-US" b="0" i="0" u="none" strike="noStrike" cap="none" normalizeH="0" baseline="0" dirty="0" err="1">
                <a:ln>
                  <a:noFill/>
                </a:ln>
                <a:solidFill>
                  <a:srgbClr val="000000"/>
                </a:solidFill>
                <a:effectLst/>
                <a:latin typeface="Consolas" panose="020B0609020204030204" pitchFamily="49" charset="0"/>
              </a:rPr>
              <a:t>args</a:t>
            </a:r>
            <a:r>
              <a:rPr kumimoji="0" lang="en-US" altLang="en-US" b="0" i="0" u="none" strike="noStrike" cap="none" normalizeH="0" baseline="0" dirty="0">
                <a:ln>
                  <a:noFill/>
                </a:ln>
                <a:solidFill>
                  <a:srgbClr val="000000"/>
                </a:solidFill>
                <a:effectLst/>
                <a:latin typeface="Consolas" panose="020B0609020204030204" pitchFamily="49" charset="0"/>
              </a:rPr>
              <a:t>) {</a:t>
            </a: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        Scanner </a:t>
            </a:r>
            <a:r>
              <a:rPr kumimoji="0" lang="en-US" altLang="en-US" b="0" i="0" u="none" strike="noStrike" cap="none" normalizeH="0" baseline="0" dirty="0" err="1">
                <a:ln>
                  <a:noFill/>
                </a:ln>
                <a:solidFill>
                  <a:srgbClr val="000000"/>
                </a:solidFill>
                <a:effectLst/>
                <a:latin typeface="Consolas" panose="020B0609020204030204" pitchFamily="49" charset="0"/>
              </a:rPr>
              <a:t>myObj</a:t>
            </a:r>
            <a:r>
              <a:rPr kumimoji="0" lang="en-US" altLang="en-US" b="0" i="0" u="none" strike="noStrike" cap="none" normalizeH="0" baseline="0" dirty="0">
                <a:ln>
                  <a:noFill/>
                </a:ln>
                <a:solidFill>
                  <a:srgbClr val="000000"/>
                </a:solidFill>
                <a:effectLst/>
                <a:latin typeface="Consolas" panose="020B0609020204030204" pitchFamily="49" charset="0"/>
              </a:rPr>
              <a:t> = </a:t>
            </a:r>
            <a:r>
              <a:rPr kumimoji="0" lang="en-US" altLang="en-US" b="1" i="0" u="none" strike="noStrike" cap="none" normalizeH="0" baseline="0" dirty="0">
                <a:ln>
                  <a:noFill/>
                </a:ln>
                <a:solidFill>
                  <a:srgbClr val="000080"/>
                </a:solidFill>
                <a:effectLst/>
                <a:latin typeface="Consolas" panose="020B0609020204030204" pitchFamily="49" charset="0"/>
              </a:rPr>
              <a:t>new </a:t>
            </a:r>
            <a:r>
              <a:rPr kumimoji="0" lang="en-US" altLang="en-US" b="0" i="0" u="none" strike="noStrike" cap="none" normalizeH="0" baseline="0" dirty="0">
                <a:ln>
                  <a:noFill/>
                </a:ln>
                <a:solidFill>
                  <a:srgbClr val="000000"/>
                </a:solidFill>
                <a:effectLst/>
                <a:latin typeface="Consolas" panose="020B0609020204030204" pitchFamily="49" charset="0"/>
              </a:rPr>
              <a:t>Scanner(System.</a:t>
            </a:r>
            <a:r>
              <a:rPr kumimoji="0" lang="en-US" altLang="en-US" b="1" i="1" u="none" strike="noStrike" cap="none" normalizeH="0" baseline="0" dirty="0">
                <a:ln>
                  <a:noFill/>
                </a:ln>
                <a:solidFill>
                  <a:srgbClr val="660E7A"/>
                </a:solidFill>
                <a:effectLst/>
                <a:latin typeface="Consolas" panose="020B0609020204030204" pitchFamily="49" charset="0"/>
              </a:rPr>
              <a:t>in</a:t>
            </a: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1" u="none" strike="noStrike" cap="none" normalizeH="0" baseline="0" dirty="0">
                <a:ln>
                  <a:noFill/>
                </a:ln>
                <a:solidFill>
                  <a:srgbClr val="808080"/>
                </a:solidFill>
                <a:effectLst/>
                <a:latin typeface="Consolas" panose="020B0609020204030204" pitchFamily="49" charset="0"/>
              </a:rPr>
              <a:t>// Create a Scanner object</a:t>
            </a:r>
            <a:br>
              <a:rPr kumimoji="0" lang="en-US" altLang="en-US" b="0" i="1" u="none" strike="noStrike" cap="none" normalizeH="0" baseline="0" dirty="0">
                <a:ln>
                  <a:noFill/>
                </a:ln>
                <a:solidFill>
                  <a:srgbClr val="808080"/>
                </a:solidFill>
                <a:effectLst/>
                <a:latin typeface="Consolas" panose="020B0609020204030204" pitchFamily="49" charset="0"/>
              </a:rPr>
            </a:br>
            <a:r>
              <a:rPr kumimoji="0" lang="en-US" altLang="en-US" b="0" i="1" u="none" strike="noStrike" cap="none" normalizeH="0" baseline="0" dirty="0">
                <a:ln>
                  <a:noFill/>
                </a:ln>
                <a:solidFill>
                  <a:srgbClr val="808080"/>
                </a:solidFill>
                <a:effectLst/>
                <a:latin typeface="Consolas" panose="020B0609020204030204" pitchFamily="49" charset="0"/>
              </a:rPr>
              <a:t>        </a:t>
            </a:r>
            <a:r>
              <a:rPr kumimoji="0" lang="en-US" altLang="en-US" b="0" i="0" u="none" strike="noStrike" cap="none" normalizeH="0" baseline="0" dirty="0" err="1">
                <a:ln>
                  <a:noFill/>
                </a:ln>
                <a:solidFill>
                  <a:srgbClr val="000000"/>
                </a:solidFill>
                <a:effectLst/>
                <a:latin typeface="Consolas" panose="020B0609020204030204" pitchFamily="49" charset="0"/>
              </a:rPr>
              <a:t>System.</a:t>
            </a:r>
            <a:r>
              <a:rPr kumimoji="0" lang="en-US" altLang="en-US" b="1" i="1" u="none" strike="noStrike" cap="none" normalizeH="0" baseline="0" dirty="0" err="1">
                <a:ln>
                  <a:noFill/>
                </a:ln>
                <a:solidFill>
                  <a:srgbClr val="660E7A"/>
                </a:solidFill>
                <a:effectLst/>
                <a:latin typeface="Consolas" panose="020B0609020204030204" pitchFamily="49" charset="0"/>
              </a:rPr>
              <a:t>out</a:t>
            </a:r>
            <a:r>
              <a:rPr kumimoji="0" lang="en-US" altLang="en-US" b="0" i="0" u="none" strike="noStrike" cap="none" normalizeH="0" baseline="0" dirty="0" err="1">
                <a:ln>
                  <a:noFill/>
                </a:ln>
                <a:solidFill>
                  <a:srgbClr val="000000"/>
                </a:solidFill>
                <a:effectLst/>
                <a:latin typeface="Consolas" panose="020B0609020204030204" pitchFamily="49" charset="0"/>
              </a:rPr>
              <a:t>.println</a:t>
            </a:r>
            <a:r>
              <a:rPr kumimoji="0" lang="en-US" altLang="en-US" b="0" i="0" u="none" strike="noStrike" cap="none" normalizeH="0" baseline="0" dirty="0">
                <a:ln>
                  <a:noFill/>
                </a:ln>
                <a:solidFill>
                  <a:srgbClr val="000000"/>
                </a:solidFill>
                <a:effectLst/>
                <a:latin typeface="Consolas" panose="020B0609020204030204" pitchFamily="49" charset="0"/>
              </a:rPr>
              <a:t>(</a:t>
            </a:r>
            <a:r>
              <a:rPr kumimoji="0" lang="en-US" altLang="en-US" b="1" i="0" u="none" strike="noStrike" cap="none" normalizeH="0" baseline="0" dirty="0">
                <a:ln>
                  <a:noFill/>
                </a:ln>
                <a:solidFill>
                  <a:srgbClr val="008000"/>
                </a:solidFill>
                <a:effectLst/>
                <a:latin typeface="Consolas" panose="020B0609020204030204" pitchFamily="49" charset="0"/>
              </a:rPr>
              <a:t>"Enter username"</a:t>
            </a:r>
            <a:r>
              <a:rPr kumimoji="0" lang="en-US" altLang="en-US" b="0" i="0" u="none" strike="noStrike" cap="none" normalizeH="0" baseline="0" dirty="0">
                <a:ln>
                  <a:noFill/>
                </a:ln>
                <a:solidFill>
                  <a:srgbClr val="000000"/>
                </a:solidFill>
                <a:effectLst/>
                <a:latin typeface="Consolas" panose="020B0609020204030204" pitchFamily="49" charset="0"/>
              </a:rPr>
              <a:t>);</a:t>
            </a:r>
            <a:br>
              <a:rPr kumimoji="0" lang="en-US" altLang="en-US" b="0" i="0" u="none" strike="noStrike" cap="none" normalizeH="0" baseline="0" dirty="0">
                <a:ln>
                  <a:noFill/>
                </a:ln>
                <a:solidFill>
                  <a:srgbClr val="000000"/>
                </a:solidFill>
                <a:effectLst/>
                <a:latin typeface="Consolas" panose="020B0609020204030204" pitchFamily="49" charset="0"/>
              </a:rPr>
            </a:b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        String </a:t>
            </a:r>
            <a:r>
              <a:rPr kumimoji="0" lang="en-US" altLang="en-US" b="0" i="0" u="none" strike="noStrike" cap="none" normalizeH="0" baseline="0" dirty="0" err="1">
                <a:ln>
                  <a:noFill/>
                </a:ln>
                <a:solidFill>
                  <a:srgbClr val="000000"/>
                </a:solidFill>
                <a:effectLst/>
                <a:latin typeface="Consolas" panose="020B0609020204030204" pitchFamily="49" charset="0"/>
              </a:rPr>
              <a:t>userName</a:t>
            </a:r>
            <a:r>
              <a:rPr kumimoji="0" lang="en-US" altLang="en-US" b="0" i="0" u="none" strike="noStrike" cap="none" normalizeH="0" baseline="0" dirty="0">
                <a:ln>
                  <a:noFill/>
                </a:ln>
                <a:solidFill>
                  <a:srgbClr val="000000"/>
                </a:solidFill>
                <a:effectLst/>
                <a:latin typeface="Consolas" panose="020B0609020204030204" pitchFamily="49" charset="0"/>
              </a:rPr>
              <a:t> = </a:t>
            </a:r>
            <a:r>
              <a:rPr kumimoji="0" lang="en-US" altLang="en-US" b="0" i="0" u="none" strike="noStrike" cap="none" normalizeH="0" baseline="0" dirty="0" err="1">
                <a:ln>
                  <a:noFill/>
                </a:ln>
                <a:solidFill>
                  <a:srgbClr val="000000"/>
                </a:solidFill>
                <a:effectLst/>
                <a:latin typeface="Consolas" panose="020B0609020204030204" pitchFamily="49" charset="0"/>
              </a:rPr>
              <a:t>myObj.nextLine</a:t>
            </a: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1" u="none" strike="noStrike" cap="none" normalizeH="0" baseline="0" dirty="0">
                <a:ln>
                  <a:noFill/>
                </a:ln>
                <a:solidFill>
                  <a:srgbClr val="808080"/>
                </a:solidFill>
                <a:effectLst/>
                <a:latin typeface="Consolas" panose="020B0609020204030204" pitchFamily="49" charset="0"/>
              </a:rPr>
              <a:t>// Read user input</a:t>
            </a:r>
            <a:br>
              <a:rPr kumimoji="0" lang="en-US" altLang="en-US" b="0" i="1" u="none" strike="noStrike" cap="none" normalizeH="0" baseline="0" dirty="0">
                <a:ln>
                  <a:noFill/>
                </a:ln>
                <a:solidFill>
                  <a:srgbClr val="808080"/>
                </a:solidFill>
                <a:effectLst/>
                <a:latin typeface="Consolas" panose="020B0609020204030204" pitchFamily="49" charset="0"/>
              </a:rPr>
            </a:br>
            <a:r>
              <a:rPr kumimoji="0" lang="en-US" altLang="en-US" b="0" i="1" u="none" strike="noStrike" cap="none" normalizeH="0" baseline="0" dirty="0">
                <a:ln>
                  <a:noFill/>
                </a:ln>
                <a:solidFill>
                  <a:srgbClr val="808080"/>
                </a:solidFill>
                <a:effectLst/>
                <a:latin typeface="Consolas" panose="020B0609020204030204" pitchFamily="49" charset="0"/>
              </a:rPr>
              <a:t>        </a:t>
            </a:r>
            <a:r>
              <a:rPr kumimoji="0" lang="en-US" altLang="en-US" b="0" i="0" u="none" strike="noStrike" cap="none" normalizeH="0" baseline="0" dirty="0" err="1">
                <a:ln>
                  <a:noFill/>
                </a:ln>
                <a:solidFill>
                  <a:srgbClr val="000000"/>
                </a:solidFill>
                <a:effectLst/>
                <a:latin typeface="Consolas" panose="020B0609020204030204" pitchFamily="49" charset="0"/>
              </a:rPr>
              <a:t>System.</a:t>
            </a:r>
            <a:r>
              <a:rPr kumimoji="0" lang="en-US" altLang="en-US" b="1" i="1" u="none" strike="noStrike" cap="none" normalizeH="0" baseline="0" dirty="0" err="1">
                <a:ln>
                  <a:noFill/>
                </a:ln>
                <a:solidFill>
                  <a:srgbClr val="660E7A"/>
                </a:solidFill>
                <a:effectLst/>
                <a:latin typeface="Consolas" panose="020B0609020204030204" pitchFamily="49" charset="0"/>
              </a:rPr>
              <a:t>out</a:t>
            </a:r>
            <a:r>
              <a:rPr kumimoji="0" lang="en-US" altLang="en-US" b="0" i="0" u="none" strike="noStrike" cap="none" normalizeH="0" baseline="0" dirty="0" err="1">
                <a:ln>
                  <a:noFill/>
                </a:ln>
                <a:solidFill>
                  <a:srgbClr val="000000"/>
                </a:solidFill>
                <a:effectLst/>
                <a:latin typeface="Consolas" panose="020B0609020204030204" pitchFamily="49" charset="0"/>
              </a:rPr>
              <a:t>.println</a:t>
            </a:r>
            <a:r>
              <a:rPr kumimoji="0" lang="en-US" altLang="en-US" b="0" i="0" u="none" strike="noStrike" cap="none" normalizeH="0" baseline="0" dirty="0">
                <a:ln>
                  <a:noFill/>
                </a:ln>
                <a:solidFill>
                  <a:srgbClr val="000000"/>
                </a:solidFill>
                <a:effectLst/>
                <a:latin typeface="Consolas" panose="020B0609020204030204" pitchFamily="49" charset="0"/>
              </a:rPr>
              <a:t>(</a:t>
            </a:r>
            <a:r>
              <a:rPr kumimoji="0" lang="en-US" altLang="en-US" b="1" i="0" u="none" strike="noStrike" cap="none" normalizeH="0" baseline="0" dirty="0">
                <a:ln>
                  <a:noFill/>
                </a:ln>
                <a:solidFill>
                  <a:srgbClr val="008000"/>
                </a:solidFill>
                <a:effectLst/>
                <a:latin typeface="Consolas" panose="020B0609020204030204" pitchFamily="49" charset="0"/>
              </a:rPr>
              <a:t>"Username is: " </a:t>
            </a: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err="1">
                <a:ln>
                  <a:noFill/>
                </a:ln>
                <a:solidFill>
                  <a:srgbClr val="000000"/>
                </a:solidFill>
                <a:effectLst/>
                <a:latin typeface="Consolas" panose="020B0609020204030204" pitchFamily="49" charset="0"/>
              </a:rPr>
              <a:t>userName</a:t>
            </a: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1" u="none" strike="noStrike" cap="none" normalizeH="0" baseline="0" dirty="0">
                <a:ln>
                  <a:noFill/>
                </a:ln>
                <a:solidFill>
                  <a:srgbClr val="808080"/>
                </a:solidFill>
                <a:effectLst/>
                <a:latin typeface="Consolas" panose="020B0609020204030204" pitchFamily="49" charset="0"/>
              </a:rPr>
              <a:t>// Output user input</a:t>
            </a:r>
            <a:br>
              <a:rPr kumimoji="0" lang="en-US" altLang="en-US" b="0" i="1" u="none" strike="noStrike" cap="none" normalizeH="0" baseline="0" dirty="0">
                <a:ln>
                  <a:noFill/>
                </a:ln>
                <a:solidFill>
                  <a:srgbClr val="808080"/>
                </a:solidFill>
                <a:effectLst/>
                <a:latin typeface="Consolas" panose="020B0609020204030204" pitchFamily="49" charset="0"/>
              </a:rPr>
            </a:br>
            <a:r>
              <a:rPr kumimoji="0" lang="en-US" altLang="en-US" b="0" i="1" u="none" strike="noStrike" cap="none" normalizeH="0" baseline="0" dirty="0">
                <a:ln>
                  <a:noFill/>
                </a:ln>
                <a:solidFill>
                  <a:srgbClr val="808080"/>
                </a:solidFill>
                <a:effectLst/>
                <a:latin typeface="Consolas" panose="020B0609020204030204" pitchFamily="49" charset="0"/>
              </a:rPr>
              <a:t>    </a:t>
            </a:r>
            <a:r>
              <a:rPr kumimoji="0" lang="en-US" altLang="en-US" b="0" i="0" u="none" strike="noStrike" cap="none" normalizeH="0" baseline="0" dirty="0">
                <a:ln>
                  <a:noFill/>
                </a:ln>
                <a:solidFill>
                  <a:srgbClr val="000000"/>
                </a:solidFill>
                <a:effectLst/>
                <a:latin typeface="Consolas" panose="020B0609020204030204" pitchFamily="49" charset="0"/>
              </a:rPr>
              <a:t>}</a:t>
            </a: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1963431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12958F-B082-4745-84BD-9476A6BBC557}"/>
              </a:ext>
            </a:extLst>
          </p:cNvPr>
          <p:cNvSpPr>
            <a:spLocks noGrp="1"/>
          </p:cNvSpPr>
          <p:nvPr>
            <p:ph type="title"/>
          </p:nvPr>
        </p:nvSpPr>
        <p:spPr/>
        <p:txBody>
          <a:bodyPr/>
          <a:lstStyle/>
          <a:p>
            <a:r>
              <a:rPr lang="en-US" dirty="0">
                <a:solidFill>
                  <a:srgbClr val="0070C0"/>
                </a:solidFill>
                <a:latin typeface="Times New Roman" panose="02020603050405020304" pitchFamily="18" charset="0"/>
                <a:cs typeface="Times New Roman" panose="02020603050405020304" pitchFamily="18" charset="0"/>
              </a:rPr>
              <a:t>Java User Input</a:t>
            </a:r>
          </a:p>
        </p:txBody>
      </p:sp>
      <p:sp>
        <p:nvSpPr>
          <p:cNvPr id="5" name="Content Placeholder 2">
            <a:extLst>
              <a:ext uri="{FF2B5EF4-FFF2-40B4-BE49-F238E27FC236}">
                <a16:creationId xmlns:a16="http://schemas.microsoft.com/office/drawing/2014/main" id="{6AF5DBE1-EE41-4D0E-BA8E-8B5BA70A9156}"/>
              </a:ext>
            </a:extLst>
          </p:cNvPr>
          <p:cNvSpPr txBox="1">
            <a:spLocks/>
          </p:cNvSpPr>
          <p:nvPr/>
        </p:nvSpPr>
        <p:spPr>
          <a:xfrm>
            <a:off x="838202" y="1880371"/>
            <a:ext cx="10515598" cy="451155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err="1">
                <a:latin typeface="Times New Roman" panose="02020603050405020304" pitchFamily="18" charset="0"/>
                <a:cs typeface="Times New Roman" panose="02020603050405020304" pitchFamily="18" charset="0"/>
              </a:rPr>
              <a:t>Một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số</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hàm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để</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đọc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dữ</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liệu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từ</a:t>
            </a:r>
            <a:r>
              <a:rPr lang="en-US" sz="2000" dirty="0">
                <a:latin typeface="Times New Roman" panose="02020603050405020304" pitchFamily="18" charset="0"/>
                <a:cs typeface="Times New Roman" panose="02020603050405020304" pitchFamily="18" charset="0"/>
              </a:rPr>
              <a:t> user input</a:t>
            </a:r>
          </a:p>
        </p:txBody>
      </p:sp>
      <p:sp>
        <p:nvSpPr>
          <p:cNvPr id="6" name="Rectangle 2">
            <a:extLst>
              <a:ext uri="{FF2B5EF4-FFF2-40B4-BE49-F238E27FC236}">
                <a16:creationId xmlns:a16="http://schemas.microsoft.com/office/drawing/2014/main" id="{B6AB20F0-31C7-4464-A6DF-5FF5757B27D4}"/>
              </a:ext>
            </a:extLst>
          </p:cNvPr>
          <p:cNvSpPr>
            <a:spLocks noChangeArrowheads="1"/>
          </p:cNvSpPr>
          <p:nvPr/>
        </p:nvSpPr>
        <p:spPr bwMode="auto">
          <a:xfrm>
            <a:off x="0" y="74711"/>
            <a:ext cx="184731" cy="30777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pic>
        <p:nvPicPr>
          <p:cNvPr id="4" name="Picture 3">
            <a:extLst>
              <a:ext uri="{FF2B5EF4-FFF2-40B4-BE49-F238E27FC236}">
                <a16:creationId xmlns:a16="http://schemas.microsoft.com/office/drawing/2014/main" id="{019B1B87-B7AE-4651-AA59-0E9774244F56}"/>
              </a:ext>
            </a:extLst>
          </p:cNvPr>
          <p:cNvPicPr>
            <a:picLocks noChangeAspect="1"/>
          </p:cNvPicPr>
          <p:nvPr/>
        </p:nvPicPr>
        <p:blipFill>
          <a:blip r:embed="rId2"/>
          <a:stretch>
            <a:fillRect/>
          </a:stretch>
        </p:blipFill>
        <p:spPr>
          <a:xfrm>
            <a:off x="2405062" y="2618975"/>
            <a:ext cx="7381875" cy="3705225"/>
          </a:xfrm>
          <a:prstGeom prst="rect">
            <a:avLst/>
          </a:prstGeom>
        </p:spPr>
      </p:pic>
    </p:spTree>
    <p:extLst>
      <p:ext uri="{BB962C8B-B14F-4D97-AF65-F5344CB8AC3E}">
        <p14:creationId xmlns:p14="http://schemas.microsoft.com/office/powerpoint/2010/main" val="161603687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12958F-B082-4745-84BD-9476A6BBC557}"/>
              </a:ext>
            </a:extLst>
          </p:cNvPr>
          <p:cNvSpPr>
            <a:spLocks noGrp="1"/>
          </p:cNvSpPr>
          <p:nvPr>
            <p:ph type="title"/>
          </p:nvPr>
        </p:nvSpPr>
        <p:spPr/>
        <p:txBody>
          <a:bodyPr/>
          <a:lstStyle/>
          <a:p>
            <a:r>
              <a:rPr lang="en-US" dirty="0">
                <a:solidFill>
                  <a:srgbClr val="0070C0"/>
                </a:solidFill>
                <a:latin typeface="Times New Roman" panose="02020603050405020304" pitchFamily="18" charset="0"/>
                <a:cs typeface="Times New Roman" panose="02020603050405020304" pitchFamily="18" charset="0"/>
              </a:rPr>
              <a:t>Java Date</a:t>
            </a:r>
          </a:p>
        </p:txBody>
      </p:sp>
      <p:sp>
        <p:nvSpPr>
          <p:cNvPr id="5" name="Content Placeholder 2">
            <a:extLst>
              <a:ext uri="{FF2B5EF4-FFF2-40B4-BE49-F238E27FC236}">
                <a16:creationId xmlns:a16="http://schemas.microsoft.com/office/drawing/2014/main" id="{6AF5DBE1-EE41-4D0E-BA8E-8B5BA70A9156}"/>
              </a:ext>
            </a:extLst>
          </p:cNvPr>
          <p:cNvSpPr txBox="1">
            <a:spLocks/>
          </p:cNvSpPr>
          <p:nvPr/>
        </p:nvSpPr>
        <p:spPr>
          <a:xfrm>
            <a:off x="838202" y="1880371"/>
            <a:ext cx="10515598" cy="451155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err="1">
                <a:latin typeface="Times New Roman" panose="02020603050405020304" pitchFamily="18" charset="0"/>
                <a:cs typeface="Times New Roman" panose="02020603050405020304" pitchFamily="18" charset="0"/>
              </a:rPr>
              <a:t>Nằm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trong</a:t>
            </a:r>
            <a:r>
              <a:rPr lang="en-US" sz="2000" dirty="0">
                <a:latin typeface="Times New Roman" panose="02020603050405020304" pitchFamily="18" charset="0"/>
                <a:cs typeface="Times New Roman" panose="02020603050405020304" pitchFamily="18" charset="0"/>
              </a:rPr>
              <a:t> package </a:t>
            </a:r>
            <a:r>
              <a:rPr lang="en-US" sz="2000" dirty="0" err="1">
                <a:latin typeface="Times New Roman" panose="02020603050405020304" pitchFamily="18" charset="0"/>
                <a:cs typeface="Times New Roman" panose="02020603050405020304" pitchFamily="18" charset="0"/>
              </a:rPr>
              <a:t>java.time</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Bao </a:t>
            </a:r>
            <a:r>
              <a:rPr lang="en-US" sz="2000" dirty="0" err="1">
                <a:latin typeface="Times New Roman" panose="02020603050405020304" pitchFamily="18" charset="0"/>
                <a:cs typeface="Times New Roman" panose="02020603050405020304" pitchFamily="18" charset="0"/>
              </a:rPr>
              <a:t>gồm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các</a:t>
            </a:r>
            <a:r>
              <a:rPr lang="en-US" sz="2000" dirty="0">
                <a:latin typeface="Times New Roman" panose="02020603050405020304" pitchFamily="18" charset="0"/>
                <a:cs typeface="Times New Roman" panose="02020603050405020304" pitchFamily="18" charset="0"/>
              </a:rPr>
              <a:t> class: </a:t>
            </a:r>
            <a:r>
              <a:rPr lang="en-US" sz="2000" dirty="0" err="1">
                <a:latin typeface="Times New Roman" panose="02020603050405020304" pitchFamily="18" charset="0"/>
                <a:cs typeface="Times New Roman" panose="02020603050405020304" pitchFamily="18" charset="0"/>
              </a:rPr>
              <a:t>LocalDate</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LocalTime</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LocalDateTime</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DateTimeFormatter</a:t>
            </a:r>
            <a:endParaRPr lang="en-US" sz="2000" dirty="0">
              <a:latin typeface="Times New Roman" panose="02020603050405020304" pitchFamily="18" charset="0"/>
              <a:cs typeface="Times New Roman" panose="02020603050405020304" pitchFamily="18" charset="0"/>
            </a:endParaRPr>
          </a:p>
        </p:txBody>
      </p:sp>
      <p:sp>
        <p:nvSpPr>
          <p:cNvPr id="6" name="Rectangle 2">
            <a:extLst>
              <a:ext uri="{FF2B5EF4-FFF2-40B4-BE49-F238E27FC236}">
                <a16:creationId xmlns:a16="http://schemas.microsoft.com/office/drawing/2014/main" id="{B6AB20F0-31C7-4464-A6DF-5FF5757B27D4}"/>
              </a:ext>
            </a:extLst>
          </p:cNvPr>
          <p:cNvSpPr>
            <a:spLocks noChangeArrowheads="1"/>
          </p:cNvSpPr>
          <p:nvPr/>
        </p:nvSpPr>
        <p:spPr bwMode="auto">
          <a:xfrm>
            <a:off x="0" y="74711"/>
            <a:ext cx="184731" cy="30777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pic>
        <p:nvPicPr>
          <p:cNvPr id="3" name="Picture 2">
            <a:extLst>
              <a:ext uri="{FF2B5EF4-FFF2-40B4-BE49-F238E27FC236}">
                <a16:creationId xmlns:a16="http://schemas.microsoft.com/office/drawing/2014/main" id="{B5D6AC4F-101B-40BC-A954-6B78973E0DF8}"/>
              </a:ext>
            </a:extLst>
          </p:cNvPr>
          <p:cNvPicPr>
            <a:picLocks noChangeAspect="1"/>
          </p:cNvPicPr>
          <p:nvPr/>
        </p:nvPicPr>
        <p:blipFill>
          <a:blip r:embed="rId2"/>
          <a:stretch>
            <a:fillRect/>
          </a:stretch>
        </p:blipFill>
        <p:spPr>
          <a:xfrm>
            <a:off x="963828" y="2978227"/>
            <a:ext cx="9039225" cy="2162175"/>
          </a:xfrm>
          <a:prstGeom prst="rect">
            <a:avLst/>
          </a:prstGeom>
        </p:spPr>
      </p:pic>
    </p:spTree>
    <p:extLst>
      <p:ext uri="{BB962C8B-B14F-4D97-AF65-F5344CB8AC3E}">
        <p14:creationId xmlns:p14="http://schemas.microsoft.com/office/powerpoint/2010/main" val="77548831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12958F-B082-4745-84BD-9476A6BBC557}"/>
              </a:ext>
            </a:extLst>
          </p:cNvPr>
          <p:cNvSpPr>
            <a:spLocks noGrp="1"/>
          </p:cNvSpPr>
          <p:nvPr>
            <p:ph type="title"/>
          </p:nvPr>
        </p:nvSpPr>
        <p:spPr/>
        <p:txBody>
          <a:bodyPr/>
          <a:lstStyle/>
          <a:p>
            <a:r>
              <a:rPr lang="en-US" dirty="0">
                <a:solidFill>
                  <a:srgbClr val="0070C0"/>
                </a:solidFill>
                <a:latin typeface="Times New Roman" panose="02020603050405020304" pitchFamily="18" charset="0"/>
                <a:cs typeface="Times New Roman" panose="02020603050405020304" pitchFamily="18" charset="0"/>
              </a:rPr>
              <a:t>Java Date</a:t>
            </a:r>
          </a:p>
        </p:txBody>
      </p:sp>
      <p:sp>
        <p:nvSpPr>
          <p:cNvPr id="5" name="Content Placeholder 2">
            <a:extLst>
              <a:ext uri="{FF2B5EF4-FFF2-40B4-BE49-F238E27FC236}">
                <a16:creationId xmlns:a16="http://schemas.microsoft.com/office/drawing/2014/main" id="{6AF5DBE1-EE41-4D0E-BA8E-8B5BA70A9156}"/>
              </a:ext>
            </a:extLst>
          </p:cNvPr>
          <p:cNvSpPr txBox="1">
            <a:spLocks/>
          </p:cNvSpPr>
          <p:nvPr/>
        </p:nvSpPr>
        <p:spPr>
          <a:xfrm>
            <a:off x="838202" y="1880371"/>
            <a:ext cx="10515598" cy="451155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err="1">
                <a:latin typeface="Times New Roman" panose="02020603050405020304" pitchFamily="18" charset="0"/>
                <a:cs typeface="Times New Roman" panose="02020603050405020304" pitchFamily="18" charset="0"/>
              </a:rPr>
              <a:t>Ví</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dụ</a:t>
            </a:r>
            <a:endParaRPr lang="en-US" sz="2000" dirty="0">
              <a:latin typeface="Times New Roman" panose="02020603050405020304" pitchFamily="18" charset="0"/>
              <a:cs typeface="Times New Roman" panose="02020603050405020304" pitchFamily="18" charset="0"/>
            </a:endParaRPr>
          </a:p>
        </p:txBody>
      </p:sp>
      <p:sp>
        <p:nvSpPr>
          <p:cNvPr id="6" name="Rectangle 2">
            <a:extLst>
              <a:ext uri="{FF2B5EF4-FFF2-40B4-BE49-F238E27FC236}">
                <a16:creationId xmlns:a16="http://schemas.microsoft.com/office/drawing/2014/main" id="{B6AB20F0-31C7-4464-A6DF-5FF5757B27D4}"/>
              </a:ext>
            </a:extLst>
          </p:cNvPr>
          <p:cNvSpPr>
            <a:spLocks noChangeArrowheads="1"/>
          </p:cNvSpPr>
          <p:nvPr/>
        </p:nvSpPr>
        <p:spPr bwMode="auto">
          <a:xfrm>
            <a:off x="0" y="74711"/>
            <a:ext cx="184731" cy="30777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
        <p:nvSpPr>
          <p:cNvPr id="4" name="Rectangle 1">
            <a:extLst>
              <a:ext uri="{FF2B5EF4-FFF2-40B4-BE49-F238E27FC236}">
                <a16:creationId xmlns:a16="http://schemas.microsoft.com/office/drawing/2014/main" id="{C388CF42-FC09-480D-A8DC-B1407335DFF7}"/>
              </a:ext>
            </a:extLst>
          </p:cNvPr>
          <p:cNvSpPr>
            <a:spLocks noChangeArrowheads="1"/>
          </p:cNvSpPr>
          <p:nvPr/>
        </p:nvSpPr>
        <p:spPr bwMode="auto">
          <a:xfrm>
            <a:off x="3098308" y="1486900"/>
            <a:ext cx="8805907" cy="526297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000080"/>
                </a:solidFill>
                <a:effectLst/>
                <a:latin typeface="Consolas" panose="020B0609020204030204" pitchFamily="49" charset="0"/>
              </a:rPr>
              <a:t>import </a:t>
            </a:r>
            <a:r>
              <a:rPr kumimoji="0" lang="en-US" altLang="en-US" sz="1600" b="0" i="0" u="none" strike="noStrike" cap="none" normalizeH="0" baseline="0" dirty="0" err="1">
                <a:ln>
                  <a:noFill/>
                </a:ln>
                <a:solidFill>
                  <a:srgbClr val="000000"/>
                </a:solidFill>
                <a:effectLst/>
                <a:latin typeface="Consolas" panose="020B0609020204030204" pitchFamily="49" charset="0"/>
              </a:rPr>
              <a:t>java.time.LocalDate</a:t>
            </a:r>
            <a:r>
              <a:rPr kumimoji="0" lang="en-US" altLang="en-US" sz="1600" b="0" i="0" u="none" strike="noStrike" cap="none" normalizeH="0" baseline="0" dirty="0">
                <a:ln>
                  <a:noFill/>
                </a:ln>
                <a:solidFill>
                  <a:srgbClr val="000000"/>
                </a:solidFill>
                <a:effectLst/>
                <a:latin typeface="Consolas" panose="020B0609020204030204" pitchFamily="49" charset="0"/>
              </a:rPr>
              <a:t>;</a:t>
            </a:r>
            <a:br>
              <a:rPr kumimoji="0" lang="en-US" altLang="en-US" sz="1600" b="0" i="0" u="none" strike="noStrike" cap="none" normalizeH="0" baseline="0" dirty="0">
                <a:ln>
                  <a:noFill/>
                </a:ln>
                <a:solidFill>
                  <a:srgbClr val="000000"/>
                </a:solidFill>
                <a:effectLst/>
                <a:latin typeface="Consolas" panose="020B0609020204030204" pitchFamily="49" charset="0"/>
              </a:rPr>
            </a:br>
            <a:r>
              <a:rPr kumimoji="0" lang="en-US" altLang="en-US" sz="1600" b="1" i="0" u="none" strike="noStrike" cap="none" normalizeH="0" baseline="0" dirty="0">
                <a:ln>
                  <a:noFill/>
                </a:ln>
                <a:solidFill>
                  <a:srgbClr val="000080"/>
                </a:solidFill>
                <a:effectLst/>
                <a:latin typeface="Consolas" panose="020B0609020204030204" pitchFamily="49" charset="0"/>
              </a:rPr>
              <a:t>import </a:t>
            </a:r>
            <a:r>
              <a:rPr kumimoji="0" lang="en-US" altLang="en-US" sz="1600" b="0" i="0" u="none" strike="noStrike" cap="none" normalizeH="0" baseline="0" dirty="0" err="1">
                <a:ln>
                  <a:noFill/>
                </a:ln>
                <a:solidFill>
                  <a:srgbClr val="000000"/>
                </a:solidFill>
                <a:effectLst/>
                <a:latin typeface="Consolas" panose="020B0609020204030204" pitchFamily="49" charset="0"/>
              </a:rPr>
              <a:t>java.time.LocalDateTime</a:t>
            </a:r>
            <a:r>
              <a:rPr kumimoji="0" lang="en-US" altLang="en-US" sz="1600" b="0" i="0" u="none" strike="noStrike" cap="none" normalizeH="0" baseline="0" dirty="0">
                <a:ln>
                  <a:noFill/>
                </a:ln>
                <a:solidFill>
                  <a:srgbClr val="000000"/>
                </a:solidFill>
                <a:effectLst/>
                <a:latin typeface="Consolas" panose="020B0609020204030204" pitchFamily="49" charset="0"/>
              </a:rPr>
              <a:t>;</a:t>
            </a:r>
            <a:br>
              <a:rPr kumimoji="0" lang="en-US" altLang="en-US" sz="1600" b="0" i="0" u="none" strike="noStrike" cap="none" normalizeH="0" baseline="0" dirty="0">
                <a:ln>
                  <a:noFill/>
                </a:ln>
                <a:solidFill>
                  <a:srgbClr val="000000"/>
                </a:solidFill>
                <a:effectLst/>
                <a:latin typeface="Consolas" panose="020B0609020204030204" pitchFamily="49" charset="0"/>
              </a:rPr>
            </a:br>
            <a:r>
              <a:rPr kumimoji="0" lang="en-US" altLang="en-US" sz="1600" b="1" i="0" u="none" strike="noStrike" cap="none" normalizeH="0" baseline="0" dirty="0">
                <a:ln>
                  <a:noFill/>
                </a:ln>
                <a:solidFill>
                  <a:srgbClr val="000080"/>
                </a:solidFill>
                <a:effectLst/>
                <a:latin typeface="Consolas" panose="020B0609020204030204" pitchFamily="49" charset="0"/>
              </a:rPr>
              <a:t>import </a:t>
            </a:r>
            <a:r>
              <a:rPr kumimoji="0" lang="en-US" altLang="en-US" sz="1600" b="0" i="0" u="none" strike="noStrike" cap="none" normalizeH="0" baseline="0" dirty="0" err="1">
                <a:ln>
                  <a:noFill/>
                </a:ln>
                <a:solidFill>
                  <a:srgbClr val="000000"/>
                </a:solidFill>
                <a:effectLst/>
                <a:latin typeface="Consolas" panose="020B0609020204030204" pitchFamily="49" charset="0"/>
              </a:rPr>
              <a:t>java.time.LocalTime</a:t>
            </a:r>
            <a:r>
              <a:rPr kumimoji="0" lang="en-US" altLang="en-US" sz="1600" b="0" i="0" u="none" strike="noStrike" cap="none" normalizeH="0" baseline="0" dirty="0">
                <a:ln>
                  <a:noFill/>
                </a:ln>
                <a:solidFill>
                  <a:srgbClr val="000000"/>
                </a:solidFill>
                <a:effectLst/>
                <a:latin typeface="Consolas" panose="020B0609020204030204" pitchFamily="49" charset="0"/>
              </a:rPr>
              <a:t>;</a:t>
            </a:r>
            <a:br>
              <a:rPr kumimoji="0" lang="en-US" altLang="en-US" sz="1600" b="0" i="0" u="none" strike="noStrike" cap="none" normalizeH="0" baseline="0" dirty="0">
                <a:ln>
                  <a:noFill/>
                </a:ln>
                <a:solidFill>
                  <a:srgbClr val="000000"/>
                </a:solidFill>
                <a:effectLst/>
                <a:latin typeface="Consolas" panose="020B0609020204030204" pitchFamily="49" charset="0"/>
              </a:rPr>
            </a:br>
            <a:r>
              <a:rPr kumimoji="0" lang="en-US" altLang="en-US" sz="1600" b="1" i="0" u="none" strike="noStrike" cap="none" normalizeH="0" baseline="0" dirty="0">
                <a:ln>
                  <a:noFill/>
                </a:ln>
                <a:solidFill>
                  <a:srgbClr val="000080"/>
                </a:solidFill>
                <a:effectLst/>
                <a:latin typeface="Consolas" panose="020B0609020204030204" pitchFamily="49" charset="0"/>
              </a:rPr>
              <a:t>import </a:t>
            </a:r>
            <a:r>
              <a:rPr kumimoji="0" lang="en-US" altLang="en-US" sz="1600" b="0" i="0" u="none" strike="noStrike" cap="none" normalizeH="0" baseline="0" dirty="0" err="1">
                <a:ln>
                  <a:noFill/>
                </a:ln>
                <a:solidFill>
                  <a:srgbClr val="000000"/>
                </a:solidFill>
                <a:effectLst/>
                <a:latin typeface="Consolas" panose="020B0609020204030204" pitchFamily="49" charset="0"/>
              </a:rPr>
              <a:t>java.time.format.DateTimeFormatter</a:t>
            </a:r>
            <a:r>
              <a:rPr kumimoji="0" lang="en-US" altLang="en-US" sz="1600" b="0" i="0" u="none" strike="noStrike" cap="none" normalizeH="0" baseline="0" dirty="0">
                <a:ln>
                  <a:noFill/>
                </a:ln>
                <a:solidFill>
                  <a:srgbClr val="000000"/>
                </a:solidFill>
                <a:effectLst/>
                <a:latin typeface="Consolas" panose="020B0609020204030204" pitchFamily="49" charset="0"/>
              </a:rPr>
              <a:t>;</a:t>
            </a:r>
            <a:br>
              <a:rPr kumimoji="0" lang="en-US" altLang="en-US" sz="1600" b="0" i="0" u="none" strike="noStrike" cap="none" normalizeH="0" baseline="0" dirty="0">
                <a:ln>
                  <a:noFill/>
                </a:ln>
                <a:solidFill>
                  <a:srgbClr val="000000"/>
                </a:solidFill>
                <a:effectLst/>
                <a:latin typeface="Consolas" panose="020B0609020204030204" pitchFamily="49" charset="0"/>
              </a:rPr>
            </a:br>
            <a:br>
              <a:rPr kumimoji="0" lang="en-US" altLang="en-US" sz="1600" b="0" i="0" u="none" strike="noStrike" cap="none" normalizeH="0" baseline="0" dirty="0">
                <a:ln>
                  <a:noFill/>
                </a:ln>
                <a:solidFill>
                  <a:srgbClr val="000000"/>
                </a:solidFill>
                <a:effectLst/>
                <a:latin typeface="Consolas" panose="020B0609020204030204" pitchFamily="49" charset="0"/>
              </a:rPr>
            </a:br>
            <a:r>
              <a:rPr kumimoji="0" lang="en-US" altLang="en-US" sz="1600" b="1" i="0" u="none" strike="noStrike" cap="none" normalizeH="0" baseline="0" dirty="0">
                <a:ln>
                  <a:noFill/>
                </a:ln>
                <a:solidFill>
                  <a:srgbClr val="000080"/>
                </a:solidFill>
                <a:effectLst/>
                <a:latin typeface="Consolas" panose="020B0609020204030204" pitchFamily="49" charset="0"/>
              </a:rPr>
              <a:t>public class </a:t>
            </a:r>
            <a:r>
              <a:rPr kumimoji="0" lang="en-US" altLang="en-US" sz="1600" b="0" i="0" u="none" strike="noStrike" cap="none" normalizeH="0" baseline="0" dirty="0" err="1">
                <a:ln>
                  <a:noFill/>
                </a:ln>
                <a:solidFill>
                  <a:srgbClr val="000000"/>
                </a:solidFill>
                <a:effectLst/>
                <a:latin typeface="Consolas" panose="020B0609020204030204" pitchFamily="49" charset="0"/>
              </a:rPr>
              <a:t>MainClass</a:t>
            </a:r>
            <a:r>
              <a:rPr kumimoji="0" lang="en-US" altLang="en-US" sz="1600" b="0" i="0" u="none" strike="noStrike" cap="none" normalizeH="0" baseline="0" dirty="0">
                <a:ln>
                  <a:noFill/>
                </a:ln>
                <a:solidFill>
                  <a:srgbClr val="000000"/>
                </a:solidFill>
                <a:effectLst/>
                <a:latin typeface="Consolas" panose="020B0609020204030204" pitchFamily="49" charset="0"/>
              </a:rPr>
              <a:t> {</a:t>
            </a:r>
            <a:br>
              <a:rPr kumimoji="0" lang="en-US" altLang="en-US" sz="1600" b="0" i="0" u="none" strike="noStrike" cap="none" normalizeH="0" baseline="0" dirty="0">
                <a:ln>
                  <a:noFill/>
                </a:ln>
                <a:solidFill>
                  <a:srgbClr val="000000"/>
                </a:solidFill>
                <a:effectLst/>
                <a:latin typeface="Consolas" panose="020B0609020204030204" pitchFamily="49" charset="0"/>
              </a:rPr>
            </a:b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1" i="0" u="none" strike="noStrike" cap="none" normalizeH="0" baseline="0" dirty="0">
                <a:ln>
                  <a:noFill/>
                </a:ln>
                <a:solidFill>
                  <a:srgbClr val="000080"/>
                </a:solidFill>
                <a:effectLst/>
                <a:latin typeface="Consolas" panose="020B0609020204030204" pitchFamily="49" charset="0"/>
              </a:rPr>
              <a:t>public static void </a:t>
            </a:r>
            <a:r>
              <a:rPr kumimoji="0" lang="en-US" altLang="en-US" sz="1600" b="0" i="0" u="none" strike="noStrike" cap="none" normalizeH="0" baseline="0" dirty="0">
                <a:ln>
                  <a:noFill/>
                </a:ln>
                <a:solidFill>
                  <a:srgbClr val="000000"/>
                </a:solidFill>
                <a:effectLst/>
                <a:latin typeface="Consolas" panose="020B0609020204030204" pitchFamily="49" charset="0"/>
              </a:rPr>
              <a:t>main(String[] </a:t>
            </a:r>
            <a:r>
              <a:rPr kumimoji="0" lang="en-US" altLang="en-US" sz="1600" b="0" i="0" u="none" strike="noStrike" cap="none" normalizeH="0" baseline="0" dirty="0" err="1">
                <a:ln>
                  <a:noFill/>
                </a:ln>
                <a:solidFill>
                  <a:srgbClr val="000000"/>
                </a:solidFill>
                <a:effectLst/>
                <a:latin typeface="Consolas" panose="020B0609020204030204" pitchFamily="49" charset="0"/>
              </a:rPr>
              <a:t>args</a:t>
            </a:r>
            <a:r>
              <a:rPr kumimoji="0" lang="en-US" altLang="en-US" sz="1600" b="0" i="0" u="none" strike="noStrike" cap="none" normalizeH="0" baseline="0" dirty="0">
                <a:ln>
                  <a:noFill/>
                </a:ln>
                <a:solidFill>
                  <a:srgbClr val="000000"/>
                </a:solidFill>
                <a:effectLst/>
                <a:latin typeface="Consolas" panose="020B0609020204030204" pitchFamily="49" charset="0"/>
              </a:rPr>
              <a:t>) {</a:t>
            </a:r>
            <a:br>
              <a:rPr kumimoji="0" lang="en-US" altLang="en-US" sz="1600" b="0" i="0" u="none" strike="noStrike" cap="none" normalizeH="0" baseline="0" dirty="0">
                <a:ln>
                  <a:noFill/>
                </a:ln>
                <a:solidFill>
                  <a:srgbClr val="000000"/>
                </a:solidFill>
                <a:effectLst/>
                <a:latin typeface="Consolas" panose="020B0609020204030204" pitchFamily="49" charset="0"/>
              </a:rPr>
            </a:b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err="1">
                <a:ln>
                  <a:noFill/>
                </a:ln>
                <a:solidFill>
                  <a:srgbClr val="000000"/>
                </a:solidFill>
                <a:effectLst/>
                <a:latin typeface="Consolas" panose="020B0609020204030204" pitchFamily="49" charset="0"/>
              </a:rPr>
              <a:t>LocalDate</a:t>
            </a:r>
            <a:r>
              <a:rPr kumimoji="0" lang="en-US" altLang="en-US" sz="1600" b="0" i="0" u="none" strike="noStrike" cap="none" normalizeH="0" baseline="0" dirty="0">
                <a:ln>
                  <a:noFill/>
                </a:ln>
                <a:solidFill>
                  <a:srgbClr val="000000"/>
                </a:solidFill>
                <a:effectLst/>
                <a:latin typeface="Consolas" panose="020B0609020204030204" pitchFamily="49" charset="0"/>
              </a:rPr>
              <a:t> date = </a:t>
            </a:r>
            <a:r>
              <a:rPr kumimoji="0" lang="en-US" altLang="en-US" sz="1600" b="0" i="0" u="none" strike="noStrike" cap="none" normalizeH="0" baseline="0" dirty="0" err="1">
                <a:ln>
                  <a:noFill/>
                </a:ln>
                <a:solidFill>
                  <a:srgbClr val="000000"/>
                </a:solidFill>
                <a:effectLst/>
                <a:latin typeface="Consolas" panose="020B0609020204030204" pitchFamily="49" charset="0"/>
              </a:rPr>
              <a:t>LocalDate.</a:t>
            </a:r>
            <a:r>
              <a:rPr kumimoji="0" lang="en-US" altLang="en-US" sz="1600" b="0" i="1" u="none" strike="noStrike" cap="none" normalizeH="0" baseline="0" dirty="0" err="1">
                <a:ln>
                  <a:noFill/>
                </a:ln>
                <a:solidFill>
                  <a:srgbClr val="000000"/>
                </a:solidFill>
                <a:effectLst/>
                <a:latin typeface="Consolas" panose="020B0609020204030204" pitchFamily="49" charset="0"/>
              </a:rPr>
              <a:t>now</a:t>
            </a:r>
            <a:r>
              <a:rPr kumimoji="0" lang="en-US" altLang="en-US" sz="1600" b="0" i="0" u="none" strike="noStrike" cap="none" normalizeH="0" baseline="0" dirty="0">
                <a:ln>
                  <a:noFill/>
                </a:ln>
                <a:solidFill>
                  <a:srgbClr val="000000"/>
                </a:solidFill>
                <a:effectLst/>
                <a:latin typeface="Consolas" panose="020B0609020204030204" pitchFamily="49" charset="0"/>
              </a:rPr>
              <a:t>();</a:t>
            </a:r>
            <a:br>
              <a:rPr kumimoji="0" lang="en-US" altLang="en-US" sz="1600" b="0" i="0" u="none" strike="noStrike" cap="none" normalizeH="0" baseline="0" dirty="0">
                <a:ln>
                  <a:noFill/>
                </a:ln>
                <a:solidFill>
                  <a:srgbClr val="000000"/>
                </a:solidFill>
                <a:effectLst/>
                <a:latin typeface="Consolas" panose="020B0609020204030204" pitchFamily="49" charset="0"/>
              </a:rPr>
            </a:b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err="1">
                <a:ln>
                  <a:noFill/>
                </a:ln>
                <a:solidFill>
                  <a:srgbClr val="000000"/>
                </a:solidFill>
                <a:effectLst/>
                <a:latin typeface="Consolas" panose="020B0609020204030204" pitchFamily="49" charset="0"/>
              </a:rPr>
              <a:t>System.</a:t>
            </a:r>
            <a:r>
              <a:rPr kumimoji="0" lang="en-US" altLang="en-US" sz="1600" b="1" i="1" u="none" strike="noStrike" cap="none" normalizeH="0" baseline="0" dirty="0" err="1">
                <a:ln>
                  <a:noFill/>
                </a:ln>
                <a:solidFill>
                  <a:srgbClr val="660E7A"/>
                </a:solidFill>
                <a:effectLst/>
                <a:latin typeface="Consolas" panose="020B0609020204030204" pitchFamily="49" charset="0"/>
              </a:rPr>
              <a:t>out</a:t>
            </a:r>
            <a:r>
              <a:rPr kumimoji="0" lang="en-US" altLang="en-US" sz="1600" b="0" i="0" u="none" strike="noStrike" cap="none" normalizeH="0" baseline="0" dirty="0" err="1">
                <a:ln>
                  <a:noFill/>
                </a:ln>
                <a:solidFill>
                  <a:srgbClr val="000000"/>
                </a:solidFill>
                <a:effectLst/>
                <a:latin typeface="Consolas" panose="020B0609020204030204" pitchFamily="49" charset="0"/>
              </a:rPr>
              <a:t>.println</a:t>
            </a:r>
            <a:r>
              <a:rPr kumimoji="0" lang="en-US" altLang="en-US" sz="1600" b="0" i="0" u="none" strike="noStrike" cap="none" normalizeH="0" baseline="0" dirty="0">
                <a:ln>
                  <a:noFill/>
                </a:ln>
                <a:solidFill>
                  <a:srgbClr val="000000"/>
                </a:solidFill>
                <a:effectLst/>
                <a:latin typeface="Consolas" panose="020B0609020204030204" pitchFamily="49" charset="0"/>
              </a:rPr>
              <a:t>(date);</a:t>
            </a:r>
            <a:br>
              <a:rPr kumimoji="0" lang="en-US" altLang="en-US" sz="1600" b="0" i="0" u="none" strike="noStrike" cap="none" normalizeH="0" baseline="0" dirty="0">
                <a:ln>
                  <a:noFill/>
                </a:ln>
                <a:solidFill>
                  <a:srgbClr val="000000"/>
                </a:solidFill>
                <a:effectLst/>
                <a:latin typeface="Consolas" panose="020B0609020204030204" pitchFamily="49" charset="0"/>
              </a:rPr>
            </a:br>
            <a:br>
              <a:rPr kumimoji="0" lang="en-US" altLang="en-US" sz="1600" b="0" i="0" u="none" strike="noStrike" cap="none" normalizeH="0" baseline="0" dirty="0">
                <a:ln>
                  <a:noFill/>
                </a:ln>
                <a:solidFill>
                  <a:srgbClr val="000000"/>
                </a:solidFill>
                <a:effectLst/>
                <a:latin typeface="Consolas" panose="020B0609020204030204" pitchFamily="49" charset="0"/>
              </a:rPr>
            </a:b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err="1">
                <a:ln>
                  <a:noFill/>
                </a:ln>
                <a:solidFill>
                  <a:srgbClr val="000000"/>
                </a:solidFill>
                <a:effectLst/>
                <a:latin typeface="Consolas" panose="020B0609020204030204" pitchFamily="49" charset="0"/>
              </a:rPr>
              <a:t>LocalTime</a:t>
            </a:r>
            <a:r>
              <a:rPr kumimoji="0" lang="en-US" altLang="en-US" sz="1600" b="0" i="0" u="none" strike="noStrike" cap="none" normalizeH="0" baseline="0" dirty="0">
                <a:ln>
                  <a:noFill/>
                </a:ln>
                <a:solidFill>
                  <a:srgbClr val="000000"/>
                </a:solidFill>
                <a:effectLst/>
                <a:latin typeface="Consolas" panose="020B0609020204030204" pitchFamily="49" charset="0"/>
              </a:rPr>
              <a:t> time = </a:t>
            </a:r>
            <a:r>
              <a:rPr kumimoji="0" lang="en-US" altLang="en-US" sz="1600" b="0" i="0" u="none" strike="noStrike" cap="none" normalizeH="0" baseline="0" dirty="0" err="1">
                <a:ln>
                  <a:noFill/>
                </a:ln>
                <a:solidFill>
                  <a:srgbClr val="000000"/>
                </a:solidFill>
                <a:effectLst/>
                <a:latin typeface="Consolas" panose="020B0609020204030204" pitchFamily="49" charset="0"/>
              </a:rPr>
              <a:t>LocalTime.</a:t>
            </a:r>
            <a:r>
              <a:rPr kumimoji="0" lang="en-US" altLang="en-US" sz="1600" b="0" i="1" u="none" strike="noStrike" cap="none" normalizeH="0" baseline="0" dirty="0" err="1">
                <a:ln>
                  <a:noFill/>
                </a:ln>
                <a:solidFill>
                  <a:srgbClr val="000000"/>
                </a:solidFill>
                <a:effectLst/>
                <a:latin typeface="Consolas" panose="020B0609020204030204" pitchFamily="49" charset="0"/>
              </a:rPr>
              <a:t>now</a:t>
            </a:r>
            <a:r>
              <a:rPr kumimoji="0" lang="en-US" altLang="en-US" sz="1600" b="0" i="0" u="none" strike="noStrike" cap="none" normalizeH="0" baseline="0" dirty="0">
                <a:ln>
                  <a:noFill/>
                </a:ln>
                <a:solidFill>
                  <a:srgbClr val="000000"/>
                </a:solidFill>
                <a:effectLst/>
                <a:latin typeface="Consolas" panose="020B0609020204030204" pitchFamily="49" charset="0"/>
              </a:rPr>
              <a:t>();</a:t>
            </a:r>
            <a:br>
              <a:rPr kumimoji="0" lang="en-US" altLang="en-US" sz="1600" b="0" i="0" u="none" strike="noStrike" cap="none" normalizeH="0" baseline="0" dirty="0">
                <a:ln>
                  <a:noFill/>
                </a:ln>
                <a:solidFill>
                  <a:srgbClr val="000000"/>
                </a:solidFill>
                <a:effectLst/>
                <a:latin typeface="Consolas" panose="020B0609020204030204" pitchFamily="49" charset="0"/>
              </a:rPr>
            </a:b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err="1">
                <a:ln>
                  <a:noFill/>
                </a:ln>
                <a:solidFill>
                  <a:srgbClr val="000000"/>
                </a:solidFill>
                <a:effectLst/>
                <a:latin typeface="Consolas" panose="020B0609020204030204" pitchFamily="49" charset="0"/>
              </a:rPr>
              <a:t>System.</a:t>
            </a:r>
            <a:r>
              <a:rPr kumimoji="0" lang="en-US" altLang="en-US" sz="1600" b="1" i="1" u="none" strike="noStrike" cap="none" normalizeH="0" baseline="0" dirty="0" err="1">
                <a:ln>
                  <a:noFill/>
                </a:ln>
                <a:solidFill>
                  <a:srgbClr val="660E7A"/>
                </a:solidFill>
                <a:effectLst/>
                <a:latin typeface="Consolas" panose="020B0609020204030204" pitchFamily="49" charset="0"/>
              </a:rPr>
              <a:t>out</a:t>
            </a:r>
            <a:r>
              <a:rPr kumimoji="0" lang="en-US" altLang="en-US" sz="1600" b="0" i="0" u="none" strike="noStrike" cap="none" normalizeH="0" baseline="0" dirty="0" err="1">
                <a:ln>
                  <a:noFill/>
                </a:ln>
                <a:solidFill>
                  <a:srgbClr val="000000"/>
                </a:solidFill>
                <a:effectLst/>
                <a:latin typeface="Consolas" panose="020B0609020204030204" pitchFamily="49" charset="0"/>
              </a:rPr>
              <a:t>.println</a:t>
            </a:r>
            <a:r>
              <a:rPr kumimoji="0" lang="en-US" altLang="en-US" sz="1600" b="0" i="0" u="none" strike="noStrike" cap="none" normalizeH="0" baseline="0" dirty="0">
                <a:ln>
                  <a:noFill/>
                </a:ln>
                <a:solidFill>
                  <a:srgbClr val="000000"/>
                </a:solidFill>
                <a:effectLst/>
                <a:latin typeface="Consolas" panose="020B0609020204030204" pitchFamily="49" charset="0"/>
              </a:rPr>
              <a:t>(time);</a:t>
            </a:r>
            <a:br>
              <a:rPr kumimoji="0" lang="en-US" altLang="en-US" sz="1600" b="0" i="0" u="none" strike="noStrike" cap="none" normalizeH="0" baseline="0" dirty="0">
                <a:ln>
                  <a:noFill/>
                </a:ln>
                <a:solidFill>
                  <a:srgbClr val="000000"/>
                </a:solidFill>
                <a:effectLst/>
                <a:latin typeface="Consolas" panose="020B0609020204030204" pitchFamily="49" charset="0"/>
              </a:rPr>
            </a:br>
            <a:br>
              <a:rPr kumimoji="0" lang="en-US" altLang="en-US" sz="1600" b="0" i="0" u="none" strike="noStrike" cap="none" normalizeH="0" baseline="0" dirty="0">
                <a:ln>
                  <a:noFill/>
                </a:ln>
                <a:solidFill>
                  <a:srgbClr val="000000"/>
                </a:solidFill>
                <a:effectLst/>
                <a:latin typeface="Consolas" panose="020B0609020204030204" pitchFamily="49" charset="0"/>
              </a:rPr>
            </a:b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err="1">
                <a:ln>
                  <a:noFill/>
                </a:ln>
                <a:solidFill>
                  <a:srgbClr val="000000"/>
                </a:solidFill>
                <a:effectLst/>
                <a:latin typeface="Consolas" panose="020B0609020204030204" pitchFamily="49" charset="0"/>
              </a:rPr>
              <a:t>LocalDateTime</a:t>
            </a: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err="1">
                <a:ln>
                  <a:noFill/>
                </a:ln>
                <a:solidFill>
                  <a:srgbClr val="000000"/>
                </a:solidFill>
                <a:effectLst/>
                <a:latin typeface="Consolas" panose="020B0609020204030204" pitchFamily="49" charset="0"/>
              </a:rPr>
              <a:t>dateTime</a:t>
            </a:r>
            <a:r>
              <a:rPr kumimoji="0" lang="en-US" altLang="en-US" sz="1600" b="0" i="0" u="none" strike="noStrike" cap="none" normalizeH="0" baseline="0" dirty="0">
                <a:ln>
                  <a:noFill/>
                </a:ln>
                <a:solidFill>
                  <a:srgbClr val="000000"/>
                </a:solidFill>
                <a:effectLst/>
                <a:latin typeface="Consolas" panose="020B0609020204030204" pitchFamily="49" charset="0"/>
              </a:rPr>
              <a:t> = </a:t>
            </a:r>
            <a:r>
              <a:rPr kumimoji="0" lang="en-US" altLang="en-US" sz="1600" b="0" i="0" u="none" strike="noStrike" cap="none" normalizeH="0" baseline="0" dirty="0" err="1">
                <a:ln>
                  <a:noFill/>
                </a:ln>
                <a:solidFill>
                  <a:srgbClr val="000000"/>
                </a:solidFill>
                <a:effectLst/>
                <a:latin typeface="Consolas" panose="020B0609020204030204" pitchFamily="49" charset="0"/>
              </a:rPr>
              <a:t>LocalDateTime.</a:t>
            </a:r>
            <a:r>
              <a:rPr kumimoji="0" lang="en-US" altLang="en-US" sz="1600" b="0" i="1" u="none" strike="noStrike" cap="none" normalizeH="0" baseline="0" dirty="0" err="1">
                <a:ln>
                  <a:noFill/>
                </a:ln>
                <a:solidFill>
                  <a:srgbClr val="000000"/>
                </a:solidFill>
                <a:effectLst/>
                <a:latin typeface="Consolas" panose="020B0609020204030204" pitchFamily="49" charset="0"/>
              </a:rPr>
              <a:t>now</a:t>
            </a:r>
            <a:r>
              <a:rPr kumimoji="0" lang="en-US" altLang="en-US" sz="1600" b="0" i="0" u="none" strike="noStrike" cap="none" normalizeH="0" baseline="0" dirty="0">
                <a:ln>
                  <a:noFill/>
                </a:ln>
                <a:solidFill>
                  <a:srgbClr val="000000"/>
                </a:solidFill>
                <a:effectLst/>
                <a:latin typeface="Consolas" panose="020B0609020204030204" pitchFamily="49" charset="0"/>
              </a:rPr>
              <a:t>();</a:t>
            </a:r>
            <a:br>
              <a:rPr kumimoji="0" lang="en-US" altLang="en-US" sz="1600" b="0" i="0" u="none" strike="noStrike" cap="none" normalizeH="0" baseline="0" dirty="0">
                <a:ln>
                  <a:noFill/>
                </a:ln>
                <a:solidFill>
                  <a:srgbClr val="000000"/>
                </a:solidFill>
                <a:effectLst/>
                <a:latin typeface="Consolas" panose="020B0609020204030204" pitchFamily="49" charset="0"/>
              </a:rPr>
            </a:b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err="1">
                <a:ln>
                  <a:noFill/>
                </a:ln>
                <a:solidFill>
                  <a:srgbClr val="000000"/>
                </a:solidFill>
                <a:effectLst/>
                <a:latin typeface="Consolas" panose="020B0609020204030204" pitchFamily="49" charset="0"/>
              </a:rPr>
              <a:t>System.</a:t>
            </a:r>
            <a:r>
              <a:rPr kumimoji="0" lang="en-US" altLang="en-US" sz="1600" b="1" i="1" u="none" strike="noStrike" cap="none" normalizeH="0" baseline="0" dirty="0" err="1">
                <a:ln>
                  <a:noFill/>
                </a:ln>
                <a:solidFill>
                  <a:srgbClr val="660E7A"/>
                </a:solidFill>
                <a:effectLst/>
                <a:latin typeface="Consolas" panose="020B0609020204030204" pitchFamily="49" charset="0"/>
              </a:rPr>
              <a:t>out</a:t>
            </a:r>
            <a:r>
              <a:rPr kumimoji="0" lang="en-US" altLang="en-US" sz="1600" b="0" i="0" u="none" strike="noStrike" cap="none" normalizeH="0" baseline="0" dirty="0" err="1">
                <a:ln>
                  <a:noFill/>
                </a:ln>
                <a:solidFill>
                  <a:srgbClr val="000000"/>
                </a:solidFill>
                <a:effectLst/>
                <a:latin typeface="Consolas" panose="020B0609020204030204" pitchFamily="49" charset="0"/>
              </a:rPr>
              <a:t>.println</a:t>
            </a:r>
            <a:r>
              <a:rPr kumimoji="0" lang="en-US" altLang="en-US" sz="1600" b="0" i="0" u="none" strike="noStrike" cap="none" normalizeH="0" baseline="0" dirty="0">
                <a:ln>
                  <a:noFill/>
                </a:ln>
                <a:solidFill>
                  <a:srgbClr val="000000"/>
                </a:solidFill>
                <a:effectLst/>
                <a:latin typeface="Consolas" panose="020B0609020204030204" pitchFamily="49" charset="0"/>
              </a:rPr>
              <a:t>(</a:t>
            </a:r>
            <a:r>
              <a:rPr kumimoji="0" lang="en-US" altLang="en-US" sz="1600" b="0" i="0" u="none" strike="noStrike" cap="none" normalizeH="0" baseline="0" dirty="0" err="1">
                <a:ln>
                  <a:noFill/>
                </a:ln>
                <a:solidFill>
                  <a:srgbClr val="000000"/>
                </a:solidFill>
                <a:effectLst/>
                <a:latin typeface="Consolas" panose="020B0609020204030204" pitchFamily="49" charset="0"/>
              </a:rPr>
              <a:t>dateTime</a:t>
            </a:r>
            <a:r>
              <a:rPr kumimoji="0" lang="en-US" altLang="en-US" sz="1600" b="0" i="0" u="none" strike="noStrike" cap="none" normalizeH="0" baseline="0" dirty="0">
                <a:ln>
                  <a:noFill/>
                </a:ln>
                <a:solidFill>
                  <a:srgbClr val="000000"/>
                </a:solidFill>
                <a:effectLst/>
                <a:latin typeface="Consolas" panose="020B0609020204030204" pitchFamily="49" charset="0"/>
              </a:rPr>
              <a:t>);</a:t>
            </a:r>
            <a:br>
              <a:rPr kumimoji="0" lang="en-US" altLang="en-US" sz="1600" b="0" i="0" u="none" strike="noStrike" cap="none" normalizeH="0" baseline="0" dirty="0">
                <a:ln>
                  <a:noFill/>
                </a:ln>
                <a:solidFill>
                  <a:srgbClr val="000000"/>
                </a:solidFill>
                <a:effectLst/>
                <a:latin typeface="Consolas" panose="020B0609020204030204" pitchFamily="49" charset="0"/>
              </a:rPr>
            </a:br>
            <a:br>
              <a:rPr kumimoji="0" lang="en-US" altLang="en-US" sz="1600" b="0" i="0" u="none" strike="noStrike" cap="none" normalizeH="0" baseline="0" dirty="0">
                <a:ln>
                  <a:noFill/>
                </a:ln>
                <a:solidFill>
                  <a:srgbClr val="000000"/>
                </a:solidFill>
                <a:effectLst/>
                <a:latin typeface="Consolas" panose="020B0609020204030204" pitchFamily="49" charset="0"/>
              </a:rPr>
            </a:b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err="1">
                <a:ln>
                  <a:noFill/>
                </a:ln>
                <a:solidFill>
                  <a:srgbClr val="000000"/>
                </a:solidFill>
                <a:effectLst/>
                <a:latin typeface="Consolas" panose="020B0609020204030204" pitchFamily="49" charset="0"/>
              </a:rPr>
              <a:t>DateTimeFormatter</a:t>
            </a:r>
            <a:r>
              <a:rPr kumimoji="0" lang="en-US" altLang="en-US" sz="1600" b="0" i="0" u="none" strike="noStrike" cap="none" normalizeH="0" baseline="0" dirty="0">
                <a:ln>
                  <a:noFill/>
                </a:ln>
                <a:solidFill>
                  <a:srgbClr val="000000"/>
                </a:solidFill>
                <a:effectLst/>
                <a:latin typeface="Consolas" panose="020B0609020204030204" pitchFamily="49" charset="0"/>
              </a:rPr>
              <a:t> formatter = </a:t>
            </a:r>
            <a:r>
              <a:rPr kumimoji="0" lang="en-US" altLang="en-US" sz="1600" b="0" i="0" u="none" strike="noStrike" cap="none" normalizeH="0" baseline="0" dirty="0" err="1">
                <a:ln>
                  <a:noFill/>
                </a:ln>
                <a:solidFill>
                  <a:srgbClr val="000000"/>
                </a:solidFill>
                <a:effectLst/>
                <a:latin typeface="Consolas" panose="020B0609020204030204" pitchFamily="49" charset="0"/>
              </a:rPr>
              <a:t>DateTimeFormatter.</a:t>
            </a:r>
            <a:r>
              <a:rPr kumimoji="0" lang="en-US" altLang="en-US" sz="1600" b="0" i="1" u="none" strike="noStrike" cap="none" normalizeH="0" baseline="0" dirty="0" err="1">
                <a:ln>
                  <a:noFill/>
                </a:ln>
                <a:solidFill>
                  <a:srgbClr val="000000"/>
                </a:solidFill>
                <a:effectLst/>
                <a:latin typeface="Consolas" panose="020B0609020204030204" pitchFamily="49" charset="0"/>
              </a:rPr>
              <a:t>ofPattern</a:t>
            </a:r>
            <a:r>
              <a:rPr kumimoji="0" lang="en-US" altLang="en-US" sz="1600" b="0" i="0" u="none" strike="noStrike" cap="none" normalizeH="0" baseline="0" dirty="0">
                <a:ln>
                  <a:noFill/>
                </a:ln>
                <a:solidFill>
                  <a:srgbClr val="000000"/>
                </a:solidFill>
                <a:effectLst/>
                <a:latin typeface="Consolas" panose="020B0609020204030204" pitchFamily="49" charset="0"/>
              </a:rPr>
              <a:t>(</a:t>
            </a:r>
            <a:r>
              <a:rPr kumimoji="0" lang="en-US" altLang="en-US" sz="1600" b="1" i="0" u="none" strike="noStrike" cap="none" normalizeH="0" baseline="0" dirty="0">
                <a:ln>
                  <a:noFill/>
                </a:ln>
                <a:solidFill>
                  <a:srgbClr val="008000"/>
                </a:solidFill>
                <a:effectLst/>
                <a:latin typeface="Consolas" panose="020B0609020204030204" pitchFamily="49" charset="0"/>
              </a:rPr>
              <a:t>"dd-MM-</a:t>
            </a:r>
            <a:r>
              <a:rPr kumimoji="0" lang="en-US" altLang="en-US" sz="1600" b="1" i="0" u="none" strike="noStrike" cap="none" normalizeH="0" baseline="0" dirty="0" err="1">
                <a:ln>
                  <a:noFill/>
                </a:ln>
                <a:solidFill>
                  <a:srgbClr val="008000"/>
                </a:solidFill>
                <a:effectLst/>
                <a:latin typeface="Consolas" panose="020B0609020204030204" pitchFamily="49" charset="0"/>
              </a:rPr>
              <a:t>yyyy</a:t>
            </a:r>
            <a:r>
              <a:rPr kumimoji="0" lang="en-US" altLang="en-US" sz="1600" b="1" i="0" u="none" strike="noStrike" cap="none" normalizeH="0" baseline="0" dirty="0">
                <a:ln>
                  <a:noFill/>
                </a:ln>
                <a:solidFill>
                  <a:srgbClr val="008000"/>
                </a:solidFill>
                <a:effectLst/>
                <a:latin typeface="Consolas" panose="020B0609020204030204" pitchFamily="49" charset="0"/>
              </a:rPr>
              <a:t> </a:t>
            </a:r>
            <a:r>
              <a:rPr kumimoji="0" lang="en-US" altLang="en-US" sz="1600" b="1" i="0" u="none" strike="noStrike" cap="none" normalizeH="0" baseline="0" dirty="0" err="1">
                <a:ln>
                  <a:noFill/>
                </a:ln>
                <a:solidFill>
                  <a:srgbClr val="008000"/>
                </a:solidFill>
                <a:effectLst/>
                <a:latin typeface="Consolas" panose="020B0609020204030204" pitchFamily="49" charset="0"/>
              </a:rPr>
              <a:t>HH:mm:ss</a:t>
            </a:r>
            <a:r>
              <a:rPr kumimoji="0" lang="en-US" altLang="en-US" sz="1600" b="1" i="0" u="none" strike="noStrike" cap="none" normalizeH="0" baseline="0" dirty="0">
                <a:ln>
                  <a:noFill/>
                </a:ln>
                <a:solidFill>
                  <a:srgbClr val="008000"/>
                </a:solidFill>
                <a:effectLst/>
                <a:latin typeface="Consolas" panose="020B0609020204030204" pitchFamily="49" charset="0"/>
              </a:rPr>
              <a:t>"</a:t>
            </a:r>
            <a:r>
              <a:rPr kumimoji="0" lang="en-US" altLang="en-US" sz="1600" b="0" i="0" u="none" strike="noStrike" cap="none" normalizeH="0" baseline="0" dirty="0">
                <a:ln>
                  <a:noFill/>
                </a:ln>
                <a:solidFill>
                  <a:srgbClr val="000000"/>
                </a:solidFill>
                <a:effectLst/>
                <a:latin typeface="Consolas" panose="020B0609020204030204" pitchFamily="49" charset="0"/>
              </a:rPr>
              <a:t>);</a:t>
            </a:r>
            <a:br>
              <a:rPr kumimoji="0" lang="en-US" altLang="en-US" sz="1600" b="0" i="0" u="none" strike="noStrike" cap="none" normalizeH="0" baseline="0" dirty="0">
                <a:ln>
                  <a:noFill/>
                </a:ln>
                <a:solidFill>
                  <a:srgbClr val="000000"/>
                </a:solidFill>
                <a:effectLst/>
                <a:latin typeface="Consolas" panose="020B0609020204030204" pitchFamily="49" charset="0"/>
              </a:rPr>
            </a:b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err="1">
                <a:ln>
                  <a:noFill/>
                </a:ln>
                <a:solidFill>
                  <a:srgbClr val="000000"/>
                </a:solidFill>
                <a:effectLst/>
                <a:latin typeface="Consolas" panose="020B0609020204030204" pitchFamily="49" charset="0"/>
              </a:rPr>
              <a:t>System.</a:t>
            </a:r>
            <a:r>
              <a:rPr kumimoji="0" lang="en-US" altLang="en-US" sz="1600" b="1" i="1" u="none" strike="noStrike" cap="none" normalizeH="0" baseline="0" dirty="0" err="1">
                <a:ln>
                  <a:noFill/>
                </a:ln>
                <a:solidFill>
                  <a:srgbClr val="660E7A"/>
                </a:solidFill>
                <a:effectLst/>
                <a:latin typeface="Consolas" panose="020B0609020204030204" pitchFamily="49" charset="0"/>
              </a:rPr>
              <a:t>out</a:t>
            </a:r>
            <a:r>
              <a:rPr kumimoji="0" lang="en-US" altLang="en-US" sz="1600" b="0" i="0" u="none" strike="noStrike" cap="none" normalizeH="0" baseline="0" dirty="0" err="1">
                <a:ln>
                  <a:noFill/>
                </a:ln>
                <a:solidFill>
                  <a:srgbClr val="000000"/>
                </a:solidFill>
                <a:effectLst/>
                <a:latin typeface="Consolas" panose="020B0609020204030204" pitchFamily="49" charset="0"/>
              </a:rPr>
              <a:t>.println</a:t>
            </a:r>
            <a:r>
              <a:rPr kumimoji="0" lang="en-US" altLang="en-US" sz="1600" b="0" i="0" u="none" strike="noStrike" cap="none" normalizeH="0" baseline="0" dirty="0">
                <a:ln>
                  <a:noFill/>
                </a:ln>
                <a:solidFill>
                  <a:srgbClr val="000000"/>
                </a:solidFill>
                <a:effectLst/>
                <a:latin typeface="Consolas" panose="020B0609020204030204" pitchFamily="49" charset="0"/>
              </a:rPr>
              <a:t>(</a:t>
            </a:r>
            <a:r>
              <a:rPr kumimoji="0" lang="en-US" altLang="en-US" sz="1600" b="0" i="0" u="none" strike="noStrike" cap="none" normalizeH="0" baseline="0" dirty="0" err="1">
                <a:ln>
                  <a:noFill/>
                </a:ln>
                <a:solidFill>
                  <a:srgbClr val="000000"/>
                </a:solidFill>
                <a:effectLst/>
                <a:latin typeface="Consolas" panose="020B0609020204030204" pitchFamily="49" charset="0"/>
              </a:rPr>
              <a:t>formatter.format</a:t>
            </a:r>
            <a:r>
              <a:rPr kumimoji="0" lang="en-US" altLang="en-US" sz="1600" b="0" i="0" u="none" strike="noStrike" cap="none" normalizeH="0" baseline="0" dirty="0">
                <a:ln>
                  <a:noFill/>
                </a:ln>
                <a:solidFill>
                  <a:srgbClr val="000000"/>
                </a:solidFill>
                <a:effectLst/>
                <a:latin typeface="Consolas" panose="020B0609020204030204" pitchFamily="49" charset="0"/>
              </a:rPr>
              <a:t>(</a:t>
            </a:r>
            <a:r>
              <a:rPr kumimoji="0" lang="en-US" altLang="en-US" sz="1600" b="0" i="0" u="none" strike="noStrike" cap="none" normalizeH="0" baseline="0" dirty="0" err="1">
                <a:ln>
                  <a:noFill/>
                </a:ln>
                <a:solidFill>
                  <a:srgbClr val="000000"/>
                </a:solidFill>
                <a:effectLst/>
                <a:latin typeface="Consolas" panose="020B0609020204030204" pitchFamily="49" charset="0"/>
              </a:rPr>
              <a:t>dateTime</a:t>
            </a:r>
            <a:r>
              <a:rPr kumimoji="0" lang="en-US" altLang="en-US" sz="1600" b="0" i="0" u="none" strike="noStrike" cap="none" normalizeH="0" baseline="0" dirty="0">
                <a:ln>
                  <a:noFill/>
                </a:ln>
                <a:solidFill>
                  <a:srgbClr val="000000"/>
                </a:solidFill>
                <a:effectLst/>
                <a:latin typeface="Consolas" panose="020B0609020204030204" pitchFamily="49" charset="0"/>
              </a:rPr>
              <a:t>));</a:t>
            </a:r>
            <a:br>
              <a:rPr kumimoji="0" lang="en-US" altLang="en-US" sz="1600" b="0" i="0" u="none" strike="noStrike" cap="none" normalizeH="0" baseline="0" dirty="0">
                <a:ln>
                  <a:noFill/>
                </a:ln>
                <a:solidFill>
                  <a:srgbClr val="000000"/>
                </a:solidFill>
                <a:effectLst/>
                <a:latin typeface="Consolas" panose="020B0609020204030204" pitchFamily="49" charset="0"/>
              </a:rPr>
            </a:br>
            <a:r>
              <a:rPr kumimoji="0" lang="en-US" altLang="en-US" sz="1600" b="0" i="0" u="none" strike="noStrike" cap="none" normalizeH="0" baseline="0" dirty="0">
                <a:ln>
                  <a:noFill/>
                </a:ln>
                <a:solidFill>
                  <a:srgbClr val="000000"/>
                </a:solidFill>
                <a:effectLst/>
                <a:latin typeface="Consolas" panose="020B0609020204030204" pitchFamily="49" charset="0"/>
              </a:rPr>
              <a:t>    }</a:t>
            </a:r>
            <a:br>
              <a:rPr kumimoji="0" lang="en-US" altLang="en-US" sz="1600" b="0" i="0" u="none" strike="noStrike" cap="none" normalizeH="0" baseline="0" dirty="0">
                <a:ln>
                  <a:noFill/>
                </a:ln>
                <a:solidFill>
                  <a:srgbClr val="000000"/>
                </a:solidFill>
                <a:effectLst/>
                <a:latin typeface="Consolas" panose="020B0609020204030204" pitchFamily="49" charset="0"/>
              </a:rPr>
            </a:br>
            <a:r>
              <a:rPr kumimoji="0" lang="en-US" altLang="en-US" sz="1600" b="0" i="0" u="none" strike="noStrike" cap="none" normalizeH="0" baseline="0" dirty="0">
                <a:ln>
                  <a:noFill/>
                </a:ln>
                <a:solidFill>
                  <a:srgbClr val="000000"/>
                </a:solidFill>
                <a:effectLst/>
                <a:latin typeface="Consolas" panose="020B0609020204030204" pitchFamily="49" charset="0"/>
              </a:rPr>
              <a:t>}</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8367170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12958F-B082-4745-84BD-9476A6BBC557}"/>
              </a:ext>
            </a:extLst>
          </p:cNvPr>
          <p:cNvSpPr>
            <a:spLocks noGrp="1"/>
          </p:cNvSpPr>
          <p:nvPr>
            <p:ph type="title"/>
          </p:nvPr>
        </p:nvSpPr>
        <p:spPr/>
        <p:txBody>
          <a:bodyPr/>
          <a:lstStyle/>
          <a:p>
            <a:r>
              <a:rPr lang="en-US" dirty="0">
                <a:solidFill>
                  <a:srgbClr val="0070C0"/>
                </a:solidFill>
                <a:latin typeface="Times New Roman" panose="02020603050405020304" pitchFamily="18" charset="0"/>
                <a:cs typeface="Times New Roman" panose="02020603050405020304" pitchFamily="18" charset="0"/>
              </a:rPr>
              <a:t>Java </a:t>
            </a:r>
            <a:r>
              <a:rPr lang="en-US" dirty="0" err="1">
                <a:solidFill>
                  <a:srgbClr val="0070C0"/>
                </a:solidFill>
                <a:latin typeface="Times New Roman" panose="02020603050405020304" pitchFamily="18" charset="0"/>
                <a:cs typeface="Times New Roman" panose="02020603050405020304" pitchFamily="18" charset="0"/>
              </a:rPr>
              <a:t>ArrayList</a:t>
            </a:r>
            <a:endParaRPr lang="en-US" dirty="0">
              <a:solidFill>
                <a:srgbClr val="0070C0"/>
              </a:solidFill>
              <a:latin typeface="Times New Roman" panose="02020603050405020304" pitchFamily="18" charset="0"/>
              <a:cs typeface="Times New Roman" panose="02020603050405020304" pitchFamily="18" charset="0"/>
            </a:endParaRPr>
          </a:p>
        </p:txBody>
      </p:sp>
      <p:sp>
        <p:nvSpPr>
          <p:cNvPr id="5" name="Content Placeholder 2">
            <a:extLst>
              <a:ext uri="{FF2B5EF4-FFF2-40B4-BE49-F238E27FC236}">
                <a16:creationId xmlns:a16="http://schemas.microsoft.com/office/drawing/2014/main" id="{6AF5DBE1-EE41-4D0E-BA8E-8B5BA70A9156}"/>
              </a:ext>
            </a:extLst>
          </p:cNvPr>
          <p:cNvSpPr txBox="1">
            <a:spLocks/>
          </p:cNvSpPr>
          <p:nvPr/>
        </p:nvSpPr>
        <p:spPr>
          <a:xfrm>
            <a:off x="838202" y="1880371"/>
            <a:ext cx="10515598" cy="451155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err="1">
                <a:latin typeface="Times New Roman" panose="02020603050405020304" pitchFamily="18" charset="0"/>
                <a:cs typeface="Times New Roman" panose="02020603050405020304" pitchFamily="18" charset="0"/>
              </a:rPr>
              <a:t>Là</a:t>
            </a:r>
            <a:r>
              <a:rPr lang="en-US" sz="2000" dirty="0">
                <a:latin typeface="Times New Roman" panose="02020603050405020304" pitchFamily="18" charset="0"/>
                <a:cs typeface="Times New Roman" panose="02020603050405020304" pitchFamily="18" charset="0"/>
              </a:rPr>
              <a:t> 1 </a:t>
            </a:r>
            <a:r>
              <a:rPr lang="en-US" sz="2000" dirty="0" err="1">
                <a:latin typeface="Times New Roman" panose="02020603050405020304" pitchFamily="18" charset="0"/>
                <a:cs typeface="Times New Roman" panose="02020603050405020304" pitchFamily="18" charset="0"/>
              </a:rPr>
              <a:t>mảng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có</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thể</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thay</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đổi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kích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a:t>
            </a:r>
            <a:r>
              <a:rPr lang="vi-VN" sz="2000" dirty="0">
                <a:latin typeface="Times New Roman" panose="02020603050405020304" pitchFamily="18" charset="0"/>
                <a:cs typeface="Times New Roman" panose="02020603050405020304" pitchFamily="18" charset="0"/>
              </a:rPr>
              <a:t>ư</a:t>
            </a:r>
            <a:r>
              <a:rPr lang="en-US" sz="2000" dirty="0" err="1">
                <a:latin typeface="Times New Roman" panose="02020603050405020304" pitchFamily="18" charset="0"/>
                <a:cs typeface="Times New Roman" panose="02020603050405020304" pitchFamily="18" charset="0"/>
              </a:rPr>
              <a:t>ớc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nằm</a:t>
            </a:r>
            <a:r>
              <a:rPr lang="en-US" sz="2000" dirty="0">
                <a:latin typeface="Times New Roman" panose="02020603050405020304" pitchFamily="18" charset="0"/>
                <a:cs typeface="Times New Roman" panose="02020603050405020304" pitchFamily="18" charset="0"/>
              </a:rPr>
              <a:t> ở package </a:t>
            </a:r>
            <a:r>
              <a:rPr lang="en-US" sz="2000" dirty="0" err="1">
                <a:solidFill>
                  <a:srgbClr val="C00000"/>
                </a:solidFill>
                <a:latin typeface="Consolas" panose="020B0609020204030204" pitchFamily="49" charset="0"/>
                <a:cs typeface="Times New Roman" panose="02020603050405020304" pitchFamily="18" charset="0"/>
              </a:rPr>
              <a:t>java.util</a:t>
            </a:r>
            <a:endParaRPr lang="en-US" sz="2000" dirty="0">
              <a:solidFill>
                <a:srgbClr val="C00000"/>
              </a:solidFill>
              <a:latin typeface="Consolas" panose="020B0609020204030204" pitchFamily="49" charset="0"/>
              <a:cs typeface="Times New Roman" panose="02020603050405020304" pitchFamily="18" charset="0"/>
            </a:endParaRPr>
          </a:p>
        </p:txBody>
      </p:sp>
      <p:sp>
        <p:nvSpPr>
          <p:cNvPr id="6" name="Rectangle 2">
            <a:extLst>
              <a:ext uri="{FF2B5EF4-FFF2-40B4-BE49-F238E27FC236}">
                <a16:creationId xmlns:a16="http://schemas.microsoft.com/office/drawing/2014/main" id="{B6AB20F0-31C7-4464-A6DF-5FF5757B27D4}"/>
              </a:ext>
            </a:extLst>
          </p:cNvPr>
          <p:cNvSpPr>
            <a:spLocks noChangeArrowheads="1"/>
          </p:cNvSpPr>
          <p:nvPr/>
        </p:nvSpPr>
        <p:spPr bwMode="auto">
          <a:xfrm>
            <a:off x="0" y="74711"/>
            <a:ext cx="184731" cy="30777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
        <p:nvSpPr>
          <p:cNvPr id="8" name="Rectangle 4">
            <a:extLst>
              <a:ext uri="{FF2B5EF4-FFF2-40B4-BE49-F238E27FC236}">
                <a16:creationId xmlns:a16="http://schemas.microsoft.com/office/drawing/2014/main" id="{A2BA5DB4-C40E-4427-9C84-510B053CA7C9}"/>
              </a:ext>
            </a:extLst>
          </p:cNvPr>
          <p:cNvSpPr>
            <a:spLocks noChangeArrowheads="1"/>
          </p:cNvSpPr>
          <p:nvPr/>
        </p:nvSpPr>
        <p:spPr bwMode="auto">
          <a:xfrm>
            <a:off x="1056443" y="2488157"/>
            <a:ext cx="5949064" cy="375487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000080"/>
                </a:solidFill>
                <a:effectLst/>
                <a:latin typeface="Consolas" panose="020B0609020204030204" pitchFamily="49" charset="0"/>
              </a:rPr>
              <a:t>public class </a:t>
            </a:r>
            <a:r>
              <a:rPr kumimoji="0" lang="en-US" altLang="en-US" sz="1400" b="0" i="0" u="none" strike="noStrike" cap="none" normalizeH="0" baseline="0" dirty="0" err="1">
                <a:ln>
                  <a:noFill/>
                </a:ln>
                <a:solidFill>
                  <a:srgbClr val="000000"/>
                </a:solidFill>
                <a:effectLst/>
                <a:latin typeface="Consolas" panose="020B0609020204030204" pitchFamily="49" charset="0"/>
              </a:rPr>
              <a:t>MyClass</a:t>
            </a:r>
            <a:r>
              <a:rPr kumimoji="0" lang="en-US" altLang="en-US" sz="1400" b="0" i="0" u="none" strike="noStrike" cap="none" normalizeH="0" baseline="0" dirty="0">
                <a:ln>
                  <a:noFill/>
                </a:ln>
                <a:solidFill>
                  <a:srgbClr val="000000"/>
                </a:solidFill>
                <a:effectLst/>
                <a:latin typeface="Consolas" panose="020B0609020204030204" pitchFamily="49" charset="0"/>
              </a:rPr>
              <a:t> {</a:t>
            </a:r>
            <a:br>
              <a:rPr kumimoji="0" lang="en-US" altLang="en-US" sz="1400" b="0" i="0" u="none" strike="noStrike" cap="none" normalizeH="0" baseline="0" dirty="0">
                <a:ln>
                  <a:noFill/>
                </a:ln>
                <a:solidFill>
                  <a:srgbClr val="000000"/>
                </a:solidFill>
                <a:effectLst/>
                <a:latin typeface="Consolas" panose="020B0609020204030204" pitchFamily="49" charset="0"/>
              </a:rPr>
            </a:b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1" i="0" u="none" strike="noStrike" cap="none" normalizeH="0" baseline="0" dirty="0">
                <a:ln>
                  <a:noFill/>
                </a:ln>
                <a:solidFill>
                  <a:srgbClr val="000080"/>
                </a:solidFill>
                <a:effectLst/>
                <a:latin typeface="Consolas" panose="020B0609020204030204" pitchFamily="49" charset="0"/>
              </a:rPr>
              <a:t>public static void </a:t>
            </a:r>
            <a:r>
              <a:rPr kumimoji="0" lang="en-US" altLang="en-US" sz="1400" b="0" i="0" u="none" strike="noStrike" cap="none" normalizeH="0" baseline="0" dirty="0">
                <a:ln>
                  <a:noFill/>
                </a:ln>
                <a:solidFill>
                  <a:srgbClr val="000000"/>
                </a:solidFill>
                <a:effectLst/>
                <a:latin typeface="Consolas" panose="020B0609020204030204" pitchFamily="49" charset="0"/>
              </a:rPr>
              <a:t>main(String[] </a:t>
            </a:r>
            <a:r>
              <a:rPr kumimoji="0" lang="en-US" altLang="en-US" sz="1400" b="0" i="0" u="none" strike="noStrike" cap="none" normalizeH="0" baseline="0" dirty="0" err="1">
                <a:ln>
                  <a:noFill/>
                </a:ln>
                <a:solidFill>
                  <a:srgbClr val="000000"/>
                </a:solidFill>
                <a:effectLst/>
                <a:latin typeface="Consolas" panose="020B0609020204030204" pitchFamily="49" charset="0"/>
              </a:rPr>
              <a:t>args</a:t>
            </a:r>
            <a:r>
              <a:rPr kumimoji="0" lang="en-US" altLang="en-US" sz="1400" b="0" i="0" u="none" strike="noStrike" cap="none" normalizeH="0" baseline="0" dirty="0">
                <a:ln>
                  <a:noFill/>
                </a:ln>
                <a:solidFill>
                  <a:srgbClr val="000000"/>
                </a:solidFill>
                <a:effectLst/>
                <a:latin typeface="Consolas" panose="020B0609020204030204" pitchFamily="49" charset="0"/>
              </a:rPr>
              <a:t>) {</a:t>
            </a:r>
            <a:br>
              <a:rPr kumimoji="0" lang="en-US" altLang="en-US" sz="1400" b="0" i="0" u="none" strike="noStrike" cap="none" normalizeH="0" baseline="0" dirty="0">
                <a:ln>
                  <a:noFill/>
                </a:ln>
                <a:solidFill>
                  <a:srgbClr val="000000"/>
                </a:solidFill>
                <a:effectLst/>
                <a:latin typeface="Consolas" panose="020B0609020204030204" pitchFamily="49" charset="0"/>
              </a:rPr>
            </a:b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0" i="0" u="none" strike="noStrike" cap="none" normalizeH="0" baseline="0" dirty="0" err="1">
                <a:ln>
                  <a:noFill/>
                </a:ln>
                <a:solidFill>
                  <a:srgbClr val="000000"/>
                </a:solidFill>
                <a:effectLst/>
                <a:latin typeface="Consolas" panose="020B0609020204030204" pitchFamily="49" charset="0"/>
              </a:rPr>
              <a:t>ArrayList</a:t>
            </a:r>
            <a:r>
              <a:rPr kumimoji="0" lang="en-US" altLang="en-US" sz="1400" b="0" i="0" u="none" strike="noStrike" cap="none" normalizeH="0" baseline="0" dirty="0">
                <a:ln>
                  <a:noFill/>
                </a:ln>
                <a:solidFill>
                  <a:srgbClr val="000000"/>
                </a:solidFill>
                <a:effectLst/>
                <a:latin typeface="Consolas" panose="020B0609020204030204" pitchFamily="49" charset="0"/>
              </a:rPr>
              <a:t>&lt;String&gt; cars = </a:t>
            </a:r>
            <a:r>
              <a:rPr kumimoji="0" lang="en-US" altLang="en-US" sz="1400" b="1" i="0" u="none" strike="noStrike" cap="none" normalizeH="0" baseline="0" dirty="0">
                <a:ln>
                  <a:noFill/>
                </a:ln>
                <a:solidFill>
                  <a:srgbClr val="000080"/>
                </a:solidFill>
                <a:effectLst/>
                <a:latin typeface="Consolas" panose="020B0609020204030204" pitchFamily="49" charset="0"/>
              </a:rPr>
              <a:t>new </a:t>
            </a:r>
            <a:r>
              <a:rPr kumimoji="0" lang="en-US" altLang="en-US" sz="1400" b="0" i="0" u="none" strike="noStrike" cap="none" normalizeH="0" baseline="0" dirty="0" err="1">
                <a:ln>
                  <a:noFill/>
                </a:ln>
                <a:solidFill>
                  <a:srgbClr val="000000"/>
                </a:solidFill>
                <a:effectLst/>
                <a:latin typeface="Consolas" panose="020B0609020204030204" pitchFamily="49" charset="0"/>
              </a:rPr>
              <a:t>ArrayList</a:t>
            </a:r>
            <a:r>
              <a:rPr kumimoji="0" lang="en-US" altLang="en-US" sz="1400" b="0" i="0" u="none" strike="noStrike" cap="none" normalizeH="0" baseline="0" dirty="0">
                <a:ln>
                  <a:noFill/>
                </a:ln>
                <a:solidFill>
                  <a:srgbClr val="000000"/>
                </a:solidFill>
                <a:effectLst/>
                <a:latin typeface="Consolas" panose="020B0609020204030204" pitchFamily="49" charset="0"/>
              </a:rPr>
              <a:t>&lt;String&gt;();</a:t>
            </a:r>
            <a:br>
              <a:rPr kumimoji="0" lang="en-US" altLang="en-US" sz="1400" b="0" i="0" u="none" strike="noStrike" cap="none" normalizeH="0" baseline="0" dirty="0">
                <a:ln>
                  <a:noFill/>
                </a:ln>
                <a:solidFill>
                  <a:srgbClr val="000000"/>
                </a:solidFill>
                <a:effectLst/>
                <a:latin typeface="Consolas" panose="020B0609020204030204" pitchFamily="49" charset="0"/>
              </a:rPr>
            </a:b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0" i="0" u="none" strike="noStrike" cap="none" normalizeH="0" baseline="0" dirty="0" err="1">
                <a:ln>
                  <a:noFill/>
                </a:ln>
                <a:solidFill>
                  <a:srgbClr val="000000"/>
                </a:solidFill>
                <a:effectLst/>
                <a:latin typeface="Consolas" panose="020B0609020204030204" pitchFamily="49" charset="0"/>
              </a:rPr>
              <a:t>cars.add</a:t>
            </a:r>
            <a:r>
              <a:rPr kumimoji="0" lang="en-US" altLang="en-US" sz="1400" b="0" i="0" u="none" strike="noStrike" cap="none" normalizeH="0" baseline="0" dirty="0">
                <a:ln>
                  <a:noFill/>
                </a:ln>
                <a:solidFill>
                  <a:srgbClr val="000000"/>
                </a:solidFill>
                <a:effectLst/>
                <a:latin typeface="Consolas" panose="020B0609020204030204" pitchFamily="49" charset="0"/>
              </a:rPr>
              <a:t>(</a:t>
            </a:r>
            <a:r>
              <a:rPr kumimoji="0" lang="en-US" altLang="en-US" sz="1400" b="1" i="0" u="none" strike="noStrike" cap="none" normalizeH="0" baseline="0" dirty="0">
                <a:ln>
                  <a:noFill/>
                </a:ln>
                <a:solidFill>
                  <a:srgbClr val="008000"/>
                </a:solidFill>
                <a:effectLst/>
                <a:latin typeface="Consolas" panose="020B0609020204030204" pitchFamily="49" charset="0"/>
              </a:rPr>
              <a:t>"Volvo"</a:t>
            </a: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0" i="1" u="none" strike="noStrike" cap="none" normalizeH="0" baseline="0" dirty="0">
                <a:ln>
                  <a:noFill/>
                </a:ln>
                <a:solidFill>
                  <a:srgbClr val="808080"/>
                </a:solidFill>
                <a:effectLst/>
                <a:latin typeface="Consolas" panose="020B0609020204030204" pitchFamily="49" charset="0"/>
              </a:rPr>
              <a:t>// </a:t>
            </a:r>
            <a:r>
              <a:rPr kumimoji="0" lang="en-US" altLang="en-US" sz="1400" b="0" i="1" u="none" strike="noStrike" cap="none" normalizeH="0" baseline="0" dirty="0" err="1">
                <a:ln>
                  <a:noFill/>
                </a:ln>
                <a:solidFill>
                  <a:srgbClr val="808080"/>
                </a:solidFill>
                <a:effectLst/>
                <a:latin typeface="Consolas" panose="020B0609020204030204" pitchFamily="49" charset="0"/>
              </a:rPr>
              <a:t>thêm</a:t>
            </a:r>
            <a:r>
              <a:rPr kumimoji="0" lang="en-US" altLang="en-US" sz="1400" b="0" i="1" u="none" strike="noStrike" cap="none" normalizeH="0" baseline="0" dirty="0">
                <a:ln>
                  <a:noFill/>
                </a:ln>
                <a:solidFill>
                  <a:srgbClr val="808080"/>
                </a:solidFill>
                <a:effectLst/>
                <a:latin typeface="Consolas" panose="020B0609020204030204" pitchFamily="49" charset="0"/>
              </a:rPr>
              <a:t> </a:t>
            </a:r>
            <a:r>
              <a:rPr kumimoji="0" lang="en-US" altLang="en-US" sz="1400" b="0" i="1" u="none" strike="noStrike" cap="none" normalizeH="0" baseline="0" dirty="0" err="1">
                <a:ln>
                  <a:noFill/>
                </a:ln>
                <a:solidFill>
                  <a:srgbClr val="808080"/>
                </a:solidFill>
                <a:effectLst/>
                <a:latin typeface="Consolas" panose="020B0609020204030204" pitchFamily="49" charset="0"/>
              </a:rPr>
              <a:t>phần</a:t>
            </a:r>
            <a:r>
              <a:rPr kumimoji="0" lang="en-US" altLang="en-US" sz="1400" b="0" i="1" u="none" strike="noStrike" cap="none" normalizeH="0" baseline="0" dirty="0">
                <a:ln>
                  <a:noFill/>
                </a:ln>
                <a:solidFill>
                  <a:srgbClr val="808080"/>
                </a:solidFill>
                <a:effectLst/>
                <a:latin typeface="Consolas" panose="020B0609020204030204" pitchFamily="49" charset="0"/>
              </a:rPr>
              <a:t> </a:t>
            </a:r>
            <a:r>
              <a:rPr kumimoji="0" lang="en-US" altLang="en-US" sz="1400" b="0" i="1" u="none" strike="noStrike" cap="none" normalizeH="0" baseline="0" dirty="0" err="1">
                <a:ln>
                  <a:noFill/>
                </a:ln>
                <a:solidFill>
                  <a:srgbClr val="808080"/>
                </a:solidFill>
                <a:effectLst/>
                <a:latin typeface="Consolas" panose="020B0609020204030204" pitchFamily="49" charset="0"/>
              </a:rPr>
              <a:t>tử</a:t>
            </a:r>
            <a:br>
              <a:rPr kumimoji="0" lang="en-US" altLang="en-US" sz="1400" b="0" i="1" u="none" strike="noStrike" cap="none" normalizeH="0" baseline="0" dirty="0">
                <a:ln>
                  <a:noFill/>
                </a:ln>
                <a:solidFill>
                  <a:srgbClr val="808080"/>
                </a:solidFill>
                <a:effectLst/>
                <a:latin typeface="Consolas" panose="020B0609020204030204" pitchFamily="49" charset="0"/>
              </a:rPr>
            </a:br>
            <a:r>
              <a:rPr kumimoji="0" lang="en-US" altLang="en-US" sz="1400" b="0" i="1" u="none" strike="noStrike" cap="none" normalizeH="0" baseline="0" dirty="0">
                <a:ln>
                  <a:noFill/>
                </a:ln>
                <a:solidFill>
                  <a:srgbClr val="808080"/>
                </a:solidFill>
                <a:effectLst/>
                <a:latin typeface="Consolas" panose="020B0609020204030204" pitchFamily="49" charset="0"/>
              </a:rPr>
              <a:t>        </a:t>
            </a:r>
            <a:r>
              <a:rPr kumimoji="0" lang="en-US" altLang="en-US" sz="1400" b="0" i="0" u="none" strike="noStrike" cap="none" normalizeH="0" baseline="0" dirty="0" err="1">
                <a:ln>
                  <a:noFill/>
                </a:ln>
                <a:solidFill>
                  <a:srgbClr val="000000"/>
                </a:solidFill>
                <a:effectLst/>
                <a:latin typeface="Consolas" panose="020B0609020204030204" pitchFamily="49" charset="0"/>
              </a:rPr>
              <a:t>cars.add</a:t>
            </a:r>
            <a:r>
              <a:rPr kumimoji="0" lang="en-US" altLang="en-US" sz="1400" b="0" i="0" u="none" strike="noStrike" cap="none" normalizeH="0" baseline="0" dirty="0">
                <a:ln>
                  <a:noFill/>
                </a:ln>
                <a:solidFill>
                  <a:srgbClr val="000000"/>
                </a:solidFill>
                <a:effectLst/>
                <a:latin typeface="Consolas" panose="020B0609020204030204" pitchFamily="49" charset="0"/>
              </a:rPr>
              <a:t>(</a:t>
            </a:r>
            <a:r>
              <a:rPr kumimoji="0" lang="en-US" altLang="en-US" sz="1400" b="1" i="0" u="none" strike="noStrike" cap="none" normalizeH="0" baseline="0" dirty="0">
                <a:ln>
                  <a:noFill/>
                </a:ln>
                <a:solidFill>
                  <a:srgbClr val="008000"/>
                </a:solidFill>
                <a:effectLst/>
                <a:latin typeface="Consolas" panose="020B0609020204030204" pitchFamily="49" charset="0"/>
              </a:rPr>
              <a:t>"BMW"</a:t>
            </a:r>
            <a:r>
              <a:rPr kumimoji="0" lang="en-US" altLang="en-US" sz="1400" b="0" i="0" u="none" strike="noStrike" cap="none" normalizeH="0" baseline="0" dirty="0">
                <a:ln>
                  <a:noFill/>
                </a:ln>
                <a:solidFill>
                  <a:srgbClr val="000000"/>
                </a:solidFill>
                <a:effectLst/>
                <a:latin typeface="Consolas" panose="020B0609020204030204" pitchFamily="49" charset="0"/>
              </a:rPr>
              <a:t>);</a:t>
            </a:r>
            <a:br>
              <a:rPr kumimoji="0" lang="en-US" altLang="en-US" sz="1400" b="0" i="0" u="none" strike="noStrike" cap="none" normalizeH="0" baseline="0" dirty="0">
                <a:ln>
                  <a:noFill/>
                </a:ln>
                <a:solidFill>
                  <a:srgbClr val="000000"/>
                </a:solidFill>
                <a:effectLst/>
                <a:latin typeface="Consolas" panose="020B0609020204030204" pitchFamily="49" charset="0"/>
              </a:rPr>
            </a:b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0" i="0" u="none" strike="noStrike" cap="none" normalizeH="0" baseline="0" dirty="0" err="1">
                <a:ln>
                  <a:noFill/>
                </a:ln>
                <a:solidFill>
                  <a:srgbClr val="000000"/>
                </a:solidFill>
                <a:effectLst/>
                <a:latin typeface="Consolas" panose="020B0609020204030204" pitchFamily="49" charset="0"/>
              </a:rPr>
              <a:t>cars.add</a:t>
            </a:r>
            <a:r>
              <a:rPr kumimoji="0" lang="en-US" altLang="en-US" sz="1400" b="0" i="0" u="none" strike="noStrike" cap="none" normalizeH="0" baseline="0" dirty="0">
                <a:ln>
                  <a:noFill/>
                </a:ln>
                <a:solidFill>
                  <a:srgbClr val="000000"/>
                </a:solidFill>
                <a:effectLst/>
                <a:latin typeface="Consolas" panose="020B0609020204030204" pitchFamily="49" charset="0"/>
              </a:rPr>
              <a:t>(</a:t>
            </a:r>
            <a:r>
              <a:rPr kumimoji="0" lang="en-US" altLang="en-US" sz="1400" b="1" i="0" u="none" strike="noStrike" cap="none" normalizeH="0" baseline="0" dirty="0">
                <a:ln>
                  <a:noFill/>
                </a:ln>
                <a:solidFill>
                  <a:srgbClr val="008000"/>
                </a:solidFill>
                <a:effectLst/>
                <a:latin typeface="Consolas" panose="020B0609020204030204" pitchFamily="49" charset="0"/>
              </a:rPr>
              <a:t>"Ford"</a:t>
            </a:r>
            <a:r>
              <a:rPr kumimoji="0" lang="en-US" altLang="en-US" sz="1400" b="0" i="0" u="none" strike="noStrike" cap="none" normalizeH="0" baseline="0" dirty="0">
                <a:ln>
                  <a:noFill/>
                </a:ln>
                <a:solidFill>
                  <a:srgbClr val="000000"/>
                </a:solidFill>
                <a:effectLst/>
                <a:latin typeface="Consolas" panose="020B0609020204030204" pitchFamily="49" charset="0"/>
              </a:rPr>
              <a:t>);</a:t>
            </a:r>
            <a:br>
              <a:rPr kumimoji="0" lang="en-US" altLang="en-US" sz="1400" b="0" i="0" u="none" strike="noStrike" cap="none" normalizeH="0" baseline="0" dirty="0">
                <a:ln>
                  <a:noFill/>
                </a:ln>
                <a:solidFill>
                  <a:srgbClr val="000000"/>
                </a:solidFill>
                <a:effectLst/>
                <a:latin typeface="Consolas" panose="020B0609020204030204" pitchFamily="49" charset="0"/>
              </a:rPr>
            </a:b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0" i="0" u="none" strike="noStrike" cap="none" normalizeH="0" baseline="0" dirty="0" err="1">
                <a:ln>
                  <a:noFill/>
                </a:ln>
                <a:solidFill>
                  <a:srgbClr val="000000"/>
                </a:solidFill>
                <a:effectLst/>
                <a:latin typeface="Consolas" panose="020B0609020204030204" pitchFamily="49" charset="0"/>
              </a:rPr>
              <a:t>cars.add</a:t>
            </a:r>
            <a:r>
              <a:rPr kumimoji="0" lang="en-US" altLang="en-US" sz="1400" b="0" i="0" u="none" strike="noStrike" cap="none" normalizeH="0" baseline="0" dirty="0">
                <a:ln>
                  <a:noFill/>
                </a:ln>
                <a:solidFill>
                  <a:srgbClr val="000000"/>
                </a:solidFill>
                <a:effectLst/>
                <a:latin typeface="Consolas" panose="020B0609020204030204" pitchFamily="49" charset="0"/>
              </a:rPr>
              <a:t>(</a:t>
            </a:r>
            <a:r>
              <a:rPr kumimoji="0" lang="en-US" altLang="en-US" sz="1400" b="1" i="0" u="none" strike="noStrike" cap="none" normalizeH="0" baseline="0" dirty="0">
                <a:ln>
                  <a:noFill/>
                </a:ln>
                <a:solidFill>
                  <a:srgbClr val="008000"/>
                </a:solidFill>
                <a:effectLst/>
                <a:latin typeface="Consolas" panose="020B0609020204030204" pitchFamily="49" charset="0"/>
              </a:rPr>
              <a:t>"Mazda"</a:t>
            </a:r>
            <a:r>
              <a:rPr kumimoji="0" lang="en-US" altLang="en-US" sz="1400" b="0" i="0" u="none" strike="noStrike" cap="none" normalizeH="0" baseline="0" dirty="0">
                <a:ln>
                  <a:noFill/>
                </a:ln>
                <a:solidFill>
                  <a:srgbClr val="000000"/>
                </a:solidFill>
                <a:effectLst/>
                <a:latin typeface="Consolas" panose="020B0609020204030204" pitchFamily="49" charset="0"/>
              </a:rPr>
              <a:t>);</a:t>
            </a:r>
            <a:br>
              <a:rPr kumimoji="0" lang="en-US" altLang="en-US" sz="1400" b="0" i="0" u="none" strike="noStrike" cap="none" normalizeH="0" baseline="0" dirty="0">
                <a:ln>
                  <a:noFill/>
                </a:ln>
                <a:solidFill>
                  <a:srgbClr val="000000"/>
                </a:solidFill>
                <a:effectLst/>
                <a:latin typeface="Consolas" panose="020B0609020204030204" pitchFamily="49" charset="0"/>
              </a:rPr>
            </a:b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0" i="0" u="none" strike="noStrike" cap="none" normalizeH="0" baseline="0" dirty="0" err="1">
                <a:ln>
                  <a:noFill/>
                </a:ln>
                <a:solidFill>
                  <a:srgbClr val="000000"/>
                </a:solidFill>
                <a:effectLst/>
                <a:latin typeface="Consolas" panose="020B0609020204030204" pitchFamily="49" charset="0"/>
              </a:rPr>
              <a:t>cars.set</a:t>
            </a:r>
            <a:r>
              <a:rPr kumimoji="0" lang="en-US" altLang="en-US" sz="1400" b="0" i="0" u="none" strike="noStrike" cap="none" normalizeH="0" baseline="0" dirty="0">
                <a:ln>
                  <a:noFill/>
                </a:ln>
                <a:solidFill>
                  <a:srgbClr val="000000"/>
                </a:solidFill>
                <a:effectLst/>
                <a:latin typeface="Consolas" panose="020B0609020204030204" pitchFamily="49" charset="0"/>
              </a:rPr>
              <a:t>(</a:t>
            </a:r>
            <a:r>
              <a:rPr kumimoji="0" lang="en-US" altLang="en-US" sz="1400" b="0" i="0" u="none" strike="noStrike" cap="none" normalizeH="0" baseline="0" dirty="0">
                <a:ln>
                  <a:noFill/>
                </a:ln>
                <a:solidFill>
                  <a:srgbClr val="0000FF"/>
                </a:solidFill>
                <a:effectLst/>
                <a:latin typeface="Consolas" panose="020B0609020204030204" pitchFamily="49" charset="0"/>
              </a:rPr>
              <a:t>0</a:t>
            </a: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1" i="0" u="none" strike="noStrike" cap="none" normalizeH="0" baseline="0" dirty="0">
                <a:ln>
                  <a:noFill/>
                </a:ln>
                <a:solidFill>
                  <a:srgbClr val="008000"/>
                </a:solidFill>
                <a:effectLst/>
                <a:latin typeface="Consolas" panose="020B0609020204030204" pitchFamily="49" charset="0"/>
              </a:rPr>
              <a:t>"Opel"</a:t>
            </a: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0" i="1" u="none" strike="noStrike" cap="none" normalizeH="0" baseline="0" dirty="0">
                <a:ln>
                  <a:noFill/>
                </a:ln>
                <a:solidFill>
                  <a:srgbClr val="808080"/>
                </a:solidFill>
                <a:effectLst/>
                <a:latin typeface="Consolas" panose="020B0609020204030204" pitchFamily="49" charset="0"/>
              </a:rPr>
              <a:t>// </a:t>
            </a:r>
            <a:r>
              <a:rPr kumimoji="0" lang="en-US" altLang="en-US" sz="1400" b="0" i="1" u="none" strike="noStrike" cap="none" normalizeH="0" baseline="0" dirty="0" err="1">
                <a:ln>
                  <a:noFill/>
                </a:ln>
                <a:solidFill>
                  <a:srgbClr val="808080"/>
                </a:solidFill>
                <a:effectLst/>
                <a:latin typeface="Consolas" panose="020B0609020204030204" pitchFamily="49" charset="0"/>
              </a:rPr>
              <a:t>cập</a:t>
            </a:r>
            <a:r>
              <a:rPr kumimoji="0" lang="en-US" altLang="en-US" sz="1400" b="0" i="1" u="none" strike="noStrike" cap="none" normalizeH="0" baseline="0" dirty="0">
                <a:ln>
                  <a:noFill/>
                </a:ln>
                <a:solidFill>
                  <a:srgbClr val="808080"/>
                </a:solidFill>
                <a:effectLst/>
                <a:latin typeface="Consolas" panose="020B0609020204030204" pitchFamily="49" charset="0"/>
              </a:rPr>
              <a:t> </a:t>
            </a:r>
            <a:r>
              <a:rPr kumimoji="0" lang="en-US" altLang="en-US" sz="1400" b="0" i="1" u="none" strike="noStrike" cap="none" normalizeH="0" baseline="0" dirty="0" err="1">
                <a:ln>
                  <a:noFill/>
                </a:ln>
                <a:solidFill>
                  <a:srgbClr val="808080"/>
                </a:solidFill>
                <a:effectLst/>
                <a:latin typeface="Consolas" panose="020B0609020204030204" pitchFamily="49" charset="0"/>
              </a:rPr>
              <a:t>nhập</a:t>
            </a:r>
            <a:r>
              <a:rPr kumimoji="0" lang="en-US" altLang="en-US" sz="1400" b="0" i="1" u="none" strike="noStrike" cap="none" normalizeH="0" baseline="0" dirty="0">
                <a:ln>
                  <a:noFill/>
                </a:ln>
                <a:solidFill>
                  <a:srgbClr val="808080"/>
                </a:solidFill>
                <a:effectLst/>
                <a:latin typeface="Consolas" panose="020B0609020204030204" pitchFamily="49" charset="0"/>
              </a:rPr>
              <a:t> </a:t>
            </a:r>
            <a:r>
              <a:rPr kumimoji="0" lang="en-US" altLang="en-US" sz="1400" b="0" i="1" u="none" strike="noStrike" cap="none" normalizeH="0" baseline="0" dirty="0" err="1">
                <a:ln>
                  <a:noFill/>
                </a:ln>
                <a:solidFill>
                  <a:srgbClr val="808080"/>
                </a:solidFill>
                <a:effectLst/>
                <a:latin typeface="Consolas" panose="020B0609020204030204" pitchFamily="49" charset="0"/>
              </a:rPr>
              <a:t>giá</a:t>
            </a:r>
            <a:r>
              <a:rPr kumimoji="0" lang="en-US" altLang="en-US" sz="1400" b="0" i="1" u="none" strike="noStrike" cap="none" normalizeH="0" baseline="0" dirty="0">
                <a:ln>
                  <a:noFill/>
                </a:ln>
                <a:solidFill>
                  <a:srgbClr val="808080"/>
                </a:solidFill>
                <a:effectLst/>
                <a:latin typeface="Consolas" panose="020B0609020204030204" pitchFamily="49" charset="0"/>
              </a:rPr>
              <a:t> </a:t>
            </a:r>
            <a:r>
              <a:rPr kumimoji="0" lang="en-US" altLang="en-US" sz="1400" b="0" i="1" u="none" strike="noStrike" cap="none" normalizeH="0" baseline="0" dirty="0" err="1">
                <a:ln>
                  <a:noFill/>
                </a:ln>
                <a:solidFill>
                  <a:srgbClr val="808080"/>
                </a:solidFill>
                <a:effectLst/>
                <a:latin typeface="Consolas" panose="020B0609020204030204" pitchFamily="49" charset="0"/>
              </a:rPr>
              <a:t>trị</a:t>
            </a:r>
            <a:br>
              <a:rPr kumimoji="0" lang="en-US" altLang="en-US" sz="1400" b="0" i="1" u="none" strike="noStrike" cap="none" normalizeH="0" baseline="0" dirty="0">
                <a:ln>
                  <a:noFill/>
                </a:ln>
                <a:solidFill>
                  <a:srgbClr val="808080"/>
                </a:solidFill>
                <a:effectLst/>
                <a:latin typeface="Consolas" panose="020B0609020204030204" pitchFamily="49" charset="0"/>
              </a:rPr>
            </a:br>
            <a:r>
              <a:rPr kumimoji="0" lang="en-US" altLang="en-US" sz="1400" b="0" i="1" u="none" strike="noStrike" cap="none" normalizeH="0" baseline="0" dirty="0">
                <a:ln>
                  <a:noFill/>
                </a:ln>
                <a:solidFill>
                  <a:srgbClr val="808080"/>
                </a:solidFill>
                <a:effectLst/>
                <a:latin typeface="Consolas" panose="020B0609020204030204" pitchFamily="49" charset="0"/>
              </a:rPr>
              <a:t>        </a:t>
            </a:r>
            <a:r>
              <a:rPr kumimoji="0" lang="en-US" altLang="en-US" sz="1400" b="0" i="0" u="none" strike="noStrike" cap="none" normalizeH="0" baseline="0" dirty="0" err="1">
                <a:ln>
                  <a:noFill/>
                </a:ln>
                <a:solidFill>
                  <a:srgbClr val="000000"/>
                </a:solidFill>
                <a:effectLst/>
                <a:latin typeface="Consolas" panose="020B0609020204030204" pitchFamily="49" charset="0"/>
              </a:rPr>
              <a:t>cars.remove</a:t>
            </a:r>
            <a:r>
              <a:rPr kumimoji="0" lang="en-US" altLang="en-US" sz="1400" b="0" i="0" u="none" strike="noStrike" cap="none" normalizeH="0" baseline="0" dirty="0">
                <a:ln>
                  <a:noFill/>
                </a:ln>
                <a:solidFill>
                  <a:srgbClr val="000000"/>
                </a:solidFill>
                <a:effectLst/>
                <a:latin typeface="Consolas" panose="020B0609020204030204" pitchFamily="49" charset="0"/>
              </a:rPr>
              <a:t>(</a:t>
            </a:r>
            <a:r>
              <a:rPr kumimoji="0" lang="en-US" altLang="en-US" sz="1400" b="0" i="0" u="none" strike="noStrike" cap="none" normalizeH="0" baseline="0" dirty="0">
                <a:ln>
                  <a:noFill/>
                </a:ln>
                <a:solidFill>
                  <a:srgbClr val="0000FF"/>
                </a:solidFill>
                <a:effectLst/>
                <a:latin typeface="Consolas" panose="020B0609020204030204" pitchFamily="49" charset="0"/>
              </a:rPr>
              <a:t>1</a:t>
            </a: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0" i="1" u="none" strike="noStrike" cap="none" normalizeH="0" baseline="0" dirty="0">
                <a:ln>
                  <a:noFill/>
                </a:ln>
                <a:solidFill>
                  <a:srgbClr val="808080"/>
                </a:solidFill>
                <a:effectLst/>
                <a:latin typeface="Consolas" panose="020B0609020204030204" pitchFamily="49" charset="0"/>
              </a:rPr>
              <a:t>// </a:t>
            </a:r>
            <a:r>
              <a:rPr kumimoji="0" lang="en-US" altLang="en-US" sz="1400" b="0" i="1" u="none" strike="noStrike" cap="none" normalizeH="0" baseline="0" dirty="0" err="1">
                <a:ln>
                  <a:noFill/>
                </a:ln>
                <a:solidFill>
                  <a:srgbClr val="808080"/>
                </a:solidFill>
                <a:effectLst/>
                <a:latin typeface="Consolas" panose="020B0609020204030204" pitchFamily="49" charset="0"/>
              </a:rPr>
              <a:t>xóa</a:t>
            </a:r>
            <a:r>
              <a:rPr kumimoji="0" lang="en-US" altLang="en-US" sz="1400" b="0" i="1" u="none" strike="noStrike" cap="none" normalizeH="0" baseline="0" dirty="0">
                <a:ln>
                  <a:noFill/>
                </a:ln>
                <a:solidFill>
                  <a:srgbClr val="808080"/>
                </a:solidFill>
                <a:effectLst/>
                <a:latin typeface="Consolas" panose="020B0609020204030204" pitchFamily="49" charset="0"/>
              </a:rPr>
              <a:t> </a:t>
            </a:r>
            <a:r>
              <a:rPr kumimoji="0" lang="en-US" altLang="en-US" sz="1400" b="0" i="1" u="none" strike="noStrike" cap="none" normalizeH="0" baseline="0" dirty="0" err="1">
                <a:ln>
                  <a:noFill/>
                </a:ln>
                <a:solidFill>
                  <a:srgbClr val="808080"/>
                </a:solidFill>
                <a:effectLst/>
                <a:latin typeface="Consolas" panose="020B0609020204030204" pitchFamily="49" charset="0"/>
              </a:rPr>
              <a:t>phần</a:t>
            </a:r>
            <a:r>
              <a:rPr kumimoji="0" lang="en-US" altLang="en-US" sz="1400" b="0" i="1" u="none" strike="noStrike" cap="none" normalizeH="0" baseline="0" dirty="0">
                <a:ln>
                  <a:noFill/>
                </a:ln>
                <a:solidFill>
                  <a:srgbClr val="808080"/>
                </a:solidFill>
                <a:effectLst/>
                <a:latin typeface="Consolas" panose="020B0609020204030204" pitchFamily="49" charset="0"/>
              </a:rPr>
              <a:t> </a:t>
            </a:r>
            <a:r>
              <a:rPr kumimoji="0" lang="en-US" altLang="en-US" sz="1400" b="0" i="1" u="none" strike="noStrike" cap="none" normalizeH="0" baseline="0" dirty="0" err="1">
                <a:ln>
                  <a:noFill/>
                </a:ln>
                <a:solidFill>
                  <a:srgbClr val="808080"/>
                </a:solidFill>
                <a:effectLst/>
                <a:latin typeface="Consolas" panose="020B0609020204030204" pitchFamily="49" charset="0"/>
              </a:rPr>
              <a:t>tử</a:t>
            </a:r>
            <a:r>
              <a:rPr kumimoji="0" lang="en-US" altLang="en-US" sz="1400" b="0" i="1" u="none" strike="noStrike" cap="none" normalizeH="0" baseline="0" dirty="0">
                <a:ln>
                  <a:noFill/>
                </a:ln>
                <a:solidFill>
                  <a:srgbClr val="808080"/>
                </a:solidFill>
                <a:effectLst/>
                <a:latin typeface="Consolas" panose="020B0609020204030204" pitchFamily="49" charset="0"/>
              </a:rPr>
              <a:t> </a:t>
            </a:r>
            <a:r>
              <a:rPr kumimoji="0" lang="en-US" altLang="en-US" sz="1400" b="0" i="1" u="none" strike="noStrike" cap="none" normalizeH="0" baseline="0" dirty="0" err="1">
                <a:ln>
                  <a:noFill/>
                </a:ln>
                <a:solidFill>
                  <a:srgbClr val="808080"/>
                </a:solidFill>
                <a:effectLst/>
                <a:latin typeface="Consolas" panose="020B0609020204030204" pitchFamily="49" charset="0"/>
              </a:rPr>
              <a:t>thứ</a:t>
            </a:r>
            <a:r>
              <a:rPr kumimoji="0" lang="en-US" altLang="en-US" sz="1400" b="0" i="1" u="none" strike="noStrike" cap="none" normalizeH="0" baseline="0" dirty="0">
                <a:ln>
                  <a:noFill/>
                </a:ln>
                <a:solidFill>
                  <a:srgbClr val="808080"/>
                </a:solidFill>
                <a:effectLst/>
                <a:latin typeface="Consolas" panose="020B0609020204030204" pitchFamily="49" charset="0"/>
              </a:rPr>
              <a:t> 1</a:t>
            </a:r>
            <a:br>
              <a:rPr kumimoji="0" lang="en-US" altLang="en-US" sz="1400" b="0" i="1" u="none" strike="noStrike" cap="none" normalizeH="0" baseline="0" dirty="0">
                <a:ln>
                  <a:noFill/>
                </a:ln>
                <a:solidFill>
                  <a:srgbClr val="808080"/>
                </a:solidFill>
                <a:effectLst/>
                <a:latin typeface="Consolas" panose="020B0609020204030204" pitchFamily="49" charset="0"/>
              </a:rPr>
            </a:br>
            <a:r>
              <a:rPr kumimoji="0" lang="en-US" altLang="en-US" sz="1400" b="0" i="1" u="none" strike="noStrike" cap="none" normalizeH="0" baseline="0" dirty="0">
                <a:ln>
                  <a:noFill/>
                </a:ln>
                <a:solidFill>
                  <a:srgbClr val="808080"/>
                </a:solidFill>
                <a:effectLst/>
                <a:latin typeface="Consolas" panose="020B0609020204030204" pitchFamily="49" charset="0"/>
              </a:rPr>
              <a:t>        </a:t>
            </a:r>
            <a:r>
              <a:rPr kumimoji="0" lang="en-US" altLang="en-US" sz="1400" b="0" i="0" u="none" strike="noStrike" cap="none" normalizeH="0" baseline="0" dirty="0" err="1">
                <a:ln>
                  <a:noFill/>
                </a:ln>
                <a:solidFill>
                  <a:srgbClr val="000000"/>
                </a:solidFill>
                <a:effectLst/>
                <a:latin typeface="Consolas" panose="020B0609020204030204" pitchFamily="49" charset="0"/>
              </a:rPr>
              <a:t>System.</a:t>
            </a:r>
            <a:r>
              <a:rPr kumimoji="0" lang="en-US" altLang="en-US" sz="1400" b="1" i="1" u="none" strike="noStrike" cap="none" normalizeH="0" baseline="0" dirty="0" err="1">
                <a:ln>
                  <a:noFill/>
                </a:ln>
                <a:solidFill>
                  <a:srgbClr val="660E7A"/>
                </a:solidFill>
                <a:effectLst/>
                <a:latin typeface="Consolas" panose="020B0609020204030204" pitchFamily="49" charset="0"/>
              </a:rPr>
              <a:t>out</a:t>
            </a:r>
            <a:r>
              <a:rPr kumimoji="0" lang="en-US" altLang="en-US" sz="1400" b="0" i="0" u="none" strike="noStrike" cap="none" normalizeH="0" baseline="0" dirty="0" err="1">
                <a:ln>
                  <a:noFill/>
                </a:ln>
                <a:solidFill>
                  <a:srgbClr val="000000"/>
                </a:solidFill>
                <a:effectLst/>
                <a:latin typeface="Consolas" panose="020B0609020204030204" pitchFamily="49" charset="0"/>
              </a:rPr>
              <a:t>.println</a:t>
            </a:r>
            <a:r>
              <a:rPr kumimoji="0" lang="en-US" altLang="en-US" sz="1400" b="0" i="0" u="none" strike="noStrike" cap="none" normalizeH="0" baseline="0" dirty="0">
                <a:ln>
                  <a:noFill/>
                </a:ln>
                <a:solidFill>
                  <a:srgbClr val="000000"/>
                </a:solidFill>
                <a:effectLst/>
                <a:latin typeface="Consolas" panose="020B0609020204030204" pitchFamily="49" charset="0"/>
              </a:rPr>
              <a:t>(</a:t>
            </a:r>
            <a:r>
              <a:rPr kumimoji="0" lang="en-US" altLang="en-US" sz="1400" b="0" i="0" u="none" strike="noStrike" cap="none" normalizeH="0" baseline="0" dirty="0" err="1">
                <a:ln>
                  <a:noFill/>
                </a:ln>
                <a:solidFill>
                  <a:srgbClr val="000000"/>
                </a:solidFill>
                <a:effectLst/>
                <a:latin typeface="Consolas" panose="020B0609020204030204" pitchFamily="49" charset="0"/>
              </a:rPr>
              <a:t>cars.size</a:t>
            </a: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0" i="1" u="none" strike="noStrike" cap="none" normalizeH="0" baseline="0" dirty="0">
                <a:ln>
                  <a:noFill/>
                </a:ln>
                <a:solidFill>
                  <a:srgbClr val="808080"/>
                </a:solidFill>
                <a:effectLst/>
                <a:latin typeface="Consolas" panose="020B0609020204030204" pitchFamily="49" charset="0"/>
              </a:rPr>
              <a:t>// </a:t>
            </a:r>
            <a:r>
              <a:rPr kumimoji="0" lang="en-US" altLang="en-US" sz="1400" b="0" i="1" u="none" strike="noStrike" cap="none" normalizeH="0" baseline="0" dirty="0" err="1">
                <a:ln>
                  <a:noFill/>
                </a:ln>
                <a:solidFill>
                  <a:srgbClr val="808080"/>
                </a:solidFill>
                <a:effectLst/>
                <a:latin typeface="Consolas" panose="020B0609020204030204" pitchFamily="49" charset="0"/>
              </a:rPr>
              <a:t>lấy</a:t>
            </a:r>
            <a:r>
              <a:rPr kumimoji="0" lang="en-US" altLang="en-US" sz="1400" b="0" i="1" u="none" strike="noStrike" cap="none" normalizeH="0" baseline="0" dirty="0">
                <a:ln>
                  <a:noFill/>
                </a:ln>
                <a:solidFill>
                  <a:srgbClr val="808080"/>
                </a:solidFill>
                <a:effectLst/>
                <a:latin typeface="Consolas" panose="020B0609020204030204" pitchFamily="49" charset="0"/>
              </a:rPr>
              <a:t> </a:t>
            </a:r>
            <a:r>
              <a:rPr kumimoji="0" lang="en-US" altLang="en-US" sz="1400" b="0" i="1" u="none" strike="noStrike" cap="none" normalizeH="0" baseline="0" dirty="0" err="1">
                <a:ln>
                  <a:noFill/>
                </a:ln>
                <a:solidFill>
                  <a:srgbClr val="808080"/>
                </a:solidFill>
                <a:effectLst/>
                <a:latin typeface="Consolas" panose="020B0609020204030204" pitchFamily="49" charset="0"/>
              </a:rPr>
              <a:t>kích</a:t>
            </a:r>
            <a:r>
              <a:rPr kumimoji="0" lang="en-US" altLang="en-US" sz="1400" b="0" i="1" u="none" strike="noStrike" cap="none" normalizeH="0" baseline="0" dirty="0">
                <a:ln>
                  <a:noFill/>
                </a:ln>
                <a:solidFill>
                  <a:srgbClr val="808080"/>
                </a:solidFill>
                <a:effectLst/>
                <a:latin typeface="Consolas" panose="020B0609020204030204" pitchFamily="49" charset="0"/>
              </a:rPr>
              <a:t> </a:t>
            </a:r>
            <a:r>
              <a:rPr kumimoji="0" lang="en-US" altLang="en-US" sz="1400" b="0" i="1" u="none" strike="noStrike" cap="none" normalizeH="0" baseline="0" dirty="0" err="1">
                <a:ln>
                  <a:noFill/>
                </a:ln>
                <a:solidFill>
                  <a:srgbClr val="808080"/>
                </a:solidFill>
                <a:effectLst/>
                <a:latin typeface="Consolas" panose="020B0609020204030204" pitchFamily="49" charset="0"/>
              </a:rPr>
              <a:t>thước</a:t>
            </a:r>
            <a:br>
              <a:rPr kumimoji="0" lang="en-US" altLang="en-US" sz="1400" b="0" i="1" u="none" strike="noStrike" cap="none" normalizeH="0" baseline="0" dirty="0">
                <a:ln>
                  <a:noFill/>
                </a:ln>
                <a:solidFill>
                  <a:srgbClr val="808080"/>
                </a:solidFill>
                <a:effectLst/>
                <a:latin typeface="Consolas" panose="020B0609020204030204" pitchFamily="49" charset="0"/>
              </a:rPr>
            </a:br>
            <a:r>
              <a:rPr kumimoji="0" lang="en-US" altLang="en-US" sz="1400" b="0" i="1" u="none" strike="noStrike" cap="none" normalizeH="0" baseline="0" dirty="0">
                <a:ln>
                  <a:noFill/>
                </a:ln>
                <a:solidFill>
                  <a:srgbClr val="808080"/>
                </a:solidFill>
                <a:effectLst/>
                <a:latin typeface="Consolas" panose="020B0609020204030204" pitchFamily="49" charset="0"/>
              </a:rPr>
              <a:t>        </a:t>
            </a:r>
            <a:r>
              <a:rPr kumimoji="0" lang="en-US" altLang="en-US" sz="1400" b="1" i="0" u="none" strike="noStrike" cap="none" normalizeH="0" baseline="0" dirty="0">
                <a:ln>
                  <a:noFill/>
                </a:ln>
                <a:solidFill>
                  <a:srgbClr val="000080"/>
                </a:solidFill>
                <a:effectLst/>
                <a:latin typeface="Consolas" panose="020B0609020204030204" pitchFamily="49" charset="0"/>
              </a:rPr>
              <a:t>for </a:t>
            </a:r>
            <a:r>
              <a:rPr kumimoji="0" lang="en-US" altLang="en-US" sz="1400" b="0" i="0" u="none" strike="noStrike" cap="none" normalizeH="0" baseline="0" dirty="0">
                <a:ln>
                  <a:noFill/>
                </a:ln>
                <a:solidFill>
                  <a:srgbClr val="000000"/>
                </a:solidFill>
                <a:effectLst/>
                <a:latin typeface="Consolas" panose="020B0609020204030204" pitchFamily="49" charset="0"/>
              </a:rPr>
              <a:t>(String </a:t>
            </a:r>
            <a:r>
              <a:rPr kumimoji="0" lang="en-US" altLang="en-US" sz="1400" b="0" i="0" u="none" strike="noStrike" cap="none" normalizeH="0" baseline="0" dirty="0" err="1">
                <a:ln>
                  <a:noFill/>
                </a:ln>
                <a:solidFill>
                  <a:srgbClr val="000000"/>
                </a:solidFill>
                <a:effectLst/>
                <a:latin typeface="Consolas" panose="020B0609020204030204" pitchFamily="49" charset="0"/>
              </a:rPr>
              <a:t>i</a:t>
            </a:r>
            <a:r>
              <a:rPr kumimoji="0" lang="en-US" altLang="en-US" sz="1400" b="0" i="0" u="none" strike="noStrike" cap="none" normalizeH="0" baseline="0" dirty="0">
                <a:ln>
                  <a:noFill/>
                </a:ln>
                <a:solidFill>
                  <a:srgbClr val="000000"/>
                </a:solidFill>
                <a:effectLst/>
                <a:latin typeface="Consolas" panose="020B0609020204030204" pitchFamily="49" charset="0"/>
              </a:rPr>
              <a:t> : cars) { </a:t>
            </a:r>
            <a:r>
              <a:rPr kumimoji="0" lang="en-US" altLang="en-US" sz="1400" b="0" i="1" u="none" strike="noStrike" cap="none" normalizeH="0" baseline="0" dirty="0">
                <a:ln>
                  <a:noFill/>
                </a:ln>
                <a:solidFill>
                  <a:srgbClr val="808080"/>
                </a:solidFill>
                <a:effectLst/>
                <a:latin typeface="Consolas" panose="020B0609020204030204" pitchFamily="49" charset="0"/>
              </a:rPr>
              <a:t>// </a:t>
            </a:r>
            <a:r>
              <a:rPr kumimoji="0" lang="en-US" altLang="en-US" sz="1400" b="0" i="1" u="none" strike="noStrike" cap="none" normalizeH="0" baseline="0" dirty="0" err="1">
                <a:ln>
                  <a:noFill/>
                </a:ln>
                <a:solidFill>
                  <a:srgbClr val="808080"/>
                </a:solidFill>
                <a:effectLst/>
                <a:latin typeface="Consolas" panose="020B0609020204030204" pitchFamily="49" charset="0"/>
              </a:rPr>
              <a:t>duyệt</a:t>
            </a:r>
            <a:br>
              <a:rPr kumimoji="0" lang="en-US" altLang="en-US" sz="1400" b="0" i="1" u="none" strike="noStrike" cap="none" normalizeH="0" baseline="0" dirty="0">
                <a:ln>
                  <a:noFill/>
                </a:ln>
                <a:solidFill>
                  <a:srgbClr val="808080"/>
                </a:solidFill>
                <a:effectLst/>
                <a:latin typeface="Consolas" panose="020B0609020204030204" pitchFamily="49" charset="0"/>
              </a:rPr>
            </a:br>
            <a:r>
              <a:rPr kumimoji="0" lang="en-US" altLang="en-US" sz="1400" b="0" i="1" u="none" strike="noStrike" cap="none" normalizeH="0" baseline="0" dirty="0">
                <a:ln>
                  <a:noFill/>
                </a:ln>
                <a:solidFill>
                  <a:srgbClr val="808080"/>
                </a:solidFill>
                <a:effectLst/>
                <a:latin typeface="Consolas" panose="020B0609020204030204" pitchFamily="49" charset="0"/>
              </a:rPr>
              <a:t>            </a:t>
            </a:r>
            <a:r>
              <a:rPr kumimoji="0" lang="en-US" altLang="en-US" sz="1400" b="0" i="0" u="none" strike="noStrike" cap="none" normalizeH="0" baseline="0" dirty="0" err="1">
                <a:ln>
                  <a:noFill/>
                </a:ln>
                <a:solidFill>
                  <a:srgbClr val="000000"/>
                </a:solidFill>
                <a:effectLst/>
                <a:latin typeface="Consolas" panose="020B0609020204030204" pitchFamily="49" charset="0"/>
              </a:rPr>
              <a:t>System.</a:t>
            </a:r>
            <a:r>
              <a:rPr kumimoji="0" lang="en-US" altLang="en-US" sz="1400" b="1" i="1" u="none" strike="noStrike" cap="none" normalizeH="0" baseline="0" dirty="0" err="1">
                <a:ln>
                  <a:noFill/>
                </a:ln>
                <a:solidFill>
                  <a:srgbClr val="660E7A"/>
                </a:solidFill>
                <a:effectLst/>
                <a:latin typeface="Consolas" panose="020B0609020204030204" pitchFamily="49" charset="0"/>
              </a:rPr>
              <a:t>out</a:t>
            </a:r>
            <a:r>
              <a:rPr kumimoji="0" lang="en-US" altLang="en-US" sz="1400" b="0" i="0" u="none" strike="noStrike" cap="none" normalizeH="0" baseline="0" dirty="0" err="1">
                <a:ln>
                  <a:noFill/>
                </a:ln>
                <a:solidFill>
                  <a:srgbClr val="000000"/>
                </a:solidFill>
                <a:effectLst/>
                <a:latin typeface="Consolas" panose="020B0609020204030204" pitchFamily="49" charset="0"/>
              </a:rPr>
              <a:t>.println</a:t>
            </a:r>
            <a:r>
              <a:rPr kumimoji="0" lang="en-US" altLang="en-US" sz="1400" b="0" i="0" u="none" strike="noStrike" cap="none" normalizeH="0" baseline="0" dirty="0">
                <a:ln>
                  <a:noFill/>
                </a:ln>
                <a:solidFill>
                  <a:srgbClr val="000000"/>
                </a:solidFill>
                <a:effectLst/>
                <a:latin typeface="Consolas" panose="020B0609020204030204" pitchFamily="49" charset="0"/>
              </a:rPr>
              <a:t>(</a:t>
            </a:r>
            <a:r>
              <a:rPr kumimoji="0" lang="en-US" altLang="en-US" sz="1400" b="0" i="0" u="none" strike="noStrike" cap="none" normalizeH="0" baseline="0" dirty="0" err="1">
                <a:ln>
                  <a:noFill/>
                </a:ln>
                <a:solidFill>
                  <a:srgbClr val="000000"/>
                </a:solidFill>
                <a:effectLst/>
                <a:latin typeface="Consolas" panose="020B0609020204030204" pitchFamily="49" charset="0"/>
              </a:rPr>
              <a:t>i</a:t>
            </a:r>
            <a:r>
              <a:rPr kumimoji="0" lang="en-US" altLang="en-US" sz="1400" b="0" i="0" u="none" strike="noStrike" cap="none" normalizeH="0" baseline="0" dirty="0">
                <a:ln>
                  <a:noFill/>
                </a:ln>
                <a:solidFill>
                  <a:srgbClr val="000000"/>
                </a:solidFill>
                <a:effectLst/>
                <a:latin typeface="Consolas" panose="020B0609020204030204" pitchFamily="49" charset="0"/>
              </a:rPr>
              <a:t>);</a:t>
            </a:r>
            <a:br>
              <a:rPr kumimoji="0" lang="en-US" altLang="en-US" sz="1400" b="0" i="0" u="none" strike="noStrike" cap="none" normalizeH="0" baseline="0" dirty="0">
                <a:ln>
                  <a:noFill/>
                </a:ln>
                <a:solidFill>
                  <a:srgbClr val="000000"/>
                </a:solidFill>
                <a:effectLst/>
                <a:latin typeface="Consolas" panose="020B0609020204030204" pitchFamily="49" charset="0"/>
              </a:rPr>
            </a:br>
            <a:r>
              <a:rPr kumimoji="0" lang="en-US" altLang="en-US" sz="1400" b="0" i="0" u="none" strike="noStrike" cap="none" normalizeH="0" baseline="0" dirty="0">
                <a:ln>
                  <a:noFill/>
                </a:ln>
                <a:solidFill>
                  <a:srgbClr val="000000"/>
                </a:solidFill>
                <a:effectLst/>
                <a:latin typeface="Consolas" panose="020B0609020204030204" pitchFamily="49" charset="0"/>
              </a:rPr>
              <a:t>        }</a:t>
            </a:r>
            <a:br>
              <a:rPr kumimoji="0" lang="en-US" altLang="en-US" sz="1400" b="0" i="0" u="none" strike="noStrike" cap="none" normalizeH="0" baseline="0" dirty="0">
                <a:ln>
                  <a:noFill/>
                </a:ln>
                <a:solidFill>
                  <a:srgbClr val="000000"/>
                </a:solidFill>
                <a:effectLst/>
                <a:latin typeface="Consolas" panose="020B0609020204030204" pitchFamily="49" charset="0"/>
              </a:rPr>
            </a:b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0" i="0" u="none" strike="noStrike" cap="none" normalizeH="0" baseline="0" dirty="0" err="1">
                <a:ln>
                  <a:noFill/>
                </a:ln>
                <a:solidFill>
                  <a:srgbClr val="000000"/>
                </a:solidFill>
                <a:effectLst/>
                <a:latin typeface="Consolas" panose="020B0609020204030204" pitchFamily="49" charset="0"/>
              </a:rPr>
              <a:t>cars.clear</a:t>
            </a: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0" i="1" u="none" strike="noStrike" cap="none" normalizeH="0" baseline="0" dirty="0">
                <a:ln>
                  <a:noFill/>
                </a:ln>
                <a:solidFill>
                  <a:srgbClr val="808080"/>
                </a:solidFill>
                <a:effectLst/>
                <a:latin typeface="Consolas" panose="020B0609020204030204" pitchFamily="49" charset="0"/>
              </a:rPr>
              <a:t>// </a:t>
            </a:r>
            <a:r>
              <a:rPr kumimoji="0" lang="en-US" altLang="en-US" sz="1400" b="0" i="1" u="none" strike="noStrike" cap="none" normalizeH="0" baseline="0" dirty="0" err="1">
                <a:ln>
                  <a:noFill/>
                </a:ln>
                <a:solidFill>
                  <a:srgbClr val="808080"/>
                </a:solidFill>
                <a:effectLst/>
                <a:latin typeface="Consolas" panose="020B0609020204030204" pitchFamily="49" charset="0"/>
              </a:rPr>
              <a:t>xóa</a:t>
            </a:r>
            <a:r>
              <a:rPr kumimoji="0" lang="en-US" altLang="en-US" sz="1400" b="0" i="1" u="none" strike="noStrike" cap="none" normalizeH="0" baseline="0" dirty="0">
                <a:ln>
                  <a:noFill/>
                </a:ln>
                <a:solidFill>
                  <a:srgbClr val="808080"/>
                </a:solidFill>
                <a:effectLst/>
                <a:latin typeface="Consolas" panose="020B0609020204030204" pitchFamily="49" charset="0"/>
              </a:rPr>
              <a:t> </a:t>
            </a:r>
            <a:r>
              <a:rPr kumimoji="0" lang="en-US" altLang="en-US" sz="1400" b="0" i="1" u="none" strike="noStrike" cap="none" normalizeH="0" baseline="0" dirty="0" err="1">
                <a:ln>
                  <a:noFill/>
                </a:ln>
                <a:solidFill>
                  <a:srgbClr val="808080"/>
                </a:solidFill>
                <a:effectLst/>
                <a:latin typeface="Consolas" panose="020B0609020204030204" pitchFamily="49" charset="0"/>
              </a:rPr>
              <a:t>tất</a:t>
            </a:r>
            <a:r>
              <a:rPr kumimoji="0" lang="en-US" altLang="en-US" sz="1400" b="0" i="1" u="none" strike="noStrike" cap="none" normalizeH="0" baseline="0" dirty="0">
                <a:ln>
                  <a:noFill/>
                </a:ln>
                <a:solidFill>
                  <a:srgbClr val="808080"/>
                </a:solidFill>
                <a:effectLst/>
                <a:latin typeface="Consolas" panose="020B0609020204030204" pitchFamily="49" charset="0"/>
              </a:rPr>
              <a:t> </a:t>
            </a:r>
            <a:r>
              <a:rPr kumimoji="0" lang="en-US" altLang="en-US" sz="1400" b="0" i="1" u="none" strike="noStrike" cap="none" normalizeH="0" baseline="0" dirty="0" err="1">
                <a:ln>
                  <a:noFill/>
                </a:ln>
                <a:solidFill>
                  <a:srgbClr val="808080"/>
                </a:solidFill>
                <a:effectLst/>
                <a:latin typeface="Consolas" panose="020B0609020204030204" pitchFamily="49" charset="0"/>
              </a:rPr>
              <a:t>cả</a:t>
            </a:r>
            <a:r>
              <a:rPr kumimoji="0" lang="en-US" altLang="en-US" sz="1400" b="0" i="1" u="none" strike="noStrike" cap="none" normalizeH="0" baseline="0" dirty="0">
                <a:ln>
                  <a:noFill/>
                </a:ln>
                <a:solidFill>
                  <a:srgbClr val="808080"/>
                </a:solidFill>
                <a:effectLst/>
                <a:latin typeface="Consolas" panose="020B0609020204030204" pitchFamily="49" charset="0"/>
              </a:rPr>
              <a:t> </a:t>
            </a:r>
            <a:r>
              <a:rPr kumimoji="0" lang="en-US" altLang="en-US" sz="1400" b="0" i="1" u="none" strike="noStrike" cap="none" normalizeH="0" baseline="0" dirty="0" err="1">
                <a:ln>
                  <a:noFill/>
                </a:ln>
                <a:solidFill>
                  <a:srgbClr val="808080"/>
                </a:solidFill>
                <a:effectLst/>
                <a:latin typeface="Consolas" panose="020B0609020204030204" pitchFamily="49" charset="0"/>
              </a:rPr>
              <a:t>phần</a:t>
            </a:r>
            <a:r>
              <a:rPr kumimoji="0" lang="en-US" altLang="en-US" sz="1400" b="0" i="1" u="none" strike="noStrike" cap="none" normalizeH="0" baseline="0" dirty="0">
                <a:ln>
                  <a:noFill/>
                </a:ln>
                <a:solidFill>
                  <a:srgbClr val="808080"/>
                </a:solidFill>
                <a:effectLst/>
                <a:latin typeface="Consolas" panose="020B0609020204030204" pitchFamily="49" charset="0"/>
              </a:rPr>
              <a:t> </a:t>
            </a:r>
            <a:r>
              <a:rPr kumimoji="0" lang="en-US" altLang="en-US" sz="1400" b="0" i="1" u="none" strike="noStrike" cap="none" normalizeH="0" baseline="0" dirty="0" err="1">
                <a:ln>
                  <a:noFill/>
                </a:ln>
                <a:solidFill>
                  <a:srgbClr val="808080"/>
                </a:solidFill>
                <a:effectLst/>
                <a:latin typeface="Consolas" panose="020B0609020204030204" pitchFamily="49" charset="0"/>
              </a:rPr>
              <a:t>tử</a:t>
            </a:r>
            <a:br>
              <a:rPr kumimoji="0" lang="en-US" altLang="en-US" sz="1400" b="0" i="1" u="none" strike="noStrike" cap="none" normalizeH="0" baseline="0" dirty="0">
                <a:ln>
                  <a:noFill/>
                </a:ln>
                <a:solidFill>
                  <a:srgbClr val="808080"/>
                </a:solidFill>
                <a:effectLst/>
                <a:latin typeface="Consolas" panose="020B0609020204030204" pitchFamily="49" charset="0"/>
              </a:rPr>
            </a:br>
            <a:r>
              <a:rPr kumimoji="0" lang="en-US" altLang="en-US" sz="1400" b="0" i="1" u="none" strike="noStrike" cap="none" normalizeH="0" baseline="0" dirty="0">
                <a:ln>
                  <a:noFill/>
                </a:ln>
                <a:solidFill>
                  <a:srgbClr val="808080"/>
                </a:solidFill>
                <a:effectLst/>
                <a:latin typeface="Consolas" panose="020B0609020204030204" pitchFamily="49" charset="0"/>
              </a:rPr>
              <a:t>        </a:t>
            </a:r>
            <a:r>
              <a:rPr kumimoji="0" lang="en-US" altLang="en-US" sz="1400" b="0" i="0" u="none" strike="noStrike" cap="none" normalizeH="0" baseline="0" dirty="0" err="1">
                <a:ln>
                  <a:noFill/>
                </a:ln>
                <a:solidFill>
                  <a:srgbClr val="000000"/>
                </a:solidFill>
                <a:effectLst/>
                <a:latin typeface="Consolas" panose="020B0609020204030204" pitchFamily="49" charset="0"/>
              </a:rPr>
              <a:t>System.</a:t>
            </a:r>
            <a:r>
              <a:rPr kumimoji="0" lang="en-US" altLang="en-US" sz="1400" b="1" i="1" u="none" strike="noStrike" cap="none" normalizeH="0" baseline="0" dirty="0" err="1">
                <a:ln>
                  <a:noFill/>
                </a:ln>
                <a:solidFill>
                  <a:srgbClr val="660E7A"/>
                </a:solidFill>
                <a:effectLst/>
                <a:latin typeface="Consolas" panose="020B0609020204030204" pitchFamily="49" charset="0"/>
              </a:rPr>
              <a:t>out</a:t>
            </a:r>
            <a:r>
              <a:rPr kumimoji="0" lang="en-US" altLang="en-US" sz="1400" b="0" i="0" u="none" strike="noStrike" cap="none" normalizeH="0" baseline="0" dirty="0" err="1">
                <a:ln>
                  <a:noFill/>
                </a:ln>
                <a:solidFill>
                  <a:srgbClr val="000000"/>
                </a:solidFill>
                <a:effectLst/>
                <a:latin typeface="Consolas" panose="020B0609020204030204" pitchFamily="49" charset="0"/>
              </a:rPr>
              <a:t>.println</a:t>
            </a:r>
            <a:r>
              <a:rPr kumimoji="0" lang="en-US" altLang="en-US" sz="1400" b="0" i="0" u="none" strike="noStrike" cap="none" normalizeH="0" baseline="0" dirty="0">
                <a:ln>
                  <a:noFill/>
                </a:ln>
                <a:solidFill>
                  <a:srgbClr val="000000"/>
                </a:solidFill>
                <a:effectLst/>
                <a:latin typeface="Consolas" panose="020B0609020204030204" pitchFamily="49" charset="0"/>
              </a:rPr>
              <a:t>(</a:t>
            </a:r>
            <a:r>
              <a:rPr kumimoji="0" lang="en-US" altLang="en-US" sz="1400" b="0" i="0" u="none" strike="noStrike" cap="none" normalizeH="0" baseline="0" dirty="0" err="1">
                <a:ln>
                  <a:noFill/>
                </a:ln>
                <a:solidFill>
                  <a:srgbClr val="000000"/>
                </a:solidFill>
                <a:effectLst/>
                <a:latin typeface="Consolas" panose="020B0609020204030204" pitchFamily="49" charset="0"/>
              </a:rPr>
              <a:t>cars.size</a:t>
            </a:r>
            <a:r>
              <a:rPr kumimoji="0" lang="en-US" altLang="en-US" sz="1400" b="0" i="0" u="none" strike="noStrike" cap="none" normalizeH="0" baseline="0" dirty="0">
                <a:ln>
                  <a:noFill/>
                </a:ln>
                <a:solidFill>
                  <a:srgbClr val="000000"/>
                </a:solidFill>
                <a:effectLst/>
                <a:latin typeface="Consolas" panose="020B0609020204030204" pitchFamily="49" charset="0"/>
              </a:rPr>
              <a:t>());</a:t>
            </a:r>
            <a:br>
              <a:rPr kumimoji="0" lang="en-US" altLang="en-US" sz="1400" b="0" i="0" u="none" strike="noStrike" cap="none" normalizeH="0" baseline="0" dirty="0">
                <a:ln>
                  <a:noFill/>
                </a:ln>
                <a:solidFill>
                  <a:srgbClr val="000000"/>
                </a:solidFill>
                <a:effectLst/>
                <a:latin typeface="Consolas" panose="020B0609020204030204" pitchFamily="49" charset="0"/>
              </a:rPr>
            </a:br>
            <a:r>
              <a:rPr kumimoji="0" lang="en-US" altLang="en-US" sz="1400" b="0" i="0" u="none" strike="noStrike" cap="none" normalizeH="0" baseline="0" dirty="0">
                <a:ln>
                  <a:noFill/>
                </a:ln>
                <a:solidFill>
                  <a:srgbClr val="000000"/>
                </a:solidFill>
                <a:effectLst/>
                <a:latin typeface="Consolas" panose="020B0609020204030204" pitchFamily="49" charset="0"/>
              </a:rPr>
              <a:t>    }</a:t>
            </a:r>
            <a:br>
              <a:rPr kumimoji="0" lang="en-US" altLang="en-US" sz="1400" b="0" i="0" u="none" strike="noStrike" cap="none" normalizeH="0" baseline="0" dirty="0">
                <a:ln>
                  <a:noFill/>
                </a:ln>
                <a:solidFill>
                  <a:srgbClr val="000000"/>
                </a:solidFill>
                <a:effectLst/>
                <a:latin typeface="Consolas" panose="020B0609020204030204" pitchFamily="49" charset="0"/>
              </a:rPr>
            </a:br>
            <a:r>
              <a:rPr kumimoji="0" lang="en-US" altLang="en-US" sz="1400" b="0" i="0" u="none" strike="noStrike" cap="none" normalizeH="0" baseline="0" dirty="0">
                <a:ln>
                  <a:noFill/>
                </a:ln>
                <a:solidFill>
                  <a:srgbClr val="000000"/>
                </a:solidFill>
                <a:effectLst/>
                <a:latin typeface="Consolas" panose="020B0609020204030204" pitchFamily="49" charset="0"/>
              </a:rPr>
              <a:t>}</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6302866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12958F-B082-4745-84BD-9476A6BBC557}"/>
              </a:ext>
            </a:extLst>
          </p:cNvPr>
          <p:cNvSpPr>
            <a:spLocks noGrp="1"/>
          </p:cNvSpPr>
          <p:nvPr>
            <p:ph type="title"/>
          </p:nvPr>
        </p:nvSpPr>
        <p:spPr/>
        <p:txBody>
          <a:bodyPr/>
          <a:lstStyle/>
          <a:p>
            <a:r>
              <a:rPr lang="en-US" dirty="0">
                <a:solidFill>
                  <a:srgbClr val="0070C0"/>
                </a:solidFill>
                <a:latin typeface="Times New Roman" panose="02020603050405020304" pitchFamily="18" charset="0"/>
                <a:cs typeface="Times New Roman" panose="02020603050405020304" pitchFamily="18" charset="0"/>
              </a:rPr>
              <a:t>Java HashMap</a:t>
            </a:r>
          </a:p>
        </p:txBody>
      </p:sp>
      <p:sp>
        <p:nvSpPr>
          <p:cNvPr id="5" name="Content Placeholder 2">
            <a:extLst>
              <a:ext uri="{FF2B5EF4-FFF2-40B4-BE49-F238E27FC236}">
                <a16:creationId xmlns:a16="http://schemas.microsoft.com/office/drawing/2014/main" id="{6AF5DBE1-EE41-4D0E-BA8E-8B5BA70A9156}"/>
              </a:ext>
            </a:extLst>
          </p:cNvPr>
          <p:cNvSpPr txBox="1">
            <a:spLocks/>
          </p:cNvSpPr>
          <p:nvPr/>
        </p:nvSpPr>
        <p:spPr>
          <a:xfrm>
            <a:off x="838202" y="1880371"/>
            <a:ext cx="10515598" cy="451155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latin typeface="Times New Roman" panose="02020603050405020304" pitchFamily="18" charset="0"/>
                <a:cs typeface="Times New Roman" panose="02020603050405020304" pitchFamily="18" charset="0"/>
              </a:rPr>
              <a:t>L</a:t>
            </a:r>
            <a:r>
              <a:rPr lang="vi-VN" sz="2000" dirty="0">
                <a:latin typeface="Times New Roman" panose="02020603050405020304" pitchFamily="18" charset="0"/>
                <a:cs typeface="Times New Roman" panose="02020603050405020304" pitchFamily="18" charset="0"/>
              </a:rPr>
              <a:t>ư</a:t>
            </a:r>
            <a:r>
              <a:rPr lang="en-US" sz="2000" dirty="0">
                <a:latin typeface="Times New Roman" panose="02020603050405020304" pitchFamily="18" charset="0"/>
                <a:cs typeface="Times New Roman" panose="02020603050405020304" pitchFamily="18" charset="0"/>
              </a:rPr>
              <a:t>u </a:t>
            </a:r>
            <a:r>
              <a:rPr lang="en-US" sz="2000" dirty="0" err="1">
                <a:latin typeface="Times New Roman" panose="02020603050405020304" pitchFamily="18" charset="0"/>
                <a:cs typeface="Times New Roman" panose="02020603050405020304" pitchFamily="18" charset="0"/>
              </a:rPr>
              <a:t>dự</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liệu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theo</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dạng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từ</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điển</a:t>
            </a:r>
            <a:r>
              <a:rPr lang="en-US" sz="2000" dirty="0">
                <a:latin typeface="Times New Roman" panose="02020603050405020304" pitchFamily="18" charset="0"/>
                <a:cs typeface="Times New Roman" panose="02020603050405020304" pitchFamily="18" charset="0"/>
              </a:rPr>
              <a:t> key/value (</a:t>
            </a:r>
            <a:r>
              <a:rPr lang="en-US" sz="2000" dirty="0" err="1">
                <a:latin typeface="Times New Roman" panose="02020603050405020304" pitchFamily="18" charset="0"/>
                <a:cs typeface="Times New Roman" panose="02020603050405020304" pitchFamily="18" charset="0"/>
              </a:rPr>
              <a:t>khóa</a:t>
            </a: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giá</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trị</a:t>
            </a:r>
            <a:r>
              <a:rPr lang="en-US" sz="2000" dirty="0">
                <a:latin typeface="Times New Roman" panose="02020603050405020304" pitchFamily="18" charset="0"/>
                <a:cs typeface="Times New Roman" panose="02020603050405020304" pitchFamily="18" charset="0"/>
              </a:rPr>
              <a:t>)</a:t>
            </a:r>
            <a:endParaRPr lang="en-US" sz="2000" dirty="0">
              <a:solidFill>
                <a:srgbClr val="C00000"/>
              </a:solidFill>
              <a:latin typeface="Consolas" panose="020B0609020204030204" pitchFamily="49" charset="0"/>
              <a:cs typeface="Times New Roman" panose="02020603050405020304" pitchFamily="18" charset="0"/>
            </a:endParaRPr>
          </a:p>
        </p:txBody>
      </p:sp>
      <p:sp>
        <p:nvSpPr>
          <p:cNvPr id="6" name="Rectangle 2">
            <a:extLst>
              <a:ext uri="{FF2B5EF4-FFF2-40B4-BE49-F238E27FC236}">
                <a16:creationId xmlns:a16="http://schemas.microsoft.com/office/drawing/2014/main" id="{B6AB20F0-31C7-4464-A6DF-5FF5757B27D4}"/>
              </a:ext>
            </a:extLst>
          </p:cNvPr>
          <p:cNvSpPr>
            <a:spLocks noChangeArrowheads="1"/>
          </p:cNvSpPr>
          <p:nvPr/>
        </p:nvSpPr>
        <p:spPr bwMode="auto">
          <a:xfrm>
            <a:off x="0" y="74711"/>
            <a:ext cx="184731" cy="30777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
        <p:nvSpPr>
          <p:cNvPr id="3" name="Rectangle 2">
            <a:extLst>
              <a:ext uri="{FF2B5EF4-FFF2-40B4-BE49-F238E27FC236}">
                <a16:creationId xmlns:a16="http://schemas.microsoft.com/office/drawing/2014/main" id="{A7762C49-F7F4-4EC0-980E-7006A8991EE7}"/>
              </a:ext>
            </a:extLst>
          </p:cNvPr>
          <p:cNvSpPr>
            <a:spLocks noChangeArrowheads="1"/>
          </p:cNvSpPr>
          <p:nvPr/>
        </p:nvSpPr>
        <p:spPr bwMode="auto">
          <a:xfrm>
            <a:off x="1074195" y="2461002"/>
            <a:ext cx="8937062" cy="403187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000080"/>
                </a:solidFill>
                <a:effectLst/>
                <a:latin typeface="Consolas" panose="020B0609020204030204" pitchFamily="49" charset="0"/>
              </a:rPr>
              <a:t>public class </a:t>
            </a:r>
            <a:r>
              <a:rPr kumimoji="0" lang="en-US" altLang="en-US" sz="1600" b="0" i="0" u="none" strike="noStrike" cap="none" normalizeH="0" baseline="0" dirty="0" err="1">
                <a:ln>
                  <a:noFill/>
                </a:ln>
                <a:solidFill>
                  <a:srgbClr val="000000"/>
                </a:solidFill>
                <a:effectLst/>
                <a:latin typeface="Consolas" panose="020B0609020204030204" pitchFamily="49" charset="0"/>
              </a:rPr>
              <a:t>MyClass</a:t>
            </a:r>
            <a:r>
              <a:rPr kumimoji="0" lang="en-US" altLang="en-US" sz="1600" b="0" i="0" u="none" strike="noStrike" cap="none" normalizeH="0" baseline="0" dirty="0">
                <a:ln>
                  <a:noFill/>
                </a:ln>
                <a:solidFill>
                  <a:srgbClr val="000000"/>
                </a:solidFill>
                <a:effectLst/>
                <a:latin typeface="Consolas" panose="020B0609020204030204" pitchFamily="49" charset="0"/>
              </a:rPr>
              <a:t> {</a:t>
            </a:r>
            <a:br>
              <a:rPr kumimoji="0" lang="en-US" altLang="en-US" sz="1600" b="0" i="0" u="none" strike="noStrike" cap="none" normalizeH="0" baseline="0" dirty="0">
                <a:ln>
                  <a:noFill/>
                </a:ln>
                <a:solidFill>
                  <a:srgbClr val="000000"/>
                </a:solidFill>
                <a:effectLst/>
                <a:latin typeface="Consolas" panose="020B0609020204030204" pitchFamily="49" charset="0"/>
              </a:rPr>
            </a:b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1" i="0" u="none" strike="noStrike" cap="none" normalizeH="0" baseline="0" dirty="0">
                <a:ln>
                  <a:noFill/>
                </a:ln>
                <a:solidFill>
                  <a:srgbClr val="000080"/>
                </a:solidFill>
                <a:effectLst/>
                <a:latin typeface="Consolas" panose="020B0609020204030204" pitchFamily="49" charset="0"/>
              </a:rPr>
              <a:t>public static void </a:t>
            </a:r>
            <a:r>
              <a:rPr kumimoji="0" lang="en-US" altLang="en-US" sz="1600" b="0" i="0" u="none" strike="noStrike" cap="none" normalizeH="0" baseline="0" dirty="0">
                <a:ln>
                  <a:noFill/>
                </a:ln>
                <a:solidFill>
                  <a:srgbClr val="000000"/>
                </a:solidFill>
                <a:effectLst/>
                <a:latin typeface="Consolas" panose="020B0609020204030204" pitchFamily="49" charset="0"/>
              </a:rPr>
              <a:t>main(String[] </a:t>
            </a:r>
            <a:r>
              <a:rPr kumimoji="0" lang="en-US" altLang="en-US" sz="1600" b="0" i="0" u="none" strike="noStrike" cap="none" normalizeH="0" baseline="0" dirty="0" err="1">
                <a:ln>
                  <a:noFill/>
                </a:ln>
                <a:solidFill>
                  <a:srgbClr val="000000"/>
                </a:solidFill>
                <a:effectLst/>
                <a:latin typeface="Consolas" panose="020B0609020204030204" pitchFamily="49" charset="0"/>
              </a:rPr>
              <a:t>args</a:t>
            </a:r>
            <a:r>
              <a:rPr kumimoji="0" lang="en-US" altLang="en-US" sz="1600" b="0" i="0" u="none" strike="noStrike" cap="none" normalizeH="0" baseline="0" dirty="0">
                <a:ln>
                  <a:noFill/>
                </a:ln>
                <a:solidFill>
                  <a:srgbClr val="000000"/>
                </a:solidFill>
                <a:effectLst/>
                <a:latin typeface="Consolas" panose="020B0609020204030204" pitchFamily="49" charset="0"/>
              </a:rPr>
              <a:t>) {</a:t>
            </a:r>
            <a:br>
              <a:rPr kumimoji="0" lang="en-US" altLang="en-US" sz="1600" b="0" i="0" u="none" strike="noStrike" cap="none" normalizeH="0" baseline="0" dirty="0">
                <a:ln>
                  <a:noFill/>
                </a:ln>
                <a:solidFill>
                  <a:srgbClr val="000000"/>
                </a:solidFill>
                <a:effectLst/>
                <a:latin typeface="Consolas" panose="020B0609020204030204" pitchFamily="49" charset="0"/>
              </a:rPr>
            </a:br>
            <a:r>
              <a:rPr kumimoji="0" lang="en-US" altLang="en-US" sz="1600" b="0" i="0" u="none" strike="noStrike" cap="none" normalizeH="0" baseline="0" dirty="0">
                <a:ln>
                  <a:noFill/>
                </a:ln>
                <a:solidFill>
                  <a:srgbClr val="000000"/>
                </a:solidFill>
                <a:effectLst/>
                <a:latin typeface="Consolas" panose="020B0609020204030204" pitchFamily="49" charset="0"/>
              </a:rPr>
              <a:t>        HashMap&lt;String, String&gt; </a:t>
            </a:r>
            <a:r>
              <a:rPr kumimoji="0" lang="en-US" altLang="en-US" sz="1600" b="0" i="0" u="none" strike="noStrike" cap="none" normalizeH="0" baseline="0" dirty="0" err="1">
                <a:ln>
                  <a:noFill/>
                </a:ln>
                <a:solidFill>
                  <a:srgbClr val="000000"/>
                </a:solidFill>
                <a:effectLst/>
                <a:latin typeface="Consolas" panose="020B0609020204030204" pitchFamily="49" charset="0"/>
              </a:rPr>
              <a:t>capitalCities</a:t>
            </a:r>
            <a:r>
              <a:rPr kumimoji="0" lang="en-US" altLang="en-US" sz="1600" b="0" i="0" u="none" strike="noStrike" cap="none" normalizeH="0" baseline="0" dirty="0">
                <a:ln>
                  <a:noFill/>
                </a:ln>
                <a:solidFill>
                  <a:srgbClr val="000000"/>
                </a:solidFill>
                <a:effectLst/>
                <a:latin typeface="Consolas" panose="020B0609020204030204" pitchFamily="49" charset="0"/>
              </a:rPr>
              <a:t> = </a:t>
            </a:r>
            <a:r>
              <a:rPr kumimoji="0" lang="en-US" altLang="en-US" sz="1600" b="1" i="0" u="none" strike="noStrike" cap="none" normalizeH="0" baseline="0" dirty="0">
                <a:ln>
                  <a:noFill/>
                </a:ln>
                <a:solidFill>
                  <a:srgbClr val="000080"/>
                </a:solidFill>
                <a:effectLst/>
                <a:latin typeface="Consolas" panose="020B0609020204030204" pitchFamily="49" charset="0"/>
              </a:rPr>
              <a:t>new </a:t>
            </a:r>
            <a:r>
              <a:rPr kumimoji="0" lang="en-US" altLang="en-US" sz="1600" b="0" i="0" u="none" strike="noStrike" cap="none" normalizeH="0" baseline="0" dirty="0">
                <a:ln>
                  <a:noFill/>
                </a:ln>
                <a:solidFill>
                  <a:srgbClr val="000000"/>
                </a:solidFill>
                <a:effectLst/>
                <a:latin typeface="Consolas" panose="020B0609020204030204" pitchFamily="49" charset="0"/>
              </a:rPr>
              <a:t>HashMap&lt;String, String&gt;();</a:t>
            </a:r>
            <a:br>
              <a:rPr kumimoji="0" lang="en-US" altLang="en-US" sz="1600" b="0" i="0" u="none" strike="noStrike" cap="none" normalizeH="0" baseline="0" dirty="0">
                <a:ln>
                  <a:noFill/>
                </a:ln>
                <a:solidFill>
                  <a:srgbClr val="000000"/>
                </a:solidFill>
                <a:effectLst/>
                <a:latin typeface="Consolas" panose="020B0609020204030204" pitchFamily="49" charset="0"/>
              </a:rPr>
            </a:b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err="1">
                <a:ln>
                  <a:noFill/>
                </a:ln>
                <a:solidFill>
                  <a:srgbClr val="000000"/>
                </a:solidFill>
                <a:effectLst/>
                <a:latin typeface="Consolas" panose="020B0609020204030204" pitchFamily="49" charset="0"/>
              </a:rPr>
              <a:t>capitalCities.put</a:t>
            </a:r>
            <a:r>
              <a:rPr kumimoji="0" lang="en-US" altLang="en-US" sz="1600" b="0" i="0" u="none" strike="noStrike" cap="none" normalizeH="0" baseline="0" dirty="0">
                <a:ln>
                  <a:noFill/>
                </a:ln>
                <a:solidFill>
                  <a:srgbClr val="000000"/>
                </a:solidFill>
                <a:effectLst/>
                <a:latin typeface="Consolas" panose="020B0609020204030204" pitchFamily="49" charset="0"/>
              </a:rPr>
              <a:t>(</a:t>
            </a:r>
            <a:r>
              <a:rPr kumimoji="0" lang="en-US" altLang="en-US" sz="1600" b="1" i="0" u="none" strike="noStrike" cap="none" normalizeH="0" baseline="0" dirty="0">
                <a:ln>
                  <a:noFill/>
                </a:ln>
                <a:solidFill>
                  <a:srgbClr val="008000"/>
                </a:solidFill>
                <a:effectLst/>
                <a:latin typeface="Consolas" panose="020B0609020204030204" pitchFamily="49" charset="0"/>
              </a:rPr>
              <a:t>"England"</a:t>
            </a: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1" i="0" u="none" strike="noStrike" cap="none" normalizeH="0" baseline="0" dirty="0">
                <a:ln>
                  <a:noFill/>
                </a:ln>
                <a:solidFill>
                  <a:srgbClr val="008000"/>
                </a:solidFill>
                <a:effectLst/>
                <a:latin typeface="Consolas" panose="020B0609020204030204" pitchFamily="49" charset="0"/>
              </a:rPr>
              <a:t>"London"</a:t>
            </a:r>
            <a:r>
              <a:rPr kumimoji="0" lang="en-US" altLang="en-US" sz="1600" b="0" i="0" u="none" strike="noStrike" cap="none" normalizeH="0" baseline="0" dirty="0">
                <a:ln>
                  <a:noFill/>
                </a:ln>
                <a:solidFill>
                  <a:srgbClr val="000000"/>
                </a:solidFill>
                <a:effectLst/>
                <a:latin typeface="Consolas" panose="020B0609020204030204" pitchFamily="49" charset="0"/>
              </a:rPr>
              <a:t>);</a:t>
            </a:r>
            <a:br>
              <a:rPr kumimoji="0" lang="en-US" altLang="en-US" sz="1600" b="0" i="0" u="none" strike="noStrike" cap="none" normalizeH="0" baseline="0" dirty="0">
                <a:ln>
                  <a:noFill/>
                </a:ln>
                <a:solidFill>
                  <a:srgbClr val="000000"/>
                </a:solidFill>
                <a:effectLst/>
                <a:latin typeface="Consolas" panose="020B0609020204030204" pitchFamily="49" charset="0"/>
              </a:rPr>
            </a:b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err="1">
                <a:ln>
                  <a:noFill/>
                </a:ln>
                <a:solidFill>
                  <a:srgbClr val="000000"/>
                </a:solidFill>
                <a:effectLst/>
                <a:latin typeface="Consolas" panose="020B0609020204030204" pitchFamily="49" charset="0"/>
              </a:rPr>
              <a:t>capitalCities.put</a:t>
            </a:r>
            <a:r>
              <a:rPr kumimoji="0" lang="en-US" altLang="en-US" sz="1600" b="0" i="0" u="none" strike="noStrike" cap="none" normalizeH="0" baseline="0" dirty="0">
                <a:ln>
                  <a:noFill/>
                </a:ln>
                <a:solidFill>
                  <a:srgbClr val="000000"/>
                </a:solidFill>
                <a:effectLst/>
                <a:latin typeface="Consolas" panose="020B0609020204030204" pitchFamily="49" charset="0"/>
              </a:rPr>
              <a:t>(</a:t>
            </a:r>
            <a:r>
              <a:rPr kumimoji="0" lang="en-US" altLang="en-US" sz="1600" b="1" i="0" u="none" strike="noStrike" cap="none" normalizeH="0" baseline="0" dirty="0">
                <a:ln>
                  <a:noFill/>
                </a:ln>
                <a:solidFill>
                  <a:srgbClr val="008000"/>
                </a:solidFill>
                <a:effectLst/>
                <a:latin typeface="Consolas" panose="020B0609020204030204" pitchFamily="49" charset="0"/>
              </a:rPr>
              <a:t>"Germany"</a:t>
            </a: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1" i="0" u="none" strike="noStrike" cap="none" normalizeH="0" baseline="0" dirty="0">
                <a:ln>
                  <a:noFill/>
                </a:ln>
                <a:solidFill>
                  <a:srgbClr val="008000"/>
                </a:solidFill>
                <a:effectLst/>
                <a:latin typeface="Consolas" panose="020B0609020204030204" pitchFamily="49" charset="0"/>
              </a:rPr>
              <a:t>"Berlin"</a:t>
            </a:r>
            <a:r>
              <a:rPr kumimoji="0" lang="en-US" altLang="en-US" sz="1600" b="0" i="0" u="none" strike="noStrike" cap="none" normalizeH="0" baseline="0" dirty="0">
                <a:ln>
                  <a:noFill/>
                </a:ln>
                <a:solidFill>
                  <a:srgbClr val="000000"/>
                </a:solidFill>
                <a:effectLst/>
                <a:latin typeface="Consolas" panose="020B0609020204030204" pitchFamily="49" charset="0"/>
              </a:rPr>
              <a:t>);</a:t>
            </a:r>
            <a:br>
              <a:rPr kumimoji="0" lang="en-US" altLang="en-US" sz="1600" b="0" i="0" u="none" strike="noStrike" cap="none" normalizeH="0" baseline="0" dirty="0">
                <a:ln>
                  <a:noFill/>
                </a:ln>
                <a:solidFill>
                  <a:srgbClr val="000000"/>
                </a:solidFill>
                <a:effectLst/>
                <a:latin typeface="Consolas" panose="020B0609020204030204" pitchFamily="49" charset="0"/>
              </a:rPr>
            </a:b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err="1">
                <a:ln>
                  <a:noFill/>
                </a:ln>
                <a:solidFill>
                  <a:srgbClr val="000000"/>
                </a:solidFill>
                <a:effectLst/>
                <a:latin typeface="Consolas" panose="020B0609020204030204" pitchFamily="49" charset="0"/>
              </a:rPr>
              <a:t>capitalCities.put</a:t>
            </a:r>
            <a:r>
              <a:rPr kumimoji="0" lang="en-US" altLang="en-US" sz="1600" b="0" i="0" u="none" strike="noStrike" cap="none" normalizeH="0" baseline="0" dirty="0">
                <a:ln>
                  <a:noFill/>
                </a:ln>
                <a:solidFill>
                  <a:srgbClr val="000000"/>
                </a:solidFill>
                <a:effectLst/>
                <a:latin typeface="Consolas" panose="020B0609020204030204" pitchFamily="49" charset="0"/>
              </a:rPr>
              <a:t>(</a:t>
            </a:r>
            <a:r>
              <a:rPr kumimoji="0" lang="en-US" altLang="en-US" sz="1600" b="1" i="0" u="none" strike="noStrike" cap="none" normalizeH="0" baseline="0" dirty="0">
                <a:ln>
                  <a:noFill/>
                </a:ln>
                <a:solidFill>
                  <a:srgbClr val="008000"/>
                </a:solidFill>
                <a:effectLst/>
                <a:latin typeface="Consolas" panose="020B0609020204030204" pitchFamily="49" charset="0"/>
              </a:rPr>
              <a:t>"Norway"</a:t>
            </a: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1" i="0" u="none" strike="noStrike" cap="none" normalizeH="0" baseline="0" dirty="0">
                <a:ln>
                  <a:noFill/>
                </a:ln>
                <a:solidFill>
                  <a:srgbClr val="008000"/>
                </a:solidFill>
                <a:effectLst/>
                <a:latin typeface="Consolas" panose="020B0609020204030204" pitchFamily="49" charset="0"/>
              </a:rPr>
              <a:t>"Oslo"</a:t>
            </a:r>
            <a:r>
              <a:rPr kumimoji="0" lang="en-US" altLang="en-US" sz="1600" b="0" i="0" u="none" strike="noStrike" cap="none" normalizeH="0" baseline="0" dirty="0">
                <a:ln>
                  <a:noFill/>
                </a:ln>
                <a:solidFill>
                  <a:srgbClr val="000000"/>
                </a:solidFill>
                <a:effectLst/>
                <a:latin typeface="Consolas" panose="020B0609020204030204" pitchFamily="49" charset="0"/>
              </a:rPr>
              <a:t>);</a:t>
            </a:r>
            <a:br>
              <a:rPr kumimoji="0" lang="en-US" altLang="en-US" sz="1600" b="0" i="0" u="none" strike="noStrike" cap="none" normalizeH="0" baseline="0" dirty="0">
                <a:ln>
                  <a:noFill/>
                </a:ln>
                <a:solidFill>
                  <a:srgbClr val="000000"/>
                </a:solidFill>
                <a:effectLst/>
                <a:latin typeface="Consolas" panose="020B0609020204030204" pitchFamily="49" charset="0"/>
              </a:rPr>
            </a:b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err="1">
                <a:ln>
                  <a:noFill/>
                </a:ln>
                <a:solidFill>
                  <a:srgbClr val="000000"/>
                </a:solidFill>
                <a:effectLst/>
                <a:latin typeface="Consolas" panose="020B0609020204030204" pitchFamily="49" charset="0"/>
              </a:rPr>
              <a:t>capitalCities.put</a:t>
            </a:r>
            <a:r>
              <a:rPr kumimoji="0" lang="en-US" altLang="en-US" sz="1600" b="0" i="0" u="none" strike="noStrike" cap="none" normalizeH="0" baseline="0" dirty="0">
                <a:ln>
                  <a:noFill/>
                </a:ln>
                <a:solidFill>
                  <a:srgbClr val="000000"/>
                </a:solidFill>
                <a:effectLst/>
                <a:latin typeface="Consolas" panose="020B0609020204030204" pitchFamily="49" charset="0"/>
              </a:rPr>
              <a:t>(</a:t>
            </a:r>
            <a:r>
              <a:rPr kumimoji="0" lang="en-US" altLang="en-US" sz="1600" b="1" i="0" u="none" strike="noStrike" cap="none" normalizeH="0" baseline="0" dirty="0">
                <a:ln>
                  <a:noFill/>
                </a:ln>
                <a:solidFill>
                  <a:srgbClr val="008000"/>
                </a:solidFill>
                <a:effectLst/>
                <a:latin typeface="Consolas" panose="020B0609020204030204" pitchFamily="49" charset="0"/>
              </a:rPr>
              <a:t>"USA"</a:t>
            </a: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1" i="0" u="none" strike="noStrike" cap="none" normalizeH="0" baseline="0" dirty="0">
                <a:ln>
                  <a:noFill/>
                </a:ln>
                <a:solidFill>
                  <a:srgbClr val="008000"/>
                </a:solidFill>
                <a:effectLst/>
                <a:latin typeface="Consolas" panose="020B0609020204030204" pitchFamily="49" charset="0"/>
              </a:rPr>
              <a:t>"Washington DC"</a:t>
            </a:r>
            <a:r>
              <a:rPr kumimoji="0" lang="en-US" altLang="en-US" sz="1600" b="0" i="0" u="none" strike="noStrike" cap="none" normalizeH="0" baseline="0" dirty="0">
                <a:ln>
                  <a:noFill/>
                </a:ln>
                <a:solidFill>
                  <a:srgbClr val="000000"/>
                </a:solidFill>
                <a:effectLst/>
                <a:latin typeface="Consolas" panose="020B0609020204030204" pitchFamily="49" charset="0"/>
              </a:rPr>
              <a:t>);</a:t>
            </a:r>
            <a:br>
              <a:rPr kumimoji="0" lang="en-US" altLang="en-US" sz="1600" b="0" i="0" u="none" strike="noStrike" cap="none" normalizeH="0" baseline="0" dirty="0">
                <a:ln>
                  <a:noFill/>
                </a:ln>
                <a:solidFill>
                  <a:srgbClr val="000000"/>
                </a:solidFill>
                <a:effectLst/>
                <a:latin typeface="Consolas" panose="020B0609020204030204" pitchFamily="49" charset="0"/>
              </a:rPr>
            </a:b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err="1">
                <a:ln>
                  <a:noFill/>
                </a:ln>
                <a:solidFill>
                  <a:srgbClr val="000000"/>
                </a:solidFill>
                <a:effectLst/>
                <a:latin typeface="Consolas" panose="020B0609020204030204" pitchFamily="49" charset="0"/>
              </a:rPr>
              <a:t>System.</a:t>
            </a:r>
            <a:r>
              <a:rPr kumimoji="0" lang="en-US" altLang="en-US" sz="1600" b="1" i="1" u="none" strike="noStrike" cap="none" normalizeH="0" baseline="0" dirty="0" err="1">
                <a:ln>
                  <a:noFill/>
                </a:ln>
                <a:solidFill>
                  <a:srgbClr val="660E7A"/>
                </a:solidFill>
                <a:effectLst/>
                <a:latin typeface="Consolas" panose="020B0609020204030204" pitchFamily="49" charset="0"/>
              </a:rPr>
              <a:t>out</a:t>
            </a:r>
            <a:r>
              <a:rPr kumimoji="0" lang="en-US" altLang="en-US" sz="1600" b="0" i="0" u="none" strike="noStrike" cap="none" normalizeH="0" baseline="0" dirty="0" err="1">
                <a:ln>
                  <a:noFill/>
                </a:ln>
                <a:solidFill>
                  <a:srgbClr val="000000"/>
                </a:solidFill>
                <a:effectLst/>
                <a:latin typeface="Consolas" panose="020B0609020204030204" pitchFamily="49" charset="0"/>
              </a:rPr>
              <a:t>.println</a:t>
            </a:r>
            <a:r>
              <a:rPr kumimoji="0" lang="en-US" altLang="en-US" sz="1600" b="0" i="0" u="none" strike="noStrike" cap="none" normalizeH="0" baseline="0" dirty="0">
                <a:ln>
                  <a:noFill/>
                </a:ln>
                <a:solidFill>
                  <a:srgbClr val="000000"/>
                </a:solidFill>
                <a:effectLst/>
                <a:latin typeface="Consolas" panose="020B0609020204030204" pitchFamily="49" charset="0"/>
              </a:rPr>
              <a:t>(</a:t>
            </a:r>
            <a:r>
              <a:rPr kumimoji="0" lang="en-US" altLang="en-US" sz="1600" b="0" i="0" u="none" strike="noStrike" cap="none" normalizeH="0" baseline="0" dirty="0" err="1">
                <a:ln>
                  <a:noFill/>
                </a:ln>
                <a:solidFill>
                  <a:srgbClr val="000000"/>
                </a:solidFill>
                <a:effectLst/>
                <a:latin typeface="Consolas" panose="020B0609020204030204" pitchFamily="49" charset="0"/>
              </a:rPr>
              <a:t>capitalCities</a:t>
            </a:r>
            <a:r>
              <a:rPr kumimoji="0" lang="en-US" altLang="en-US" sz="1600" b="0" i="0" u="none" strike="noStrike" cap="none" normalizeH="0" baseline="0" dirty="0">
                <a:ln>
                  <a:noFill/>
                </a:ln>
                <a:solidFill>
                  <a:srgbClr val="000000"/>
                </a:solidFill>
                <a:effectLst/>
                <a:latin typeface="Consolas" panose="020B0609020204030204" pitchFamily="49" charset="0"/>
              </a:rPr>
              <a:t>);</a:t>
            </a:r>
            <a:br>
              <a:rPr kumimoji="0" lang="en-US" altLang="en-US" sz="1600" b="0" i="0" u="none" strike="noStrike" cap="none" normalizeH="0" baseline="0" dirty="0">
                <a:ln>
                  <a:noFill/>
                </a:ln>
                <a:solidFill>
                  <a:srgbClr val="000000"/>
                </a:solidFill>
                <a:effectLst/>
                <a:latin typeface="Consolas" panose="020B0609020204030204" pitchFamily="49" charset="0"/>
              </a:rPr>
            </a:b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1" i="0" u="none" strike="noStrike" cap="none" normalizeH="0" baseline="0" dirty="0">
                <a:ln>
                  <a:noFill/>
                </a:ln>
                <a:solidFill>
                  <a:srgbClr val="000080"/>
                </a:solidFill>
                <a:effectLst/>
                <a:latin typeface="Consolas" panose="020B0609020204030204" pitchFamily="49" charset="0"/>
              </a:rPr>
              <a:t>for </a:t>
            </a:r>
            <a:r>
              <a:rPr kumimoji="0" lang="en-US" altLang="en-US" sz="1600" b="0" i="0" u="none" strike="noStrike" cap="none" normalizeH="0" baseline="0" dirty="0">
                <a:ln>
                  <a:noFill/>
                </a:ln>
                <a:solidFill>
                  <a:srgbClr val="000000"/>
                </a:solidFill>
                <a:effectLst/>
                <a:latin typeface="Consolas" panose="020B0609020204030204" pitchFamily="49" charset="0"/>
              </a:rPr>
              <a:t>(String </a:t>
            </a:r>
            <a:r>
              <a:rPr kumimoji="0" lang="en-US" altLang="en-US" sz="1600" b="0" i="0" u="none" strike="noStrike" cap="none" normalizeH="0" baseline="0" dirty="0" err="1">
                <a:ln>
                  <a:noFill/>
                </a:ln>
                <a:solidFill>
                  <a:srgbClr val="000000"/>
                </a:solidFill>
                <a:effectLst/>
                <a:latin typeface="Consolas" panose="020B0609020204030204" pitchFamily="49" charset="0"/>
              </a:rPr>
              <a:t>i</a:t>
            </a:r>
            <a:r>
              <a:rPr kumimoji="0" lang="en-US" altLang="en-US" sz="1600" b="0" i="0" u="none" strike="noStrike" cap="none" normalizeH="0" baseline="0" dirty="0">
                <a:ln>
                  <a:noFill/>
                </a:ln>
                <a:solidFill>
                  <a:srgbClr val="000000"/>
                </a:solidFill>
                <a:effectLst/>
                <a:latin typeface="Consolas" panose="020B0609020204030204" pitchFamily="49" charset="0"/>
              </a:rPr>
              <a:t> : </a:t>
            </a:r>
            <a:r>
              <a:rPr kumimoji="0" lang="en-US" altLang="en-US" sz="1600" b="0" i="0" u="none" strike="noStrike" cap="none" normalizeH="0" baseline="0" dirty="0" err="1">
                <a:ln>
                  <a:noFill/>
                </a:ln>
                <a:solidFill>
                  <a:srgbClr val="000000"/>
                </a:solidFill>
                <a:effectLst/>
                <a:latin typeface="Consolas" panose="020B0609020204030204" pitchFamily="49" charset="0"/>
              </a:rPr>
              <a:t>capitalCities.keySet</a:t>
            </a:r>
            <a:r>
              <a:rPr kumimoji="0" lang="en-US" altLang="en-US" sz="1600" b="0" i="0" u="none" strike="noStrike" cap="none" normalizeH="0" baseline="0" dirty="0">
                <a:ln>
                  <a:noFill/>
                </a:ln>
                <a:solidFill>
                  <a:srgbClr val="000000"/>
                </a:solidFill>
                <a:effectLst/>
                <a:latin typeface="Consolas" panose="020B0609020204030204" pitchFamily="49" charset="0"/>
              </a:rPr>
              <a:t>()) {</a:t>
            </a:r>
            <a:br>
              <a:rPr kumimoji="0" lang="en-US" altLang="en-US" sz="1600" b="0" i="0" u="none" strike="noStrike" cap="none" normalizeH="0" baseline="0" dirty="0">
                <a:ln>
                  <a:noFill/>
                </a:ln>
                <a:solidFill>
                  <a:srgbClr val="000000"/>
                </a:solidFill>
                <a:effectLst/>
                <a:latin typeface="Consolas" panose="020B0609020204030204" pitchFamily="49" charset="0"/>
              </a:rPr>
            </a:b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err="1">
                <a:ln>
                  <a:noFill/>
                </a:ln>
                <a:solidFill>
                  <a:srgbClr val="000000"/>
                </a:solidFill>
                <a:effectLst/>
                <a:latin typeface="Consolas" panose="020B0609020204030204" pitchFamily="49" charset="0"/>
              </a:rPr>
              <a:t>System.</a:t>
            </a:r>
            <a:r>
              <a:rPr kumimoji="0" lang="en-US" altLang="en-US" sz="1600" b="1" i="1" u="none" strike="noStrike" cap="none" normalizeH="0" baseline="0" dirty="0" err="1">
                <a:ln>
                  <a:noFill/>
                </a:ln>
                <a:solidFill>
                  <a:srgbClr val="660E7A"/>
                </a:solidFill>
                <a:effectLst/>
                <a:latin typeface="Consolas" panose="020B0609020204030204" pitchFamily="49" charset="0"/>
              </a:rPr>
              <a:t>out</a:t>
            </a:r>
            <a:r>
              <a:rPr kumimoji="0" lang="en-US" altLang="en-US" sz="1600" b="0" i="0" u="none" strike="noStrike" cap="none" normalizeH="0" baseline="0" dirty="0" err="1">
                <a:ln>
                  <a:noFill/>
                </a:ln>
                <a:solidFill>
                  <a:srgbClr val="000000"/>
                </a:solidFill>
                <a:effectLst/>
                <a:latin typeface="Consolas" panose="020B0609020204030204" pitchFamily="49" charset="0"/>
              </a:rPr>
              <a:t>.println</a:t>
            </a:r>
            <a:r>
              <a:rPr kumimoji="0" lang="en-US" altLang="en-US" sz="1600" b="0" i="0" u="none" strike="noStrike" cap="none" normalizeH="0" baseline="0" dirty="0">
                <a:ln>
                  <a:noFill/>
                </a:ln>
                <a:solidFill>
                  <a:srgbClr val="000000"/>
                </a:solidFill>
                <a:effectLst/>
                <a:latin typeface="Consolas" panose="020B0609020204030204" pitchFamily="49" charset="0"/>
              </a:rPr>
              <a:t>(</a:t>
            </a:r>
            <a:r>
              <a:rPr kumimoji="0" lang="en-US" altLang="en-US" sz="1600" b="0" i="0" u="none" strike="noStrike" cap="none" normalizeH="0" baseline="0" dirty="0" err="1">
                <a:ln>
                  <a:noFill/>
                </a:ln>
                <a:solidFill>
                  <a:srgbClr val="000000"/>
                </a:solidFill>
                <a:effectLst/>
                <a:latin typeface="Consolas" panose="020B0609020204030204" pitchFamily="49" charset="0"/>
              </a:rPr>
              <a:t>i</a:t>
            </a:r>
            <a:r>
              <a:rPr kumimoji="0" lang="en-US" altLang="en-US" sz="1600" b="0" i="0" u="none" strike="noStrike" cap="none" normalizeH="0" baseline="0" dirty="0">
                <a:ln>
                  <a:noFill/>
                </a:ln>
                <a:solidFill>
                  <a:srgbClr val="000000"/>
                </a:solidFill>
                <a:effectLst/>
                <a:latin typeface="Consolas" panose="020B0609020204030204" pitchFamily="49" charset="0"/>
              </a:rPr>
              <a:t>);</a:t>
            </a:r>
            <a:br>
              <a:rPr kumimoji="0" lang="en-US" altLang="en-US" sz="1600" b="0" i="0" u="none" strike="noStrike" cap="none" normalizeH="0" baseline="0" dirty="0">
                <a:ln>
                  <a:noFill/>
                </a:ln>
                <a:solidFill>
                  <a:srgbClr val="000000"/>
                </a:solidFill>
                <a:effectLst/>
                <a:latin typeface="Consolas" panose="020B0609020204030204" pitchFamily="49" charset="0"/>
              </a:rPr>
            </a:br>
            <a:r>
              <a:rPr kumimoji="0" lang="en-US" altLang="en-US" sz="1600" b="0" i="0" u="none" strike="noStrike" cap="none" normalizeH="0" baseline="0" dirty="0">
                <a:ln>
                  <a:noFill/>
                </a:ln>
                <a:solidFill>
                  <a:srgbClr val="000000"/>
                </a:solidFill>
                <a:effectLst/>
                <a:latin typeface="Consolas" panose="020B0609020204030204" pitchFamily="49" charset="0"/>
              </a:rPr>
              <a:t>        }</a:t>
            </a:r>
            <a:br>
              <a:rPr kumimoji="0" lang="en-US" altLang="en-US" sz="1600" b="0" i="0" u="none" strike="noStrike" cap="none" normalizeH="0" baseline="0" dirty="0">
                <a:ln>
                  <a:noFill/>
                </a:ln>
                <a:solidFill>
                  <a:srgbClr val="000000"/>
                </a:solidFill>
                <a:effectLst/>
                <a:latin typeface="Consolas" panose="020B0609020204030204" pitchFamily="49" charset="0"/>
              </a:rPr>
            </a:b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1" i="0" u="none" strike="noStrike" cap="none" normalizeH="0" baseline="0" dirty="0">
                <a:ln>
                  <a:noFill/>
                </a:ln>
                <a:solidFill>
                  <a:srgbClr val="000080"/>
                </a:solidFill>
                <a:effectLst/>
                <a:latin typeface="Consolas" panose="020B0609020204030204" pitchFamily="49" charset="0"/>
              </a:rPr>
              <a:t>for </a:t>
            </a:r>
            <a:r>
              <a:rPr kumimoji="0" lang="en-US" altLang="en-US" sz="1600" b="0" i="0" u="none" strike="noStrike" cap="none" normalizeH="0" baseline="0" dirty="0">
                <a:ln>
                  <a:noFill/>
                </a:ln>
                <a:solidFill>
                  <a:srgbClr val="000000"/>
                </a:solidFill>
                <a:effectLst/>
                <a:latin typeface="Consolas" panose="020B0609020204030204" pitchFamily="49" charset="0"/>
              </a:rPr>
              <a:t>(String </a:t>
            </a:r>
            <a:r>
              <a:rPr kumimoji="0" lang="en-US" altLang="en-US" sz="1600" b="0" i="0" u="none" strike="noStrike" cap="none" normalizeH="0" baseline="0" dirty="0" err="1">
                <a:ln>
                  <a:noFill/>
                </a:ln>
                <a:solidFill>
                  <a:srgbClr val="000000"/>
                </a:solidFill>
                <a:effectLst/>
                <a:latin typeface="Consolas" panose="020B0609020204030204" pitchFamily="49" charset="0"/>
              </a:rPr>
              <a:t>i</a:t>
            </a:r>
            <a:r>
              <a:rPr kumimoji="0" lang="en-US" altLang="en-US" sz="1600" b="0" i="0" u="none" strike="noStrike" cap="none" normalizeH="0" baseline="0" dirty="0">
                <a:ln>
                  <a:noFill/>
                </a:ln>
                <a:solidFill>
                  <a:srgbClr val="000000"/>
                </a:solidFill>
                <a:effectLst/>
                <a:latin typeface="Consolas" panose="020B0609020204030204" pitchFamily="49" charset="0"/>
              </a:rPr>
              <a:t> : </a:t>
            </a:r>
            <a:r>
              <a:rPr kumimoji="0" lang="en-US" altLang="en-US" sz="1600" b="0" i="0" u="none" strike="noStrike" cap="none" normalizeH="0" baseline="0" dirty="0" err="1">
                <a:ln>
                  <a:noFill/>
                </a:ln>
                <a:solidFill>
                  <a:srgbClr val="000000"/>
                </a:solidFill>
                <a:effectLst/>
                <a:latin typeface="Consolas" panose="020B0609020204030204" pitchFamily="49" charset="0"/>
              </a:rPr>
              <a:t>capitalCities.values</a:t>
            </a:r>
            <a:r>
              <a:rPr kumimoji="0" lang="en-US" altLang="en-US" sz="1600" b="0" i="0" u="none" strike="noStrike" cap="none" normalizeH="0" baseline="0" dirty="0">
                <a:ln>
                  <a:noFill/>
                </a:ln>
                <a:solidFill>
                  <a:srgbClr val="000000"/>
                </a:solidFill>
                <a:effectLst/>
                <a:latin typeface="Consolas" panose="020B0609020204030204" pitchFamily="49" charset="0"/>
              </a:rPr>
              <a:t>()) {</a:t>
            </a:r>
            <a:br>
              <a:rPr kumimoji="0" lang="en-US" altLang="en-US" sz="1600" b="0" i="0" u="none" strike="noStrike" cap="none" normalizeH="0" baseline="0" dirty="0">
                <a:ln>
                  <a:noFill/>
                </a:ln>
                <a:solidFill>
                  <a:srgbClr val="000000"/>
                </a:solidFill>
                <a:effectLst/>
                <a:latin typeface="Consolas" panose="020B0609020204030204" pitchFamily="49" charset="0"/>
              </a:rPr>
            </a:b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err="1">
                <a:ln>
                  <a:noFill/>
                </a:ln>
                <a:solidFill>
                  <a:srgbClr val="000000"/>
                </a:solidFill>
                <a:effectLst/>
                <a:latin typeface="Consolas" panose="020B0609020204030204" pitchFamily="49" charset="0"/>
              </a:rPr>
              <a:t>System.</a:t>
            </a:r>
            <a:r>
              <a:rPr kumimoji="0" lang="en-US" altLang="en-US" sz="1600" b="1" i="1" u="none" strike="noStrike" cap="none" normalizeH="0" baseline="0" dirty="0" err="1">
                <a:ln>
                  <a:noFill/>
                </a:ln>
                <a:solidFill>
                  <a:srgbClr val="660E7A"/>
                </a:solidFill>
                <a:effectLst/>
                <a:latin typeface="Consolas" panose="020B0609020204030204" pitchFamily="49" charset="0"/>
              </a:rPr>
              <a:t>out</a:t>
            </a:r>
            <a:r>
              <a:rPr kumimoji="0" lang="en-US" altLang="en-US" sz="1600" b="0" i="0" u="none" strike="noStrike" cap="none" normalizeH="0" baseline="0" dirty="0" err="1">
                <a:ln>
                  <a:noFill/>
                </a:ln>
                <a:solidFill>
                  <a:srgbClr val="000000"/>
                </a:solidFill>
                <a:effectLst/>
                <a:latin typeface="Consolas" panose="020B0609020204030204" pitchFamily="49" charset="0"/>
              </a:rPr>
              <a:t>.println</a:t>
            </a:r>
            <a:r>
              <a:rPr kumimoji="0" lang="en-US" altLang="en-US" sz="1600" b="0" i="0" u="none" strike="noStrike" cap="none" normalizeH="0" baseline="0" dirty="0">
                <a:ln>
                  <a:noFill/>
                </a:ln>
                <a:solidFill>
                  <a:srgbClr val="000000"/>
                </a:solidFill>
                <a:effectLst/>
                <a:latin typeface="Consolas" panose="020B0609020204030204" pitchFamily="49" charset="0"/>
              </a:rPr>
              <a:t>(</a:t>
            </a:r>
            <a:r>
              <a:rPr kumimoji="0" lang="en-US" altLang="en-US" sz="1600" b="0" i="0" u="none" strike="noStrike" cap="none" normalizeH="0" baseline="0" dirty="0" err="1">
                <a:ln>
                  <a:noFill/>
                </a:ln>
                <a:solidFill>
                  <a:srgbClr val="000000"/>
                </a:solidFill>
                <a:effectLst/>
                <a:latin typeface="Consolas" panose="020B0609020204030204" pitchFamily="49" charset="0"/>
              </a:rPr>
              <a:t>i</a:t>
            </a:r>
            <a:r>
              <a:rPr kumimoji="0" lang="en-US" altLang="en-US" sz="1600" b="0" i="0" u="none" strike="noStrike" cap="none" normalizeH="0" baseline="0" dirty="0">
                <a:ln>
                  <a:noFill/>
                </a:ln>
                <a:solidFill>
                  <a:srgbClr val="000000"/>
                </a:solidFill>
                <a:effectLst/>
                <a:latin typeface="Consolas" panose="020B0609020204030204" pitchFamily="49" charset="0"/>
              </a:rPr>
              <a:t>);</a:t>
            </a:r>
            <a:br>
              <a:rPr kumimoji="0" lang="en-US" altLang="en-US" sz="1600" b="0" i="0" u="none" strike="noStrike" cap="none" normalizeH="0" baseline="0" dirty="0">
                <a:ln>
                  <a:noFill/>
                </a:ln>
                <a:solidFill>
                  <a:srgbClr val="000000"/>
                </a:solidFill>
                <a:effectLst/>
                <a:latin typeface="Consolas" panose="020B0609020204030204" pitchFamily="49" charset="0"/>
              </a:rPr>
            </a:br>
            <a:r>
              <a:rPr kumimoji="0" lang="en-US" altLang="en-US" sz="1600" b="0" i="0" u="none" strike="noStrike" cap="none" normalizeH="0" baseline="0" dirty="0">
                <a:ln>
                  <a:noFill/>
                </a:ln>
                <a:solidFill>
                  <a:srgbClr val="000000"/>
                </a:solidFill>
                <a:effectLst/>
                <a:latin typeface="Consolas" panose="020B0609020204030204" pitchFamily="49" charset="0"/>
              </a:rPr>
              <a:t>        }</a:t>
            </a:r>
            <a:br>
              <a:rPr kumimoji="0" lang="en-US" altLang="en-US" sz="1600" b="0" i="0" u="none" strike="noStrike" cap="none" normalizeH="0" baseline="0" dirty="0">
                <a:ln>
                  <a:noFill/>
                </a:ln>
                <a:solidFill>
                  <a:srgbClr val="000000"/>
                </a:solidFill>
                <a:effectLst/>
                <a:latin typeface="Consolas" panose="020B0609020204030204" pitchFamily="49" charset="0"/>
              </a:rPr>
            </a:br>
            <a:r>
              <a:rPr kumimoji="0" lang="en-US" altLang="en-US" sz="1600" b="0" i="0" u="none" strike="noStrike" cap="none" normalizeH="0" baseline="0" dirty="0">
                <a:ln>
                  <a:noFill/>
                </a:ln>
                <a:solidFill>
                  <a:srgbClr val="000000"/>
                </a:solidFill>
                <a:effectLst/>
                <a:latin typeface="Consolas" panose="020B0609020204030204" pitchFamily="49" charset="0"/>
              </a:rPr>
              <a:t>    }</a:t>
            </a:r>
            <a:br>
              <a:rPr kumimoji="0" lang="en-US" altLang="en-US" sz="1600" b="0" i="0" u="none" strike="noStrike" cap="none" normalizeH="0" baseline="0" dirty="0">
                <a:ln>
                  <a:noFill/>
                </a:ln>
                <a:solidFill>
                  <a:srgbClr val="000000"/>
                </a:solidFill>
                <a:effectLst/>
                <a:latin typeface="Consolas" panose="020B0609020204030204" pitchFamily="49" charset="0"/>
              </a:rPr>
            </a:br>
            <a:r>
              <a:rPr kumimoji="0" lang="en-US" altLang="en-US" sz="1600" b="0" i="0" u="none" strike="noStrike" cap="none" normalizeH="0" baseline="0" dirty="0">
                <a:ln>
                  <a:noFill/>
                </a:ln>
                <a:solidFill>
                  <a:srgbClr val="000000"/>
                </a:solidFill>
                <a:effectLst/>
                <a:latin typeface="Consolas" panose="020B0609020204030204" pitchFamily="49" charset="0"/>
              </a:rPr>
              <a:t>}</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572415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12958F-B082-4745-84BD-9476A6BBC557}"/>
              </a:ext>
            </a:extLst>
          </p:cNvPr>
          <p:cNvSpPr>
            <a:spLocks noGrp="1"/>
          </p:cNvSpPr>
          <p:nvPr>
            <p:ph type="title"/>
          </p:nvPr>
        </p:nvSpPr>
        <p:spPr/>
        <p:txBody>
          <a:bodyPr/>
          <a:lstStyle/>
          <a:p>
            <a:r>
              <a:rPr lang="en-US" dirty="0">
                <a:solidFill>
                  <a:srgbClr val="0070C0"/>
                </a:solidFill>
                <a:latin typeface="Times New Roman" panose="02020603050405020304" pitchFamily="18" charset="0"/>
                <a:cs typeface="Times New Roman" panose="02020603050405020304" pitchFamily="18" charset="0"/>
              </a:rPr>
              <a:t>Java Classes/Objects</a:t>
            </a:r>
          </a:p>
        </p:txBody>
      </p:sp>
      <p:sp>
        <p:nvSpPr>
          <p:cNvPr id="3" name="Content Placeholder 2">
            <a:extLst>
              <a:ext uri="{FF2B5EF4-FFF2-40B4-BE49-F238E27FC236}">
                <a16:creationId xmlns:a16="http://schemas.microsoft.com/office/drawing/2014/main" id="{4C7CCFD0-A84C-4CBD-8949-3F44A1A39E13}"/>
              </a:ext>
            </a:extLst>
          </p:cNvPr>
          <p:cNvSpPr>
            <a:spLocks noGrp="1"/>
          </p:cNvSpPr>
          <p:nvPr>
            <p:ph idx="1"/>
          </p:nvPr>
        </p:nvSpPr>
        <p:spPr>
          <a:xfrm>
            <a:off x="838199" y="1825625"/>
            <a:ext cx="10515599" cy="4521909"/>
          </a:xfrm>
        </p:spPr>
        <p:txBody>
          <a:bodyPr>
            <a:normAutofit/>
          </a:bodyPr>
          <a:lstStyle/>
          <a:p>
            <a:r>
              <a:rPr lang="en-US" sz="2400" dirty="0" err="1">
                <a:latin typeface="Times New Roman" panose="02020603050405020304" pitchFamily="18" charset="0"/>
                <a:cs typeface="Times New Roman" panose="02020603050405020304" pitchFamily="18" charset="0"/>
              </a:rPr>
              <a:t>Là</a:t>
            </a:r>
            <a:r>
              <a:rPr lang="en-US" sz="2400" dirty="0">
                <a:latin typeface="Times New Roman" panose="02020603050405020304" pitchFamily="18" charset="0"/>
                <a:cs typeface="Times New Roman" panose="02020603050405020304" pitchFamily="18" charset="0"/>
              </a:rPr>
              <a:t> 2 </a:t>
            </a:r>
            <a:r>
              <a:rPr lang="en-US" sz="2400" dirty="0" err="1">
                <a:latin typeface="Times New Roman" panose="02020603050405020304" pitchFamily="18" charset="0"/>
                <a:cs typeface="Times New Roman" panose="02020603050405020304" pitchFamily="18" charset="0"/>
              </a:rPr>
              <a:t>thành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phần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chính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của</a:t>
            </a:r>
            <a:r>
              <a:rPr lang="en-US" sz="2400" dirty="0">
                <a:latin typeface="Times New Roman" panose="02020603050405020304" pitchFamily="18" charset="0"/>
                <a:cs typeface="Times New Roman" panose="02020603050405020304" pitchFamily="18" charset="0"/>
              </a:rPr>
              <a:t> OOP</a:t>
            </a:r>
          </a:p>
          <a:p>
            <a:r>
              <a:rPr lang="en-US" sz="2400" dirty="0">
                <a:latin typeface="Times New Roman" panose="02020603050405020304" pitchFamily="18" charset="0"/>
                <a:cs typeface="Times New Roman" panose="02020603050405020304" pitchFamily="18" charset="0"/>
              </a:rPr>
              <a:t>Class </a:t>
            </a:r>
            <a:r>
              <a:rPr lang="en-US" sz="2400" dirty="0" err="1">
                <a:latin typeface="Times New Roman" panose="02020603050405020304" pitchFamily="18" charset="0"/>
                <a:cs typeface="Times New Roman" panose="02020603050405020304" pitchFamily="18" charset="0"/>
              </a:rPr>
              <a:t>là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khuôn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mẫu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cho</a:t>
            </a:r>
            <a:r>
              <a:rPr lang="en-US" sz="2400" dirty="0">
                <a:latin typeface="Times New Roman" panose="02020603050405020304" pitchFamily="18" charset="0"/>
                <a:cs typeface="Times New Roman" panose="02020603050405020304" pitchFamily="18" charset="0"/>
              </a:rPr>
              <a:t> object, ng</a:t>
            </a:r>
            <a:r>
              <a:rPr lang="vi-VN" sz="2400" dirty="0">
                <a:latin typeface="Times New Roman" panose="02020603050405020304" pitchFamily="18" charset="0"/>
                <a:cs typeface="Times New Roman" panose="02020603050405020304" pitchFamily="18" charset="0"/>
              </a:rPr>
              <a:t>ư</a:t>
            </a:r>
            <a:r>
              <a:rPr lang="en-US" sz="2400" dirty="0" err="1">
                <a:latin typeface="Times New Roman" panose="02020603050405020304" pitchFamily="18" charset="0"/>
                <a:cs typeface="Times New Roman" panose="02020603050405020304" pitchFamily="18" charset="0"/>
              </a:rPr>
              <a:t>ợc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lại</a:t>
            </a:r>
            <a:r>
              <a:rPr lang="en-US" sz="2400" dirty="0">
                <a:latin typeface="Times New Roman" panose="02020603050405020304" pitchFamily="18" charset="0"/>
                <a:cs typeface="Times New Roman" panose="02020603050405020304" pitchFamily="18" charset="0"/>
              </a:rPr>
              <a:t> object </a:t>
            </a:r>
            <a:r>
              <a:rPr lang="en-US" sz="2400" dirty="0" err="1">
                <a:latin typeface="Times New Roman" panose="02020603050405020304" pitchFamily="18" charset="0"/>
                <a:cs typeface="Times New Roman" panose="02020603050405020304" pitchFamily="18" charset="0"/>
              </a:rPr>
              <a:t>là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một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thực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thể</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của</a:t>
            </a:r>
            <a:r>
              <a:rPr lang="en-US" sz="2400" dirty="0">
                <a:latin typeface="Times New Roman" panose="02020603050405020304" pitchFamily="18" charset="0"/>
                <a:cs typeface="Times New Roman" panose="02020603050405020304" pitchFamily="18" charset="0"/>
              </a:rPr>
              <a:t> class</a:t>
            </a:r>
          </a:p>
          <a:p>
            <a:r>
              <a:rPr lang="en-US" sz="2400" dirty="0" err="1">
                <a:latin typeface="Times New Roman" panose="02020603050405020304" pitchFamily="18" charset="0"/>
                <a:cs typeface="Times New Roman" panose="02020603050405020304" pitchFamily="18" charset="0"/>
              </a:rPr>
              <a:t>Ví</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dụ</a:t>
            </a:r>
            <a:r>
              <a:rPr lang="en-US" sz="2400" dirty="0">
                <a:latin typeface="Times New Roman" panose="02020603050405020304" pitchFamily="18" charset="0"/>
                <a:cs typeface="Times New Roman" panose="02020603050405020304" pitchFamily="18" charset="0"/>
              </a:rPr>
              <a:t>:</a:t>
            </a:r>
            <a:endParaRPr lang="vi-VN" sz="20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DB1B25C3-7C6F-4980-9EFC-202C475C6F21}"/>
              </a:ext>
            </a:extLst>
          </p:cNvPr>
          <p:cNvPicPr>
            <a:picLocks noChangeAspect="1"/>
          </p:cNvPicPr>
          <p:nvPr/>
        </p:nvPicPr>
        <p:blipFill>
          <a:blip r:embed="rId3"/>
          <a:stretch>
            <a:fillRect/>
          </a:stretch>
        </p:blipFill>
        <p:spPr>
          <a:xfrm>
            <a:off x="2432481" y="3249226"/>
            <a:ext cx="7019809" cy="1433508"/>
          </a:xfrm>
          <a:prstGeom prst="rect">
            <a:avLst/>
          </a:prstGeom>
        </p:spPr>
      </p:pic>
      <p:pic>
        <p:nvPicPr>
          <p:cNvPr id="5" name="Picture 4">
            <a:extLst>
              <a:ext uri="{FF2B5EF4-FFF2-40B4-BE49-F238E27FC236}">
                <a16:creationId xmlns:a16="http://schemas.microsoft.com/office/drawing/2014/main" id="{29EE8265-A465-4790-8DAD-9B0812D3F29E}"/>
              </a:ext>
            </a:extLst>
          </p:cNvPr>
          <p:cNvPicPr>
            <a:picLocks noChangeAspect="1"/>
          </p:cNvPicPr>
          <p:nvPr/>
        </p:nvPicPr>
        <p:blipFill>
          <a:blip r:embed="rId4"/>
          <a:stretch>
            <a:fillRect/>
          </a:stretch>
        </p:blipFill>
        <p:spPr>
          <a:xfrm>
            <a:off x="2423603" y="4886627"/>
            <a:ext cx="7028687" cy="1433507"/>
          </a:xfrm>
          <a:prstGeom prst="rect">
            <a:avLst/>
          </a:prstGeom>
        </p:spPr>
      </p:pic>
    </p:spTree>
    <p:extLst>
      <p:ext uri="{BB962C8B-B14F-4D97-AF65-F5344CB8AC3E}">
        <p14:creationId xmlns:p14="http://schemas.microsoft.com/office/powerpoint/2010/main" val="366309869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12958F-B082-4745-84BD-9476A6BBC557}"/>
              </a:ext>
            </a:extLst>
          </p:cNvPr>
          <p:cNvSpPr>
            <a:spLocks noGrp="1"/>
          </p:cNvSpPr>
          <p:nvPr>
            <p:ph type="title"/>
          </p:nvPr>
        </p:nvSpPr>
        <p:spPr/>
        <p:txBody>
          <a:bodyPr/>
          <a:lstStyle/>
          <a:p>
            <a:r>
              <a:rPr lang="en-US" dirty="0">
                <a:solidFill>
                  <a:srgbClr val="0070C0"/>
                </a:solidFill>
                <a:latin typeface="Times New Roman" panose="02020603050405020304" pitchFamily="18" charset="0"/>
                <a:cs typeface="Times New Roman" panose="02020603050405020304" pitchFamily="18" charset="0"/>
              </a:rPr>
              <a:t>Java Wrapper Classes</a:t>
            </a:r>
          </a:p>
        </p:txBody>
      </p:sp>
      <p:sp>
        <p:nvSpPr>
          <p:cNvPr id="5" name="Content Placeholder 2">
            <a:extLst>
              <a:ext uri="{FF2B5EF4-FFF2-40B4-BE49-F238E27FC236}">
                <a16:creationId xmlns:a16="http://schemas.microsoft.com/office/drawing/2014/main" id="{6AF5DBE1-EE41-4D0E-BA8E-8B5BA70A9156}"/>
              </a:ext>
            </a:extLst>
          </p:cNvPr>
          <p:cNvSpPr txBox="1">
            <a:spLocks/>
          </p:cNvSpPr>
          <p:nvPr/>
        </p:nvSpPr>
        <p:spPr>
          <a:xfrm>
            <a:off x="838202" y="1880371"/>
            <a:ext cx="10515598" cy="451155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err="1">
                <a:latin typeface="Times New Roman" panose="02020603050405020304" pitchFamily="18" charset="0"/>
                <a:cs typeface="Times New Roman" panose="02020603050405020304" pitchFamily="18" charset="0"/>
              </a:rPr>
              <a:t>Sử</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dụng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kiểu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nguyên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thủy</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giống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nh</a:t>
            </a:r>
            <a:r>
              <a:rPr lang="vi-VN" sz="2000" dirty="0">
                <a:latin typeface="Times New Roman" panose="02020603050405020304" pitchFamily="18" charset="0"/>
                <a:cs typeface="Times New Roman" panose="02020603050405020304" pitchFamily="18" charset="0"/>
              </a:rPr>
              <a:t>ư</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đối</a:t>
            </a:r>
            <a:r>
              <a:rPr lang="en-US" sz="2000" dirty="0">
                <a:latin typeface="Times New Roman" panose="02020603050405020304" pitchFamily="18" charset="0"/>
                <a:cs typeface="Times New Roman" panose="02020603050405020304" pitchFamily="18" charset="0"/>
              </a:rPr>
              <a:t> t</a:t>
            </a:r>
            <a:r>
              <a:rPr lang="vi-VN" sz="2000" dirty="0">
                <a:latin typeface="Times New Roman" panose="02020603050405020304" pitchFamily="18" charset="0"/>
                <a:cs typeface="Times New Roman" panose="02020603050405020304" pitchFamily="18" charset="0"/>
              </a:rPr>
              <a:t>ư</a:t>
            </a:r>
            <a:r>
              <a:rPr lang="en-US" sz="2000" dirty="0" err="1">
                <a:latin typeface="Times New Roman" panose="02020603050405020304" pitchFamily="18" charset="0"/>
                <a:cs typeface="Times New Roman" panose="02020603050405020304" pitchFamily="18" charset="0"/>
              </a:rPr>
              <a:t>ợng</a:t>
            </a:r>
            <a:endParaRPr lang="en-US" sz="2000" dirty="0">
              <a:latin typeface="Consolas" panose="020B0609020204030204" pitchFamily="49" charset="0"/>
              <a:cs typeface="Times New Roman" panose="02020603050405020304" pitchFamily="18" charset="0"/>
            </a:endParaRPr>
          </a:p>
        </p:txBody>
      </p:sp>
      <p:sp>
        <p:nvSpPr>
          <p:cNvPr id="6" name="Rectangle 2">
            <a:extLst>
              <a:ext uri="{FF2B5EF4-FFF2-40B4-BE49-F238E27FC236}">
                <a16:creationId xmlns:a16="http://schemas.microsoft.com/office/drawing/2014/main" id="{B6AB20F0-31C7-4464-A6DF-5FF5757B27D4}"/>
              </a:ext>
            </a:extLst>
          </p:cNvPr>
          <p:cNvSpPr>
            <a:spLocks noChangeArrowheads="1"/>
          </p:cNvSpPr>
          <p:nvPr/>
        </p:nvSpPr>
        <p:spPr bwMode="auto">
          <a:xfrm>
            <a:off x="0" y="74711"/>
            <a:ext cx="184731" cy="30777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pic>
        <p:nvPicPr>
          <p:cNvPr id="4" name="Picture 3">
            <a:extLst>
              <a:ext uri="{FF2B5EF4-FFF2-40B4-BE49-F238E27FC236}">
                <a16:creationId xmlns:a16="http://schemas.microsoft.com/office/drawing/2014/main" id="{A1C7C33D-6A37-4ECE-88B6-0353B979A1FD}"/>
              </a:ext>
            </a:extLst>
          </p:cNvPr>
          <p:cNvPicPr>
            <a:picLocks noChangeAspect="1"/>
          </p:cNvPicPr>
          <p:nvPr/>
        </p:nvPicPr>
        <p:blipFill>
          <a:blip r:embed="rId2"/>
          <a:stretch>
            <a:fillRect/>
          </a:stretch>
        </p:blipFill>
        <p:spPr>
          <a:xfrm>
            <a:off x="2022305" y="2628483"/>
            <a:ext cx="7934325" cy="3571875"/>
          </a:xfrm>
          <a:prstGeom prst="rect">
            <a:avLst/>
          </a:prstGeom>
        </p:spPr>
      </p:pic>
    </p:spTree>
    <p:extLst>
      <p:ext uri="{BB962C8B-B14F-4D97-AF65-F5344CB8AC3E}">
        <p14:creationId xmlns:p14="http://schemas.microsoft.com/office/powerpoint/2010/main" val="116125409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12958F-B082-4745-84BD-9476A6BBC557}"/>
              </a:ext>
            </a:extLst>
          </p:cNvPr>
          <p:cNvSpPr>
            <a:spLocks noGrp="1"/>
          </p:cNvSpPr>
          <p:nvPr>
            <p:ph type="title"/>
          </p:nvPr>
        </p:nvSpPr>
        <p:spPr/>
        <p:txBody>
          <a:bodyPr/>
          <a:lstStyle/>
          <a:p>
            <a:r>
              <a:rPr lang="en-US" dirty="0">
                <a:solidFill>
                  <a:srgbClr val="0070C0"/>
                </a:solidFill>
                <a:latin typeface="Times New Roman" panose="02020603050405020304" pitchFamily="18" charset="0"/>
                <a:cs typeface="Times New Roman" panose="02020603050405020304" pitchFamily="18" charset="0"/>
              </a:rPr>
              <a:t>Java Wrapper Classes</a:t>
            </a:r>
          </a:p>
        </p:txBody>
      </p:sp>
      <p:sp>
        <p:nvSpPr>
          <p:cNvPr id="5" name="Content Placeholder 2">
            <a:extLst>
              <a:ext uri="{FF2B5EF4-FFF2-40B4-BE49-F238E27FC236}">
                <a16:creationId xmlns:a16="http://schemas.microsoft.com/office/drawing/2014/main" id="{6AF5DBE1-EE41-4D0E-BA8E-8B5BA70A9156}"/>
              </a:ext>
            </a:extLst>
          </p:cNvPr>
          <p:cNvSpPr txBox="1">
            <a:spLocks/>
          </p:cNvSpPr>
          <p:nvPr/>
        </p:nvSpPr>
        <p:spPr>
          <a:xfrm>
            <a:off x="838202" y="1880371"/>
            <a:ext cx="10515598" cy="451155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err="1">
                <a:latin typeface="Times New Roman" panose="02020603050405020304" pitchFamily="18" charset="0"/>
                <a:cs typeface="Times New Roman" panose="02020603050405020304" pitchFamily="18" charset="0"/>
              </a:rPr>
              <a:t>Ví</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dụ</a:t>
            </a:r>
            <a:r>
              <a:rPr lang="en-US" sz="2000" dirty="0">
                <a:latin typeface="Times New Roman" panose="02020603050405020304" pitchFamily="18" charset="0"/>
                <a:cs typeface="Times New Roman" panose="02020603050405020304" pitchFamily="18" charset="0"/>
              </a:rPr>
              <a:t>:</a:t>
            </a:r>
            <a:endParaRPr lang="en-US" sz="2000" dirty="0">
              <a:latin typeface="Consolas" panose="020B0609020204030204" pitchFamily="49" charset="0"/>
              <a:cs typeface="Times New Roman" panose="02020603050405020304" pitchFamily="18" charset="0"/>
            </a:endParaRPr>
          </a:p>
        </p:txBody>
      </p:sp>
      <p:sp>
        <p:nvSpPr>
          <p:cNvPr id="6" name="Rectangle 2">
            <a:extLst>
              <a:ext uri="{FF2B5EF4-FFF2-40B4-BE49-F238E27FC236}">
                <a16:creationId xmlns:a16="http://schemas.microsoft.com/office/drawing/2014/main" id="{B6AB20F0-31C7-4464-A6DF-5FF5757B27D4}"/>
              </a:ext>
            </a:extLst>
          </p:cNvPr>
          <p:cNvSpPr>
            <a:spLocks noChangeArrowheads="1"/>
          </p:cNvSpPr>
          <p:nvPr/>
        </p:nvSpPr>
        <p:spPr bwMode="auto">
          <a:xfrm>
            <a:off x="0" y="74711"/>
            <a:ext cx="184731" cy="30777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
        <p:nvSpPr>
          <p:cNvPr id="3" name="Rectangle 2">
            <a:extLst>
              <a:ext uri="{FF2B5EF4-FFF2-40B4-BE49-F238E27FC236}">
                <a16:creationId xmlns:a16="http://schemas.microsoft.com/office/drawing/2014/main" id="{87928DDF-6EB3-48D7-BFBF-0CFD17F9FC4C}"/>
              </a:ext>
            </a:extLst>
          </p:cNvPr>
          <p:cNvSpPr>
            <a:spLocks noChangeArrowheads="1"/>
          </p:cNvSpPr>
          <p:nvPr/>
        </p:nvSpPr>
        <p:spPr bwMode="auto">
          <a:xfrm>
            <a:off x="1118586" y="2440252"/>
            <a:ext cx="5823752" cy="255454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000080"/>
                </a:solidFill>
                <a:effectLst/>
                <a:latin typeface="Consolas" panose="020B0609020204030204" pitchFamily="49" charset="0"/>
              </a:rPr>
              <a:t>public class </a:t>
            </a:r>
            <a:r>
              <a:rPr kumimoji="0" lang="en-US" altLang="en-US" sz="1600" b="0" i="0" u="none" strike="noStrike" cap="none" normalizeH="0" baseline="0" dirty="0" err="1">
                <a:ln>
                  <a:noFill/>
                </a:ln>
                <a:solidFill>
                  <a:srgbClr val="000000"/>
                </a:solidFill>
                <a:effectLst/>
                <a:latin typeface="Consolas" panose="020B0609020204030204" pitchFamily="49" charset="0"/>
              </a:rPr>
              <a:t>MyClass</a:t>
            </a:r>
            <a:r>
              <a:rPr kumimoji="0" lang="en-US" altLang="en-US" sz="1600" b="0" i="0" u="none" strike="noStrike" cap="none" normalizeH="0" baseline="0" dirty="0">
                <a:ln>
                  <a:noFill/>
                </a:ln>
                <a:solidFill>
                  <a:srgbClr val="000000"/>
                </a:solidFill>
                <a:effectLst/>
                <a:latin typeface="Consolas" panose="020B0609020204030204" pitchFamily="49" charset="0"/>
              </a:rPr>
              <a:t> {</a:t>
            </a:r>
            <a:br>
              <a:rPr kumimoji="0" lang="en-US" altLang="en-US" sz="1600" b="0" i="0" u="none" strike="noStrike" cap="none" normalizeH="0" baseline="0" dirty="0">
                <a:ln>
                  <a:noFill/>
                </a:ln>
                <a:solidFill>
                  <a:srgbClr val="000000"/>
                </a:solidFill>
                <a:effectLst/>
                <a:latin typeface="Consolas" panose="020B0609020204030204" pitchFamily="49" charset="0"/>
              </a:rPr>
            </a:b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1" i="0" u="none" strike="noStrike" cap="none" normalizeH="0" baseline="0" dirty="0">
                <a:ln>
                  <a:noFill/>
                </a:ln>
                <a:solidFill>
                  <a:srgbClr val="000080"/>
                </a:solidFill>
                <a:effectLst/>
                <a:latin typeface="Consolas" panose="020B0609020204030204" pitchFamily="49" charset="0"/>
              </a:rPr>
              <a:t>public static void </a:t>
            </a:r>
            <a:r>
              <a:rPr kumimoji="0" lang="en-US" altLang="en-US" sz="1600" b="0" i="0" u="none" strike="noStrike" cap="none" normalizeH="0" baseline="0" dirty="0">
                <a:ln>
                  <a:noFill/>
                </a:ln>
                <a:solidFill>
                  <a:srgbClr val="000000"/>
                </a:solidFill>
                <a:effectLst/>
                <a:latin typeface="Consolas" panose="020B0609020204030204" pitchFamily="49" charset="0"/>
              </a:rPr>
              <a:t>main(String[] </a:t>
            </a:r>
            <a:r>
              <a:rPr kumimoji="0" lang="en-US" altLang="en-US" sz="1600" b="0" i="0" u="none" strike="noStrike" cap="none" normalizeH="0" baseline="0" dirty="0" err="1">
                <a:ln>
                  <a:noFill/>
                </a:ln>
                <a:solidFill>
                  <a:srgbClr val="000000"/>
                </a:solidFill>
                <a:effectLst/>
                <a:latin typeface="Consolas" panose="020B0609020204030204" pitchFamily="49" charset="0"/>
              </a:rPr>
              <a:t>args</a:t>
            </a:r>
            <a:r>
              <a:rPr kumimoji="0" lang="en-US" altLang="en-US" sz="1600" b="0" i="0" u="none" strike="noStrike" cap="none" normalizeH="0" baseline="0" dirty="0">
                <a:ln>
                  <a:noFill/>
                </a:ln>
                <a:solidFill>
                  <a:srgbClr val="000000"/>
                </a:solidFill>
                <a:effectLst/>
                <a:latin typeface="Consolas" panose="020B0609020204030204" pitchFamily="49" charset="0"/>
              </a:rPr>
              <a:t>) {</a:t>
            </a:r>
            <a:br>
              <a:rPr kumimoji="0" lang="en-US" altLang="en-US" sz="1600" b="0" i="0" u="none" strike="noStrike" cap="none" normalizeH="0" baseline="0" dirty="0">
                <a:ln>
                  <a:noFill/>
                </a:ln>
                <a:solidFill>
                  <a:srgbClr val="000000"/>
                </a:solidFill>
                <a:effectLst/>
                <a:latin typeface="Consolas" panose="020B0609020204030204" pitchFamily="49" charset="0"/>
              </a:rPr>
            </a:br>
            <a:r>
              <a:rPr kumimoji="0" lang="en-US" altLang="en-US" sz="1600" b="0" i="0" u="none" strike="noStrike" cap="none" normalizeH="0" baseline="0" dirty="0">
                <a:ln>
                  <a:noFill/>
                </a:ln>
                <a:solidFill>
                  <a:srgbClr val="000000"/>
                </a:solidFill>
                <a:effectLst/>
                <a:latin typeface="Consolas" panose="020B0609020204030204" pitchFamily="49" charset="0"/>
              </a:rPr>
              <a:t>        Integer </a:t>
            </a:r>
            <a:r>
              <a:rPr kumimoji="0" lang="en-US" altLang="en-US" sz="1600" b="0" i="0" u="none" strike="noStrike" cap="none" normalizeH="0" baseline="0" dirty="0" err="1">
                <a:ln>
                  <a:noFill/>
                </a:ln>
                <a:solidFill>
                  <a:srgbClr val="000000"/>
                </a:solidFill>
                <a:effectLst/>
                <a:latin typeface="Consolas" panose="020B0609020204030204" pitchFamily="49" charset="0"/>
              </a:rPr>
              <a:t>myInt</a:t>
            </a:r>
            <a:r>
              <a:rPr kumimoji="0" lang="en-US" altLang="en-US" sz="1600" b="0" i="0" u="none" strike="noStrike" cap="none" normalizeH="0" baseline="0" dirty="0">
                <a:ln>
                  <a:noFill/>
                </a:ln>
                <a:solidFill>
                  <a:srgbClr val="000000"/>
                </a:solidFill>
                <a:effectLst/>
                <a:latin typeface="Consolas" panose="020B0609020204030204" pitchFamily="49" charset="0"/>
              </a:rPr>
              <a:t> = </a:t>
            </a:r>
            <a:r>
              <a:rPr kumimoji="0" lang="en-US" altLang="en-US" sz="1600" b="0" i="0" u="none" strike="noStrike" cap="none" normalizeH="0" baseline="0" dirty="0">
                <a:ln>
                  <a:noFill/>
                </a:ln>
                <a:solidFill>
                  <a:srgbClr val="0000FF"/>
                </a:solidFill>
                <a:effectLst/>
                <a:latin typeface="Consolas" panose="020B0609020204030204" pitchFamily="49" charset="0"/>
              </a:rPr>
              <a:t>5</a:t>
            </a:r>
            <a:r>
              <a:rPr kumimoji="0" lang="en-US" altLang="en-US" sz="1600" b="0" i="0" u="none" strike="noStrike" cap="none" normalizeH="0" baseline="0" dirty="0">
                <a:ln>
                  <a:noFill/>
                </a:ln>
                <a:solidFill>
                  <a:srgbClr val="000000"/>
                </a:solidFill>
                <a:effectLst/>
                <a:latin typeface="Consolas" panose="020B0609020204030204" pitchFamily="49" charset="0"/>
              </a:rPr>
              <a:t>;</a:t>
            </a:r>
            <a:br>
              <a:rPr kumimoji="0" lang="en-US" altLang="en-US" sz="1600" b="0" i="0" u="none" strike="noStrike" cap="none" normalizeH="0" baseline="0" dirty="0">
                <a:ln>
                  <a:noFill/>
                </a:ln>
                <a:solidFill>
                  <a:srgbClr val="000000"/>
                </a:solidFill>
                <a:effectLst/>
                <a:latin typeface="Consolas" panose="020B0609020204030204" pitchFamily="49" charset="0"/>
              </a:rPr>
            </a:br>
            <a:r>
              <a:rPr kumimoji="0" lang="en-US" altLang="en-US" sz="1600" b="0" i="0" u="none" strike="noStrike" cap="none" normalizeH="0" baseline="0" dirty="0">
                <a:ln>
                  <a:noFill/>
                </a:ln>
                <a:solidFill>
                  <a:srgbClr val="000000"/>
                </a:solidFill>
                <a:effectLst/>
                <a:latin typeface="Consolas" panose="020B0609020204030204" pitchFamily="49" charset="0"/>
              </a:rPr>
              <a:t>        Double </a:t>
            </a:r>
            <a:r>
              <a:rPr kumimoji="0" lang="en-US" altLang="en-US" sz="1600" b="0" i="0" u="none" strike="noStrike" cap="none" normalizeH="0" baseline="0" dirty="0" err="1">
                <a:ln>
                  <a:noFill/>
                </a:ln>
                <a:solidFill>
                  <a:srgbClr val="000000"/>
                </a:solidFill>
                <a:effectLst/>
                <a:latin typeface="Consolas" panose="020B0609020204030204" pitchFamily="49" charset="0"/>
              </a:rPr>
              <a:t>myDouble</a:t>
            </a:r>
            <a:r>
              <a:rPr kumimoji="0" lang="en-US" altLang="en-US" sz="1600" b="0" i="0" u="none" strike="noStrike" cap="none" normalizeH="0" baseline="0" dirty="0">
                <a:ln>
                  <a:noFill/>
                </a:ln>
                <a:solidFill>
                  <a:srgbClr val="000000"/>
                </a:solidFill>
                <a:effectLst/>
                <a:latin typeface="Consolas" panose="020B0609020204030204" pitchFamily="49" charset="0"/>
              </a:rPr>
              <a:t> = </a:t>
            </a:r>
            <a:r>
              <a:rPr kumimoji="0" lang="en-US" altLang="en-US" sz="1600" b="0" i="0" u="none" strike="noStrike" cap="none" normalizeH="0" baseline="0" dirty="0">
                <a:ln>
                  <a:noFill/>
                </a:ln>
                <a:solidFill>
                  <a:srgbClr val="0000FF"/>
                </a:solidFill>
                <a:effectLst/>
                <a:latin typeface="Consolas" panose="020B0609020204030204" pitchFamily="49" charset="0"/>
              </a:rPr>
              <a:t>5.99</a:t>
            </a:r>
            <a:r>
              <a:rPr kumimoji="0" lang="en-US" altLang="en-US" sz="1600" b="0" i="0" u="none" strike="noStrike" cap="none" normalizeH="0" baseline="0" dirty="0">
                <a:ln>
                  <a:noFill/>
                </a:ln>
                <a:solidFill>
                  <a:srgbClr val="000000"/>
                </a:solidFill>
                <a:effectLst/>
                <a:latin typeface="Consolas" panose="020B0609020204030204" pitchFamily="49" charset="0"/>
              </a:rPr>
              <a:t>;</a:t>
            </a:r>
            <a:br>
              <a:rPr kumimoji="0" lang="en-US" altLang="en-US" sz="1600" b="0" i="0" u="none" strike="noStrike" cap="none" normalizeH="0" baseline="0" dirty="0">
                <a:ln>
                  <a:noFill/>
                </a:ln>
                <a:solidFill>
                  <a:srgbClr val="000000"/>
                </a:solidFill>
                <a:effectLst/>
                <a:latin typeface="Consolas" panose="020B0609020204030204" pitchFamily="49" charset="0"/>
              </a:rPr>
            </a:br>
            <a:r>
              <a:rPr kumimoji="0" lang="en-US" altLang="en-US" sz="1600" b="0" i="0" u="none" strike="noStrike" cap="none" normalizeH="0" baseline="0" dirty="0">
                <a:ln>
                  <a:noFill/>
                </a:ln>
                <a:solidFill>
                  <a:srgbClr val="000000"/>
                </a:solidFill>
                <a:effectLst/>
                <a:latin typeface="Consolas" panose="020B0609020204030204" pitchFamily="49" charset="0"/>
              </a:rPr>
              <a:t>        Character </a:t>
            </a:r>
            <a:r>
              <a:rPr kumimoji="0" lang="en-US" altLang="en-US" sz="1600" b="0" i="0" u="none" strike="noStrike" cap="none" normalizeH="0" baseline="0" dirty="0" err="1">
                <a:ln>
                  <a:noFill/>
                </a:ln>
                <a:solidFill>
                  <a:srgbClr val="000000"/>
                </a:solidFill>
                <a:effectLst/>
                <a:latin typeface="Consolas" panose="020B0609020204030204" pitchFamily="49" charset="0"/>
              </a:rPr>
              <a:t>myChar</a:t>
            </a:r>
            <a:r>
              <a:rPr kumimoji="0" lang="en-US" altLang="en-US" sz="1600" b="0" i="0" u="none" strike="noStrike" cap="none" normalizeH="0" baseline="0" dirty="0">
                <a:ln>
                  <a:noFill/>
                </a:ln>
                <a:solidFill>
                  <a:srgbClr val="000000"/>
                </a:solidFill>
                <a:effectLst/>
                <a:latin typeface="Consolas" panose="020B0609020204030204" pitchFamily="49" charset="0"/>
              </a:rPr>
              <a:t> = </a:t>
            </a:r>
            <a:r>
              <a:rPr kumimoji="0" lang="en-US" altLang="en-US" sz="1600" b="1" i="0" u="none" strike="noStrike" cap="none" normalizeH="0" baseline="0" dirty="0">
                <a:ln>
                  <a:noFill/>
                </a:ln>
                <a:solidFill>
                  <a:srgbClr val="008000"/>
                </a:solidFill>
                <a:effectLst/>
                <a:latin typeface="Consolas" panose="020B0609020204030204" pitchFamily="49" charset="0"/>
              </a:rPr>
              <a:t>'A'</a:t>
            </a:r>
            <a:r>
              <a:rPr kumimoji="0" lang="en-US" altLang="en-US" sz="1600" b="0" i="0" u="none" strike="noStrike" cap="none" normalizeH="0" baseline="0" dirty="0">
                <a:ln>
                  <a:noFill/>
                </a:ln>
                <a:solidFill>
                  <a:srgbClr val="000000"/>
                </a:solidFill>
                <a:effectLst/>
                <a:latin typeface="Consolas" panose="020B0609020204030204" pitchFamily="49" charset="0"/>
              </a:rPr>
              <a:t>;</a:t>
            </a:r>
            <a:br>
              <a:rPr kumimoji="0" lang="en-US" altLang="en-US" sz="1600" b="0" i="0" u="none" strike="noStrike" cap="none" normalizeH="0" baseline="0" dirty="0">
                <a:ln>
                  <a:noFill/>
                </a:ln>
                <a:solidFill>
                  <a:srgbClr val="000000"/>
                </a:solidFill>
                <a:effectLst/>
                <a:latin typeface="Consolas" panose="020B0609020204030204" pitchFamily="49" charset="0"/>
              </a:rPr>
            </a:b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err="1">
                <a:ln>
                  <a:noFill/>
                </a:ln>
                <a:solidFill>
                  <a:srgbClr val="000000"/>
                </a:solidFill>
                <a:effectLst/>
                <a:latin typeface="Consolas" panose="020B0609020204030204" pitchFamily="49" charset="0"/>
              </a:rPr>
              <a:t>System.</a:t>
            </a:r>
            <a:r>
              <a:rPr kumimoji="0" lang="en-US" altLang="en-US" sz="1600" b="1" i="1" u="none" strike="noStrike" cap="none" normalizeH="0" baseline="0" dirty="0" err="1">
                <a:ln>
                  <a:noFill/>
                </a:ln>
                <a:solidFill>
                  <a:srgbClr val="660E7A"/>
                </a:solidFill>
                <a:effectLst/>
                <a:latin typeface="Consolas" panose="020B0609020204030204" pitchFamily="49" charset="0"/>
              </a:rPr>
              <a:t>out</a:t>
            </a:r>
            <a:r>
              <a:rPr kumimoji="0" lang="en-US" altLang="en-US" sz="1600" b="0" i="0" u="none" strike="noStrike" cap="none" normalizeH="0" baseline="0" dirty="0" err="1">
                <a:ln>
                  <a:noFill/>
                </a:ln>
                <a:solidFill>
                  <a:srgbClr val="000000"/>
                </a:solidFill>
                <a:effectLst/>
                <a:latin typeface="Consolas" panose="020B0609020204030204" pitchFamily="49" charset="0"/>
              </a:rPr>
              <a:t>.println</a:t>
            </a:r>
            <a:r>
              <a:rPr kumimoji="0" lang="en-US" altLang="en-US" sz="1600" b="0" i="0" u="none" strike="noStrike" cap="none" normalizeH="0" baseline="0" dirty="0">
                <a:ln>
                  <a:noFill/>
                </a:ln>
                <a:solidFill>
                  <a:srgbClr val="000000"/>
                </a:solidFill>
                <a:effectLst/>
                <a:latin typeface="Consolas" panose="020B0609020204030204" pitchFamily="49" charset="0"/>
              </a:rPr>
              <a:t>(</a:t>
            </a:r>
            <a:r>
              <a:rPr kumimoji="0" lang="en-US" altLang="en-US" sz="1600" b="0" i="0" u="none" strike="noStrike" cap="none" normalizeH="0" baseline="0" dirty="0" err="1">
                <a:ln>
                  <a:noFill/>
                </a:ln>
                <a:solidFill>
                  <a:srgbClr val="000000"/>
                </a:solidFill>
                <a:effectLst/>
                <a:latin typeface="Consolas" panose="020B0609020204030204" pitchFamily="49" charset="0"/>
              </a:rPr>
              <a:t>myInt</a:t>
            </a:r>
            <a:r>
              <a:rPr kumimoji="0" lang="en-US" altLang="en-US" sz="1600" b="0" i="0" u="none" strike="noStrike" cap="none" normalizeH="0" baseline="0" dirty="0">
                <a:ln>
                  <a:noFill/>
                </a:ln>
                <a:solidFill>
                  <a:srgbClr val="000000"/>
                </a:solidFill>
                <a:effectLst/>
                <a:latin typeface="Consolas" panose="020B0609020204030204" pitchFamily="49" charset="0"/>
              </a:rPr>
              <a:t>);</a:t>
            </a:r>
            <a:br>
              <a:rPr kumimoji="0" lang="en-US" altLang="en-US" sz="1600" b="0" i="0" u="none" strike="noStrike" cap="none" normalizeH="0" baseline="0" dirty="0">
                <a:ln>
                  <a:noFill/>
                </a:ln>
                <a:solidFill>
                  <a:srgbClr val="000000"/>
                </a:solidFill>
                <a:effectLst/>
                <a:latin typeface="Consolas" panose="020B0609020204030204" pitchFamily="49" charset="0"/>
              </a:rPr>
            </a:b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err="1">
                <a:ln>
                  <a:noFill/>
                </a:ln>
                <a:solidFill>
                  <a:srgbClr val="000000"/>
                </a:solidFill>
                <a:effectLst/>
                <a:latin typeface="Consolas" panose="020B0609020204030204" pitchFamily="49" charset="0"/>
              </a:rPr>
              <a:t>System.</a:t>
            </a:r>
            <a:r>
              <a:rPr kumimoji="0" lang="en-US" altLang="en-US" sz="1600" b="1" i="1" u="none" strike="noStrike" cap="none" normalizeH="0" baseline="0" dirty="0" err="1">
                <a:ln>
                  <a:noFill/>
                </a:ln>
                <a:solidFill>
                  <a:srgbClr val="660E7A"/>
                </a:solidFill>
                <a:effectLst/>
                <a:latin typeface="Consolas" panose="020B0609020204030204" pitchFamily="49" charset="0"/>
              </a:rPr>
              <a:t>out</a:t>
            </a:r>
            <a:r>
              <a:rPr kumimoji="0" lang="en-US" altLang="en-US" sz="1600" b="0" i="0" u="none" strike="noStrike" cap="none" normalizeH="0" baseline="0" dirty="0" err="1">
                <a:ln>
                  <a:noFill/>
                </a:ln>
                <a:solidFill>
                  <a:srgbClr val="000000"/>
                </a:solidFill>
                <a:effectLst/>
                <a:latin typeface="Consolas" panose="020B0609020204030204" pitchFamily="49" charset="0"/>
              </a:rPr>
              <a:t>.println</a:t>
            </a:r>
            <a:r>
              <a:rPr kumimoji="0" lang="en-US" altLang="en-US" sz="1600" b="0" i="0" u="none" strike="noStrike" cap="none" normalizeH="0" baseline="0" dirty="0">
                <a:ln>
                  <a:noFill/>
                </a:ln>
                <a:solidFill>
                  <a:srgbClr val="000000"/>
                </a:solidFill>
                <a:effectLst/>
                <a:latin typeface="Consolas" panose="020B0609020204030204" pitchFamily="49" charset="0"/>
              </a:rPr>
              <a:t>(</a:t>
            </a:r>
            <a:r>
              <a:rPr kumimoji="0" lang="en-US" altLang="en-US" sz="1600" b="0" i="0" u="none" strike="noStrike" cap="none" normalizeH="0" baseline="0" dirty="0" err="1">
                <a:ln>
                  <a:noFill/>
                </a:ln>
                <a:solidFill>
                  <a:srgbClr val="000000"/>
                </a:solidFill>
                <a:effectLst/>
                <a:latin typeface="Consolas" panose="020B0609020204030204" pitchFamily="49" charset="0"/>
              </a:rPr>
              <a:t>myDouble</a:t>
            </a:r>
            <a:r>
              <a:rPr kumimoji="0" lang="en-US" altLang="en-US" sz="1600" b="0" i="0" u="none" strike="noStrike" cap="none" normalizeH="0" baseline="0" dirty="0">
                <a:ln>
                  <a:noFill/>
                </a:ln>
                <a:solidFill>
                  <a:srgbClr val="000000"/>
                </a:solidFill>
                <a:effectLst/>
                <a:latin typeface="Consolas" panose="020B0609020204030204" pitchFamily="49" charset="0"/>
              </a:rPr>
              <a:t>);</a:t>
            </a:r>
            <a:br>
              <a:rPr kumimoji="0" lang="en-US" altLang="en-US" sz="1600" b="0" i="0" u="none" strike="noStrike" cap="none" normalizeH="0" baseline="0" dirty="0">
                <a:ln>
                  <a:noFill/>
                </a:ln>
                <a:solidFill>
                  <a:srgbClr val="000000"/>
                </a:solidFill>
                <a:effectLst/>
                <a:latin typeface="Consolas" panose="020B0609020204030204" pitchFamily="49" charset="0"/>
              </a:rPr>
            </a:b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err="1">
                <a:ln>
                  <a:noFill/>
                </a:ln>
                <a:solidFill>
                  <a:srgbClr val="000000"/>
                </a:solidFill>
                <a:effectLst/>
                <a:latin typeface="Consolas" panose="020B0609020204030204" pitchFamily="49" charset="0"/>
              </a:rPr>
              <a:t>System.</a:t>
            </a:r>
            <a:r>
              <a:rPr kumimoji="0" lang="en-US" altLang="en-US" sz="1600" b="1" i="1" u="none" strike="noStrike" cap="none" normalizeH="0" baseline="0" dirty="0" err="1">
                <a:ln>
                  <a:noFill/>
                </a:ln>
                <a:solidFill>
                  <a:srgbClr val="660E7A"/>
                </a:solidFill>
                <a:effectLst/>
                <a:latin typeface="Consolas" panose="020B0609020204030204" pitchFamily="49" charset="0"/>
              </a:rPr>
              <a:t>out</a:t>
            </a:r>
            <a:r>
              <a:rPr kumimoji="0" lang="en-US" altLang="en-US" sz="1600" b="0" i="0" u="none" strike="noStrike" cap="none" normalizeH="0" baseline="0" dirty="0" err="1">
                <a:ln>
                  <a:noFill/>
                </a:ln>
                <a:solidFill>
                  <a:srgbClr val="000000"/>
                </a:solidFill>
                <a:effectLst/>
                <a:latin typeface="Consolas" panose="020B0609020204030204" pitchFamily="49" charset="0"/>
              </a:rPr>
              <a:t>.println</a:t>
            </a:r>
            <a:r>
              <a:rPr kumimoji="0" lang="en-US" altLang="en-US" sz="1600" b="0" i="0" u="none" strike="noStrike" cap="none" normalizeH="0" baseline="0" dirty="0">
                <a:ln>
                  <a:noFill/>
                </a:ln>
                <a:solidFill>
                  <a:srgbClr val="000000"/>
                </a:solidFill>
                <a:effectLst/>
                <a:latin typeface="Consolas" panose="020B0609020204030204" pitchFamily="49" charset="0"/>
              </a:rPr>
              <a:t>(</a:t>
            </a:r>
            <a:r>
              <a:rPr kumimoji="0" lang="en-US" altLang="en-US" sz="1600" b="0" i="0" u="none" strike="noStrike" cap="none" normalizeH="0" baseline="0" dirty="0" err="1">
                <a:ln>
                  <a:noFill/>
                </a:ln>
                <a:solidFill>
                  <a:srgbClr val="000000"/>
                </a:solidFill>
                <a:effectLst/>
                <a:latin typeface="Consolas" panose="020B0609020204030204" pitchFamily="49" charset="0"/>
              </a:rPr>
              <a:t>myChar</a:t>
            </a:r>
            <a:r>
              <a:rPr kumimoji="0" lang="en-US" altLang="en-US" sz="1600" b="0" i="0" u="none" strike="noStrike" cap="none" normalizeH="0" baseline="0" dirty="0">
                <a:ln>
                  <a:noFill/>
                </a:ln>
                <a:solidFill>
                  <a:srgbClr val="000000"/>
                </a:solidFill>
                <a:effectLst/>
                <a:latin typeface="Consolas" panose="020B0609020204030204" pitchFamily="49" charset="0"/>
              </a:rPr>
              <a:t>);</a:t>
            </a:r>
            <a:br>
              <a:rPr kumimoji="0" lang="en-US" altLang="en-US" sz="1600" b="0" i="0" u="none" strike="noStrike" cap="none" normalizeH="0" baseline="0" dirty="0">
                <a:ln>
                  <a:noFill/>
                </a:ln>
                <a:solidFill>
                  <a:srgbClr val="000000"/>
                </a:solidFill>
                <a:effectLst/>
                <a:latin typeface="Consolas" panose="020B0609020204030204" pitchFamily="49" charset="0"/>
              </a:rPr>
            </a:br>
            <a:r>
              <a:rPr kumimoji="0" lang="en-US" altLang="en-US" sz="1600" b="0" i="0" u="none" strike="noStrike" cap="none" normalizeH="0" baseline="0" dirty="0">
                <a:ln>
                  <a:noFill/>
                </a:ln>
                <a:solidFill>
                  <a:srgbClr val="000000"/>
                </a:solidFill>
                <a:effectLst/>
                <a:latin typeface="Consolas" panose="020B0609020204030204" pitchFamily="49" charset="0"/>
              </a:rPr>
              <a:t>    }</a:t>
            </a:r>
            <a:br>
              <a:rPr kumimoji="0" lang="en-US" altLang="en-US" sz="1600" b="0" i="0" u="none" strike="noStrike" cap="none" normalizeH="0" baseline="0" dirty="0">
                <a:ln>
                  <a:noFill/>
                </a:ln>
                <a:solidFill>
                  <a:srgbClr val="000000"/>
                </a:solidFill>
                <a:effectLst/>
                <a:latin typeface="Consolas" panose="020B0609020204030204" pitchFamily="49" charset="0"/>
              </a:rPr>
            </a:br>
            <a:r>
              <a:rPr kumimoji="0" lang="en-US" altLang="en-US" sz="1600" b="0" i="0" u="none" strike="noStrike" cap="none" normalizeH="0" baseline="0" dirty="0">
                <a:ln>
                  <a:noFill/>
                </a:ln>
                <a:solidFill>
                  <a:srgbClr val="000000"/>
                </a:solidFill>
                <a:effectLst/>
                <a:latin typeface="Consolas" panose="020B0609020204030204" pitchFamily="49" charset="0"/>
              </a:rPr>
              <a:t>}</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88859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12958F-B082-4745-84BD-9476A6BBC557}"/>
              </a:ext>
            </a:extLst>
          </p:cNvPr>
          <p:cNvSpPr>
            <a:spLocks noGrp="1"/>
          </p:cNvSpPr>
          <p:nvPr>
            <p:ph type="title"/>
          </p:nvPr>
        </p:nvSpPr>
        <p:spPr/>
        <p:txBody>
          <a:bodyPr/>
          <a:lstStyle/>
          <a:p>
            <a:r>
              <a:rPr lang="en-US" dirty="0">
                <a:solidFill>
                  <a:srgbClr val="0070C0"/>
                </a:solidFill>
                <a:latin typeface="Times New Roman" panose="02020603050405020304" pitchFamily="18" charset="0"/>
                <a:cs typeface="Times New Roman" panose="02020603050405020304" pitchFamily="18" charset="0"/>
              </a:rPr>
              <a:t>Java Exceptions</a:t>
            </a:r>
          </a:p>
        </p:txBody>
      </p:sp>
      <p:sp>
        <p:nvSpPr>
          <p:cNvPr id="5" name="Content Placeholder 2">
            <a:extLst>
              <a:ext uri="{FF2B5EF4-FFF2-40B4-BE49-F238E27FC236}">
                <a16:creationId xmlns:a16="http://schemas.microsoft.com/office/drawing/2014/main" id="{6AF5DBE1-EE41-4D0E-BA8E-8B5BA70A9156}"/>
              </a:ext>
            </a:extLst>
          </p:cNvPr>
          <p:cNvSpPr txBox="1">
            <a:spLocks/>
          </p:cNvSpPr>
          <p:nvPr/>
        </p:nvSpPr>
        <p:spPr>
          <a:xfrm>
            <a:off x="838202" y="1880371"/>
            <a:ext cx="10515598" cy="451155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err="1">
                <a:latin typeface="Times New Roman" panose="02020603050405020304" pitchFamily="18" charset="0"/>
                <a:cs typeface="Times New Roman" panose="02020603050405020304" pitchFamily="18" charset="0"/>
              </a:rPr>
              <a:t>Dùng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để</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xử</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lý</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ngoại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lệ</a:t>
            </a:r>
            <a:endParaRPr lang="en-US" sz="2000" dirty="0">
              <a:latin typeface="Times New Roman" panose="02020603050405020304" pitchFamily="18" charset="0"/>
              <a:cs typeface="Times New Roman" panose="02020603050405020304" pitchFamily="18" charset="0"/>
            </a:endParaRPr>
          </a:p>
          <a:p>
            <a:r>
              <a:rPr lang="en-US" sz="2000" dirty="0" err="1">
                <a:latin typeface="Times New Roman" panose="02020603050405020304" pitchFamily="18" charset="0"/>
                <a:cs typeface="Times New Roman" panose="02020603050405020304" pitchFamily="18" charset="0"/>
              </a:rPr>
              <a:t>Ví</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dụ</a:t>
            </a:r>
            <a:r>
              <a:rPr lang="en-US" sz="2000" dirty="0">
                <a:latin typeface="Times New Roman" panose="02020603050405020304" pitchFamily="18" charset="0"/>
                <a:cs typeface="Times New Roman" panose="02020603050405020304" pitchFamily="18" charset="0"/>
              </a:rPr>
              <a:t>: chia </a:t>
            </a:r>
            <a:r>
              <a:rPr lang="en-US" sz="2000" dirty="0" err="1">
                <a:latin typeface="Times New Roman" panose="02020603050405020304" pitchFamily="18" charset="0"/>
                <a:cs typeface="Times New Roman" panose="02020603050405020304" pitchFamily="18" charset="0"/>
              </a:rPr>
              <a:t>cho</a:t>
            </a:r>
            <a:r>
              <a:rPr lang="en-US" sz="2000" dirty="0">
                <a:latin typeface="Times New Roman" panose="02020603050405020304" pitchFamily="18" charset="0"/>
                <a:cs typeface="Times New Roman" panose="02020603050405020304" pitchFamily="18" charset="0"/>
              </a:rPr>
              <a:t> 0, </a:t>
            </a:r>
            <a:r>
              <a:rPr lang="en-US" sz="2000" dirty="0" err="1">
                <a:latin typeface="Times New Roman" panose="02020603050405020304" pitchFamily="18" charset="0"/>
                <a:cs typeface="Times New Roman" panose="02020603050405020304" pitchFamily="18" charset="0"/>
              </a:rPr>
              <a:t>lấy</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phần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tử</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nằm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ngoài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kích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a:t>
            </a:r>
            <a:r>
              <a:rPr lang="vi-VN" sz="2000" dirty="0">
                <a:latin typeface="Times New Roman" panose="02020603050405020304" pitchFamily="18" charset="0"/>
                <a:cs typeface="Times New Roman" panose="02020603050405020304" pitchFamily="18" charset="0"/>
              </a:rPr>
              <a:t>ư</a:t>
            </a:r>
            <a:r>
              <a:rPr lang="en-US" sz="2000" dirty="0" err="1">
                <a:latin typeface="Times New Roman" panose="02020603050405020304" pitchFamily="18" charset="0"/>
                <a:cs typeface="Times New Roman" panose="02020603050405020304" pitchFamily="18" charset="0"/>
              </a:rPr>
              <a:t>ớc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của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mảng</a:t>
            </a:r>
            <a:r>
              <a:rPr lang="en-US" sz="2000" dirty="0">
                <a:latin typeface="Times New Roman" panose="02020603050405020304" pitchFamily="18" charset="0"/>
                <a:cs typeface="Times New Roman" panose="02020603050405020304" pitchFamily="18" charset="0"/>
              </a:rPr>
              <a:t>,…</a:t>
            </a:r>
          </a:p>
          <a:p>
            <a:r>
              <a:rPr lang="en-US" sz="2000" dirty="0" err="1">
                <a:latin typeface="Times New Roman" panose="02020603050405020304" pitchFamily="18" charset="0"/>
                <a:cs typeface="Times New Roman" panose="02020603050405020304" pitchFamily="18" charset="0"/>
              </a:rPr>
              <a:t>Cú</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pháp</a:t>
            </a:r>
            <a:r>
              <a:rPr lang="en-US" sz="2000" dirty="0">
                <a:latin typeface="Times New Roman" panose="02020603050405020304" pitchFamily="18" charset="0"/>
                <a:cs typeface="Times New Roman" panose="02020603050405020304" pitchFamily="18" charset="0"/>
              </a:rPr>
              <a:t>:</a:t>
            </a:r>
            <a:endParaRPr lang="en-US" sz="2000" dirty="0">
              <a:latin typeface="Consolas" panose="020B0609020204030204" pitchFamily="49" charset="0"/>
              <a:cs typeface="Times New Roman" panose="02020603050405020304" pitchFamily="18" charset="0"/>
            </a:endParaRPr>
          </a:p>
        </p:txBody>
      </p:sp>
      <p:sp>
        <p:nvSpPr>
          <p:cNvPr id="6" name="Rectangle 2">
            <a:extLst>
              <a:ext uri="{FF2B5EF4-FFF2-40B4-BE49-F238E27FC236}">
                <a16:creationId xmlns:a16="http://schemas.microsoft.com/office/drawing/2014/main" id="{B6AB20F0-31C7-4464-A6DF-5FF5757B27D4}"/>
              </a:ext>
            </a:extLst>
          </p:cNvPr>
          <p:cNvSpPr>
            <a:spLocks noChangeArrowheads="1"/>
          </p:cNvSpPr>
          <p:nvPr/>
        </p:nvSpPr>
        <p:spPr bwMode="auto">
          <a:xfrm>
            <a:off x="0" y="74711"/>
            <a:ext cx="184731" cy="30777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
        <p:nvSpPr>
          <p:cNvPr id="4" name="Rectangle 2">
            <a:extLst>
              <a:ext uri="{FF2B5EF4-FFF2-40B4-BE49-F238E27FC236}">
                <a16:creationId xmlns:a16="http://schemas.microsoft.com/office/drawing/2014/main" id="{01F1AD81-802F-47FB-9DAB-626E173323F4}"/>
              </a:ext>
            </a:extLst>
          </p:cNvPr>
          <p:cNvSpPr>
            <a:spLocks noChangeArrowheads="1"/>
          </p:cNvSpPr>
          <p:nvPr/>
        </p:nvSpPr>
        <p:spPr bwMode="auto">
          <a:xfrm>
            <a:off x="1890943" y="3225658"/>
            <a:ext cx="3999813" cy="156966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000080"/>
                </a:solidFill>
                <a:effectLst/>
                <a:latin typeface="Consolas" panose="020B0609020204030204" pitchFamily="49" charset="0"/>
              </a:rPr>
              <a:t>try </a:t>
            </a:r>
            <a:r>
              <a:rPr kumimoji="0" lang="en-US" altLang="en-US" sz="1600" b="0" i="0" u="none" strike="noStrike" cap="none" normalizeH="0" baseline="0" dirty="0">
                <a:ln>
                  <a:noFill/>
                </a:ln>
                <a:solidFill>
                  <a:srgbClr val="000000"/>
                </a:solidFill>
                <a:effectLst/>
                <a:latin typeface="Consolas" panose="020B0609020204030204" pitchFamily="49" charset="0"/>
              </a:rPr>
              <a:t>{</a:t>
            </a:r>
            <a:br>
              <a:rPr kumimoji="0" lang="en-US" altLang="en-US" sz="1600" b="0" i="0" u="none" strike="noStrike" cap="none" normalizeH="0" baseline="0" dirty="0">
                <a:ln>
                  <a:noFill/>
                </a:ln>
                <a:solidFill>
                  <a:srgbClr val="000000"/>
                </a:solidFill>
                <a:effectLst/>
                <a:latin typeface="Consolas" panose="020B0609020204030204" pitchFamily="49" charset="0"/>
              </a:rPr>
            </a:br>
            <a:r>
              <a:rPr kumimoji="0" lang="en-US" altLang="en-US" sz="1600" b="0" i="1" u="none" strike="noStrike" cap="none" normalizeH="0" baseline="0" dirty="0">
                <a:ln>
                  <a:noFill/>
                </a:ln>
                <a:solidFill>
                  <a:srgbClr val="808080"/>
                </a:solidFill>
                <a:effectLst/>
                <a:latin typeface="Consolas" panose="020B0609020204030204" pitchFamily="49" charset="0"/>
              </a:rPr>
              <a:t>//  Block of code to try</a:t>
            </a:r>
            <a:br>
              <a:rPr kumimoji="0" lang="en-US" altLang="en-US" sz="1600" b="0" i="1" u="none" strike="noStrike" cap="none" normalizeH="0" baseline="0" dirty="0">
                <a:ln>
                  <a:noFill/>
                </a:ln>
                <a:solidFill>
                  <a:srgbClr val="808080"/>
                </a:solidFill>
                <a:effectLst/>
                <a:latin typeface="Consolas" panose="020B0609020204030204" pitchFamily="49" charset="0"/>
              </a:rPr>
            </a:br>
            <a:r>
              <a:rPr kumimoji="0" lang="en-US" altLang="en-US" sz="1600" b="0" i="0" u="none" strike="noStrike" cap="none" normalizeH="0" baseline="0" dirty="0">
                <a:ln>
                  <a:noFill/>
                </a:ln>
                <a:solidFill>
                  <a:srgbClr val="000000"/>
                </a:solidFill>
                <a:effectLst/>
                <a:latin typeface="Consolas" panose="020B0609020204030204" pitchFamily="49" charset="0"/>
              </a:rPr>
              <a:t>}</a:t>
            </a:r>
            <a:br>
              <a:rPr kumimoji="0" lang="en-US" altLang="en-US" sz="1600" b="0" i="0" u="none" strike="noStrike" cap="none" normalizeH="0" baseline="0" dirty="0">
                <a:ln>
                  <a:noFill/>
                </a:ln>
                <a:solidFill>
                  <a:srgbClr val="000000"/>
                </a:solidFill>
                <a:effectLst/>
                <a:latin typeface="Consolas" panose="020B0609020204030204" pitchFamily="49" charset="0"/>
              </a:rPr>
            </a:br>
            <a:r>
              <a:rPr kumimoji="0" lang="en-US" altLang="en-US" sz="1600" b="1" i="0" u="none" strike="noStrike" cap="none" normalizeH="0" baseline="0" dirty="0">
                <a:ln>
                  <a:noFill/>
                </a:ln>
                <a:solidFill>
                  <a:srgbClr val="000080"/>
                </a:solidFill>
                <a:effectLst/>
                <a:latin typeface="Consolas" panose="020B0609020204030204" pitchFamily="49" charset="0"/>
              </a:rPr>
              <a:t>catch</a:t>
            </a:r>
            <a:r>
              <a:rPr kumimoji="0" lang="en-US" altLang="en-US" sz="1600" b="0" i="0" u="none" strike="noStrike" cap="none" normalizeH="0" baseline="0" dirty="0">
                <a:ln>
                  <a:noFill/>
                </a:ln>
                <a:solidFill>
                  <a:srgbClr val="000000"/>
                </a:solidFill>
                <a:effectLst/>
                <a:latin typeface="Consolas" panose="020B0609020204030204" pitchFamily="49" charset="0"/>
              </a:rPr>
              <a:t>(Exception e) {</a:t>
            </a:r>
            <a:br>
              <a:rPr kumimoji="0" lang="en-US" altLang="en-US" sz="1600" b="0" i="0" u="none" strike="noStrike" cap="none" normalizeH="0" baseline="0" dirty="0">
                <a:ln>
                  <a:noFill/>
                </a:ln>
                <a:solidFill>
                  <a:srgbClr val="000000"/>
                </a:solidFill>
                <a:effectLst/>
                <a:latin typeface="Consolas" panose="020B0609020204030204" pitchFamily="49" charset="0"/>
              </a:rPr>
            </a:br>
            <a:r>
              <a:rPr kumimoji="0" lang="en-US" altLang="en-US" sz="1600" b="0" i="1" u="none" strike="noStrike" cap="none" normalizeH="0" baseline="0" dirty="0">
                <a:ln>
                  <a:noFill/>
                </a:ln>
                <a:solidFill>
                  <a:srgbClr val="808080"/>
                </a:solidFill>
                <a:effectLst/>
                <a:latin typeface="Consolas" panose="020B0609020204030204" pitchFamily="49" charset="0"/>
              </a:rPr>
              <a:t>//  Block of code to handle errors</a:t>
            </a:r>
            <a:br>
              <a:rPr kumimoji="0" lang="en-US" altLang="en-US" sz="1600" b="0" i="1" u="none" strike="noStrike" cap="none" normalizeH="0" baseline="0" dirty="0">
                <a:ln>
                  <a:noFill/>
                </a:ln>
                <a:solidFill>
                  <a:srgbClr val="808080"/>
                </a:solidFill>
                <a:effectLst/>
                <a:latin typeface="Consolas" panose="020B0609020204030204" pitchFamily="49" charset="0"/>
              </a:rPr>
            </a:br>
            <a:r>
              <a:rPr kumimoji="0" lang="en-US" altLang="en-US" sz="1600" b="0" i="0" u="none" strike="noStrike" cap="none" normalizeH="0" baseline="0" dirty="0">
                <a:ln>
                  <a:noFill/>
                </a:ln>
                <a:solidFill>
                  <a:srgbClr val="000000"/>
                </a:solidFill>
                <a:effectLst/>
                <a:latin typeface="Consolas" panose="020B0609020204030204" pitchFamily="49" charset="0"/>
              </a:rPr>
              <a:t>}</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590134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12958F-B082-4745-84BD-9476A6BBC557}"/>
              </a:ext>
            </a:extLst>
          </p:cNvPr>
          <p:cNvSpPr>
            <a:spLocks noGrp="1"/>
          </p:cNvSpPr>
          <p:nvPr>
            <p:ph type="title"/>
          </p:nvPr>
        </p:nvSpPr>
        <p:spPr/>
        <p:txBody>
          <a:bodyPr/>
          <a:lstStyle/>
          <a:p>
            <a:r>
              <a:rPr lang="en-US" dirty="0">
                <a:solidFill>
                  <a:srgbClr val="0070C0"/>
                </a:solidFill>
                <a:latin typeface="Times New Roman" panose="02020603050405020304" pitchFamily="18" charset="0"/>
                <a:cs typeface="Times New Roman" panose="02020603050405020304" pitchFamily="18" charset="0"/>
              </a:rPr>
              <a:t>Java Classes/Objects</a:t>
            </a:r>
          </a:p>
        </p:txBody>
      </p:sp>
      <p:sp>
        <p:nvSpPr>
          <p:cNvPr id="3" name="Content Placeholder 2">
            <a:extLst>
              <a:ext uri="{FF2B5EF4-FFF2-40B4-BE49-F238E27FC236}">
                <a16:creationId xmlns:a16="http://schemas.microsoft.com/office/drawing/2014/main" id="{4C7CCFD0-A84C-4CBD-8949-3F44A1A39E13}"/>
              </a:ext>
            </a:extLst>
          </p:cNvPr>
          <p:cNvSpPr>
            <a:spLocks noGrp="1"/>
          </p:cNvSpPr>
          <p:nvPr>
            <p:ph idx="1"/>
          </p:nvPr>
        </p:nvSpPr>
        <p:spPr>
          <a:xfrm>
            <a:off x="838199" y="1825625"/>
            <a:ext cx="10515599" cy="1603375"/>
          </a:xfrm>
        </p:spPr>
        <p:txBody>
          <a:bodyPr>
            <a:normAutofit/>
          </a:bodyPr>
          <a:lstStyle/>
          <a:p>
            <a:r>
              <a:rPr lang="en-US" sz="2400" dirty="0" err="1">
                <a:latin typeface="Times New Roman" panose="02020603050405020304" pitchFamily="18" charset="0"/>
                <a:cs typeface="Times New Roman" panose="02020603050405020304" pitchFamily="18" charset="0"/>
              </a:rPr>
              <a:t>Để</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tạo</a:t>
            </a:r>
            <a:r>
              <a:rPr lang="en-US" sz="2400" dirty="0">
                <a:latin typeface="Times New Roman" panose="02020603050405020304" pitchFamily="18" charset="0"/>
                <a:cs typeface="Times New Roman" panose="02020603050405020304" pitchFamily="18" charset="0"/>
              </a:rPr>
              <a:t> 1 class, </a:t>
            </a:r>
            <a:r>
              <a:rPr lang="en-US" sz="2400" dirty="0" err="1">
                <a:latin typeface="Times New Roman" panose="02020603050405020304" pitchFamily="18" charset="0"/>
                <a:cs typeface="Times New Roman" panose="02020603050405020304" pitchFamily="18" charset="0"/>
              </a:rPr>
              <a:t>sử</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dụng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từ</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khóa</a:t>
            </a:r>
            <a:r>
              <a:rPr lang="en-US" sz="2400" dirty="0">
                <a:latin typeface="Times New Roman" panose="02020603050405020304" pitchFamily="18" charset="0"/>
                <a:cs typeface="Times New Roman" panose="02020603050405020304" pitchFamily="18" charset="0"/>
              </a:rPr>
              <a:t> </a:t>
            </a:r>
            <a:r>
              <a:rPr lang="en-US" sz="2400" dirty="0">
                <a:solidFill>
                  <a:srgbClr val="C00000"/>
                </a:solidFill>
                <a:latin typeface="Consolas" panose="020B0609020204030204" pitchFamily="49" charset="0"/>
                <a:cs typeface="Times New Roman" panose="02020603050405020304" pitchFamily="18" charset="0"/>
              </a:rPr>
              <a:t>class</a:t>
            </a:r>
          </a:p>
          <a:p>
            <a:pPr marL="0" indent="0">
              <a:buNone/>
            </a:pPr>
            <a:endParaRPr lang="vi-VN" sz="2000" dirty="0">
              <a:latin typeface="Times New Roman" panose="02020603050405020304" pitchFamily="18" charset="0"/>
              <a:cs typeface="Times New Roman" panose="02020603050405020304" pitchFamily="18" charset="0"/>
            </a:endParaRPr>
          </a:p>
        </p:txBody>
      </p:sp>
      <p:sp>
        <p:nvSpPr>
          <p:cNvPr id="6" name="Rectangle 1">
            <a:extLst>
              <a:ext uri="{FF2B5EF4-FFF2-40B4-BE49-F238E27FC236}">
                <a16:creationId xmlns:a16="http://schemas.microsoft.com/office/drawing/2014/main" id="{A22002D6-F458-433A-B671-B456861FF67F}"/>
              </a:ext>
            </a:extLst>
          </p:cNvPr>
          <p:cNvSpPr>
            <a:spLocks noChangeArrowheads="1"/>
          </p:cNvSpPr>
          <p:nvPr/>
        </p:nvSpPr>
        <p:spPr bwMode="auto">
          <a:xfrm>
            <a:off x="1020932" y="2405822"/>
            <a:ext cx="3089429" cy="92333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000080"/>
                </a:solidFill>
                <a:effectLst/>
                <a:latin typeface="Consolas" panose="020B0609020204030204" pitchFamily="49" charset="0"/>
              </a:rPr>
              <a:t>public class </a:t>
            </a:r>
            <a:r>
              <a:rPr kumimoji="0" lang="en-US" altLang="en-US" b="0" i="0" u="none" strike="noStrike" cap="none" normalizeH="0" baseline="0" dirty="0" err="1">
                <a:ln>
                  <a:noFill/>
                </a:ln>
                <a:solidFill>
                  <a:srgbClr val="000000"/>
                </a:solidFill>
                <a:effectLst/>
                <a:latin typeface="Consolas" panose="020B0609020204030204" pitchFamily="49" charset="0"/>
              </a:rPr>
              <a:t>MyClass</a:t>
            </a:r>
            <a:r>
              <a:rPr kumimoji="0" lang="en-US" altLang="en-US" b="0" i="0" u="none" strike="noStrike" cap="none" normalizeH="0" baseline="0" dirty="0">
                <a:ln>
                  <a:noFill/>
                </a:ln>
                <a:solidFill>
                  <a:srgbClr val="000000"/>
                </a:solidFill>
                <a:effectLst/>
                <a:latin typeface="Consolas" panose="020B0609020204030204" pitchFamily="49" charset="0"/>
              </a:rPr>
              <a:t> {</a:t>
            </a: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1" i="0" u="none" strike="noStrike" cap="none" normalizeH="0" baseline="0" dirty="0">
                <a:ln>
                  <a:noFill/>
                </a:ln>
                <a:solidFill>
                  <a:srgbClr val="000080"/>
                </a:solidFill>
                <a:effectLst/>
                <a:latin typeface="Consolas" panose="020B0609020204030204" pitchFamily="49" charset="0"/>
              </a:rPr>
              <a:t>int </a:t>
            </a:r>
            <a:r>
              <a:rPr kumimoji="0" lang="en-US" altLang="en-US" b="1" i="0" u="none" strike="noStrike" cap="none" normalizeH="0" baseline="0" dirty="0">
                <a:ln>
                  <a:noFill/>
                </a:ln>
                <a:solidFill>
                  <a:srgbClr val="660E7A"/>
                </a:solidFill>
                <a:effectLst/>
                <a:latin typeface="Consolas" panose="020B0609020204030204" pitchFamily="49" charset="0"/>
              </a:rPr>
              <a:t>x </a:t>
            </a: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a:ln>
                  <a:noFill/>
                </a:ln>
                <a:solidFill>
                  <a:srgbClr val="0000FF"/>
                </a:solidFill>
                <a:effectLst/>
                <a:latin typeface="Consolas" panose="020B0609020204030204" pitchFamily="49" charset="0"/>
              </a:rPr>
              <a:t>5</a:t>
            </a:r>
            <a:r>
              <a:rPr kumimoji="0" lang="en-US" altLang="en-US" b="0" i="0" u="none" strike="noStrike" cap="none" normalizeH="0" baseline="0" dirty="0">
                <a:ln>
                  <a:noFill/>
                </a:ln>
                <a:solidFill>
                  <a:srgbClr val="000000"/>
                </a:solidFill>
                <a:effectLst/>
                <a:latin typeface="Consolas" panose="020B0609020204030204" pitchFamily="49" charset="0"/>
              </a:rPr>
              <a:t>;</a:t>
            </a: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
        <p:nvSpPr>
          <p:cNvPr id="7" name="Content Placeholder 2">
            <a:extLst>
              <a:ext uri="{FF2B5EF4-FFF2-40B4-BE49-F238E27FC236}">
                <a16:creationId xmlns:a16="http://schemas.microsoft.com/office/drawing/2014/main" id="{D6C45FDA-E5EF-4CD9-AC24-06D9B4B7A2F3}"/>
              </a:ext>
            </a:extLst>
          </p:cNvPr>
          <p:cNvSpPr txBox="1">
            <a:spLocks/>
          </p:cNvSpPr>
          <p:nvPr/>
        </p:nvSpPr>
        <p:spPr>
          <a:xfrm>
            <a:off x="838198" y="3563937"/>
            <a:ext cx="10515599" cy="16033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err="1">
                <a:latin typeface="Times New Roman" panose="02020603050405020304" pitchFamily="18" charset="0"/>
                <a:cs typeface="Times New Roman" panose="02020603050405020304" pitchFamily="18" charset="0"/>
              </a:rPr>
              <a:t>Để</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tạo</a:t>
            </a:r>
            <a:r>
              <a:rPr lang="en-US" sz="2400" dirty="0">
                <a:latin typeface="Times New Roman" panose="02020603050405020304" pitchFamily="18" charset="0"/>
                <a:cs typeface="Times New Roman" panose="02020603050405020304" pitchFamily="18" charset="0"/>
              </a:rPr>
              <a:t> 1 object, </a:t>
            </a:r>
            <a:r>
              <a:rPr lang="en-US" sz="2400" dirty="0" err="1">
                <a:latin typeface="Times New Roman" panose="02020603050405020304" pitchFamily="18" charset="0"/>
                <a:cs typeface="Times New Roman" panose="02020603050405020304" pitchFamily="18" charset="0"/>
              </a:rPr>
              <a:t>sử</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dụng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từ</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khóa</a:t>
            </a:r>
            <a:r>
              <a:rPr lang="en-US" sz="2400" dirty="0">
                <a:latin typeface="Times New Roman" panose="02020603050405020304" pitchFamily="18" charset="0"/>
                <a:cs typeface="Times New Roman" panose="02020603050405020304" pitchFamily="18" charset="0"/>
              </a:rPr>
              <a:t> </a:t>
            </a:r>
            <a:r>
              <a:rPr lang="en-US" sz="2400" dirty="0">
                <a:solidFill>
                  <a:srgbClr val="C00000"/>
                </a:solidFill>
                <a:latin typeface="Consolas" panose="020B0609020204030204" pitchFamily="49" charset="0"/>
                <a:cs typeface="Times New Roman" panose="02020603050405020304" pitchFamily="18" charset="0"/>
              </a:rPr>
              <a:t>new</a:t>
            </a:r>
          </a:p>
          <a:p>
            <a:pPr marL="0" indent="0">
              <a:buFont typeface="Arial" panose="020B0604020202020204" pitchFamily="34" charset="0"/>
              <a:buNone/>
            </a:pPr>
            <a:endParaRPr lang="vi-VN" sz="2000" dirty="0">
              <a:latin typeface="Times New Roman" panose="02020603050405020304" pitchFamily="18" charset="0"/>
              <a:cs typeface="Times New Roman" panose="02020603050405020304" pitchFamily="18" charset="0"/>
            </a:endParaRPr>
          </a:p>
        </p:txBody>
      </p:sp>
      <p:sp>
        <p:nvSpPr>
          <p:cNvPr id="8" name="Rectangle 2">
            <a:extLst>
              <a:ext uri="{FF2B5EF4-FFF2-40B4-BE49-F238E27FC236}">
                <a16:creationId xmlns:a16="http://schemas.microsoft.com/office/drawing/2014/main" id="{9D4E9902-E544-4245-8626-31E4CD882519}"/>
              </a:ext>
            </a:extLst>
          </p:cNvPr>
          <p:cNvSpPr>
            <a:spLocks noChangeArrowheads="1"/>
          </p:cNvSpPr>
          <p:nvPr/>
        </p:nvSpPr>
        <p:spPr bwMode="auto">
          <a:xfrm>
            <a:off x="1020932" y="4148087"/>
            <a:ext cx="7821227" cy="230832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000080"/>
                </a:solidFill>
                <a:effectLst/>
                <a:latin typeface="Consolas" panose="020B0609020204030204" pitchFamily="49" charset="0"/>
              </a:rPr>
              <a:t>public class </a:t>
            </a:r>
            <a:r>
              <a:rPr kumimoji="0" lang="en-US" altLang="en-US" b="0" i="0" u="none" strike="noStrike" cap="none" normalizeH="0" baseline="0" dirty="0" err="1">
                <a:ln>
                  <a:noFill/>
                </a:ln>
                <a:solidFill>
                  <a:srgbClr val="000000"/>
                </a:solidFill>
                <a:effectLst/>
                <a:latin typeface="Consolas" panose="020B0609020204030204" pitchFamily="49" charset="0"/>
              </a:rPr>
              <a:t>MyClass</a:t>
            </a:r>
            <a:r>
              <a:rPr kumimoji="0" lang="en-US" altLang="en-US" b="0" i="0" u="none" strike="noStrike" cap="none" normalizeH="0" baseline="0" dirty="0">
                <a:ln>
                  <a:noFill/>
                </a:ln>
                <a:solidFill>
                  <a:srgbClr val="000000"/>
                </a:solidFill>
                <a:effectLst/>
                <a:latin typeface="Consolas" panose="020B0609020204030204" pitchFamily="49" charset="0"/>
              </a:rPr>
              <a:t> {</a:t>
            </a: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1" i="0" u="none" strike="noStrike" cap="none" normalizeH="0" baseline="0" dirty="0">
                <a:ln>
                  <a:noFill/>
                </a:ln>
                <a:solidFill>
                  <a:srgbClr val="000080"/>
                </a:solidFill>
                <a:effectLst/>
                <a:latin typeface="Consolas" panose="020B0609020204030204" pitchFamily="49" charset="0"/>
              </a:rPr>
              <a:t>int </a:t>
            </a:r>
            <a:r>
              <a:rPr kumimoji="0" lang="en-US" altLang="en-US" b="1" i="0" u="none" strike="noStrike" cap="none" normalizeH="0" baseline="0" dirty="0">
                <a:ln>
                  <a:noFill/>
                </a:ln>
                <a:solidFill>
                  <a:srgbClr val="660E7A"/>
                </a:solidFill>
                <a:effectLst/>
                <a:latin typeface="Consolas" panose="020B0609020204030204" pitchFamily="49" charset="0"/>
              </a:rPr>
              <a:t>x </a:t>
            </a: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a:ln>
                  <a:noFill/>
                </a:ln>
                <a:solidFill>
                  <a:srgbClr val="0000FF"/>
                </a:solidFill>
                <a:effectLst/>
                <a:latin typeface="Consolas" panose="020B0609020204030204" pitchFamily="49" charset="0"/>
              </a:rPr>
              <a:t>5</a:t>
            </a:r>
            <a:r>
              <a:rPr kumimoji="0" lang="en-US" altLang="en-US" b="0" i="0" u="none" strike="noStrike" cap="none" normalizeH="0" baseline="0" dirty="0">
                <a:ln>
                  <a:noFill/>
                </a:ln>
                <a:solidFill>
                  <a:srgbClr val="000000"/>
                </a:solidFill>
                <a:effectLst/>
                <a:latin typeface="Consolas" panose="020B0609020204030204" pitchFamily="49" charset="0"/>
              </a:rPr>
              <a:t>;</a:t>
            </a:r>
            <a:br>
              <a:rPr kumimoji="0" lang="en-US" altLang="en-US" b="0" i="0" u="none" strike="noStrike" cap="none" normalizeH="0" baseline="0" dirty="0">
                <a:ln>
                  <a:noFill/>
                </a:ln>
                <a:solidFill>
                  <a:srgbClr val="000000"/>
                </a:solidFill>
                <a:effectLst/>
                <a:latin typeface="Consolas" panose="020B0609020204030204" pitchFamily="49" charset="0"/>
              </a:rPr>
            </a:b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1" i="0" u="none" strike="noStrike" cap="none" normalizeH="0" baseline="0" dirty="0">
                <a:ln>
                  <a:noFill/>
                </a:ln>
                <a:solidFill>
                  <a:srgbClr val="000080"/>
                </a:solidFill>
                <a:effectLst/>
                <a:latin typeface="Consolas" panose="020B0609020204030204" pitchFamily="49" charset="0"/>
              </a:rPr>
              <a:t>public static void </a:t>
            </a:r>
            <a:r>
              <a:rPr kumimoji="0" lang="en-US" altLang="en-US" b="0" i="0" u="none" strike="noStrike" cap="none" normalizeH="0" baseline="0" dirty="0">
                <a:ln>
                  <a:noFill/>
                </a:ln>
                <a:solidFill>
                  <a:srgbClr val="000000"/>
                </a:solidFill>
                <a:effectLst/>
                <a:latin typeface="Consolas" panose="020B0609020204030204" pitchFamily="49" charset="0"/>
              </a:rPr>
              <a:t>main(String[] </a:t>
            </a:r>
            <a:r>
              <a:rPr kumimoji="0" lang="en-US" altLang="en-US" b="0" i="0" u="none" strike="noStrike" cap="none" normalizeH="0" baseline="0" dirty="0" err="1">
                <a:ln>
                  <a:noFill/>
                </a:ln>
                <a:solidFill>
                  <a:srgbClr val="000000"/>
                </a:solidFill>
                <a:effectLst/>
                <a:latin typeface="Consolas" panose="020B0609020204030204" pitchFamily="49" charset="0"/>
              </a:rPr>
              <a:t>args</a:t>
            </a:r>
            <a:r>
              <a:rPr kumimoji="0" lang="en-US" altLang="en-US" b="0" i="0" u="none" strike="noStrike" cap="none" normalizeH="0" baseline="0" dirty="0">
                <a:ln>
                  <a:noFill/>
                </a:ln>
                <a:solidFill>
                  <a:srgbClr val="000000"/>
                </a:solidFill>
                <a:effectLst/>
                <a:latin typeface="Consolas" panose="020B0609020204030204" pitchFamily="49" charset="0"/>
              </a:rPr>
              <a:t>) {</a:t>
            </a: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err="1">
                <a:ln>
                  <a:noFill/>
                </a:ln>
                <a:solidFill>
                  <a:srgbClr val="000000"/>
                </a:solidFill>
                <a:effectLst/>
                <a:latin typeface="Consolas" panose="020B0609020204030204" pitchFamily="49" charset="0"/>
              </a:rPr>
              <a:t>MyClass</a:t>
            </a: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err="1">
                <a:ln>
                  <a:noFill/>
                </a:ln>
                <a:solidFill>
                  <a:srgbClr val="000000"/>
                </a:solidFill>
                <a:effectLst/>
                <a:latin typeface="Consolas" panose="020B0609020204030204" pitchFamily="49" charset="0"/>
              </a:rPr>
              <a:t>myObj</a:t>
            </a:r>
            <a:r>
              <a:rPr kumimoji="0" lang="en-US" altLang="en-US" b="0" i="0" u="none" strike="noStrike" cap="none" normalizeH="0" baseline="0" dirty="0">
                <a:ln>
                  <a:noFill/>
                </a:ln>
                <a:solidFill>
                  <a:srgbClr val="000000"/>
                </a:solidFill>
                <a:effectLst/>
                <a:latin typeface="Consolas" panose="020B0609020204030204" pitchFamily="49" charset="0"/>
              </a:rPr>
              <a:t> = </a:t>
            </a:r>
            <a:r>
              <a:rPr kumimoji="0" lang="en-US" altLang="en-US" b="1" i="0" u="none" strike="noStrike" cap="none" normalizeH="0" baseline="0" dirty="0">
                <a:ln>
                  <a:noFill/>
                </a:ln>
                <a:solidFill>
                  <a:srgbClr val="000080"/>
                </a:solidFill>
                <a:effectLst/>
                <a:latin typeface="Consolas" panose="020B0609020204030204" pitchFamily="49" charset="0"/>
              </a:rPr>
              <a:t>new </a:t>
            </a:r>
            <a:r>
              <a:rPr kumimoji="0" lang="en-US" altLang="en-US" b="0" i="0" u="none" strike="noStrike" cap="none" normalizeH="0" baseline="0" dirty="0" err="1">
                <a:ln>
                  <a:noFill/>
                </a:ln>
                <a:solidFill>
                  <a:srgbClr val="000000"/>
                </a:solidFill>
                <a:effectLst/>
                <a:latin typeface="Consolas" panose="020B0609020204030204" pitchFamily="49" charset="0"/>
              </a:rPr>
              <a:t>MyClass</a:t>
            </a:r>
            <a:r>
              <a:rPr kumimoji="0" lang="en-US" altLang="en-US" b="0" i="0" u="none" strike="noStrike" cap="none" normalizeH="0" baseline="0" dirty="0">
                <a:ln>
                  <a:noFill/>
                </a:ln>
                <a:solidFill>
                  <a:srgbClr val="000000"/>
                </a:solidFill>
                <a:effectLst/>
                <a:latin typeface="Consolas" panose="020B0609020204030204" pitchFamily="49" charset="0"/>
              </a:rPr>
              <a:t>();</a:t>
            </a: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err="1">
                <a:ln>
                  <a:noFill/>
                </a:ln>
                <a:solidFill>
                  <a:srgbClr val="000000"/>
                </a:solidFill>
                <a:effectLst/>
                <a:latin typeface="Consolas" panose="020B0609020204030204" pitchFamily="49" charset="0"/>
              </a:rPr>
              <a:t>System.</a:t>
            </a:r>
            <a:r>
              <a:rPr kumimoji="0" lang="en-US" altLang="en-US" b="1" i="1" u="none" strike="noStrike" cap="none" normalizeH="0" baseline="0" dirty="0" err="1">
                <a:ln>
                  <a:noFill/>
                </a:ln>
                <a:solidFill>
                  <a:srgbClr val="660E7A"/>
                </a:solidFill>
                <a:effectLst/>
                <a:latin typeface="Consolas" panose="020B0609020204030204" pitchFamily="49" charset="0"/>
              </a:rPr>
              <a:t>out</a:t>
            </a:r>
            <a:r>
              <a:rPr kumimoji="0" lang="en-US" altLang="en-US" b="0" i="0" u="none" strike="noStrike" cap="none" normalizeH="0" baseline="0" dirty="0" err="1">
                <a:ln>
                  <a:noFill/>
                </a:ln>
                <a:solidFill>
                  <a:srgbClr val="000000"/>
                </a:solidFill>
                <a:effectLst/>
                <a:latin typeface="Consolas" panose="020B0609020204030204" pitchFamily="49" charset="0"/>
              </a:rPr>
              <a:t>.println</a:t>
            </a:r>
            <a:r>
              <a:rPr kumimoji="0" lang="en-US" altLang="en-US" b="0" i="0" u="none" strike="noStrike" cap="none" normalizeH="0" baseline="0" dirty="0">
                <a:ln>
                  <a:noFill/>
                </a:ln>
                <a:solidFill>
                  <a:srgbClr val="000000"/>
                </a:solidFill>
                <a:effectLst/>
                <a:latin typeface="Consolas" panose="020B0609020204030204" pitchFamily="49" charset="0"/>
              </a:rPr>
              <a:t>(</a:t>
            </a:r>
            <a:r>
              <a:rPr kumimoji="0" lang="en-US" altLang="en-US" b="0" i="0" u="none" strike="noStrike" cap="none" normalizeH="0" baseline="0" dirty="0" err="1">
                <a:ln>
                  <a:noFill/>
                </a:ln>
                <a:solidFill>
                  <a:srgbClr val="000000"/>
                </a:solidFill>
                <a:effectLst/>
                <a:latin typeface="Consolas" panose="020B0609020204030204" pitchFamily="49" charset="0"/>
              </a:rPr>
              <a:t>myObj.</a:t>
            </a:r>
            <a:r>
              <a:rPr kumimoji="0" lang="en-US" altLang="en-US" b="1" i="0" u="none" strike="noStrike" cap="none" normalizeH="0" baseline="0" dirty="0" err="1">
                <a:ln>
                  <a:noFill/>
                </a:ln>
                <a:solidFill>
                  <a:srgbClr val="660E7A"/>
                </a:solidFill>
                <a:effectLst/>
                <a:latin typeface="Consolas" panose="020B0609020204030204" pitchFamily="49" charset="0"/>
              </a:rPr>
              <a:t>x</a:t>
            </a:r>
            <a:r>
              <a:rPr kumimoji="0" lang="en-US" altLang="en-US" b="0" i="0" u="none" strike="noStrike" cap="none" normalizeH="0" baseline="0" dirty="0">
                <a:ln>
                  <a:noFill/>
                </a:ln>
                <a:solidFill>
                  <a:srgbClr val="000000"/>
                </a:solidFill>
                <a:effectLst/>
                <a:latin typeface="Consolas" panose="020B0609020204030204" pitchFamily="49" charset="0"/>
              </a:rPr>
              <a:t>);</a:t>
            </a: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    }</a:t>
            </a: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749673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12958F-B082-4745-84BD-9476A6BBC557}"/>
              </a:ext>
            </a:extLst>
          </p:cNvPr>
          <p:cNvSpPr>
            <a:spLocks noGrp="1"/>
          </p:cNvSpPr>
          <p:nvPr>
            <p:ph type="title"/>
          </p:nvPr>
        </p:nvSpPr>
        <p:spPr/>
        <p:txBody>
          <a:bodyPr/>
          <a:lstStyle/>
          <a:p>
            <a:r>
              <a:rPr lang="en-US" dirty="0">
                <a:solidFill>
                  <a:srgbClr val="0070C0"/>
                </a:solidFill>
                <a:latin typeface="Times New Roman" panose="02020603050405020304" pitchFamily="18" charset="0"/>
                <a:cs typeface="Times New Roman" panose="02020603050405020304" pitchFamily="18" charset="0"/>
              </a:rPr>
              <a:t>Java Class Attributes</a:t>
            </a:r>
          </a:p>
        </p:txBody>
      </p:sp>
      <p:sp>
        <p:nvSpPr>
          <p:cNvPr id="3" name="Content Placeholder 2">
            <a:extLst>
              <a:ext uri="{FF2B5EF4-FFF2-40B4-BE49-F238E27FC236}">
                <a16:creationId xmlns:a16="http://schemas.microsoft.com/office/drawing/2014/main" id="{4C7CCFD0-A84C-4CBD-8949-3F44A1A39E13}"/>
              </a:ext>
            </a:extLst>
          </p:cNvPr>
          <p:cNvSpPr>
            <a:spLocks noGrp="1"/>
          </p:cNvSpPr>
          <p:nvPr>
            <p:ph idx="1"/>
          </p:nvPr>
        </p:nvSpPr>
        <p:spPr>
          <a:xfrm>
            <a:off x="838199" y="1825625"/>
            <a:ext cx="10515599" cy="4351338"/>
          </a:xfrm>
        </p:spPr>
        <p:txBody>
          <a:bodyPr>
            <a:normAutofit/>
          </a:bodyPr>
          <a:lstStyle/>
          <a:p>
            <a:r>
              <a:rPr lang="en-US" sz="2400" dirty="0" err="1">
                <a:latin typeface="Times New Roman" panose="02020603050405020304" pitchFamily="18" charset="0"/>
                <a:cs typeface="Times New Roman" panose="02020603050405020304" pitchFamily="18" charset="0"/>
              </a:rPr>
              <a:t>Thuộc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tính</a:t>
            </a:r>
            <a:r>
              <a:rPr lang="en-US" sz="2400" dirty="0">
                <a:latin typeface="Times New Roman" panose="02020603050405020304" pitchFamily="18" charset="0"/>
                <a:cs typeface="Times New Roman" panose="02020603050405020304" pitchFamily="18" charset="0"/>
              </a:rPr>
              <a:t> (Attributes) </a:t>
            </a:r>
            <a:r>
              <a:rPr lang="en-US" sz="2400" dirty="0" err="1">
                <a:latin typeface="Times New Roman" panose="02020603050405020304" pitchFamily="18" charset="0"/>
                <a:cs typeface="Times New Roman" panose="02020603050405020304" pitchFamily="18" charset="0"/>
              </a:rPr>
              <a:t>của</a:t>
            </a:r>
            <a:r>
              <a:rPr lang="en-US" sz="2400" dirty="0">
                <a:latin typeface="Times New Roman" panose="02020603050405020304" pitchFamily="18" charset="0"/>
                <a:cs typeface="Times New Roman" panose="02020603050405020304" pitchFamily="18" charset="0"/>
              </a:rPr>
              <a:t> class </a:t>
            </a:r>
            <a:r>
              <a:rPr lang="en-US" sz="2400" dirty="0" err="1">
                <a:latin typeface="Times New Roman" panose="02020603050405020304" pitchFamily="18" charset="0"/>
                <a:cs typeface="Times New Roman" panose="02020603050405020304" pitchFamily="18" charset="0"/>
              </a:rPr>
              <a:t>là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biến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bên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trong</a:t>
            </a:r>
            <a:r>
              <a:rPr lang="en-US" sz="2400" dirty="0">
                <a:latin typeface="Times New Roman" panose="02020603050405020304" pitchFamily="18" charset="0"/>
                <a:cs typeface="Times New Roman" panose="02020603050405020304" pitchFamily="18" charset="0"/>
              </a:rPr>
              <a:t> 1 class</a:t>
            </a:r>
          </a:p>
          <a:p>
            <a:r>
              <a:rPr lang="en-US" sz="2400" dirty="0" err="1">
                <a:latin typeface="Times New Roman" panose="02020603050405020304" pitchFamily="18" charset="0"/>
                <a:cs typeface="Times New Roman" panose="02020603050405020304" pitchFamily="18" charset="0"/>
              </a:rPr>
              <a:t>Ví</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dụ</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tạo</a:t>
            </a:r>
            <a:r>
              <a:rPr lang="en-US" sz="2400" dirty="0">
                <a:latin typeface="Times New Roman" panose="02020603050405020304" pitchFamily="18" charset="0"/>
                <a:cs typeface="Times New Roman" panose="02020603050405020304" pitchFamily="18" charset="0"/>
              </a:rPr>
              <a:t> class </a:t>
            </a:r>
            <a:r>
              <a:rPr lang="en-US" sz="2400" dirty="0" err="1">
                <a:solidFill>
                  <a:srgbClr val="C00000"/>
                </a:solidFill>
                <a:latin typeface="Consolas" panose="020B0609020204030204" pitchFamily="49" charset="0"/>
                <a:cs typeface="Times New Roman" panose="02020603050405020304" pitchFamily="18" charset="0"/>
              </a:rPr>
              <a:t>MyClass</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với</a:t>
            </a:r>
            <a:r>
              <a:rPr lang="en-US" sz="2400" dirty="0">
                <a:latin typeface="Times New Roman" panose="02020603050405020304" pitchFamily="18" charset="0"/>
                <a:cs typeface="Times New Roman" panose="02020603050405020304" pitchFamily="18" charset="0"/>
              </a:rPr>
              <a:t> 2 </a:t>
            </a:r>
            <a:r>
              <a:rPr lang="en-US" sz="2400" dirty="0" err="1">
                <a:latin typeface="Times New Roman" panose="02020603050405020304" pitchFamily="18" charset="0"/>
                <a:cs typeface="Times New Roman" panose="02020603050405020304" pitchFamily="18" charset="0"/>
              </a:rPr>
              <a:t>thuộc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tính</a:t>
            </a:r>
            <a:r>
              <a:rPr lang="en-US" sz="2400" dirty="0">
                <a:latin typeface="Times New Roman" panose="02020603050405020304" pitchFamily="18" charset="0"/>
                <a:cs typeface="Times New Roman" panose="02020603050405020304" pitchFamily="18" charset="0"/>
              </a:rPr>
              <a:t> </a:t>
            </a:r>
            <a:r>
              <a:rPr lang="en-US" sz="2400" dirty="0">
                <a:solidFill>
                  <a:srgbClr val="C00000"/>
                </a:solidFill>
                <a:latin typeface="Consolas" panose="020B0609020204030204" pitchFamily="49" charset="0"/>
                <a:cs typeface="Times New Roman" panose="02020603050405020304" pitchFamily="18" charset="0"/>
              </a:rPr>
              <a:t>x</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và</a:t>
            </a:r>
            <a:r>
              <a:rPr lang="en-US" sz="2400" dirty="0">
                <a:latin typeface="Times New Roman" panose="02020603050405020304" pitchFamily="18" charset="0"/>
                <a:cs typeface="Times New Roman" panose="02020603050405020304" pitchFamily="18" charset="0"/>
              </a:rPr>
              <a:t> </a:t>
            </a:r>
            <a:r>
              <a:rPr lang="en-US" sz="2400" dirty="0">
                <a:solidFill>
                  <a:srgbClr val="C00000"/>
                </a:solidFill>
                <a:latin typeface="Consolas" panose="020B0609020204030204" pitchFamily="49" charset="0"/>
                <a:cs typeface="Times New Roman" panose="02020603050405020304" pitchFamily="18" charset="0"/>
              </a:rPr>
              <a:t>y</a:t>
            </a:r>
            <a:r>
              <a:rPr lang="en-US" sz="2400" dirty="0">
                <a:latin typeface="Times New Roman" panose="02020603050405020304" pitchFamily="18" charset="0"/>
                <a:cs typeface="Times New Roman" panose="02020603050405020304" pitchFamily="18" charset="0"/>
              </a:rPr>
              <a:t>:</a:t>
            </a:r>
            <a:endParaRPr lang="vi-VN" sz="2000" dirty="0">
              <a:latin typeface="Times New Roman" panose="02020603050405020304" pitchFamily="18" charset="0"/>
              <a:cs typeface="Times New Roman" panose="02020603050405020304" pitchFamily="18" charset="0"/>
            </a:endParaRPr>
          </a:p>
        </p:txBody>
      </p:sp>
      <p:sp>
        <p:nvSpPr>
          <p:cNvPr id="4" name="Rectangle 1">
            <a:extLst>
              <a:ext uri="{FF2B5EF4-FFF2-40B4-BE49-F238E27FC236}">
                <a16:creationId xmlns:a16="http://schemas.microsoft.com/office/drawing/2014/main" id="{8C58F029-2A2D-4CBF-89A3-58F42038E920}"/>
              </a:ext>
            </a:extLst>
          </p:cNvPr>
          <p:cNvSpPr>
            <a:spLocks noChangeArrowheads="1"/>
          </p:cNvSpPr>
          <p:nvPr/>
        </p:nvSpPr>
        <p:spPr bwMode="auto">
          <a:xfrm>
            <a:off x="1122285" y="2828835"/>
            <a:ext cx="4515036" cy="120032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000080"/>
                </a:solidFill>
                <a:effectLst/>
                <a:latin typeface="Consolas" panose="020B0609020204030204" pitchFamily="49" charset="0"/>
              </a:rPr>
              <a:t>public class </a:t>
            </a:r>
            <a:r>
              <a:rPr kumimoji="0" lang="en-US" altLang="en-US" b="0" i="0" u="none" strike="noStrike" cap="none" normalizeH="0" baseline="0" dirty="0" err="1">
                <a:ln>
                  <a:noFill/>
                </a:ln>
                <a:solidFill>
                  <a:srgbClr val="000000"/>
                </a:solidFill>
                <a:effectLst/>
                <a:latin typeface="Consolas" panose="020B0609020204030204" pitchFamily="49" charset="0"/>
              </a:rPr>
              <a:t>MyClass</a:t>
            </a:r>
            <a:r>
              <a:rPr kumimoji="0" lang="en-US" altLang="en-US" b="0" i="0" u="none" strike="noStrike" cap="none" normalizeH="0" baseline="0" dirty="0">
                <a:ln>
                  <a:noFill/>
                </a:ln>
                <a:solidFill>
                  <a:srgbClr val="000000"/>
                </a:solidFill>
                <a:effectLst/>
                <a:latin typeface="Consolas" panose="020B0609020204030204" pitchFamily="49" charset="0"/>
              </a:rPr>
              <a:t> {</a:t>
            </a: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1" i="0" u="none" strike="noStrike" cap="none" normalizeH="0" baseline="0" dirty="0">
                <a:ln>
                  <a:noFill/>
                </a:ln>
                <a:solidFill>
                  <a:srgbClr val="000080"/>
                </a:solidFill>
                <a:effectLst/>
                <a:latin typeface="Consolas" panose="020B0609020204030204" pitchFamily="49" charset="0"/>
              </a:rPr>
              <a:t>int </a:t>
            </a:r>
            <a:r>
              <a:rPr kumimoji="0" lang="en-US" altLang="en-US" b="1" i="0" u="none" strike="noStrike" cap="none" normalizeH="0" baseline="0" dirty="0">
                <a:ln>
                  <a:noFill/>
                </a:ln>
                <a:solidFill>
                  <a:srgbClr val="660E7A"/>
                </a:solidFill>
                <a:effectLst/>
                <a:latin typeface="Consolas" panose="020B0609020204030204" pitchFamily="49" charset="0"/>
              </a:rPr>
              <a:t>x </a:t>
            </a: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a:ln>
                  <a:noFill/>
                </a:ln>
                <a:solidFill>
                  <a:srgbClr val="0000FF"/>
                </a:solidFill>
                <a:effectLst/>
                <a:latin typeface="Consolas" panose="020B0609020204030204" pitchFamily="49" charset="0"/>
              </a:rPr>
              <a:t>5</a:t>
            </a:r>
            <a:r>
              <a:rPr kumimoji="0" lang="en-US" altLang="en-US" b="0" i="0" u="none" strike="noStrike" cap="none" normalizeH="0" baseline="0" dirty="0">
                <a:ln>
                  <a:noFill/>
                </a:ln>
                <a:solidFill>
                  <a:srgbClr val="000000"/>
                </a:solidFill>
                <a:effectLst/>
                <a:latin typeface="Consolas" panose="020B0609020204030204" pitchFamily="49" charset="0"/>
              </a:rPr>
              <a:t>;</a:t>
            </a: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1" i="0" u="none" strike="noStrike" cap="none" normalizeH="0" baseline="0" dirty="0">
                <a:ln>
                  <a:noFill/>
                </a:ln>
                <a:solidFill>
                  <a:srgbClr val="000080"/>
                </a:solidFill>
                <a:effectLst/>
                <a:latin typeface="Consolas" panose="020B0609020204030204" pitchFamily="49" charset="0"/>
              </a:rPr>
              <a:t>int </a:t>
            </a:r>
            <a:r>
              <a:rPr kumimoji="0" lang="en-US" altLang="en-US" b="1" i="0" u="none" strike="noStrike" cap="none" normalizeH="0" baseline="0" dirty="0">
                <a:ln>
                  <a:noFill/>
                </a:ln>
                <a:solidFill>
                  <a:srgbClr val="660E7A"/>
                </a:solidFill>
                <a:effectLst/>
                <a:latin typeface="Consolas" panose="020B0609020204030204" pitchFamily="49" charset="0"/>
              </a:rPr>
              <a:t>y </a:t>
            </a: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a:ln>
                  <a:noFill/>
                </a:ln>
                <a:solidFill>
                  <a:srgbClr val="0000FF"/>
                </a:solidFill>
                <a:effectLst/>
                <a:latin typeface="Consolas" panose="020B0609020204030204" pitchFamily="49" charset="0"/>
              </a:rPr>
              <a:t>3</a:t>
            </a:r>
            <a:r>
              <a:rPr kumimoji="0" lang="en-US" altLang="en-US" b="0" i="0" u="none" strike="noStrike" cap="none" normalizeH="0" baseline="0" dirty="0">
                <a:ln>
                  <a:noFill/>
                </a:ln>
                <a:solidFill>
                  <a:srgbClr val="000000"/>
                </a:solidFill>
                <a:effectLst/>
                <a:latin typeface="Consolas" panose="020B0609020204030204" pitchFamily="49" charset="0"/>
              </a:rPr>
              <a:t>;</a:t>
            </a: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27135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12958F-B082-4745-84BD-9476A6BBC557}"/>
              </a:ext>
            </a:extLst>
          </p:cNvPr>
          <p:cNvSpPr>
            <a:spLocks noGrp="1"/>
          </p:cNvSpPr>
          <p:nvPr>
            <p:ph type="title"/>
          </p:nvPr>
        </p:nvSpPr>
        <p:spPr/>
        <p:txBody>
          <a:bodyPr/>
          <a:lstStyle/>
          <a:p>
            <a:r>
              <a:rPr lang="en-US" dirty="0">
                <a:solidFill>
                  <a:srgbClr val="0070C0"/>
                </a:solidFill>
                <a:latin typeface="Times New Roman" panose="02020603050405020304" pitchFamily="18" charset="0"/>
                <a:cs typeface="Times New Roman" panose="02020603050405020304" pitchFamily="18" charset="0"/>
              </a:rPr>
              <a:t>Java Class Attributes</a:t>
            </a:r>
          </a:p>
        </p:txBody>
      </p:sp>
      <p:sp>
        <p:nvSpPr>
          <p:cNvPr id="3" name="Content Placeholder 2">
            <a:extLst>
              <a:ext uri="{FF2B5EF4-FFF2-40B4-BE49-F238E27FC236}">
                <a16:creationId xmlns:a16="http://schemas.microsoft.com/office/drawing/2014/main" id="{4C7CCFD0-A84C-4CBD-8949-3F44A1A39E13}"/>
              </a:ext>
            </a:extLst>
          </p:cNvPr>
          <p:cNvSpPr>
            <a:spLocks noGrp="1"/>
          </p:cNvSpPr>
          <p:nvPr>
            <p:ph idx="1"/>
          </p:nvPr>
        </p:nvSpPr>
        <p:spPr>
          <a:xfrm>
            <a:off x="838199" y="1825625"/>
            <a:ext cx="10515599" cy="4351338"/>
          </a:xfrm>
        </p:spPr>
        <p:txBody>
          <a:bodyPr>
            <a:normAutofit/>
          </a:bodyPr>
          <a:lstStyle/>
          <a:p>
            <a:r>
              <a:rPr lang="en-US" sz="2400" dirty="0" err="1">
                <a:latin typeface="Times New Roman" panose="02020603050405020304" pitchFamily="18" charset="0"/>
                <a:cs typeface="Times New Roman" panose="02020603050405020304" pitchFamily="18" charset="0"/>
              </a:rPr>
              <a:t>Để</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truy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cập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thuộc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tính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của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một</a:t>
            </a:r>
            <a:r>
              <a:rPr lang="en-US" sz="2400" dirty="0">
                <a:latin typeface="Times New Roman" panose="02020603050405020304" pitchFamily="18" charset="0"/>
                <a:cs typeface="Times New Roman" panose="02020603050405020304" pitchFamily="18" charset="0"/>
              </a:rPr>
              <a:t> object, </a:t>
            </a:r>
            <a:r>
              <a:rPr lang="en-US" sz="2400" dirty="0" err="1">
                <a:latin typeface="Times New Roman" panose="02020603050405020304" pitchFamily="18" charset="0"/>
                <a:cs typeface="Times New Roman" panose="02020603050405020304" pitchFamily="18" charset="0"/>
              </a:rPr>
              <a:t>sử</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dụng</a:t>
            </a:r>
            <a:r>
              <a:rPr lang="en-US" sz="2400" dirty="0">
                <a:latin typeface="Times New Roman" panose="02020603050405020304" pitchFamily="18" charset="0"/>
                <a:cs typeface="Times New Roman" panose="02020603050405020304" pitchFamily="18" charset="0"/>
              </a:rPr>
              <a:t> (</a:t>
            </a:r>
            <a:r>
              <a:rPr lang="en-US" sz="2400" dirty="0">
                <a:solidFill>
                  <a:srgbClr val="C00000"/>
                </a:solidFill>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a:t>
            </a:r>
          </a:p>
          <a:p>
            <a:r>
              <a:rPr lang="en-US" sz="2400" dirty="0" err="1">
                <a:latin typeface="Times New Roman" panose="02020603050405020304" pitchFamily="18" charset="0"/>
                <a:cs typeface="Times New Roman" panose="02020603050405020304" pitchFamily="18" charset="0"/>
              </a:rPr>
              <a:t>Ví</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dụ</a:t>
            </a:r>
            <a:r>
              <a:rPr lang="en-US" sz="2400" dirty="0">
                <a:latin typeface="Times New Roman" panose="02020603050405020304" pitchFamily="18" charset="0"/>
                <a:cs typeface="Times New Roman" panose="02020603050405020304" pitchFamily="18" charset="0"/>
              </a:rPr>
              <a:t>:</a:t>
            </a:r>
            <a:endParaRPr lang="vi-VN" sz="2000" dirty="0">
              <a:solidFill>
                <a:srgbClr val="C00000"/>
              </a:solidFill>
              <a:latin typeface="Consolas" panose="020B0609020204030204" pitchFamily="49" charset="0"/>
              <a:cs typeface="Times New Roman" panose="02020603050405020304" pitchFamily="18" charset="0"/>
            </a:endParaRPr>
          </a:p>
        </p:txBody>
      </p:sp>
      <p:sp>
        <p:nvSpPr>
          <p:cNvPr id="5" name="Rectangle 1">
            <a:extLst>
              <a:ext uri="{FF2B5EF4-FFF2-40B4-BE49-F238E27FC236}">
                <a16:creationId xmlns:a16="http://schemas.microsoft.com/office/drawing/2014/main" id="{DDE580A1-AE25-4924-AD78-2D8FC8B38A2B}"/>
              </a:ext>
            </a:extLst>
          </p:cNvPr>
          <p:cNvSpPr>
            <a:spLocks noChangeArrowheads="1"/>
          </p:cNvSpPr>
          <p:nvPr/>
        </p:nvSpPr>
        <p:spPr bwMode="auto">
          <a:xfrm>
            <a:off x="1033508" y="2805280"/>
            <a:ext cx="7045172" cy="230832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000080"/>
                </a:solidFill>
                <a:effectLst/>
                <a:latin typeface="Consolas" panose="020B0609020204030204" pitchFamily="49" charset="0"/>
              </a:rPr>
              <a:t>public class </a:t>
            </a:r>
            <a:r>
              <a:rPr kumimoji="0" lang="en-US" altLang="en-US" b="0" i="0" u="none" strike="noStrike" cap="none" normalizeH="0" baseline="0" dirty="0" err="1">
                <a:ln>
                  <a:noFill/>
                </a:ln>
                <a:solidFill>
                  <a:srgbClr val="000000"/>
                </a:solidFill>
                <a:effectLst/>
                <a:latin typeface="Consolas" panose="020B0609020204030204" pitchFamily="49" charset="0"/>
              </a:rPr>
              <a:t>MyClass</a:t>
            </a:r>
            <a:r>
              <a:rPr kumimoji="0" lang="en-US" altLang="en-US" b="0" i="0" u="none" strike="noStrike" cap="none" normalizeH="0" baseline="0" dirty="0">
                <a:ln>
                  <a:noFill/>
                </a:ln>
                <a:solidFill>
                  <a:srgbClr val="000000"/>
                </a:solidFill>
                <a:effectLst/>
                <a:latin typeface="Consolas" panose="020B0609020204030204" pitchFamily="49" charset="0"/>
              </a:rPr>
              <a:t> {</a:t>
            </a: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1" i="0" u="none" strike="noStrike" cap="none" normalizeH="0" baseline="0" dirty="0">
                <a:ln>
                  <a:noFill/>
                </a:ln>
                <a:solidFill>
                  <a:srgbClr val="000080"/>
                </a:solidFill>
                <a:effectLst/>
                <a:latin typeface="Consolas" panose="020B0609020204030204" pitchFamily="49" charset="0"/>
              </a:rPr>
              <a:t>int </a:t>
            </a:r>
            <a:r>
              <a:rPr kumimoji="0" lang="en-US" altLang="en-US" b="1" i="0" u="none" strike="noStrike" cap="none" normalizeH="0" baseline="0" dirty="0">
                <a:ln>
                  <a:noFill/>
                </a:ln>
                <a:solidFill>
                  <a:srgbClr val="660E7A"/>
                </a:solidFill>
                <a:effectLst/>
                <a:latin typeface="Consolas" panose="020B0609020204030204" pitchFamily="49" charset="0"/>
              </a:rPr>
              <a:t>x </a:t>
            </a: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a:ln>
                  <a:noFill/>
                </a:ln>
                <a:solidFill>
                  <a:srgbClr val="0000FF"/>
                </a:solidFill>
                <a:effectLst/>
                <a:latin typeface="Consolas" panose="020B0609020204030204" pitchFamily="49" charset="0"/>
              </a:rPr>
              <a:t>5</a:t>
            </a:r>
            <a:r>
              <a:rPr kumimoji="0" lang="en-US" altLang="en-US" b="0" i="0" u="none" strike="noStrike" cap="none" normalizeH="0" baseline="0" dirty="0">
                <a:ln>
                  <a:noFill/>
                </a:ln>
                <a:solidFill>
                  <a:srgbClr val="000000"/>
                </a:solidFill>
                <a:effectLst/>
                <a:latin typeface="Consolas" panose="020B0609020204030204" pitchFamily="49" charset="0"/>
              </a:rPr>
              <a:t>;</a:t>
            </a:r>
            <a:br>
              <a:rPr kumimoji="0" lang="en-US" altLang="en-US" b="0" i="0" u="none" strike="noStrike" cap="none" normalizeH="0" baseline="0" dirty="0">
                <a:ln>
                  <a:noFill/>
                </a:ln>
                <a:solidFill>
                  <a:srgbClr val="000000"/>
                </a:solidFill>
                <a:effectLst/>
                <a:latin typeface="Consolas" panose="020B0609020204030204" pitchFamily="49" charset="0"/>
              </a:rPr>
            </a:b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1" i="0" u="none" strike="noStrike" cap="none" normalizeH="0" baseline="0" dirty="0">
                <a:ln>
                  <a:noFill/>
                </a:ln>
                <a:solidFill>
                  <a:srgbClr val="000080"/>
                </a:solidFill>
                <a:effectLst/>
                <a:latin typeface="Consolas" panose="020B0609020204030204" pitchFamily="49" charset="0"/>
              </a:rPr>
              <a:t>public static void </a:t>
            </a:r>
            <a:r>
              <a:rPr kumimoji="0" lang="en-US" altLang="en-US" b="0" i="0" u="none" strike="noStrike" cap="none" normalizeH="0" baseline="0" dirty="0">
                <a:ln>
                  <a:noFill/>
                </a:ln>
                <a:solidFill>
                  <a:srgbClr val="000000"/>
                </a:solidFill>
                <a:effectLst/>
                <a:latin typeface="Consolas" panose="020B0609020204030204" pitchFamily="49" charset="0"/>
              </a:rPr>
              <a:t>main(String[] </a:t>
            </a:r>
            <a:r>
              <a:rPr kumimoji="0" lang="en-US" altLang="en-US" b="0" i="0" u="none" strike="noStrike" cap="none" normalizeH="0" baseline="0" dirty="0" err="1">
                <a:ln>
                  <a:noFill/>
                </a:ln>
                <a:solidFill>
                  <a:srgbClr val="000000"/>
                </a:solidFill>
                <a:effectLst/>
                <a:latin typeface="Consolas" panose="020B0609020204030204" pitchFamily="49" charset="0"/>
              </a:rPr>
              <a:t>args</a:t>
            </a:r>
            <a:r>
              <a:rPr kumimoji="0" lang="en-US" altLang="en-US" b="0" i="0" u="none" strike="noStrike" cap="none" normalizeH="0" baseline="0" dirty="0">
                <a:ln>
                  <a:noFill/>
                </a:ln>
                <a:solidFill>
                  <a:srgbClr val="000000"/>
                </a:solidFill>
                <a:effectLst/>
                <a:latin typeface="Consolas" panose="020B0609020204030204" pitchFamily="49" charset="0"/>
              </a:rPr>
              <a:t>) {</a:t>
            </a: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err="1">
                <a:ln>
                  <a:noFill/>
                </a:ln>
                <a:solidFill>
                  <a:srgbClr val="000000"/>
                </a:solidFill>
                <a:effectLst/>
                <a:latin typeface="Consolas" panose="020B0609020204030204" pitchFamily="49" charset="0"/>
              </a:rPr>
              <a:t>MyClass</a:t>
            </a: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err="1">
                <a:ln>
                  <a:noFill/>
                </a:ln>
                <a:solidFill>
                  <a:srgbClr val="000000"/>
                </a:solidFill>
                <a:effectLst/>
                <a:latin typeface="Consolas" panose="020B0609020204030204" pitchFamily="49" charset="0"/>
              </a:rPr>
              <a:t>myObj</a:t>
            </a:r>
            <a:r>
              <a:rPr kumimoji="0" lang="en-US" altLang="en-US" b="0" i="0" u="none" strike="noStrike" cap="none" normalizeH="0" baseline="0" dirty="0">
                <a:ln>
                  <a:noFill/>
                </a:ln>
                <a:solidFill>
                  <a:srgbClr val="000000"/>
                </a:solidFill>
                <a:effectLst/>
                <a:latin typeface="Consolas" panose="020B0609020204030204" pitchFamily="49" charset="0"/>
              </a:rPr>
              <a:t> = </a:t>
            </a:r>
            <a:r>
              <a:rPr kumimoji="0" lang="en-US" altLang="en-US" b="1" i="0" u="none" strike="noStrike" cap="none" normalizeH="0" baseline="0" dirty="0">
                <a:ln>
                  <a:noFill/>
                </a:ln>
                <a:solidFill>
                  <a:srgbClr val="000080"/>
                </a:solidFill>
                <a:effectLst/>
                <a:latin typeface="Consolas" panose="020B0609020204030204" pitchFamily="49" charset="0"/>
              </a:rPr>
              <a:t>new </a:t>
            </a:r>
            <a:r>
              <a:rPr kumimoji="0" lang="en-US" altLang="en-US" b="0" i="0" u="none" strike="noStrike" cap="none" normalizeH="0" baseline="0" dirty="0" err="1">
                <a:ln>
                  <a:noFill/>
                </a:ln>
                <a:solidFill>
                  <a:srgbClr val="000000"/>
                </a:solidFill>
                <a:effectLst/>
                <a:latin typeface="Consolas" panose="020B0609020204030204" pitchFamily="49" charset="0"/>
              </a:rPr>
              <a:t>MyClass</a:t>
            </a:r>
            <a:r>
              <a:rPr kumimoji="0" lang="en-US" altLang="en-US" b="0" i="0" u="none" strike="noStrike" cap="none" normalizeH="0" baseline="0" dirty="0">
                <a:ln>
                  <a:noFill/>
                </a:ln>
                <a:solidFill>
                  <a:srgbClr val="000000"/>
                </a:solidFill>
                <a:effectLst/>
                <a:latin typeface="Consolas" panose="020B0609020204030204" pitchFamily="49" charset="0"/>
              </a:rPr>
              <a:t>();</a:t>
            </a: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err="1">
                <a:ln>
                  <a:noFill/>
                </a:ln>
                <a:solidFill>
                  <a:srgbClr val="000000"/>
                </a:solidFill>
                <a:effectLst/>
                <a:latin typeface="Consolas" panose="020B0609020204030204" pitchFamily="49" charset="0"/>
              </a:rPr>
              <a:t>System.</a:t>
            </a:r>
            <a:r>
              <a:rPr kumimoji="0" lang="en-US" altLang="en-US" b="1" i="1" u="none" strike="noStrike" cap="none" normalizeH="0" baseline="0" dirty="0" err="1">
                <a:ln>
                  <a:noFill/>
                </a:ln>
                <a:solidFill>
                  <a:srgbClr val="660E7A"/>
                </a:solidFill>
                <a:effectLst/>
                <a:latin typeface="Consolas" panose="020B0609020204030204" pitchFamily="49" charset="0"/>
              </a:rPr>
              <a:t>out</a:t>
            </a:r>
            <a:r>
              <a:rPr kumimoji="0" lang="en-US" altLang="en-US" b="0" i="0" u="none" strike="noStrike" cap="none" normalizeH="0" baseline="0" dirty="0" err="1">
                <a:ln>
                  <a:noFill/>
                </a:ln>
                <a:solidFill>
                  <a:srgbClr val="000000"/>
                </a:solidFill>
                <a:effectLst/>
                <a:latin typeface="Consolas" panose="020B0609020204030204" pitchFamily="49" charset="0"/>
              </a:rPr>
              <a:t>.println</a:t>
            </a:r>
            <a:r>
              <a:rPr kumimoji="0" lang="en-US" altLang="en-US" b="0" i="0" u="none" strike="noStrike" cap="none" normalizeH="0" baseline="0" dirty="0">
                <a:ln>
                  <a:noFill/>
                </a:ln>
                <a:solidFill>
                  <a:srgbClr val="000000"/>
                </a:solidFill>
                <a:effectLst/>
                <a:latin typeface="Consolas" panose="020B0609020204030204" pitchFamily="49" charset="0"/>
              </a:rPr>
              <a:t>(</a:t>
            </a:r>
            <a:r>
              <a:rPr kumimoji="0" lang="en-US" altLang="en-US" b="0" i="0" u="none" strike="noStrike" cap="none" normalizeH="0" baseline="0" dirty="0" err="1">
                <a:ln>
                  <a:noFill/>
                </a:ln>
                <a:solidFill>
                  <a:srgbClr val="000000"/>
                </a:solidFill>
                <a:effectLst/>
                <a:latin typeface="Consolas" panose="020B0609020204030204" pitchFamily="49" charset="0"/>
              </a:rPr>
              <a:t>myObj.</a:t>
            </a:r>
            <a:r>
              <a:rPr kumimoji="0" lang="en-US" altLang="en-US" b="1" i="0" u="none" strike="noStrike" cap="none" normalizeH="0" baseline="0" dirty="0" err="1">
                <a:ln>
                  <a:noFill/>
                </a:ln>
                <a:solidFill>
                  <a:srgbClr val="660E7A"/>
                </a:solidFill>
                <a:effectLst/>
                <a:latin typeface="Consolas" panose="020B0609020204030204" pitchFamily="49" charset="0"/>
              </a:rPr>
              <a:t>x</a:t>
            </a:r>
            <a:r>
              <a:rPr kumimoji="0" lang="en-US" altLang="en-US" b="0" i="0" u="none" strike="noStrike" cap="none" normalizeH="0" baseline="0" dirty="0">
                <a:ln>
                  <a:noFill/>
                </a:ln>
                <a:solidFill>
                  <a:srgbClr val="000000"/>
                </a:solidFill>
                <a:effectLst/>
                <a:latin typeface="Consolas" panose="020B0609020204030204" pitchFamily="49" charset="0"/>
              </a:rPr>
              <a:t>);</a:t>
            </a: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    }</a:t>
            </a: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856386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12958F-B082-4745-84BD-9476A6BBC557}"/>
              </a:ext>
            </a:extLst>
          </p:cNvPr>
          <p:cNvSpPr>
            <a:spLocks noGrp="1"/>
          </p:cNvSpPr>
          <p:nvPr>
            <p:ph type="title"/>
          </p:nvPr>
        </p:nvSpPr>
        <p:spPr/>
        <p:txBody>
          <a:bodyPr/>
          <a:lstStyle/>
          <a:p>
            <a:r>
              <a:rPr lang="en-US" dirty="0">
                <a:solidFill>
                  <a:srgbClr val="0070C0"/>
                </a:solidFill>
                <a:latin typeface="Times New Roman" panose="02020603050405020304" pitchFamily="18" charset="0"/>
                <a:cs typeface="Times New Roman" panose="02020603050405020304" pitchFamily="18" charset="0"/>
              </a:rPr>
              <a:t>Java Class Attributes</a:t>
            </a:r>
          </a:p>
        </p:txBody>
      </p:sp>
      <p:sp>
        <p:nvSpPr>
          <p:cNvPr id="3" name="Content Placeholder 2">
            <a:extLst>
              <a:ext uri="{FF2B5EF4-FFF2-40B4-BE49-F238E27FC236}">
                <a16:creationId xmlns:a16="http://schemas.microsoft.com/office/drawing/2014/main" id="{4C7CCFD0-A84C-4CBD-8949-3F44A1A39E13}"/>
              </a:ext>
            </a:extLst>
          </p:cNvPr>
          <p:cNvSpPr>
            <a:spLocks noGrp="1"/>
          </p:cNvSpPr>
          <p:nvPr>
            <p:ph idx="1"/>
          </p:nvPr>
        </p:nvSpPr>
        <p:spPr>
          <a:xfrm>
            <a:off x="838199" y="1825625"/>
            <a:ext cx="10515599" cy="4351338"/>
          </a:xfrm>
        </p:spPr>
        <p:txBody>
          <a:bodyPr>
            <a:normAutofit/>
          </a:bodyPr>
          <a:lstStyle/>
          <a:p>
            <a:r>
              <a:rPr lang="en-US" sz="2400" dirty="0" err="1">
                <a:latin typeface="Times New Roman" panose="02020603050405020304" pitchFamily="18" charset="0"/>
                <a:cs typeface="Times New Roman" panose="02020603050405020304" pitchFamily="18" charset="0"/>
              </a:rPr>
              <a:t>Thay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đổi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giá</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trị</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của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thuộc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tính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bằng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gán</a:t>
            </a:r>
            <a:r>
              <a:rPr lang="en-US" sz="2400" dirty="0">
                <a:latin typeface="Times New Roman" panose="02020603050405020304" pitchFamily="18" charset="0"/>
                <a:cs typeface="Times New Roman" panose="02020603050405020304" pitchFamily="18" charset="0"/>
              </a:rPr>
              <a:t> 1 </a:t>
            </a:r>
            <a:r>
              <a:rPr lang="en-US" sz="2400" dirty="0" err="1">
                <a:latin typeface="Times New Roman" panose="02020603050405020304" pitchFamily="18" charset="0"/>
                <a:cs typeface="Times New Roman" panose="02020603050405020304" pitchFamily="18" charset="0"/>
              </a:rPr>
              <a:t>giá</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trị</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thuộc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tính</a:t>
            </a:r>
            <a:endParaRPr lang="en-US" sz="2400" dirty="0">
              <a:latin typeface="Times New Roman" panose="02020603050405020304" pitchFamily="18" charset="0"/>
              <a:cs typeface="Times New Roman" panose="02020603050405020304" pitchFamily="18" charset="0"/>
            </a:endParaRPr>
          </a:p>
          <a:p>
            <a:r>
              <a:rPr lang="en-US" sz="2400" dirty="0" err="1">
                <a:latin typeface="Times New Roman" panose="02020603050405020304" pitchFamily="18" charset="0"/>
                <a:cs typeface="Times New Roman" panose="02020603050405020304" pitchFamily="18" charset="0"/>
              </a:rPr>
              <a:t>Ví</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dụ</a:t>
            </a:r>
            <a:r>
              <a:rPr lang="en-US" sz="2400" dirty="0">
                <a:latin typeface="Times New Roman" panose="02020603050405020304" pitchFamily="18" charset="0"/>
                <a:cs typeface="Times New Roman" panose="02020603050405020304" pitchFamily="18" charset="0"/>
              </a:rPr>
              <a:t>:</a:t>
            </a:r>
            <a:endParaRPr lang="vi-VN" sz="2000" dirty="0">
              <a:solidFill>
                <a:srgbClr val="C00000"/>
              </a:solidFill>
              <a:latin typeface="Consolas" panose="020B0609020204030204" pitchFamily="49" charset="0"/>
              <a:cs typeface="Times New Roman" panose="02020603050405020304" pitchFamily="18" charset="0"/>
            </a:endParaRPr>
          </a:p>
        </p:txBody>
      </p:sp>
      <p:sp>
        <p:nvSpPr>
          <p:cNvPr id="4" name="Rectangle 1">
            <a:extLst>
              <a:ext uri="{FF2B5EF4-FFF2-40B4-BE49-F238E27FC236}">
                <a16:creationId xmlns:a16="http://schemas.microsoft.com/office/drawing/2014/main" id="{5190BFD2-1E68-4577-B4CA-439923E6053E}"/>
              </a:ext>
            </a:extLst>
          </p:cNvPr>
          <p:cNvSpPr>
            <a:spLocks noChangeArrowheads="1"/>
          </p:cNvSpPr>
          <p:nvPr/>
        </p:nvSpPr>
        <p:spPr bwMode="auto">
          <a:xfrm>
            <a:off x="1047565" y="2864308"/>
            <a:ext cx="8345009" cy="258532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000080"/>
                </a:solidFill>
                <a:effectLst/>
                <a:latin typeface="Consolas" panose="020B0609020204030204" pitchFamily="49" charset="0"/>
              </a:rPr>
              <a:t>public class </a:t>
            </a:r>
            <a:r>
              <a:rPr kumimoji="0" lang="en-US" altLang="en-US" b="0" i="0" u="none" strike="noStrike" cap="none" normalizeH="0" baseline="0" dirty="0" err="1">
                <a:ln>
                  <a:noFill/>
                </a:ln>
                <a:solidFill>
                  <a:srgbClr val="000000"/>
                </a:solidFill>
                <a:effectLst/>
                <a:latin typeface="Consolas" panose="020B0609020204030204" pitchFamily="49" charset="0"/>
              </a:rPr>
              <a:t>MyClass</a:t>
            </a:r>
            <a:r>
              <a:rPr kumimoji="0" lang="en-US" altLang="en-US" b="0" i="0" u="none" strike="noStrike" cap="none" normalizeH="0" baseline="0" dirty="0">
                <a:ln>
                  <a:noFill/>
                </a:ln>
                <a:solidFill>
                  <a:srgbClr val="000000"/>
                </a:solidFill>
                <a:effectLst/>
                <a:latin typeface="Consolas" panose="020B0609020204030204" pitchFamily="49" charset="0"/>
              </a:rPr>
              <a:t> {</a:t>
            </a: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1" i="0" u="none" strike="noStrike" cap="none" normalizeH="0" baseline="0" dirty="0">
                <a:ln>
                  <a:noFill/>
                </a:ln>
                <a:solidFill>
                  <a:srgbClr val="000080"/>
                </a:solidFill>
                <a:effectLst/>
                <a:latin typeface="Consolas" panose="020B0609020204030204" pitchFamily="49" charset="0"/>
              </a:rPr>
              <a:t>int </a:t>
            </a:r>
            <a:r>
              <a:rPr kumimoji="0" lang="en-US" altLang="en-US" b="1" i="0" u="none" strike="noStrike" cap="none" normalizeH="0" baseline="0" dirty="0">
                <a:ln>
                  <a:noFill/>
                </a:ln>
                <a:solidFill>
                  <a:srgbClr val="660E7A"/>
                </a:solidFill>
                <a:effectLst/>
                <a:latin typeface="Consolas" panose="020B0609020204030204" pitchFamily="49" charset="0"/>
              </a:rPr>
              <a:t>x</a:t>
            </a:r>
            <a:r>
              <a:rPr kumimoji="0" lang="en-US" altLang="en-US" b="0" i="0" u="none" strike="noStrike" cap="none" normalizeH="0" baseline="0" dirty="0">
                <a:ln>
                  <a:noFill/>
                </a:ln>
                <a:solidFill>
                  <a:srgbClr val="000000"/>
                </a:solidFill>
                <a:effectLst/>
                <a:latin typeface="Consolas" panose="020B0609020204030204" pitchFamily="49" charset="0"/>
              </a:rPr>
              <a:t>;</a:t>
            </a:r>
            <a:br>
              <a:rPr kumimoji="0" lang="en-US" altLang="en-US" b="0" i="0" u="none" strike="noStrike" cap="none" normalizeH="0" baseline="0" dirty="0">
                <a:ln>
                  <a:noFill/>
                </a:ln>
                <a:solidFill>
                  <a:srgbClr val="000000"/>
                </a:solidFill>
                <a:effectLst/>
                <a:latin typeface="Consolas" panose="020B0609020204030204" pitchFamily="49" charset="0"/>
              </a:rPr>
            </a:b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1" i="0" u="none" strike="noStrike" cap="none" normalizeH="0" baseline="0" dirty="0">
                <a:ln>
                  <a:noFill/>
                </a:ln>
                <a:solidFill>
                  <a:srgbClr val="000080"/>
                </a:solidFill>
                <a:effectLst/>
                <a:latin typeface="Consolas" panose="020B0609020204030204" pitchFamily="49" charset="0"/>
              </a:rPr>
              <a:t>public static void </a:t>
            </a:r>
            <a:r>
              <a:rPr kumimoji="0" lang="en-US" altLang="en-US" b="0" i="0" u="none" strike="noStrike" cap="none" normalizeH="0" baseline="0" dirty="0">
                <a:ln>
                  <a:noFill/>
                </a:ln>
                <a:solidFill>
                  <a:srgbClr val="000000"/>
                </a:solidFill>
                <a:effectLst/>
                <a:latin typeface="Consolas" panose="020B0609020204030204" pitchFamily="49" charset="0"/>
              </a:rPr>
              <a:t>main(String[] </a:t>
            </a:r>
            <a:r>
              <a:rPr kumimoji="0" lang="en-US" altLang="en-US" b="0" i="0" u="none" strike="noStrike" cap="none" normalizeH="0" baseline="0" dirty="0" err="1">
                <a:ln>
                  <a:noFill/>
                </a:ln>
                <a:solidFill>
                  <a:srgbClr val="000000"/>
                </a:solidFill>
                <a:effectLst/>
                <a:latin typeface="Consolas" panose="020B0609020204030204" pitchFamily="49" charset="0"/>
              </a:rPr>
              <a:t>args</a:t>
            </a:r>
            <a:r>
              <a:rPr kumimoji="0" lang="en-US" altLang="en-US" b="0" i="0" u="none" strike="noStrike" cap="none" normalizeH="0" baseline="0" dirty="0">
                <a:ln>
                  <a:noFill/>
                </a:ln>
                <a:solidFill>
                  <a:srgbClr val="000000"/>
                </a:solidFill>
                <a:effectLst/>
                <a:latin typeface="Consolas" panose="020B0609020204030204" pitchFamily="49" charset="0"/>
              </a:rPr>
              <a:t>) {</a:t>
            </a: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err="1">
                <a:ln>
                  <a:noFill/>
                </a:ln>
                <a:solidFill>
                  <a:srgbClr val="000000"/>
                </a:solidFill>
                <a:effectLst/>
                <a:latin typeface="Consolas" panose="020B0609020204030204" pitchFamily="49" charset="0"/>
              </a:rPr>
              <a:t>MyClass</a:t>
            </a: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err="1">
                <a:ln>
                  <a:noFill/>
                </a:ln>
                <a:solidFill>
                  <a:srgbClr val="000000"/>
                </a:solidFill>
                <a:effectLst/>
                <a:latin typeface="Consolas" panose="020B0609020204030204" pitchFamily="49" charset="0"/>
              </a:rPr>
              <a:t>myObj</a:t>
            </a:r>
            <a:r>
              <a:rPr kumimoji="0" lang="en-US" altLang="en-US" b="0" i="0" u="none" strike="noStrike" cap="none" normalizeH="0" baseline="0" dirty="0">
                <a:ln>
                  <a:noFill/>
                </a:ln>
                <a:solidFill>
                  <a:srgbClr val="000000"/>
                </a:solidFill>
                <a:effectLst/>
                <a:latin typeface="Consolas" panose="020B0609020204030204" pitchFamily="49" charset="0"/>
              </a:rPr>
              <a:t> = </a:t>
            </a:r>
            <a:r>
              <a:rPr kumimoji="0" lang="en-US" altLang="en-US" b="1" i="0" u="none" strike="noStrike" cap="none" normalizeH="0" baseline="0" dirty="0">
                <a:ln>
                  <a:noFill/>
                </a:ln>
                <a:solidFill>
                  <a:srgbClr val="000080"/>
                </a:solidFill>
                <a:effectLst/>
                <a:latin typeface="Consolas" panose="020B0609020204030204" pitchFamily="49" charset="0"/>
              </a:rPr>
              <a:t>new </a:t>
            </a:r>
            <a:r>
              <a:rPr kumimoji="0" lang="en-US" altLang="en-US" b="0" i="0" u="none" strike="noStrike" cap="none" normalizeH="0" baseline="0" dirty="0" err="1">
                <a:ln>
                  <a:noFill/>
                </a:ln>
                <a:solidFill>
                  <a:srgbClr val="000000"/>
                </a:solidFill>
                <a:effectLst/>
                <a:latin typeface="Consolas" panose="020B0609020204030204" pitchFamily="49" charset="0"/>
              </a:rPr>
              <a:t>MyClass</a:t>
            </a:r>
            <a:r>
              <a:rPr kumimoji="0" lang="en-US" altLang="en-US" b="0" i="0" u="none" strike="noStrike" cap="none" normalizeH="0" baseline="0" dirty="0">
                <a:ln>
                  <a:noFill/>
                </a:ln>
                <a:solidFill>
                  <a:srgbClr val="000000"/>
                </a:solidFill>
                <a:effectLst/>
                <a:latin typeface="Consolas" panose="020B0609020204030204" pitchFamily="49" charset="0"/>
              </a:rPr>
              <a:t>();</a:t>
            </a: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err="1">
                <a:ln>
                  <a:noFill/>
                </a:ln>
                <a:solidFill>
                  <a:srgbClr val="000000"/>
                </a:solidFill>
                <a:effectLst/>
                <a:latin typeface="Consolas" panose="020B0609020204030204" pitchFamily="49" charset="0"/>
              </a:rPr>
              <a:t>myObj.</a:t>
            </a:r>
            <a:r>
              <a:rPr kumimoji="0" lang="en-US" altLang="en-US" b="1" i="0" u="none" strike="noStrike" cap="none" normalizeH="0" baseline="0" dirty="0" err="1">
                <a:ln>
                  <a:noFill/>
                </a:ln>
                <a:solidFill>
                  <a:srgbClr val="660E7A"/>
                </a:solidFill>
                <a:effectLst/>
                <a:latin typeface="Consolas" panose="020B0609020204030204" pitchFamily="49" charset="0"/>
              </a:rPr>
              <a:t>x</a:t>
            </a:r>
            <a:r>
              <a:rPr kumimoji="0" lang="en-US" altLang="en-US" b="1" i="0" u="none" strike="noStrike" cap="none" normalizeH="0" baseline="0" dirty="0">
                <a:ln>
                  <a:noFill/>
                </a:ln>
                <a:solidFill>
                  <a:srgbClr val="660E7A"/>
                </a:solidFill>
                <a:effectLst/>
                <a:latin typeface="Consolas" panose="020B0609020204030204" pitchFamily="49" charset="0"/>
              </a:rPr>
              <a:t> </a:t>
            </a: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a:ln>
                  <a:noFill/>
                </a:ln>
                <a:solidFill>
                  <a:srgbClr val="0000FF"/>
                </a:solidFill>
                <a:effectLst/>
                <a:latin typeface="Consolas" panose="020B0609020204030204" pitchFamily="49" charset="0"/>
              </a:rPr>
              <a:t>40</a:t>
            </a:r>
            <a:r>
              <a:rPr kumimoji="0" lang="en-US" altLang="en-US" b="0" i="0" u="none" strike="noStrike" cap="none" normalizeH="0" baseline="0" dirty="0">
                <a:ln>
                  <a:noFill/>
                </a:ln>
                <a:solidFill>
                  <a:srgbClr val="000000"/>
                </a:solidFill>
                <a:effectLst/>
                <a:latin typeface="Consolas" panose="020B0609020204030204" pitchFamily="49" charset="0"/>
              </a:rPr>
              <a:t>;</a:t>
            </a: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err="1">
                <a:ln>
                  <a:noFill/>
                </a:ln>
                <a:solidFill>
                  <a:srgbClr val="000000"/>
                </a:solidFill>
                <a:effectLst/>
                <a:latin typeface="Consolas" panose="020B0609020204030204" pitchFamily="49" charset="0"/>
              </a:rPr>
              <a:t>System.</a:t>
            </a:r>
            <a:r>
              <a:rPr kumimoji="0" lang="en-US" altLang="en-US" b="1" i="1" u="none" strike="noStrike" cap="none" normalizeH="0" baseline="0" dirty="0" err="1">
                <a:ln>
                  <a:noFill/>
                </a:ln>
                <a:solidFill>
                  <a:srgbClr val="660E7A"/>
                </a:solidFill>
                <a:effectLst/>
                <a:latin typeface="Consolas" panose="020B0609020204030204" pitchFamily="49" charset="0"/>
              </a:rPr>
              <a:t>out</a:t>
            </a:r>
            <a:r>
              <a:rPr kumimoji="0" lang="en-US" altLang="en-US" b="0" i="0" u="none" strike="noStrike" cap="none" normalizeH="0" baseline="0" dirty="0" err="1">
                <a:ln>
                  <a:noFill/>
                </a:ln>
                <a:solidFill>
                  <a:srgbClr val="000000"/>
                </a:solidFill>
                <a:effectLst/>
                <a:latin typeface="Consolas" panose="020B0609020204030204" pitchFamily="49" charset="0"/>
              </a:rPr>
              <a:t>.println</a:t>
            </a:r>
            <a:r>
              <a:rPr kumimoji="0" lang="en-US" altLang="en-US" b="0" i="0" u="none" strike="noStrike" cap="none" normalizeH="0" baseline="0" dirty="0">
                <a:ln>
                  <a:noFill/>
                </a:ln>
                <a:solidFill>
                  <a:srgbClr val="000000"/>
                </a:solidFill>
                <a:effectLst/>
                <a:latin typeface="Consolas" panose="020B0609020204030204" pitchFamily="49" charset="0"/>
              </a:rPr>
              <a:t>(</a:t>
            </a:r>
            <a:r>
              <a:rPr kumimoji="0" lang="en-US" altLang="en-US" b="0" i="0" u="none" strike="noStrike" cap="none" normalizeH="0" baseline="0" dirty="0" err="1">
                <a:ln>
                  <a:noFill/>
                </a:ln>
                <a:solidFill>
                  <a:srgbClr val="000000"/>
                </a:solidFill>
                <a:effectLst/>
                <a:latin typeface="Consolas" panose="020B0609020204030204" pitchFamily="49" charset="0"/>
              </a:rPr>
              <a:t>myObj.</a:t>
            </a:r>
            <a:r>
              <a:rPr kumimoji="0" lang="en-US" altLang="en-US" b="1" i="0" u="none" strike="noStrike" cap="none" normalizeH="0" baseline="0" dirty="0" err="1">
                <a:ln>
                  <a:noFill/>
                </a:ln>
                <a:solidFill>
                  <a:srgbClr val="660E7A"/>
                </a:solidFill>
                <a:effectLst/>
                <a:latin typeface="Consolas" panose="020B0609020204030204" pitchFamily="49" charset="0"/>
              </a:rPr>
              <a:t>x</a:t>
            </a:r>
            <a:r>
              <a:rPr kumimoji="0" lang="en-US" altLang="en-US" b="0" i="0" u="none" strike="noStrike" cap="none" normalizeH="0" baseline="0" dirty="0">
                <a:ln>
                  <a:noFill/>
                </a:ln>
                <a:solidFill>
                  <a:srgbClr val="000000"/>
                </a:solidFill>
                <a:effectLst/>
                <a:latin typeface="Consolas" panose="020B0609020204030204" pitchFamily="49" charset="0"/>
              </a:rPr>
              <a:t>);</a:t>
            </a: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    }</a:t>
            </a: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163347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12958F-B082-4745-84BD-9476A6BBC557}"/>
              </a:ext>
            </a:extLst>
          </p:cNvPr>
          <p:cNvSpPr>
            <a:spLocks noGrp="1"/>
          </p:cNvSpPr>
          <p:nvPr>
            <p:ph type="title"/>
          </p:nvPr>
        </p:nvSpPr>
        <p:spPr/>
        <p:txBody>
          <a:bodyPr/>
          <a:lstStyle/>
          <a:p>
            <a:r>
              <a:rPr lang="en-US" dirty="0">
                <a:solidFill>
                  <a:srgbClr val="0070C0"/>
                </a:solidFill>
                <a:latin typeface="Times New Roman" panose="02020603050405020304" pitchFamily="18" charset="0"/>
                <a:cs typeface="Times New Roman" panose="02020603050405020304" pitchFamily="18" charset="0"/>
              </a:rPr>
              <a:t>Java Class Attributes</a:t>
            </a:r>
          </a:p>
        </p:txBody>
      </p:sp>
      <p:sp>
        <p:nvSpPr>
          <p:cNvPr id="3" name="Content Placeholder 2">
            <a:extLst>
              <a:ext uri="{FF2B5EF4-FFF2-40B4-BE49-F238E27FC236}">
                <a16:creationId xmlns:a16="http://schemas.microsoft.com/office/drawing/2014/main" id="{4C7CCFD0-A84C-4CBD-8949-3F44A1A39E13}"/>
              </a:ext>
            </a:extLst>
          </p:cNvPr>
          <p:cNvSpPr>
            <a:spLocks noGrp="1"/>
          </p:cNvSpPr>
          <p:nvPr>
            <p:ph idx="1"/>
          </p:nvPr>
        </p:nvSpPr>
        <p:spPr>
          <a:xfrm>
            <a:off x="838199" y="1825625"/>
            <a:ext cx="10515599" cy="4351338"/>
          </a:xfrm>
        </p:spPr>
        <p:txBody>
          <a:bodyPr>
            <a:normAutofit/>
          </a:bodyPr>
          <a:lstStyle/>
          <a:p>
            <a:r>
              <a:rPr lang="en-US" sz="2400" dirty="0" err="1">
                <a:latin typeface="Times New Roman" panose="02020603050405020304" pitchFamily="18" charset="0"/>
                <a:cs typeface="Times New Roman" panose="02020603050405020304" pitchFamily="18" charset="0"/>
              </a:rPr>
              <a:t>Để</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khai</a:t>
            </a:r>
            <a:r>
              <a:rPr lang="en-US" sz="2400" dirty="0">
                <a:latin typeface="Times New Roman" panose="02020603050405020304" pitchFamily="18" charset="0"/>
                <a:cs typeface="Times New Roman" panose="02020603050405020304" pitchFamily="18" charset="0"/>
              </a:rPr>
              <a:t> bao 1 </a:t>
            </a:r>
            <a:r>
              <a:rPr lang="en-US" sz="2400" dirty="0" err="1">
                <a:latin typeface="Times New Roman" panose="02020603050405020304" pitchFamily="18" charset="0"/>
                <a:cs typeface="Times New Roman" panose="02020603050405020304" pitchFamily="18" charset="0"/>
              </a:rPr>
              <a:t>thuộc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tính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hằng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số</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sử</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dụng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từ</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khóa</a:t>
            </a:r>
            <a:r>
              <a:rPr lang="en-US" sz="2400" dirty="0">
                <a:latin typeface="Times New Roman" panose="02020603050405020304" pitchFamily="18" charset="0"/>
                <a:cs typeface="Times New Roman" panose="02020603050405020304" pitchFamily="18" charset="0"/>
              </a:rPr>
              <a:t> </a:t>
            </a:r>
            <a:r>
              <a:rPr lang="en-US" sz="2400" dirty="0">
                <a:solidFill>
                  <a:srgbClr val="C00000"/>
                </a:solidFill>
                <a:latin typeface="Consolas" panose="020B0609020204030204" pitchFamily="49" charset="0"/>
                <a:cs typeface="Times New Roman" panose="02020603050405020304" pitchFamily="18" charset="0"/>
              </a:rPr>
              <a:t>final</a:t>
            </a:r>
          </a:p>
          <a:p>
            <a:r>
              <a:rPr lang="en-US" sz="2400" dirty="0" err="1">
                <a:latin typeface="Times New Roman" panose="02020603050405020304" pitchFamily="18" charset="0"/>
                <a:cs typeface="Times New Roman" panose="02020603050405020304" pitchFamily="18" charset="0"/>
              </a:rPr>
              <a:t>Ví</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dụ</a:t>
            </a:r>
            <a:r>
              <a:rPr lang="en-US" sz="2400" dirty="0">
                <a:latin typeface="Times New Roman" panose="02020603050405020304" pitchFamily="18" charset="0"/>
                <a:cs typeface="Times New Roman" panose="02020603050405020304" pitchFamily="18" charset="0"/>
              </a:rPr>
              <a:t>:</a:t>
            </a:r>
            <a:endParaRPr lang="vi-VN" sz="2000" dirty="0">
              <a:solidFill>
                <a:srgbClr val="C00000"/>
              </a:solidFill>
              <a:latin typeface="Consolas" panose="020B0609020204030204" pitchFamily="49" charset="0"/>
              <a:cs typeface="Times New Roman" panose="02020603050405020304" pitchFamily="18" charset="0"/>
            </a:endParaRPr>
          </a:p>
        </p:txBody>
      </p:sp>
      <p:sp>
        <p:nvSpPr>
          <p:cNvPr id="5" name="Rectangle 1">
            <a:extLst>
              <a:ext uri="{FF2B5EF4-FFF2-40B4-BE49-F238E27FC236}">
                <a16:creationId xmlns:a16="http://schemas.microsoft.com/office/drawing/2014/main" id="{40A32962-F912-4A67-BAA1-103714E582B0}"/>
              </a:ext>
            </a:extLst>
          </p:cNvPr>
          <p:cNvSpPr>
            <a:spLocks noChangeArrowheads="1"/>
          </p:cNvSpPr>
          <p:nvPr/>
        </p:nvSpPr>
        <p:spPr bwMode="auto">
          <a:xfrm>
            <a:off x="1065321" y="2938498"/>
            <a:ext cx="9996256" cy="258532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000080"/>
                </a:solidFill>
                <a:effectLst/>
                <a:latin typeface="Consolas" panose="020B0609020204030204" pitchFamily="49" charset="0"/>
              </a:rPr>
              <a:t>public class </a:t>
            </a:r>
            <a:r>
              <a:rPr kumimoji="0" lang="en-US" altLang="en-US" b="0" i="0" u="none" strike="noStrike" cap="none" normalizeH="0" baseline="0" dirty="0" err="1">
                <a:ln>
                  <a:noFill/>
                </a:ln>
                <a:solidFill>
                  <a:srgbClr val="000000"/>
                </a:solidFill>
                <a:effectLst/>
                <a:latin typeface="Consolas" panose="020B0609020204030204" pitchFamily="49" charset="0"/>
              </a:rPr>
              <a:t>MyClass</a:t>
            </a:r>
            <a:r>
              <a:rPr kumimoji="0" lang="en-US" altLang="en-US" b="0" i="0" u="none" strike="noStrike" cap="none" normalizeH="0" baseline="0" dirty="0">
                <a:ln>
                  <a:noFill/>
                </a:ln>
                <a:solidFill>
                  <a:srgbClr val="000000"/>
                </a:solidFill>
                <a:effectLst/>
                <a:latin typeface="Consolas" panose="020B0609020204030204" pitchFamily="49" charset="0"/>
              </a:rPr>
              <a:t> {</a:t>
            </a: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1" i="0" u="none" strike="noStrike" cap="none" normalizeH="0" baseline="0" dirty="0">
                <a:ln>
                  <a:noFill/>
                </a:ln>
                <a:solidFill>
                  <a:srgbClr val="000080"/>
                </a:solidFill>
                <a:effectLst/>
                <a:latin typeface="Consolas" panose="020B0609020204030204" pitchFamily="49" charset="0"/>
              </a:rPr>
              <a:t>final int </a:t>
            </a:r>
            <a:r>
              <a:rPr kumimoji="0" lang="en-US" altLang="en-US" b="1" i="0" u="none" strike="noStrike" cap="none" normalizeH="0" baseline="0" dirty="0">
                <a:ln>
                  <a:noFill/>
                </a:ln>
                <a:solidFill>
                  <a:srgbClr val="660E7A"/>
                </a:solidFill>
                <a:effectLst/>
                <a:latin typeface="Consolas" panose="020B0609020204030204" pitchFamily="49" charset="0"/>
              </a:rPr>
              <a:t>x </a:t>
            </a: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a:ln>
                  <a:noFill/>
                </a:ln>
                <a:solidFill>
                  <a:srgbClr val="0000FF"/>
                </a:solidFill>
                <a:effectLst/>
                <a:latin typeface="Consolas" panose="020B0609020204030204" pitchFamily="49" charset="0"/>
              </a:rPr>
              <a:t>10</a:t>
            </a:r>
            <a:r>
              <a:rPr kumimoji="0" lang="en-US" altLang="en-US" b="0" i="0" u="none" strike="noStrike" cap="none" normalizeH="0" baseline="0" dirty="0">
                <a:ln>
                  <a:noFill/>
                </a:ln>
                <a:solidFill>
                  <a:srgbClr val="000000"/>
                </a:solidFill>
                <a:effectLst/>
                <a:latin typeface="Consolas" panose="020B0609020204030204" pitchFamily="49" charset="0"/>
              </a:rPr>
              <a:t>;</a:t>
            </a:r>
            <a:br>
              <a:rPr kumimoji="0" lang="en-US" altLang="en-US" b="0" i="0" u="none" strike="noStrike" cap="none" normalizeH="0" baseline="0" dirty="0">
                <a:ln>
                  <a:noFill/>
                </a:ln>
                <a:solidFill>
                  <a:srgbClr val="000000"/>
                </a:solidFill>
                <a:effectLst/>
                <a:latin typeface="Consolas" panose="020B0609020204030204" pitchFamily="49" charset="0"/>
              </a:rPr>
            </a:b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1" i="0" u="none" strike="noStrike" cap="none" normalizeH="0" baseline="0" dirty="0">
                <a:ln>
                  <a:noFill/>
                </a:ln>
                <a:solidFill>
                  <a:srgbClr val="000080"/>
                </a:solidFill>
                <a:effectLst/>
                <a:latin typeface="Consolas" panose="020B0609020204030204" pitchFamily="49" charset="0"/>
              </a:rPr>
              <a:t>public static void </a:t>
            </a:r>
            <a:r>
              <a:rPr kumimoji="0" lang="en-US" altLang="en-US" b="0" i="0" u="none" strike="noStrike" cap="none" normalizeH="0" baseline="0" dirty="0">
                <a:ln>
                  <a:noFill/>
                </a:ln>
                <a:solidFill>
                  <a:srgbClr val="000000"/>
                </a:solidFill>
                <a:effectLst/>
                <a:latin typeface="Consolas" panose="020B0609020204030204" pitchFamily="49" charset="0"/>
              </a:rPr>
              <a:t>main(String[] </a:t>
            </a:r>
            <a:r>
              <a:rPr kumimoji="0" lang="en-US" altLang="en-US" b="0" i="0" u="none" strike="noStrike" cap="none" normalizeH="0" baseline="0" dirty="0" err="1">
                <a:ln>
                  <a:noFill/>
                </a:ln>
                <a:solidFill>
                  <a:srgbClr val="000000"/>
                </a:solidFill>
                <a:effectLst/>
                <a:latin typeface="Consolas" panose="020B0609020204030204" pitchFamily="49" charset="0"/>
              </a:rPr>
              <a:t>args</a:t>
            </a:r>
            <a:r>
              <a:rPr kumimoji="0" lang="en-US" altLang="en-US" b="0" i="0" u="none" strike="noStrike" cap="none" normalizeH="0" baseline="0" dirty="0">
                <a:ln>
                  <a:noFill/>
                </a:ln>
                <a:solidFill>
                  <a:srgbClr val="000000"/>
                </a:solidFill>
                <a:effectLst/>
                <a:latin typeface="Consolas" panose="020B0609020204030204" pitchFamily="49" charset="0"/>
              </a:rPr>
              <a:t>) {</a:t>
            </a: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err="1">
                <a:ln>
                  <a:noFill/>
                </a:ln>
                <a:solidFill>
                  <a:srgbClr val="000000"/>
                </a:solidFill>
                <a:effectLst/>
                <a:latin typeface="Consolas" panose="020B0609020204030204" pitchFamily="49" charset="0"/>
              </a:rPr>
              <a:t>MyClass</a:t>
            </a: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err="1">
                <a:ln>
                  <a:noFill/>
                </a:ln>
                <a:solidFill>
                  <a:srgbClr val="000000"/>
                </a:solidFill>
                <a:effectLst/>
                <a:latin typeface="Consolas" panose="020B0609020204030204" pitchFamily="49" charset="0"/>
              </a:rPr>
              <a:t>myObj</a:t>
            </a:r>
            <a:r>
              <a:rPr kumimoji="0" lang="en-US" altLang="en-US" b="0" i="0" u="none" strike="noStrike" cap="none" normalizeH="0" baseline="0" dirty="0">
                <a:ln>
                  <a:noFill/>
                </a:ln>
                <a:solidFill>
                  <a:srgbClr val="000000"/>
                </a:solidFill>
                <a:effectLst/>
                <a:latin typeface="Consolas" panose="020B0609020204030204" pitchFamily="49" charset="0"/>
              </a:rPr>
              <a:t> = </a:t>
            </a:r>
            <a:r>
              <a:rPr kumimoji="0" lang="en-US" altLang="en-US" b="1" i="0" u="none" strike="noStrike" cap="none" normalizeH="0" baseline="0" dirty="0">
                <a:ln>
                  <a:noFill/>
                </a:ln>
                <a:solidFill>
                  <a:srgbClr val="000080"/>
                </a:solidFill>
                <a:effectLst/>
                <a:latin typeface="Consolas" panose="020B0609020204030204" pitchFamily="49" charset="0"/>
              </a:rPr>
              <a:t>new </a:t>
            </a:r>
            <a:r>
              <a:rPr kumimoji="0" lang="en-US" altLang="en-US" b="0" i="0" u="none" strike="noStrike" cap="none" normalizeH="0" baseline="0" dirty="0" err="1">
                <a:ln>
                  <a:noFill/>
                </a:ln>
                <a:solidFill>
                  <a:srgbClr val="000000"/>
                </a:solidFill>
                <a:effectLst/>
                <a:latin typeface="Consolas" panose="020B0609020204030204" pitchFamily="49" charset="0"/>
              </a:rPr>
              <a:t>MyClass</a:t>
            </a:r>
            <a:r>
              <a:rPr kumimoji="0" lang="en-US" altLang="en-US" b="0" i="0" u="none" strike="noStrike" cap="none" normalizeH="0" baseline="0" dirty="0">
                <a:ln>
                  <a:noFill/>
                </a:ln>
                <a:solidFill>
                  <a:srgbClr val="000000"/>
                </a:solidFill>
                <a:effectLst/>
                <a:latin typeface="Consolas" panose="020B0609020204030204" pitchFamily="49" charset="0"/>
              </a:rPr>
              <a:t>();</a:t>
            </a: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err="1">
                <a:ln>
                  <a:noFill/>
                </a:ln>
                <a:solidFill>
                  <a:srgbClr val="000000"/>
                </a:solidFill>
                <a:effectLst/>
                <a:latin typeface="Consolas" panose="020B0609020204030204" pitchFamily="49" charset="0"/>
              </a:rPr>
              <a:t>myObj.</a:t>
            </a:r>
            <a:r>
              <a:rPr kumimoji="0" lang="en-US" altLang="en-US" b="1" i="0" u="none" strike="noStrike" cap="none" normalizeH="0" baseline="0" dirty="0" err="1">
                <a:ln>
                  <a:noFill/>
                </a:ln>
                <a:solidFill>
                  <a:srgbClr val="660E7A"/>
                </a:solidFill>
                <a:effectLst/>
                <a:latin typeface="Consolas" panose="020B0609020204030204" pitchFamily="49" charset="0"/>
              </a:rPr>
              <a:t>x</a:t>
            </a:r>
            <a:r>
              <a:rPr kumimoji="0" lang="en-US" altLang="en-US" b="1" i="0" u="none" strike="noStrike" cap="none" normalizeH="0" baseline="0" dirty="0">
                <a:ln>
                  <a:noFill/>
                </a:ln>
                <a:solidFill>
                  <a:srgbClr val="660E7A"/>
                </a:solidFill>
                <a:effectLst/>
                <a:latin typeface="Consolas" panose="020B0609020204030204" pitchFamily="49" charset="0"/>
              </a:rPr>
              <a:t> </a:t>
            </a: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a:ln>
                  <a:noFill/>
                </a:ln>
                <a:solidFill>
                  <a:srgbClr val="0000FF"/>
                </a:solidFill>
                <a:effectLst/>
                <a:latin typeface="Consolas" panose="020B0609020204030204" pitchFamily="49" charset="0"/>
              </a:rPr>
              <a:t>25</a:t>
            </a: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1" u="none" strike="noStrike" cap="none" normalizeH="0" baseline="0" dirty="0">
                <a:ln>
                  <a:noFill/>
                </a:ln>
                <a:solidFill>
                  <a:srgbClr val="808080"/>
                </a:solidFill>
                <a:effectLst/>
                <a:latin typeface="Consolas" panose="020B0609020204030204" pitchFamily="49" charset="0"/>
              </a:rPr>
              <a:t>// </a:t>
            </a:r>
            <a:r>
              <a:rPr kumimoji="0" lang="en-US" altLang="en-US" b="0" i="1" u="none" strike="noStrike" cap="none" normalizeH="0" baseline="0" dirty="0" err="1">
                <a:ln>
                  <a:noFill/>
                </a:ln>
                <a:solidFill>
                  <a:srgbClr val="808080"/>
                </a:solidFill>
                <a:effectLst/>
                <a:latin typeface="Consolas" panose="020B0609020204030204" pitchFamily="49" charset="0"/>
              </a:rPr>
              <a:t>lỗi</a:t>
            </a:r>
            <a:r>
              <a:rPr kumimoji="0" lang="en-US" altLang="en-US" b="0" i="1" u="none" strike="noStrike" cap="none" normalizeH="0" baseline="0" dirty="0">
                <a:ln>
                  <a:noFill/>
                </a:ln>
                <a:solidFill>
                  <a:srgbClr val="808080"/>
                </a:solidFill>
                <a:effectLst/>
                <a:latin typeface="Consolas" panose="020B0609020204030204" pitchFamily="49" charset="0"/>
              </a:rPr>
              <a:t>: </a:t>
            </a:r>
            <a:r>
              <a:rPr kumimoji="0" lang="en-US" altLang="en-US" b="0" i="1" u="none" strike="noStrike" cap="none" normalizeH="0" baseline="0" dirty="0" err="1">
                <a:ln>
                  <a:noFill/>
                </a:ln>
                <a:solidFill>
                  <a:srgbClr val="808080"/>
                </a:solidFill>
                <a:effectLst/>
                <a:latin typeface="Consolas" panose="020B0609020204030204" pitchFamily="49" charset="0"/>
              </a:rPr>
              <a:t>không</a:t>
            </a:r>
            <a:r>
              <a:rPr kumimoji="0" lang="en-US" altLang="en-US" b="0" i="1" u="none" strike="noStrike" cap="none" normalizeH="0" baseline="0" dirty="0">
                <a:ln>
                  <a:noFill/>
                </a:ln>
                <a:solidFill>
                  <a:srgbClr val="808080"/>
                </a:solidFill>
                <a:effectLst/>
                <a:latin typeface="Consolas" panose="020B0609020204030204" pitchFamily="49" charset="0"/>
              </a:rPr>
              <a:t> </a:t>
            </a:r>
            <a:r>
              <a:rPr kumimoji="0" lang="en-US" altLang="en-US" b="0" i="1" u="none" strike="noStrike" cap="none" normalizeH="0" baseline="0" dirty="0" err="1">
                <a:ln>
                  <a:noFill/>
                </a:ln>
                <a:solidFill>
                  <a:srgbClr val="808080"/>
                </a:solidFill>
                <a:effectLst/>
                <a:latin typeface="Consolas" panose="020B0609020204030204" pitchFamily="49" charset="0"/>
              </a:rPr>
              <a:t>thể</a:t>
            </a:r>
            <a:r>
              <a:rPr kumimoji="0" lang="en-US" altLang="en-US" b="0" i="1" u="none" strike="noStrike" cap="none" normalizeH="0" baseline="0" dirty="0">
                <a:ln>
                  <a:noFill/>
                </a:ln>
                <a:solidFill>
                  <a:srgbClr val="808080"/>
                </a:solidFill>
                <a:effectLst/>
                <a:latin typeface="Consolas" panose="020B0609020204030204" pitchFamily="49" charset="0"/>
              </a:rPr>
              <a:t> </a:t>
            </a:r>
            <a:r>
              <a:rPr kumimoji="0" lang="en-US" altLang="en-US" b="0" i="1" u="none" strike="noStrike" cap="none" normalizeH="0" baseline="0" dirty="0" err="1">
                <a:ln>
                  <a:noFill/>
                </a:ln>
                <a:solidFill>
                  <a:srgbClr val="808080"/>
                </a:solidFill>
                <a:effectLst/>
                <a:latin typeface="Consolas" panose="020B0609020204030204" pitchFamily="49" charset="0"/>
              </a:rPr>
              <a:t>gán</a:t>
            </a:r>
            <a:r>
              <a:rPr kumimoji="0" lang="en-US" altLang="en-US" b="0" i="1" u="none" strike="noStrike" cap="none" normalizeH="0" baseline="0" dirty="0">
                <a:ln>
                  <a:noFill/>
                </a:ln>
                <a:solidFill>
                  <a:srgbClr val="808080"/>
                </a:solidFill>
                <a:effectLst/>
                <a:latin typeface="Consolas" panose="020B0609020204030204" pitchFamily="49" charset="0"/>
              </a:rPr>
              <a:t> </a:t>
            </a:r>
            <a:r>
              <a:rPr kumimoji="0" lang="en-US" altLang="en-US" b="0" i="1" u="none" strike="noStrike" cap="none" normalizeH="0" baseline="0" dirty="0" err="1">
                <a:ln>
                  <a:noFill/>
                </a:ln>
                <a:solidFill>
                  <a:srgbClr val="808080"/>
                </a:solidFill>
                <a:effectLst/>
                <a:latin typeface="Consolas" panose="020B0609020204030204" pitchFamily="49" charset="0"/>
              </a:rPr>
              <a:t>giá</a:t>
            </a:r>
            <a:r>
              <a:rPr kumimoji="0" lang="en-US" altLang="en-US" b="0" i="1" u="none" strike="noStrike" cap="none" normalizeH="0" baseline="0" dirty="0">
                <a:ln>
                  <a:noFill/>
                </a:ln>
                <a:solidFill>
                  <a:srgbClr val="808080"/>
                </a:solidFill>
                <a:effectLst/>
                <a:latin typeface="Consolas" panose="020B0609020204030204" pitchFamily="49" charset="0"/>
              </a:rPr>
              <a:t> </a:t>
            </a:r>
            <a:r>
              <a:rPr kumimoji="0" lang="en-US" altLang="en-US" b="0" i="1" u="none" strike="noStrike" cap="none" normalizeH="0" baseline="0" dirty="0" err="1">
                <a:ln>
                  <a:noFill/>
                </a:ln>
                <a:solidFill>
                  <a:srgbClr val="808080"/>
                </a:solidFill>
                <a:effectLst/>
                <a:latin typeface="Consolas" panose="020B0609020204030204" pitchFamily="49" charset="0"/>
              </a:rPr>
              <a:t>trị</a:t>
            </a:r>
            <a:r>
              <a:rPr kumimoji="0" lang="en-US" altLang="en-US" b="0" i="1" u="none" strike="noStrike" cap="none" normalizeH="0" baseline="0" dirty="0">
                <a:ln>
                  <a:noFill/>
                </a:ln>
                <a:solidFill>
                  <a:srgbClr val="808080"/>
                </a:solidFill>
                <a:effectLst/>
                <a:latin typeface="Consolas" panose="020B0609020204030204" pitchFamily="49" charset="0"/>
              </a:rPr>
              <a:t> </a:t>
            </a:r>
            <a:r>
              <a:rPr kumimoji="0" lang="en-US" altLang="en-US" b="0" i="1" u="none" strike="noStrike" cap="none" normalizeH="0" baseline="0" dirty="0" err="1">
                <a:ln>
                  <a:noFill/>
                </a:ln>
                <a:solidFill>
                  <a:srgbClr val="808080"/>
                </a:solidFill>
                <a:effectLst/>
                <a:latin typeface="Consolas" panose="020B0609020204030204" pitchFamily="49" charset="0"/>
              </a:rPr>
              <a:t>cho</a:t>
            </a:r>
            <a:r>
              <a:rPr kumimoji="0" lang="en-US" altLang="en-US" b="0" i="1" u="none" strike="noStrike" cap="none" normalizeH="0" baseline="0" dirty="0">
                <a:ln>
                  <a:noFill/>
                </a:ln>
                <a:solidFill>
                  <a:srgbClr val="808080"/>
                </a:solidFill>
                <a:effectLst/>
                <a:latin typeface="Consolas" panose="020B0609020204030204" pitchFamily="49" charset="0"/>
              </a:rPr>
              <a:t> 1 </a:t>
            </a:r>
            <a:r>
              <a:rPr kumimoji="0" lang="en-US" altLang="en-US" b="0" i="1" u="none" strike="noStrike" cap="none" normalizeH="0" baseline="0" dirty="0" err="1">
                <a:ln>
                  <a:noFill/>
                </a:ln>
                <a:solidFill>
                  <a:srgbClr val="808080"/>
                </a:solidFill>
                <a:effectLst/>
                <a:latin typeface="Consolas" panose="020B0609020204030204" pitchFamily="49" charset="0"/>
              </a:rPr>
              <a:t>biến</a:t>
            </a:r>
            <a:r>
              <a:rPr kumimoji="0" lang="en-US" altLang="en-US" b="0" i="1" u="none" strike="noStrike" cap="none" normalizeH="0" baseline="0" dirty="0">
                <a:ln>
                  <a:noFill/>
                </a:ln>
                <a:solidFill>
                  <a:srgbClr val="808080"/>
                </a:solidFill>
                <a:effectLst/>
                <a:latin typeface="Consolas" panose="020B0609020204030204" pitchFamily="49" charset="0"/>
              </a:rPr>
              <a:t> </a:t>
            </a:r>
            <a:r>
              <a:rPr kumimoji="0" lang="en-US" altLang="en-US" b="0" i="1" u="none" strike="noStrike" cap="none" normalizeH="0" baseline="0" dirty="0" err="1">
                <a:ln>
                  <a:noFill/>
                </a:ln>
                <a:solidFill>
                  <a:srgbClr val="808080"/>
                </a:solidFill>
                <a:effectLst/>
                <a:latin typeface="Consolas" panose="020B0609020204030204" pitchFamily="49" charset="0"/>
              </a:rPr>
              <a:t>là</a:t>
            </a:r>
            <a:r>
              <a:rPr kumimoji="0" lang="en-US" altLang="en-US" b="0" i="1" u="none" strike="noStrike" cap="none" normalizeH="0" baseline="0" dirty="0">
                <a:ln>
                  <a:noFill/>
                </a:ln>
                <a:solidFill>
                  <a:srgbClr val="808080"/>
                </a:solidFill>
                <a:effectLst/>
                <a:latin typeface="Consolas" panose="020B0609020204030204" pitchFamily="49" charset="0"/>
              </a:rPr>
              <a:t> final</a:t>
            </a:r>
            <a:br>
              <a:rPr kumimoji="0" lang="en-US" altLang="en-US" b="0" i="1" u="none" strike="noStrike" cap="none" normalizeH="0" baseline="0" dirty="0">
                <a:ln>
                  <a:noFill/>
                </a:ln>
                <a:solidFill>
                  <a:srgbClr val="808080"/>
                </a:solidFill>
                <a:effectLst/>
                <a:latin typeface="Consolas" panose="020B0609020204030204" pitchFamily="49" charset="0"/>
              </a:rPr>
            </a:br>
            <a:r>
              <a:rPr kumimoji="0" lang="en-US" altLang="en-US" b="0" i="1" u="none" strike="noStrike" cap="none" normalizeH="0" baseline="0" dirty="0">
                <a:ln>
                  <a:noFill/>
                </a:ln>
                <a:solidFill>
                  <a:srgbClr val="808080"/>
                </a:solidFill>
                <a:effectLst/>
                <a:latin typeface="Consolas" panose="020B0609020204030204" pitchFamily="49" charset="0"/>
              </a:rPr>
              <a:t>        </a:t>
            </a:r>
            <a:r>
              <a:rPr kumimoji="0" lang="en-US" altLang="en-US" b="0" i="0" u="none" strike="noStrike" cap="none" normalizeH="0" baseline="0" dirty="0" err="1">
                <a:ln>
                  <a:noFill/>
                </a:ln>
                <a:solidFill>
                  <a:srgbClr val="000000"/>
                </a:solidFill>
                <a:effectLst/>
                <a:latin typeface="Consolas" panose="020B0609020204030204" pitchFamily="49" charset="0"/>
              </a:rPr>
              <a:t>System.</a:t>
            </a:r>
            <a:r>
              <a:rPr kumimoji="0" lang="en-US" altLang="en-US" b="1" i="1" u="none" strike="noStrike" cap="none" normalizeH="0" baseline="0" dirty="0" err="1">
                <a:ln>
                  <a:noFill/>
                </a:ln>
                <a:solidFill>
                  <a:srgbClr val="660E7A"/>
                </a:solidFill>
                <a:effectLst/>
                <a:latin typeface="Consolas" panose="020B0609020204030204" pitchFamily="49" charset="0"/>
              </a:rPr>
              <a:t>out</a:t>
            </a:r>
            <a:r>
              <a:rPr kumimoji="0" lang="en-US" altLang="en-US" b="0" i="0" u="none" strike="noStrike" cap="none" normalizeH="0" baseline="0" dirty="0" err="1">
                <a:ln>
                  <a:noFill/>
                </a:ln>
                <a:solidFill>
                  <a:srgbClr val="000000"/>
                </a:solidFill>
                <a:effectLst/>
                <a:latin typeface="Consolas" panose="020B0609020204030204" pitchFamily="49" charset="0"/>
              </a:rPr>
              <a:t>.println</a:t>
            </a:r>
            <a:r>
              <a:rPr kumimoji="0" lang="en-US" altLang="en-US" b="0" i="0" u="none" strike="noStrike" cap="none" normalizeH="0" baseline="0" dirty="0">
                <a:ln>
                  <a:noFill/>
                </a:ln>
                <a:solidFill>
                  <a:srgbClr val="000000"/>
                </a:solidFill>
                <a:effectLst/>
                <a:latin typeface="Consolas" panose="020B0609020204030204" pitchFamily="49" charset="0"/>
              </a:rPr>
              <a:t>(</a:t>
            </a:r>
            <a:r>
              <a:rPr kumimoji="0" lang="en-US" altLang="en-US" b="0" i="0" u="none" strike="noStrike" cap="none" normalizeH="0" baseline="0" dirty="0" err="1">
                <a:ln>
                  <a:noFill/>
                </a:ln>
                <a:solidFill>
                  <a:srgbClr val="000000"/>
                </a:solidFill>
                <a:effectLst/>
                <a:latin typeface="Consolas" panose="020B0609020204030204" pitchFamily="49" charset="0"/>
              </a:rPr>
              <a:t>myObj.</a:t>
            </a:r>
            <a:r>
              <a:rPr kumimoji="0" lang="en-US" altLang="en-US" b="1" i="0" u="none" strike="noStrike" cap="none" normalizeH="0" baseline="0" dirty="0" err="1">
                <a:ln>
                  <a:noFill/>
                </a:ln>
                <a:solidFill>
                  <a:srgbClr val="660E7A"/>
                </a:solidFill>
                <a:effectLst/>
                <a:latin typeface="Consolas" panose="020B0609020204030204" pitchFamily="49" charset="0"/>
              </a:rPr>
              <a:t>x</a:t>
            </a:r>
            <a:r>
              <a:rPr kumimoji="0" lang="en-US" altLang="en-US" b="0" i="0" u="none" strike="noStrike" cap="none" normalizeH="0" baseline="0" dirty="0">
                <a:ln>
                  <a:noFill/>
                </a:ln>
                <a:solidFill>
                  <a:srgbClr val="000000"/>
                </a:solidFill>
                <a:effectLst/>
                <a:latin typeface="Consolas" panose="020B0609020204030204" pitchFamily="49" charset="0"/>
              </a:rPr>
              <a:t>);</a:t>
            </a: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    }</a:t>
            </a: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974314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833</TotalTime>
  <Words>3676</Words>
  <Application>Microsoft Office PowerPoint</Application>
  <PresentationFormat>Widescreen</PresentationFormat>
  <Paragraphs>164</Paragraphs>
  <Slides>42</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42</vt:i4>
      </vt:variant>
    </vt:vector>
  </HeadingPairs>
  <TitlesOfParts>
    <vt:vector size="49" baseType="lpstr">
      <vt:lpstr>Arial</vt:lpstr>
      <vt:lpstr>Calibri</vt:lpstr>
      <vt:lpstr>Calibri Light</vt:lpstr>
      <vt:lpstr>Consolas</vt:lpstr>
      <vt:lpstr>Times New Roman</vt:lpstr>
      <vt:lpstr>Wingdings</vt:lpstr>
      <vt:lpstr>Office Theme</vt:lpstr>
      <vt:lpstr>Java OOP</vt:lpstr>
      <vt:lpstr>Java OOP</vt:lpstr>
      <vt:lpstr>Java OOP</vt:lpstr>
      <vt:lpstr>Java Classes/Objects</vt:lpstr>
      <vt:lpstr>Java Classes/Objects</vt:lpstr>
      <vt:lpstr>Java Class Attributes</vt:lpstr>
      <vt:lpstr>Java Class Attributes</vt:lpstr>
      <vt:lpstr>Java Class Attributes</vt:lpstr>
      <vt:lpstr>Java Class Attributes</vt:lpstr>
      <vt:lpstr>Java Class Attributes</vt:lpstr>
      <vt:lpstr>Java Class Attributes</vt:lpstr>
      <vt:lpstr>Java Class Methods</vt:lpstr>
      <vt:lpstr>Java Class Methods</vt:lpstr>
      <vt:lpstr>Java Class Methods</vt:lpstr>
      <vt:lpstr>Java Class Methods</vt:lpstr>
      <vt:lpstr>Java Constructors</vt:lpstr>
      <vt:lpstr>Java Constructors</vt:lpstr>
      <vt:lpstr>Java Modifiers</vt:lpstr>
      <vt:lpstr>Java Modifiers</vt:lpstr>
      <vt:lpstr>Java Modifiers</vt:lpstr>
      <vt:lpstr>Java Modifiers</vt:lpstr>
      <vt:lpstr>Java Encapsulation</vt:lpstr>
      <vt:lpstr>Java Encapsulation</vt:lpstr>
      <vt:lpstr>Java Packages</vt:lpstr>
      <vt:lpstr>Java Inheritance</vt:lpstr>
      <vt:lpstr>Java Inheritance</vt:lpstr>
      <vt:lpstr>Java Inheritance</vt:lpstr>
      <vt:lpstr>Java Polymorphism</vt:lpstr>
      <vt:lpstr>Java Inner Classes</vt:lpstr>
      <vt:lpstr>Java Abstraction</vt:lpstr>
      <vt:lpstr>Java Abstraction</vt:lpstr>
      <vt:lpstr>Java Interface</vt:lpstr>
      <vt:lpstr>Java Enums</vt:lpstr>
      <vt:lpstr>Java User Input</vt:lpstr>
      <vt:lpstr>Java User Input</vt:lpstr>
      <vt:lpstr>Java Date</vt:lpstr>
      <vt:lpstr>Java Date</vt:lpstr>
      <vt:lpstr>Java ArrayList</vt:lpstr>
      <vt:lpstr>Java HashMap</vt:lpstr>
      <vt:lpstr>Java Wrapper Classes</vt:lpstr>
      <vt:lpstr>Java Wrapper Classes</vt:lpstr>
      <vt:lpstr>Java Exceptions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OOP</dc:title>
  <dc:creator>Welcome</dc:creator>
  <cp:lastModifiedBy>Welcome</cp:lastModifiedBy>
  <cp:revision>57</cp:revision>
  <dcterms:created xsi:type="dcterms:W3CDTF">2019-12-03T01:35:41Z</dcterms:created>
  <dcterms:modified xsi:type="dcterms:W3CDTF">2019-12-11T03:10:22Z</dcterms:modified>
</cp:coreProperties>
</file>