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111-691F-4A4C-B8D4-5C9AE3A22B1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C7C3-F0E4-4A57-8B0D-AAE1F611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111-691F-4A4C-B8D4-5C9AE3A22B1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C7C3-F0E4-4A57-8B0D-AAE1F611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0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111-691F-4A4C-B8D4-5C9AE3A22B1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C7C3-F0E4-4A57-8B0D-AAE1F611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3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111-691F-4A4C-B8D4-5C9AE3A22B1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C7C3-F0E4-4A57-8B0D-AAE1F611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111-691F-4A4C-B8D4-5C9AE3A22B1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C7C3-F0E4-4A57-8B0D-AAE1F611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111-691F-4A4C-B8D4-5C9AE3A22B1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C7C3-F0E4-4A57-8B0D-AAE1F611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111-691F-4A4C-B8D4-5C9AE3A22B1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C7C3-F0E4-4A57-8B0D-AAE1F611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111-691F-4A4C-B8D4-5C9AE3A22B1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C7C3-F0E4-4A57-8B0D-AAE1F611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111-691F-4A4C-B8D4-5C9AE3A22B1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C7C3-F0E4-4A57-8B0D-AAE1F611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111-691F-4A4C-B8D4-5C9AE3A22B1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C7C3-F0E4-4A57-8B0D-AAE1F611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111-691F-4A4C-B8D4-5C9AE3A22B1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C7C3-F0E4-4A57-8B0D-AAE1F611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2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3111-691F-4A4C-B8D4-5C9AE3A22B1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EC7C3-F0E4-4A57-8B0D-AAE1F611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ref_string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ref_math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Syntax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D68479-F03D-46BA-B0D5-679A435D6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080" y="1731784"/>
            <a:ext cx="5102831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7A8B1D-65C9-4118-837B-1EF4F94A9701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5490681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java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D80CC-E0CB-4DA3-8775-6B146DE96976}"/>
              </a:ext>
            </a:extLst>
          </p:cNvPr>
          <p:cNvSpPr txBox="1"/>
          <p:nvPr/>
        </p:nvSpPr>
        <p:spPr>
          <a:xfrm>
            <a:off x="8375214" y="3100498"/>
            <a:ext cx="167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HelloWorld.java</a:t>
            </a:r>
          </a:p>
        </p:txBody>
      </p:sp>
    </p:spTree>
    <p:extLst>
      <p:ext uri="{BB962C8B-B14F-4D97-AF65-F5344CB8AC3E}">
        <p14:creationId xmlns:p14="http://schemas.microsoft.com/office/powerpoint/2010/main" val="249072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31819-7874-4CE0-B4B0-8E5EB85A2FBA}"/>
              </a:ext>
            </a:extLst>
          </p:cNvPr>
          <p:cNvSpPr txBox="1"/>
          <p:nvPr/>
        </p:nvSpPr>
        <p:spPr>
          <a:xfrm>
            <a:off x="5569798" y="6051624"/>
            <a:ext cx="10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621E0-B286-45E9-8BBB-425C6D91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30" y="1606858"/>
            <a:ext cx="7365340" cy="43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8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Strings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7A8B1D-65C9-4118-837B-1EF4F94A9701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319535" cy="457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	String name = “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Phuc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String: </a:t>
            </a:r>
            <a:r>
              <a:rPr lang="en-US" sz="2400" dirty="0">
                <a:hlinkClick r:id="rId2"/>
              </a:rPr>
              <a:t>https://www.w3schools.com/java/java_ref_string.asp</a:t>
            </a:r>
            <a:endParaRPr 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FEBF40A-5C97-4E47-9630-E05ADF951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65" y="3604112"/>
            <a:ext cx="9753600" cy="21083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"Le"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Phuc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//String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firstName.concat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fullName.length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fullName.toUpperCase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fullName.toLowerCase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Math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BE553-A1A8-4638-8350-1AE5D0FEF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5521503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240E2B7-C73F-4070-BFF0-2D6A0F5A39B0}"/>
              </a:ext>
            </a:extLst>
          </p:cNvPr>
          <p:cNvSpPr txBox="1">
            <a:spLocks/>
          </p:cNvSpPr>
          <p:nvPr/>
        </p:nvSpPr>
        <p:spPr>
          <a:xfrm>
            <a:off x="838200" y="2887039"/>
            <a:ext cx="10319535" cy="314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hlinkClick r:id="rId2"/>
              </a:rPr>
              <a:t>https://www.w3schools.com/java/java_ref_math.asp</a:t>
            </a:r>
            <a:endParaRPr 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3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Booleans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DD6403-F74F-4690-8AF5-6241CB347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18" y="1751689"/>
            <a:ext cx="10781872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isJavaFun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isFishTasty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isJavaFun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Outputs true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isFishTasty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Outputs false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&gt; y);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returns true, because 10 is higher than 9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3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If…Else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7C54241-F64F-4CFB-9E9F-1F31163E3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60539"/>
            <a:ext cx="9959939" cy="163121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(condition)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block of code to be executed if the condition is true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block of code to be executed if the condition is false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FE01477-5D1D-4473-B7D0-9B481636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85806"/>
            <a:ext cx="6014663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(condition)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block of code to be executed if the condition is true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8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If…Else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6BD09D-9661-4F4D-91C2-8FA36BAD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1875246"/>
            <a:ext cx="10515599" cy="34163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(condition1)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block of code to be executed if condition1 is true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(condition2)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block of code to be executed if the condition1 is false and condition2 is true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block of code to be executed if the condition1 is false and condition2 is false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9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If…Else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BCDF8-9435-4071-A6C2-59BB1089B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12012"/>
            <a:ext cx="9723634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(time 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"Good morning."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(time 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"Good day."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"Good evening."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9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Switch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EE685F-AB29-4EDB-9897-0DE93C14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5932471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(expression)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code block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code block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code block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Switch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E0D64C-2B14-40ED-8531-D9D764CB6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134" y="428178"/>
            <a:ext cx="4946151" cy="600164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(day)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"Thursday"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"Friday"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"Saturday"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While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8CEB38-3F01-424D-80E9-9B6B25442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59340"/>
            <a:ext cx="4953001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(condition)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2FB6B4-A2D4-47C3-A72B-870FF2402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1" y="1674674"/>
            <a:ext cx="5342562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AF21F92-8C88-4BCE-865D-92D989BB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88868"/>
            <a:ext cx="5257800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(condition);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014E501-9963-46CB-A55B-C28D2A1D9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9" y="4104202"/>
            <a:ext cx="5342562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7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Comments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7A8B1D-65C9-4118-837B-1EF4F94A9701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319535" cy="147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/* */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13B4A4-79C6-4101-B655-0CD412D6F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387" y="3429000"/>
            <a:ext cx="8054940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This is a comment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This is a comment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The code below will print the words Hello World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 the screen, and it is amazing */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8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For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1BE5083-FBAE-4BAC-9DD2-E2E6117E7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357171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(statement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statement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statement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58A0AB4-D3EA-4745-9E50-CAEABCEA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84219"/>
            <a:ext cx="9435957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62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For Each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55BE8-4396-472E-B1B3-941693F76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7740721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(type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2EC52-4702-4F78-8B79-A6D5027BF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88168"/>
            <a:ext cx="10298987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cars = {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cars)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3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Break/Continue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7A8B1D-65C9-4118-837B-1EF4F94A9701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319535" cy="457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06357E-BFCA-4D01-AAA8-AF695FBCCA5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319535" cy="457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6495B-65EE-4E64-962C-780230C53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515" y="3358749"/>
            <a:ext cx="500185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6DB46-FCBC-47A2-81D3-00C4C895C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886" y="3356985"/>
            <a:ext cx="500185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883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Arrays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7A8B1D-65C9-4118-837B-1EF4F94A9701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319535" cy="457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06357E-BFCA-4D01-AAA8-AF695FBCCA5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319535" cy="457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kieu_du_lieu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ten_bien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String[] cars = {"Volvo", "BMW", "Ford", "Mazda"};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cars[0] = "Opel";</a:t>
            </a:r>
          </a:p>
          <a:p>
            <a:pPr marL="457200" lvl="1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(cars[0]);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int[][] </a:t>
            </a:r>
            <a:r>
              <a:rPr 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myNumbers</a:t>
            </a:r>
            <a:r>
              <a:rPr 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= { {1, 2, 3, 4}, {5, 6, 7} };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84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Methods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7A8B1D-65C9-4118-837B-1EF4F94A9701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319535" cy="457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06357E-BFCA-4D01-AAA8-AF695FBCCA5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319535" cy="457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4D0079-512B-4F22-959B-5AB5EEC74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163" y="2554007"/>
            <a:ext cx="612939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code to be executed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9AF8999-9DE0-4FB4-BC13-2BD54639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163" y="4546821"/>
            <a:ext cx="566106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 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+ y;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8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Variables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76696E-AED4-4FDC-BA23-4E9B1686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65" y="1790912"/>
            <a:ext cx="10041277" cy="216715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Cú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pháp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kieu_du_lieu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ten_bien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gia_tri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i="1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i="1" dirty="0" err="1">
                <a:latin typeface="Consolas" panose="020B0609020204030204" pitchFamily="49" charset="0"/>
              </a:rPr>
              <a:t>Ví</a:t>
            </a:r>
            <a:r>
              <a:rPr lang="en-US" altLang="en-US" sz="2000" i="1" dirty="0">
                <a:latin typeface="Consolas" panose="020B0609020204030204" pitchFamily="49" charset="0"/>
              </a:rPr>
              <a:t> </a:t>
            </a:r>
            <a:r>
              <a:rPr lang="en-US" altLang="en-US" sz="2000" i="1" dirty="0" err="1">
                <a:latin typeface="Consolas" panose="020B0609020204030204" pitchFamily="49" charset="0"/>
              </a:rPr>
              <a:t>dụ</a:t>
            </a:r>
            <a:r>
              <a:rPr lang="en-US" altLang="en-US" sz="2000" i="1" dirty="0">
                <a:latin typeface="Consolas" panose="020B0609020204030204" pitchFamily="49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latin typeface="Consolas" panose="020B0609020204030204" pitchFamily="49" charset="0"/>
              </a:rPr>
              <a:t> String name = “</a:t>
            </a:r>
            <a:r>
              <a:rPr lang="en-US" altLang="en-US" sz="2000" i="1" dirty="0" err="1">
                <a:latin typeface="Consolas" panose="020B0609020204030204" pitchFamily="49" charset="0"/>
              </a:rPr>
              <a:t>Phuc</a:t>
            </a:r>
            <a:r>
              <a:rPr lang="en-US" altLang="en-US" sz="2000" i="1" dirty="0">
                <a:latin typeface="Consolas" panose="020B0609020204030204" pitchFamily="49" charset="0"/>
              </a:rPr>
              <a:t>”;</a:t>
            </a:r>
            <a:endParaRPr lang="en-US" altLang="en-US" sz="2000" dirty="0">
              <a:latin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int a</a:t>
            </a:r>
            <a:r>
              <a:rPr lang="en-US" altLang="en-US" sz="2000" dirty="0">
                <a:latin typeface="Consolas" panose="020B0609020204030204" pitchFamily="49" charset="0"/>
              </a:rPr>
              <a:t>ge = 25;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isStudent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</a:rPr>
              <a:t>= false;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6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Variables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7A8B1D-65C9-4118-837B-1EF4F94A9701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319535" cy="147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_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F573A5-35B2-4EF5-A759-24FC208C9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47" y="3529174"/>
            <a:ext cx="6569467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"Le"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Phuc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1994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Calendar.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5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Data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E0A36-9377-4B0F-9873-587A122D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464"/>
            <a:ext cx="9395610" cy="48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Data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76896-3C01-4123-903E-57DA94483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74728"/>
            <a:ext cx="9148281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myFloatNum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5.99f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myLetter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myBool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19.99d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myLongNum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8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Type Casting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E8B7C-AD08-4536-9FB2-D42BE738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2809"/>
            <a:ext cx="10496550" cy="256222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D9A1DD6-7322-4F7B-AD94-24183DBA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348" y="4348725"/>
            <a:ext cx="3369924" cy="87449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FFC5B99-1A9D-47E8-A7D2-3FFC2B53A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264" y="4348726"/>
            <a:ext cx="3667874" cy="87449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9.78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659F2-62FB-4A8E-926B-1C2CE318011D}"/>
              </a:ext>
            </a:extLst>
          </p:cNvPr>
          <p:cNvSpPr txBox="1"/>
          <p:nvPr/>
        </p:nvSpPr>
        <p:spPr>
          <a:xfrm>
            <a:off x="2624125" y="5387974"/>
            <a:ext cx="182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Widening Casting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9F7AE-773D-4443-A3B6-FF7A50CAD718}"/>
              </a:ext>
            </a:extLst>
          </p:cNvPr>
          <p:cNvSpPr txBox="1"/>
          <p:nvPr/>
        </p:nvSpPr>
        <p:spPr>
          <a:xfrm>
            <a:off x="8011440" y="5387974"/>
            <a:ext cx="190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Narrowing Casting</a:t>
            </a:r>
          </a:p>
        </p:txBody>
      </p:sp>
    </p:spTree>
    <p:extLst>
      <p:ext uri="{BB962C8B-B14F-4D97-AF65-F5344CB8AC3E}">
        <p14:creationId xmlns:p14="http://schemas.microsoft.com/office/powerpoint/2010/main" val="372441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73E00-7FA0-4375-9B8B-CCC87907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67" y="1546849"/>
            <a:ext cx="9999465" cy="3994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031819-7874-4CE0-B4B0-8E5EB85A2FBA}"/>
              </a:ext>
            </a:extLst>
          </p:cNvPr>
          <p:cNvSpPr txBox="1"/>
          <p:nvPr/>
        </p:nvSpPr>
        <p:spPr>
          <a:xfrm>
            <a:off x="5194470" y="5541793"/>
            <a:ext cx="180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2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BEC1-258F-4E87-B8BA-7AC7FF4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31819-7874-4CE0-B4B0-8E5EB85A2FBA}"/>
              </a:ext>
            </a:extLst>
          </p:cNvPr>
          <p:cNvSpPr txBox="1"/>
          <p:nvPr/>
        </p:nvSpPr>
        <p:spPr>
          <a:xfrm>
            <a:off x="5143174" y="5309492"/>
            <a:ext cx="19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0DA5F-CCD7-4705-ACFB-57FD54B4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52" y="1548508"/>
            <a:ext cx="10077494" cy="35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2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1397</Words>
  <Application>Microsoft Office PowerPoint</Application>
  <PresentationFormat>Widescreen</PresentationFormat>
  <Paragraphs>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Java Syntax</vt:lpstr>
      <vt:lpstr>Java Comments</vt:lpstr>
      <vt:lpstr>Java Variables</vt:lpstr>
      <vt:lpstr>Java Variables</vt:lpstr>
      <vt:lpstr>Java Data Types</vt:lpstr>
      <vt:lpstr>Java Data Types</vt:lpstr>
      <vt:lpstr>Java Type Casting</vt:lpstr>
      <vt:lpstr>Java Operators</vt:lpstr>
      <vt:lpstr>Java Operators</vt:lpstr>
      <vt:lpstr>Java Operators</vt:lpstr>
      <vt:lpstr>Java Strings</vt:lpstr>
      <vt:lpstr>Java Math</vt:lpstr>
      <vt:lpstr>Java Booleans</vt:lpstr>
      <vt:lpstr>Java If…Else</vt:lpstr>
      <vt:lpstr>Java If…Else</vt:lpstr>
      <vt:lpstr>Java If…Else</vt:lpstr>
      <vt:lpstr>Java Switch</vt:lpstr>
      <vt:lpstr>Java Switch</vt:lpstr>
      <vt:lpstr>Java While Loop</vt:lpstr>
      <vt:lpstr>Java For</vt:lpstr>
      <vt:lpstr>Java For Each</vt:lpstr>
      <vt:lpstr>Java Break/Continue</vt:lpstr>
      <vt:lpstr>Java Arrays</vt:lpstr>
      <vt:lpstr>Java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60</cp:revision>
  <dcterms:created xsi:type="dcterms:W3CDTF">2019-11-26T12:09:24Z</dcterms:created>
  <dcterms:modified xsi:type="dcterms:W3CDTF">2019-11-27T14:31:11Z</dcterms:modified>
</cp:coreProperties>
</file>