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8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7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9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60E3DB-C0E3-46A8-B491-1B0BBD97A03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E3ECA6-F648-4B29-A69D-04B6E9A9A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1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7733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CUỐI KÌ</a:t>
            </a:r>
            <a:b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411480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Môn: Lập Trình C/C++</a:t>
            </a:r>
          </a:p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Quản lý nhà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 </a:t>
            </a:r>
            <a:r>
              <a:rPr lang="en-US" sz="36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</a:p>
          <a:p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Ngọc Phương</a:t>
            </a:r>
          </a:p>
          <a:p>
            <a:pPr algn="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Sơn</a:t>
            </a:r>
          </a:p>
          <a:p>
            <a:pPr algn="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Duy Vũ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sản phẩm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smtClean="0"/>
              <a:t>Quản </a:t>
            </a:r>
            <a:r>
              <a:rPr lang="en-US" sz="3600" b="1"/>
              <a:t>lý </a:t>
            </a:r>
            <a:r>
              <a:rPr lang="en-US" sz="3600" b="1"/>
              <a:t>vé </a:t>
            </a:r>
            <a:r>
              <a:rPr lang="en-US" sz="3600" b="1" smtClean="0"/>
              <a:t>tháng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smtClean="0"/>
              <a:t> Nhập </a:t>
            </a:r>
            <a:r>
              <a:rPr lang="en-US" sz="3000"/>
              <a:t>thông tin xe </a:t>
            </a:r>
            <a:r>
              <a:rPr lang="en-US" sz="3000"/>
              <a:t>để </a:t>
            </a:r>
            <a:r>
              <a:rPr lang="en-US" sz="3000" smtClean="0"/>
              <a:t>đăng</a:t>
            </a:r>
          </a:p>
          <a:p>
            <a:pPr marL="0" indent="0">
              <a:buNone/>
            </a:pPr>
            <a:r>
              <a:rPr lang="en-US" sz="3000" smtClean="0"/>
              <a:t>   ký vé tháng.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smtClean="0"/>
              <a:t> Chọn </a:t>
            </a:r>
            <a:r>
              <a:rPr lang="en-US" sz="3000"/>
              <a:t>xe </a:t>
            </a:r>
            <a:r>
              <a:rPr lang="en-US" sz="3000" smtClean="0"/>
              <a:t>để chỉnh sửa</a:t>
            </a:r>
          </a:p>
          <a:p>
            <a:pPr marL="0" indent="0">
              <a:buNone/>
            </a:pPr>
            <a:r>
              <a:rPr lang="en-US" sz="3000" smtClean="0"/>
              <a:t>   thông </a:t>
            </a:r>
            <a:r>
              <a:rPr lang="en-US" sz="3000"/>
              <a:t>tin </a:t>
            </a:r>
            <a:r>
              <a:rPr lang="en-US" sz="3000" smtClean="0"/>
              <a:t>vé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smtClean="0"/>
              <a:t> Hỗ trợ tìm kiếm theo </a:t>
            </a:r>
          </a:p>
          <a:p>
            <a:pPr marL="0" indent="0">
              <a:buNone/>
            </a:pPr>
            <a:r>
              <a:rPr lang="en-US" sz="3000" smtClean="0"/>
              <a:t>   loại xe, biển số xe, ngày</a:t>
            </a:r>
          </a:p>
          <a:p>
            <a:pPr marL="0" indent="0">
              <a:buNone/>
            </a:pPr>
            <a:r>
              <a:rPr lang="en-US" sz="3000"/>
              <a:t> </a:t>
            </a:r>
            <a:r>
              <a:rPr lang="en-US" sz="3000" smtClean="0"/>
              <a:t>  đăng ký</a:t>
            </a:r>
            <a:r>
              <a:rPr lang="en-US" sz="3000" smtClean="0"/>
              <a:t>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1" y="1845734"/>
            <a:ext cx="6285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sản phẩm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smtClean="0"/>
              <a:t>Thống kê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smtClean="0"/>
              <a:t>Xuất ra Excel</a:t>
            </a:r>
            <a:endParaRPr lang="en-US" sz="2200" smtClean="0"/>
          </a:p>
          <a:p>
            <a:pPr marL="38862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smtClean="0"/>
              <a:t>Thống kê theo tiêu chí: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Khoảng thời gian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Loại xe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Trạng thái (trả/chưa trả)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Biển kiểm soát của xe</a:t>
            </a:r>
          </a:p>
        </p:txBody>
      </p:sp>
      <p:pic>
        <p:nvPicPr>
          <p:cNvPr id="6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6" y="1825626"/>
            <a:ext cx="6389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và sử dụng sản phẩm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smtClean="0"/>
              <a:t>Yêu cầu hệ thống: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/>
              <a:t>Máy tính chạy hệ điều hành Windows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/>
              <a:t> Độ phân giải màn hình tối thiểu: 1280 </a:t>
            </a:r>
            <a:r>
              <a:rPr lang="en-US" sz="3600"/>
              <a:t>x </a:t>
            </a:r>
            <a:r>
              <a:rPr lang="en-US" sz="3600" smtClean="0"/>
              <a:t>720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 smtClean="0"/>
              <a:t>.NET </a:t>
            </a:r>
            <a:r>
              <a:rPr lang="en-US" sz="3600"/>
              <a:t>framework 4 trở </a:t>
            </a:r>
            <a:r>
              <a:rPr lang="en-US" sz="3600"/>
              <a:t>lên</a:t>
            </a:r>
            <a:r>
              <a:rPr lang="en-US" sz="3600" smtClean="0"/>
              <a:t>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3600" smtClean="0"/>
              <a:t>MySQL</a:t>
            </a:r>
            <a:endParaRPr lang="en-US" sz="3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và sử dụng sản phẩm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smtClean="0"/>
          </a:p>
          <a:p>
            <a:pPr marL="0" indent="0" algn="ctr">
              <a:buNone/>
            </a:pPr>
            <a:endParaRPr lang="en-US" sz="4000" b="1"/>
          </a:p>
          <a:p>
            <a:pPr marL="0" indent="0" algn="ctr">
              <a:buNone/>
            </a:pPr>
            <a:r>
              <a:rPr lang="en-US" sz="6600" b="1" smtClean="0"/>
              <a:t>Chạy ứng dụng</a:t>
            </a:r>
            <a:endParaRPr lang="en-US" sz="6600" b="1"/>
          </a:p>
        </p:txBody>
      </p:sp>
    </p:spTree>
    <p:extLst>
      <p:ext uri="{BB962C8B-B14F-4D97-AF65-F5344CB8AC3E}">
        <p14:creationId xmlns:p14="http://schemas.microsoft.com/office/powerpoint/2010/main" val="5585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Nội dung</a:t>
            </a:r>
            <a:endParaRPr lang="en-US" sz="5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smtClean="0"/>
              <a:t> Giới thiệu tổng quan về C++/CLI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smtClean="0"/>
              <a:t> Giới thiệu sản phẩm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smtClean="0"/>
              <a:t> Hướng dẫn cài đặt và sử dụng sản phẩm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17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C++/CLI</a:t>
            </a:r>
            <a:b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</a:rPr>
              <a:t>C++/CLI là </a:t>
            </a:r>
            <a:r>
              <a:rPr lang="en-US" sz="3200" b="1">
                <a:solidFill>
                  <a:srgbClr val="FF0000"/>
                </a:solidFill>
              </a:rPr>
              <a:t>gì </a:t>
            </a:r>
            <a:r>
              <a:rPr lang="en-US" sz="3200" b="1" smtClean="0">
                <a:solidFill>
                  <a:srgbClr val="FF0000"/>
                </a:solidFill>
              </a:rPr>
              <a:t>?</a:t>
            </a:r>
            <a:endParaRPr lang="en-US" sz="4000" smtClean="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smtClean="0"/>
              <a:t> C</a:t>
            </a:r>
            <a:r>
              <a:rPr lang="en-US" sz="3200"/>
              <a:t>++/CLI (C++ Common </a:t>
            </a:r>
            <a:r>
              <a:rPr lang="en-US" sz="3200"/>
              <a:t>Language </a:t>
            </a:r>
            <a:r>
              <a:rPr lang="en-US" sz="3200" smtClean="0"/>
              <a:t>Infrastructure):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mtClean="0"/>
              <a:t>Được </a:t>
            </a:r>
            <a:r>
              <a:rPr lang="en-US" sz="2800"/>
              <a:t>tạo ra bởi Microsoft và dự định sẽ thay thế cho </a:t>
            </a:r>
            <a:r>
              <a:rPr lang="en-US" sz="2800"/>
              <a:t>MC</a:t>
            </a:r>
            <a:r>
              <a:rPr lang="en-US" sz="2800" smtClean="0"/>
              <a:t>++.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/>
              <a:t>L</a:t>
            </a:r>
            <a:r>
              <a:rPr lang="en-US" sz="2800" smtClean="0"/>
              <a:t>à </a:t>
            </a:r>
            <a:r>
              <a:rPr lang="en-US" sz="2800"/>
              <a:t>một bản sửa đổi hoàn chỉnh nhằm đơn giản hóa cú pháp của MC++ </a:t>
            </a:r>
            <a:r>
              <a:rPr lang="en-US" sz="2800"/>
              <a:t>cũ</a:t>
            </a:r>
            <a:r>
              <a:rPr lang="en-US" sz="280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3200" smtClean="0"/>
              <a:t> C</a:t>
            </a:r>
            <a:r>
              <a:rPr lang="en-US" sz="3200"/>
              <a:t>++/CLI hiện có trong các phiên bản </a:t>
            </a:r>
            <a:r>
              <a:rPr lang="en-US" sz="3200"/>
              <a:t>Visual </a:t>
            </a:r>
            <a:r>
              <a:rPr lang="en-US" sz="3200" smtClean="0"/>
              <a:t>Studio.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 C</a:t>
            </a:r>
            <a:r>
              <a:rPr lang="en-US" sz="3200"/>
              <a:t>++/CLI là phương tiện để lập trình .NET trên C++, tương tự như C# và hoặc VB.NET</a:t>
            </a:r>
          </a:p>
          <a:p>
            <a:pPr marL="0" lvl="0" indent="0">
              <a:buNone/>
            </a:pPr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789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C++/CLI</a:t>
            </a:r>
            <a:b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smtClean="0">
                <a:solidFill>
                  <a:srgbClr val="FF0000"/>
                </a:solidFill>
              </a:rPr>
              <a:t>Một số sự khác biệt giữa C++ và C++/CLI: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smtClean="0"/>
              <a:t> Con </a:t>
            </a:r>
            <a:r>
              <a:rPr lang="en-US" sz="2800"/>
              <a:t>trỏ: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/>
              <a:t>C++: </a:t>
            </a:r>
            <a:r>
              <a:rPr lang="en-US" sz="2400" b="1"/>
              <a:t>ClassName*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C</a:t>
            </a:r>
            <a:r>
              <a:rPr lang="en-US" sz="2400"/>
              <a:t>++/CLI: </a:t>
            </a:r>
            <a:r>
              <a:rPr lang="en-US" sz="2400" b="1"/>
              <a:t>ClassName^</a:t>
            </a:r>
            <a:endParaRPr lang="en-US" sz="2400"/>
          </a:p>
          <a:p>
            <a:pPr marL="0" indent="0">
              <a:buNone/>
            </a:pPr>
            <a:r>
              <a:rPr lang="en-US" sz="2400" i="1" smtClean="0">
                <a:solidFill>
                  <a:srgbClr val="0070C0"/>
                </a:solidFill>
              </a:rPr>
              <a:t>ClassName</a:t>
            </a:r>
            <a:r>
              <a:rPr lang="en-US" sz="2400" i="1">
                <a:solidFill>
                  <a:srgbClr val="0070C0"/>
                </a:solidFill>
              </a:rPr>
              <a:t>^ obj = gcnew ClassName();</a:t>
            </a:r>
            <a:endParaRPr lang="en-US" sz="2400">
              <a:solidFill>
                <a:srgbClr val="0070C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smtClean="0"/>
              <a:t> Tham </a:t>
            </a:r>
            <a:r>
              <a:rPr lang="en-US" sz="2800"/>
              <a:t>chiếu: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/>
              <a:t>C++: </a:t>
            </a:r>
            <a:r>
              <a:rPr lang="en-US" sz="2400" b="1"/>
              <a:t>*&amp;name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/>
              <a:t>C++/CLI: </a:t>
            </a:r>
            <a:r>
              <a:rPr lang="en-US" sz="2400" b="1"/>
              <a:t>^%name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C++/CLI</a:t>
            </a:r>
            <a:b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200" b="1">
                <a:solidFill>
                  <a:srgbClr val="FF0000"/>
                </a:solidFill>
              </a:rPr>
              <a:t>Một số sự khác biệt giữa C++ và C++/CLI: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Trong </a:t>
            </a:r>
            <a:r>
              <a:rPr lang="en-US" sz="2800"/>
              <a:t>C++/CLI, thể hiện của mọi đối tượng sẽ bị hủy một cách tự động sau khi thoát khỏi phạm vi hoạt động, không cần gọi phương </a:t>
            </a:r>
            <a:r>
              <a:rPr lang="en-US" sz="2800"/>
              <a:t>thức </a:t>
            </a:r>
            <a:r>
              <a:rPr lang="en-US" sz="2800" i="1" smtClean="0"/>
              <a:t>delete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smtClean="0"/>
              <a:t> C</a:t>
            </a:r>
            <a:r>
              <a:rPr lang="en-US" sz="2800"/>
              <a:t>++/</a:t>
            </a:r>
            <a:r>
              <a:rPr lang="en-US" sz="2800"/>
              <a:t>CLI </a:t>
            </a:r>
            <a:r>
              <a:rPr lang="en-US" sz="2800" smtClean="0"/>
              <a:t>được </a:t>
            </a:r>
            <a:r>
              <a:rPr lang="en-US" sz="2800"/>
              <a:t>bổ sung thêm một loạt các thư viện của </a:t>
            </a:r>
            <a:r>
              <a:rPr lang="en-US" sz="2800"/>
              <a:t>.</a:t>
            </a:r>
            <a:r>
              <a:rPr lang="en-US" sz="2800" smtClean="0"/>
              <a:t>NET.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smtClean="0"/>
              <a:t> Ngoài </a:t>
            </a:r>
            <a:r>
              <a:rPr lang="en-US" sz="2800"/>
              <a:t>những thay đổi trên, cú pháp của C++/CLI không thay đổi so với C++.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C++/CLI</a:t>
            </a:r>
            <a:b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200" b="1">
                <a:solidFill>
                  <a:srgbClr val="FF0000"/>
                </a:solidFill>
              </a:rPr>
              <a:t>Tại sao lại chọn C++/CLI để phát triển ứng dụng (Windows Form) ?</a:t>
            </a:r>
            <a:endParaRPr lang="en-US" sz="32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Thuận lợi cho việc chuyển </a:t>
            </a:r>
            <a:r>
              <a:rPr lang="en-US" sz="2800"/>
              <a:t>đổi ngôn ngữ lập trình cho </a:t>
            </a:r>
            <a:r>
              <a:rPr lang="en-US" sz="2800"/>
              <a:t>ứng </a:t>
            </a:r>
            <a:r>
              <a:rPr lang="en-US" sz="2800" smtClean="0"/>
              <a:t>dụng.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Dễ tìm hiểu do cú pháp khá tương đồng với Java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80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12742"/>
            <a:ext cx="10515600" cy="4486182"/>
          </a:xfrm>
        </p:spPr>
        <p:txBody>
          <a:bodyPr/>
          <a:lstStyle/>
          <a:p>
            <a:pPr marL="0" lvl="0" indent="0">
              <a:buNone/>
            </a:pPr>
            <a:r>
              <a:rPr lang="en-US" sz="3600" b="1"/>
              <a:t>Quản lý hệ thống</a:t>
            </a:r>
            <a:r>
              <a:rPr lang="en-US" sz="3600" b="1"/>
              <a:t>: </a:t>
            </a:r>
            <a:endParaRPr lang="en-US" sz="3600" b="1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 Thêm</a:t>
            </a:r>
            <a:r>
              <a:rPr lang="en-US" sz="3200"/>
              <a:t>, xóa, </a:t>
            </a:r>
            <a:r>
              <a:rPr lang="en-US" sz="3200"/>
              <a:t>sửa </a:t>
            </a:r>
            <a:r>
              <a:rPr lang="en-US" sz="3200" smtClean="0"/>
              <a:t>thông</a:t>
            </a:r>
          </a:p>
          <a:p>
            <a:pPr marL="0" indent="0">
              <a:buNone/>
            </a:pPr>
            <a:r>
              <a:rPr lang="en-US" sz="3200" smtClean="0"/>
              <a:t>tin </a:t>
            </a:r>
            <a:r>
              <a:rPr lang="en-US" sz="3200"/>
              <a:t>người dùng</a:t>
            </a:r>
            <a:r>
              <a:rPr lang="en-US" sz="3200"/>
              <a:t>. </a:t>
            </a:r>
            <a:endParaRPr lang="en-US" sz="32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 Phân </a:t>
            </a:r>
            <a:r>
              <a:rPr lang="en-US" sz="3200"/>
              <a:t>quyền </a:t>
            </a:r>
            <a:r>
              <a:rPr lang="en-US" sz="3200"/>
              <a:t>cho </a:t>
            </a:r>
            <a:r>
              <a:rPr lang="en-US" sz="3200" smtClean="0"/>
              <a:t>mỗi</a:t>
            </a:r>
          </a:p>
          <a:p>
            <a:pPr marL="0" indent="0">
              <a:buNone/>
            </a:pPr>
            <a:r>
              <a:rPr lang="en-US" sz="3200" smtClean="0"/>
              <a:t>người </a:t>
            </a:r>
            <a:r>
              <a:rPr lang="en-US" sz="3200"/>
              <a:t>dùng</a:t>
            </a:r>
            <a:r>
              <a:rPr lang="en-US" sz="3200"/>
              <a:t>. </a:t>
            </a:r>
            <a:endParaRPr lang="en-US" sz="32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smtClean="0"/>
              <a:t> Điều </a:t>
            </a:r>
            <a:r>
              <a:rPr lang="en-US" sz="3200"/>
              <a:t>chỉnh giá vé.</a:t>
            </a:r>
          </a:p>
          <a:p>
            <a:endParaRPr lang="en-US"/>
          </a:p>
        </p:txBody>
      </p:sp>
      <p:pic>
        <p:nvPicPr>
          <p:cNvPr id="4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1812740"/>
            <a:ext cx="6376851" cy="44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sản phẩm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992"/>
          </a:xfrm>
        </p:spPr>
        <p:txBody>
          <a:bodyPr/>
          <a:lstStyle/>
          <a:p>
            <a:pPr marL="0" lvl="0" indent="0">
              <a:buNone/>
            </a:pPr>
            <a:r>
              <a:rPr lang="en-US" sz="3600" b="1"/>
              <a:t>Quản lý nhận xe</a:t>
            </a:r>
            <a:r>
              <a:rPr lang="en-US" sz="3600" b="1"/>
              <a:t>: </a:t>
            </a:r>
            <a:endParaRPr lang="en-US" sz="3600" b="1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smtClean="0"/>
              <a:t> Ghi </a:t>
            </a:r>
            <a:r>
              <a:rPr lang="en-US" sz="2800"/>
              <a:t>thông tin về </a:t>
            </a:r>
            <a:r>
              <a:rPr lang="en-US" sz="2800"/>
              <a:t>biển </a:t>
            </a:r>
            <a:r>
              <a:rPr lang="en-US" sz="2800" smtClean="0"/>
              <a:t>số </a:t>
            </a:r>
          </a:p>
          <a:p>
            <a:pPr marL="0" lvl="0" indent="0">
              <a:buNone/>
            </a:pPr>
            <a:r>
              <a:rPr lang="en-US" sz="2800" smtClean="0"/>
              <a:t>   loại </a:t>
            </a:r>
            <a:r>
              <a:rPr lang="en-US" sz="2800"/>
              <a:t>xe, loại vé, </a:t>
            </a:r>
            <a:r>
              <a:rPr lang="en-US" sz="2800"/>
              <a:t>thời </a:t>
            </a:r>
            <a:r>
              <a:rPr lang="en-US" sz="2800" smtClean="0"/>
              <a:t>gian </a:t>
            </a:r>
          </a:p>
          <a:p>
            <a:pPr marL="0" lvl="0" indent="0">
              <a:buNone/>
            </a:pPr>
            <a:r>
              <a:rPr lang="en-US" sz="2800" smtClean="0"/>
              <a:t>   đi vào.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Hỗ </a:t>
            </a:r>
            <a:r>
              <a:rPr lang="en-US" sz="2800"/>
              <a:t>trợ tìm kiếm </a:t>
            </a:r>
            <a:r>
              <a:rPr lang="en-US" sz="2800"/>
              <a:t>theo </a:t>
            </a: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   loại xe, biển số xe. </a:t>
            </a:r>
          </a:p>
          <a:p>
            <a:endParaRPr lang="en-US"/>
          </a:p>
        </p:txBody>
      </p:sp>
      <p:pic>
        <p:nvPicPr>
          <p:cNvPr id="4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51" y="1825625"/>
            <a:ext cx="6272349" cy="44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của sản phẩm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smtClean="0"/>
              <a:t>Quản lý trả xe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Chọn </a:t>
            </a:r>
            <a:r>
              <a:rPr lang="en-US" sz="2800"/>
              <a:t>xe theo vé </a:t>
            </a:r>
            <a:r>
              <a:rPr lang="en-US" sz="2800"/>
              <a:t>trong </a:t>
            </a:r>
            <a:r>
              <a:rPr lang="en-US" sz="2800" smtClean="0"/>
              <a:t>bảng</a:t>
            </a:r>
          </a:p>
          <a:p>
            <a:pPr marL="0" indent="0">
              <a:buNone/>
            </a:pPr>
            <a:r>
              <a:rPr lang="en-US" sz="2800" smtClean="0"/>
              <a:t>   list </a:t>
            </a:r>
            <a:r>
              <a:rPr lang="en-US" sz="2800"/>
              <a:t>xe </a:t>
            </a:r>
            <a:r>
              <a:rPr lang="en-US" sz="2800" smtClean="0"/>
              <a:t>gửi, nhấn </a:t>
            </a:r>
            <a:r>
              <a:rPr lang="en-US" sz="2800"/>
              <a:t>nút trả </a:t>
            </a:r>
            <a:r>
              <a:rPr lang="en-US" sz="2800"/>
              <a:t>xe </a:t>
            </a: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   để </a:t>
            </a:r>
            <a:r>
              <a:rPr lang="en-US" sz="2800"/>
              <a:t>trả xe </a:t>
            </a:r>
            <a:r>
              <a:rPr lang="en-US" sz="2800"/>
              <a:t>cho </a:t>
            </a:r>
            <a:r>
              <a:rPr lang="en-US" sz="2800" smtClean="0"/>
              <a:t>khách</a:t>
            </a:r>
            <a:endParaRPr lang="en-US" sz="44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Hỗ trợ tìm kiếm theo </a:t>
            </a:r>
          </a:p>
          <a:p>
            <a:pPr marL="0" indent="0">
              <a:buNone/>
            </a:pPr>
            <a:r>
              <a:rPr lang="en-US" sz="2800" smtClean="0"/>
              <a:t>   loại xe, biển số xe. </a:t>
            </a:r>
            <a:endParaRPr lang="en-US" sz="2800"/>
          </a:p>
        </p:txBody>
      </p:sp>
      <p:pic>
        <p:nvPicPr>
          <p:cNvPr id="6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1815738"/>
            <a:ext cx="61678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608</Words>
  <Application>Microsoft Office PowerPoint</Application>
  <PresentationFormat>Màn hình rộng</PresentationFormat>
  <Paragraphs>84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BÁO CÁO BÀI TẬP CUỐI KÌ </vt:lpstr>
      <vt:lpstr>Nội dung</vt:lpstr>
      <vt:lpstr>Giới thiệu tổng quan về C++/CLI </vt:lpstr>
      <vt:lpstr>Giới thiệu tổng quan về C++/CLI </vt:lpstr>
      <vt:lpstr>Giới thiệu tổng quan về C++/CLI </vt:lpstr>
      <vt:lpstr>Giới thiệu tổng quan về C++/CLI </vt:lpstr>
      <vt:lpstr>Các chức năng của sản phẩm</vt:lpstr>
      <vt:lpstr>Các chức năng của sản phẩm</vt:lpstr>
      <vt:lpstr>Các chức năng của sản phẩm</vt:lpstr>
      <vt:lpstr>Các chức năng của sản phẩm</vt:lpstr>
      <vt:lpstr>Các chức năng của sản phẩm</vt:lpstr>
      <vt:lpstr>Cài đặt và sử dụng sản phẩm</vt:lpstr>
      <vt:lpstr>Cài đặt và sử dụng sản phẩm</vt:lpstr>
    </vt:vector>
  </TitlesOfParts>
  <Company>HUS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CUỐI KÌ </dc:title>
  <dc:creator>Nguyễn Sơn</dc:creator>
  <cp:lastModifiedBy>Nguyễn Sơn</cp:lastModifiedBy>
  <cp:revision>69</cp:revision>
  <dcterms:created xsi:type="dcterms:W3CDTF">2017-06-08T16:49:51Z</dcterms:created>
  <dcterms:modified xsi:type="dcterms:W3CDTF">2017-06-08T19:06:56Z</dcterms:modified>
</cp:coreProperties>
</file>