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Montserrat"/>
      <p:regular r:id="rId17"/>
    </p:embeddedFont>
    <p:embeddedFont>
      <p:font typeface="Montserrat"/>
      <p:regular r:id="rId18"/>
    </p:embeddedFont>
    <p:embeddedFont>
      <p:font typeface="Montserrat"/>
      <p:regular r:id="rId19"/>
    </p:embeddedFont>
    <p:embeddedFont>
      <p:font typeface="Montserrat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0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544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Trò Chơi Vòng Quay May Mắn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Ứng dụng công nghệ hiện đại vào giải trí tương tác.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0321" y="518755"/>
            <a:ext cx="6611541" cy="5895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00"/>
              </a:lnSpc>
              <a:buNone/>
            </a:pPr>
            <a:r>
              <a:rPr lang="en-US" sz="37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Kết Luận &amp; Hướng Phát Triển</a:t>
            </a:r>
            <a:endParaRPr lang="en-US" sz="3700" dirty="0"/>
          </a:p>
        </p:txBody>
      </p:sp>
      <p:sp>
        <p:nvSpPr>
          <p:cNvPr id="3" name="Shape 1"/>
          <p:cNvSpPr/>
          <p:nvPr/>
        </p:nvSpPr>
        <p:spPr>
          <a:xfrm>
            <a:off x="660321" y="1485662"/>
            <a:ext cx="188595" cy="1132046"/>
          </a:xfrm>
          <a:prstGeom prst="roundRect">
            <a:avLst>
              <a:gd name="adj" fmla="val 42018"/>
            </a:avLst>
          </a:prstGeom>
          <a:solidFill>
            <a:srgbClr val="282D5E"/>
          </a:solidFill>
          <a:ln/>
        </p:spPr>
      </p:sp>
      <p:sp>
        <p:nvSpPr>
          <p:cNvPr id="4" name="Text 2"/>
          <p:cNvSpPr/>
          <p:nvPr/>
        </p:nvSpPr>
        <p:spPr>
          <a:xfrm>
            <a:off x="1037511" y="1674257"/>
            <a:ext cx="2618661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Hoàn thành chức năng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1037511" y="2082165"/>
            <a:ext cx="12932569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Vòng quay, hiệu ứng, âm thanh.</a:t>
            </a:r>
            <a:endParaRPr lang="en-US" sz="1450" dirty="0"/>
          </a:p>
        </p:txBody>
      </p:sp>
      <p:sp>
        <p:nvSpPr>
          <p:cNvPr id="6" name="Shape 4"/>
          <p:cNvSpPr/>
          <p:nvPr/>
        </p:nvSpPr>
        <p:spPr>
          <a:xfrm>
            <a:off x="943332" y="2759154"/>
            <a:ext cx="188595" cy="1132046"/>
          </a:xfrm>
          <a:prstGeom prst="roundRect">
            <a:avLst>
              <a:gd name="adj" fmla="val 42018"/>
            </a:avLst>
          </a:prstGeom>
          <a:solidFill>
            <a:srgbClr val="282D5E"/>
          </a:solidFill>
          <a:ln/>
        </p:spPr>
      </p:sp>
      <p:sp>
        <p:nvSpPr>
          <p:cNvPr id="7" name="Text 5"/>
          <p:cNvSpPr/>
          <p:nvPr/>
        </p:nvSpPr>
        <p:spPr>
          <a:xfrm>
            <a:off x="1320522" y="2947749"/>
            <a:ext cx="2358390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Hạn chế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1320522" y="3355658"/>
            <a:ext cx="12649557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Chưa lưu lịch sử, tối ưu mobile.</a:t>
            </a:r>
            <a:endParaRPr lang="en-US" sz="1450" dirty="0"/>
          </a:p>
        </p:txBody>
      </p:sp>
      <p:sp>
        <p:nvSpPr>
          <p:cNvPr id="9" name="Shape 7"/>
          <p:cNvSpPr/>
          <p:nvPr/>
        </p:nvSpPr>
        <p:spPr>
          <a:xfrm>
            <a:off x="1226344" y="4032647"/>
            <a:ext cx="188595" cy="1132046"/>
          </a:xfrm>
          <a:prstGeom prst="roundRect">
            <a:avLst>
              <a:gd name="adj" fmla="val 42018"/>
            </a:avLst>
          </a:prstGeom>
          <a:solidFill>
            <a:srgbClr val="282D5E"/>
          </a:solidFill>
          <a:ln/>
        </p:spPr>
      </p:sp>
      <p:sp>
        <p:nvSpPr>
          <p:cNvPr id="10" name="Text 8"/>
          <p:cNvSpPr/>
          <p:nvPr/>
        </p:nvSpPr>
        <p:spPr>
          <a:xfrm>
            <a:off x="1603534" y="4221242"/>
            <a:ext cx="2358390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Cải tiến giao diện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1603534" y="4629150"/>
            <a:ext cx="12366546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Hiện đại, mobile-friendly.</a:t>
            </a:r>
            <a:endParaRPr lang="en-US" sz="1450" dirty="0"/>
          </a:p>
        </p:txBody>
      </p:sp>
      <p:sp>
        <p:nvSpPr>
          <p:cNvPr id="12" name="Shape 10"/>
          <p:cNvSpPr/>
          <p:nvPr/>
        </p:nvSpPr>
        <p:spPr>
          <a:xfrm>
            <a:off x="1509355" y="5306139"/>
            <a:ext cx="188595" cy="1132046"/>
          </a:xfrm>
          <a:prstGeom prst="roundRect">
            <a:avLst>
              <a:gd name="adj" fmla="val 42018"/>
            </a:avLst>
          </a:prstGeom>
          <a:solidFill>
            <a:srgbClr val="282D5E"/>
          </a:solidFill>
          <a:ln/>
        </p:spPr>
      </p:sp>
      <p:sp>
        <p:nvSpPr>
          <p:cNvPr id="13" name="Text 11"/>
          <p:cNvSpPr/>
          <p:nvPr/>
        </p:nvSpPr>
        <p:spPr>
          <a:xfrm>
            <a:off x="1886545" y="5494734"/>
            <a:ext cx="2358390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Mở rộng chức năng</a:t>
            </a:r>
            <a:endParaRPr lang="en-US" sz="1850" dirty="0"/>
          </a:p>
        </p:txBody>
      </p:sp>
      <p:sp>
        <p:nvSpPr>
          <p:cNvPr id="14" name="Text 12"/>
          <p:cNvSpPr/>
          <p:nvPr/>
        </p:nvSpPr>
        <p:spPr>
          <a:xfrm>
            <a:off x="1886545" y="5902643"/>
            <a:ext cx="12083534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Quản lý người chơi, chia sẻ.</a:t>
            </a:r>
            <a:endParaRPr lang="en-US" sz="1450" dirty="0"/>
          </a:p>
        </p:txBody>
      </p:sp>
      <p:sp>
        <p:nvSpPr>
          <p:cNvPr id="15" name="Shape 13"/>
          <p:cNvSpPr/>
          <p:nvPr/>
        </p:nvSpPr>
        <p:spPr>
          <a:xfrm>
            <a:off x="1226344" y="6579632"/>
            <a:ext cx="188595" cy="1132046"/>
          </a:xfrm>
          <a:prstGeom prst="roundRect">
            <a:avLst>
              <a:gd name="adj" fmla="val 42018"/>
            </a:avLst>
          </a:prstGeom>
          <a:solidFill>
            <a:srgbClr val="282D5E"/>
          </a:solidFill>
          <a:ln/>
        </p:spPr>
      </p:sp>
      <p:sp>
        <p:nvSpPr>
          <p:cNvPr id="16" name="Text 14"/>
          <p:cNvSpPr/>
          <p:nvPr/>
        </p:nvSpPr>
        <p:spPr>
          <a:xfrm>
            <a:off x="1603534" y="6768227"/>
            <a:ext cx="2358390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Tích hợp AI</a:t>
            </a:r>
            <a:endParaRPr lang="en-US" sz="1850" dirty="0"/>
          </a:p>
        </p:txBody>
      </p:sp>
      <p:sp>
        <p:nvSpPr>
          <p:cNvPr id="17" name="Text 15"/>
          <p:cNvSpPr/>
          <p:nvPr/>
        </p:nvSpPr>
        <p:spPr>
          <a:xfrm>
            <a:off x="1603534" y="7176135"/>
            <a:ext cx="12366546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Cá nhân hóa phần thưởng.</a:t>
            </a:r>
            <a:endParaRPr lang="en-US" sz="1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28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Bối Cảnh &amp; Lý Do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29346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Công nghệ phát triển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Ảnh hưởng mọi lĩnh vực.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Giải trí chuyển mình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Nhờ HTML5, CSS3, JavaScript.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178617"/>
            <a:ext cx="28396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Vòng quay may mắn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Trò chơi đơn giản, hiệu quả.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769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498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Mục Tiêu Đề Tài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89882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2D5E"/>
          </a:solidFill>
          <a:ln/>
        </p:spPr>
      </p:sp>
      <p:sp>
        <p:nvSpPr>
          <p:cNvPr id="5" name="Text 2"/>
          <p:cNvSpPr/>
          <p:nvPr/>
        </p:nvSpPr>
        <p:spPr>
          <a:xfrm>
            <a:off x="878860" y="494133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4976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Giao diện trực quan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5467112"/>
            <a:ext cx="56424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Thân thiện, dễ sử dụng.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56884" y="489882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2D5E"/>
          </a:solidFill>
          <a:ln/>
        </p:spPr>
      </p:sp>
      <p:sp>
        <p:nvSpPr>
          <p:cNvPr id="9" name="Text 6"/>
          <p:cNvSpPr/>
          <p:nvPr/>
        </p:nvSpPr>
        <p:spPr>
          <a:xfrm>
            <a:off x="7541955" y="494133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8194000" y="4976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Hiệu ứng mượt mà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8194000" y="5467112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Tùy chỉnh tốc độ, góc dừng.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62836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2D5E"/>
          </a:solidFill>
          <a:ln/>
        </p:spPr>
      </p:sp>
      <p:sp>
        <p:nvSpPr>
          <p:cNvPr id="13" name="Text 10"/>
          <p:cNvSpPr/>
          <p:nvPr/>
        </p:nvSpPr>
        <p:spPr>
          <a:xfrm>
            <a:off x="878860" y="632614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6361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Hiển thị rõ ràng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851928"/>
            <a:ext cx="56424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Kết quả sinh động, tùy chỉnh.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456884" y="62836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2D5E"/>
          </a:solidFill>
          <a:ln/>
        </p:spPr>
      </p:sp>
      <p:sp>
        <p:nvSpPr>
          <p:cNvPr id="17" name="Text 14"/>
          <p:cNvSpPr/>
          <p:nvPr/>
        </p:nvSpPr>
        <p:spPr>
          <a:xfrm>
            <a:off x="7541955" y="632614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8194000" y="6361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Đóng gói desktop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8194000" y="68519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Ứng dụng Electron đa nền tảng.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Phạm Vi Thực Hiện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685092"/>
            <a:ext cx="7556421" cy="1306949"/>
          </a:xfrm>
          <a:prstGeom prst="roundRect">
            <a:avLst>
              <a:gd name="adj" fmla="val 7289"/>
            </a:avLst>
          </a:prstGeom>
          <a:solidFill>
            <a:srgbClr val="282D5E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Lập trình thuần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240232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HTML, CSS, JavaScript.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218855"/>
            <a:ext cx="7556421" cy="1306949"/>
          </a:xfrm>
          <a:prstGeom prst="roundRect">
            <a:avLst>
              <a:gd name="adj" fmla="val 7289"/>
            </a:avLst>
          </a:prstGeom>
          <a:solidFill>
            <a:srgbClr val="282D5E"/>
          </a:solidFill>
          <a:ln/>
        </p:spPr>
      </p:sp>
      <p:sp>
        <p:nvSpPr>
          <p:cNvPr id="8" name="Text 5"/>
          <p:cNvSpPr/>
          <p:nvPr/>
        </p:nvSpPr>
        <p:spPr>
          <a:xfrm>
            <a:off x="1020604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Tùy chỉnh ô quay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06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Số lượng, nội dung.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752618"/>
            <a:ext cx="7556421" cy="1306949"/>
          </a:xfrm>
          <a:prstGeom prst="roundRect">
            <a:avLst>
              <a:gd name="adj" fmla="val 7289"/>
            </a:avLst>
          </a:prstGeom>
          <a:solidFill>
            <a:srgbClr val="282D5E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Phiên bản web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Chạy trên trình duyệt.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6286381"/>
            <a:ext cx="7556421" cy="1306949"/>
          </a:xfrm>
          <a:prstGeom prst="roundRect">
            <a:avLst>
              <a:gd name="adj" fmla="val 7289"/>
            </a:avLst>
          </a:prstGeom>
          <a:solidFill>
            <a:srgbClr val="282D5E"/>
          </a:solidFill>
          <a:ln/>
        </p:spPr>
      </p:sp>
      <p:sp>
        <p:nvSpPr>
          <p:cNvPr id="14" name="Text 11"/>
          <p:cNvSpPr/>
          <p:nvPr/>
        </p:nvSpPr>
        <p:spPr>
          <a:xfrm>
            <a:off x="1020604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Đóng gói Electron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20604" y="700361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Sử dụng offline.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5946815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Phương Pháp Thực Hiện</a:t>
            </a:r>
            <a:endParaRPr lang="en-US" sz="39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24764" y="1798082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Phân tích yêu cầu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1924764" y="2236113"/>
            <a:ext cx="11996499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Chức năng, giao diện, giới hạn.</a:t>
            </a:r>
            <a:endParaRPr lang="en-US" sz="15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24764" y="3013829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Thiết kế giao diện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1924764" y="3451860"/>
            <a:ext cx="11996499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Phác thảo bố cục.</a:t>
            </a:r>
            <a:endParaRPr lang="en-US" sz="15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24764" y="4229576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Xây dựng HTML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1924764" y="4667607"/>
            <a:ext cx="11996499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Khung vòng quay.</a:t>
            </a:r>
            <a:endParaRPr lang="en-US" sz="15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24764" y="5445323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Tạo hiệu ứng CSS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1924764" y="5883354"/>
            <a:ext cx="11996499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Màu sắc, chuyển động.</a:t>
            </a:r>
            <a:endParaRPr lang="en-US" sz="15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924764" y="6661071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Lập trình JavaScript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1924764" y="7099102"/>
            <a:ext cx="11996499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Chuyển động, kết quả.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7982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Phân Tích Hệ Thống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3428762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279225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Mục đích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769644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Giải trí đơn giản, hấp dẫn.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093" y="3428762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407093" y="4279225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Mục tiêu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3407093" y="4769644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Trực quan, đa nền tảng.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395" y="3428762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20395" y="4279225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Chức năng chính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020395" y="5123974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Quay, hiển thị, cấu hình.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Kiến Trúc Hệ Thống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396835" y="892969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Mô hình đơn tầng, công nghệ Web Frontend.</a:t>
            </a:r>
            <a:endParaRPr lang="en-US" sz="850" dirty="0"/>
          </a:p>
        </p:txBody>
      </p:sp>
      <p:sp>
        <p:nvSpPr>
          <p:cNvPr id="4" name="Text 2"/>
          <p:cNvSpPr/>
          <p:nvPr/>
        </p:nvSpPr>
        <p:spPr>
          <a:xfrm>
            <a:off x="3731181" y="1914644"/>
            <a:ext cx="1476851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Giao diện người dùng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396835" y="2159794"/>
            <a:ext cx="4811197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Vòng quay, nút, thông báo.</a:t>
            </a:r>
            <a:endParaRPr lang="en-US" sz="8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8053" y="1201936"/>
            <a:ext cx="3874175" cy="3874175"/>
          </a:xfrm>
          <a:prstGeom prst="rect">
            <a:avLst/>
          </a:prstGeom>
        </p:spPr>
      </p:pic>
      <p:sp>
        <p:nvSpPr>
          <p:cNvPr id="7" name="Shape 4"/>
          <p:cNvSpPr/>
          <p:nvPr/>
        </p:nvSpPr>
        <p:spPr>
          <a:xfrm>
            <a:off x="5854958" y="1678841"/>
            <a:ext cx="283488" cy="283488"/>
          </a:xfrm>
          <a:prstGeom prst="roundRect">
            <a:avLst>
              <a:gd name="adj" fmla="val 3222308"/>
            </a:avLst>
          </a:prstGeom>
          <a:solidFill>
            <a:srgbClr val="282D5E"/>
          </a:solidFill>
          <a:ln/>
        </p:spPr>
      </p:sp>
      <p:sp>
        <p:nvSpPr>
          <p:cNvPr id="8" name="Text 5"/>
          <p:cNvSpPr/>
          <p:nvPr/>
        </p:nvSpPr>
        <p:spPr>
          <a:xfrm>
            <a:off x="5932944" y="1740872"/>
            <a:ext cx="127516" cy="159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1</a:t>
            </a:r>
            <a:endParaRPr lang="en-US" sz="1000" dirty="0"/>
          </a:p>
        </p:txBody>
      </p:sp>
      <p:sp>
        <p:nvSpPr>
          <p:cNvPr id="9" name="Text 6"/>
          <p:cNvSpPr/>
          <p:nvPr/>
        </p:nvSpPr>
        <p:spPr>
          <a:xfrm>
            <a:off x="9422249" y="1914644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Logic ứng dụng</a:t>
            </a:r>
            <a:endParaRPr lang="en-US" sz="1100" dirty="0"/>
          </a:p>
        </p:txBody>
      </p:sp>
      <p:sp>
        <p:nvSpPr>
          <p:cNvPr id="10" name="Text 7"/>
          <p:cNvSpPr/>
          <p:nvPr/>
        </p:nvSpPr>
        <p:spPr>
          <a:xfrm>
            <a:off x="9422249" y="2159794"/>
            <a:ext cx="481131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Xử lý quay, kết quả.</a:t>
            </a:r>
            <a:endParaRPr lang="en-US" sz="850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053" y="1201936"/>
            <a:ext cx="3874175" cy="3874175"/>
          </a:xfrm>
          <a:prstGeom prst="rect">
            <a:avLst/>
          </a:prstGeom>
        </p:spPr>
      </p:pic>
      <p:sp>
        <p:nvSpPr>
          <p:cNvPr id="12" name="Shape 8"/>
          <p:cNvSpPr/>
          <p:nvPr/>
        </p:nvSpPr>
        <p:spPr>
          <a:xfrm>
            <a:off x="8491716" y="1678841"/>
            <a:ext cx="283488" cy="283488"/>
          </a:xfrm>
          <a:prstGeom prst="roundRect">
            <a:avLst>
              <a:gd name="adj" fmla="val 3222308"/>
            </a:avLst>
          </a:prstGeom>
          <a:solidFill>
            <a:srgbClr val="282D5E"/>
          </a:solidFill>
          <a:ln/>
        </p:spPr>
      </p:sp>
      <p:sp>
        <p:nvSpPr>
          <p:cNvPr id="13" name="Text 9"/>
          <p:cNvSpPr/>
          <p:nvPr/>
        </p:nvSpPr>
        <p:spPr>
          <a:xfrm>
            <a:off x="8569702" y="1740872"/>
            <a:ext cx="127516" cy="159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2</a:t>
            </a:r>
            <a:endParaRPr lang="en-US" sz="1000" dirty="0"/>
          </a:p>
        </p:txBody>
      </p:sp>
      <p:sp>
        <p:nvSpPr>
          <p:cNvPr id="14" name="Text 10"/>
          <p:cNvSpPr/>
          <p:nvPr/>
        </p:nvSpPr>
        <p:spPr>
          <a:xfrm>
            <a:off x="9422249" y="3936683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Thư viện hỗ trợ</a:t>
            </a:r>
            <a:endParaRPr lang="en-US" sz="1100" dirty="0"/>
          </a:p>
        </p:txBody>
      </p:sp>
      <p:sp>
        <p:nvSpPr>
          <p:cNvPr id="15" name="Text 11"/>
          <p:cNvSpPr/>
          <p:nvPr/>
        </p:nvSpPr>
        <p:spPr>
          <a:xfrm>
            <a:off x="9422249" y="4181832"/>
            <a:ext cx="481131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SweetAlert2.</a:t>
            </a:r>
            <a:endParaRPr lang="en-US" sz="850" dirty="0"/>
          </a:p>
        </p:txBody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053" y="1201936"/>
            <a:ext cx="3874175" cy="3874175"/>
          </a:xfrm>
          <a:prstGeom prst="rect">
            <a:avLst/>
          </a:prstGeom>
        </p:spPr>
      </p:pic>
      <p:sp>
        <p:nvSpPr>
          <p:cNvPr id="17" name="Shape 12"/>
          <p:cNvSpPr/>
          <p:nvPr/>
        </p:nvSpPr>
        <p:spPr>
          <a:xfrm>
            <a:off x="8491716" y="4315599"/>
            <a:ext cx="283488" cy="283488"/>
          </a:xfrm>
          <a:prstGeom prst="roundRect">
            <a:avLst>
              <a:gd name="adj" fmla="val 3222308"/>
            </a:avLst>
          </a:prstGeom>
          <a:solidFill>
            <a:srgbClr val="282D5E"/>
          </a:solidFill>
          <a:ln/>
        </p:spPr>
      </p:sp>
      <p:sp>
        <p:nvSpPr>
          <p:cNvPr id="18" name="Text 13"/>
          <p:cNvSpPr/>
          <p:nvPr/>
        </p:nvSpPr>
        <p:spPr>
          <a:xfrm>
            <a:off x="8569702" y="4377630"/>
            <a:ext cx="127516" cy="159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3</a:t>
            </a:r>
            <a:endParaRPr lang="en-US" sz="1000" dirty="0"/>
          </a:p>
        </p:txBody>
      </p:sp>
      <p:sp>
        <p:nvSpPr>
          <p:cNvPr id="19" name="Text 14"/>
          <p:cNvSpPr/>
          <p:nvPr/>
        </p:nvSpPr>
        <p:spPr>
          <a:xfrm>
            <a:off x="3790474" y="3936683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Electron</a:t>
            </a:r>
            <a:endParaRPr lang="en-US" sz="1100" dirty="0"/>
          </a:p>
        </p:txBody>
      </p:sp>
      <p:sp>
        <p:nvSpPr>
          <p:cNvPr id="20" name="Text 15"/>
          <p:cNvSpPr/>
          <p:nvPr/>
        </p:nvSpPr>
        <p:spPr>
          <a:xfrm>
            <a:off x="396835" y="4181832"/>
            <a:ext cx="4811197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Đóng gói desktop.</a:t>
            </a:r>
            <a:endParaRPr lang="en-US" sz="850" dirty="0"/>
          </a:p>
        </p:txBody>
      </p:sp>
      <p:pic>
        <p:nvPicPr>
          <p:cNvPr id="2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053" y="1201936"/>
            <a:ext cx="3874175" cy="3874175"/>
          </a:xfrm>
          <a:prstGeom prst="rect">
            <a:avLst/>
          </a:prstGeom>
        </p:spPr>
      </p:pic>
      <p:sp>
        <p:nvSpPr>
          <p:cNvPr id="22" name="Shape 16"/>
          <p:cNvSpPr/>
          <p:nvPr/>
        </p:nvSpPr>
        <p:spPr>
          <a:xfrm>
            <a:off x="5854958" y="4315599"/>
            <a:ext cx="283488" cy="283488"/>
          </a:xfrm>
          <a:prstGeom prst="roundRect">
            <a:avLst>
              <a:gd name="adj" fmla="val 3222308"/>
            </a:avLst>
          </a:prstGeom>
          <a:solidFill>
            <a:srgbClr val="282D5E"/>
          </a:solidFill>
          <a:ln/>
        </p:spPr>
      </p:sp>
      <p:sp>
        <p:nvSpPr>
          <p:cNvPr id="23" name="Text 17"/>
          <p:cNvSpPr/>
          <p:nvPr/>
        </p:nvSpPr>
        <p:spPr>
          <a:xfrm>
            <a:off x="5932944" y="4377630"/>
            <a:ext cx="127516" cy="159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4</a:t>
            </a:r>
            <a:endParaRPr lang="en-US" sz="1000" dirty="0"/>
          </a:p>
        </p:txBody>
      </p:sp>
      <p:pic>
        <p:nvPicPr>
          <p:cNvPr id="2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35" y="5203627"/>
            <a:ext cx="7802880" cy="7802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42633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Mô Hình Dữ Liệu &amp; Luồng Xử Lý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396835" y="949523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Mô hình dữ liệu</a:t>
            </a:r>
            <a:endParaRPr lang="en-US" sz="1100" dirty="0"/>
          </a:p>
        </p:txBody>
      </p:sp>
      <p:sp>
        <p:nvSpPr>
          <p:cNvPr id="4" name="Text 2"/>
          <p:cNvSpPr/>
          <p:nvPr/>
        </p:nvSpPr>
        <p:spPr>
          <a:xfrm>
            <a:off x="396835" y="1240036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Danh sách phần thưởng: mảng đối tượng JavaScript.</a:t>
            </a:r>
            <a:endParaRPr lang="en-US" sz="850" dirty="0"/>
          </a:p>
        </p:txBody>
      </p:sp>
      <p:sp>
        <p:nvSpPr>
          <p:cNvPr id="5" name="Text 3"/>
          <p:cNvSpPr/>
          <p:nvPr/>
        </p:nvSpPr>
        <p:spPr>
          <a:xfrm>
            <a:off x="396835" y="1523524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Tên, tỷ lệ, ảnh.</a:t>
            </a:r>
            <a:endParaRPr lang="en-US" sz="850" dirty="0"/>
          </a:p>
        </p:txBody>
      </p:sp>
      <p:sp>
        <p:nvSpPr>
          <p:cNvPr id="6" name="Text 4"/>
          <p:cNvSpPr/>
          <p:nvPr/>
        </p:nvSpPr>
        <p:spPr>
          <a:xfrm>
            <a:off x="396835" y="1744623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Màu nền ô.</a:t>
            </a:r>
            <a:endParaRPr lang="en-US" sz="850" dirty="0"/>
          </a:p>
        </p:txBody>
      </p:sp>
      <p:sp>
        <p:nvSpPr>
          <p:cNvPr id="7" name="Text 5"/>
          <p:cNvSpPr/>
          <p:nvPr/>
        </p:nvSpPr>
        <p:spPr>
          <a:xfrm>
            <a:off x="7461171" y="949523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Sơ đồ luồng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7461171" y="1240036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Quy trình quay, tính toán, hiển thị.</a:t>
            </a:r>
            <a:endParaRPr lang="en-US" sz="850" dirty="0"/>
          </a:p>
        </p:txBody>
      </p:sp>
      <p:sp>
        <p:nvSpPr>
          <p:cNvPr id="9" name="Text 7"/>
          <p:cNvSpPr/>
          <p:nvPr/>
        </p:nvSpPr>
        <p:spPr>
          <a:xfrm>
            <a:off x="7461171" y="1523524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Đảm bảo ngẫu nhiên, công bằng.</a:t>
            </a:r>
            <a:endParaRPr lang="en-US" sz="850" dirty="0"/>
          </a:p>
        </p:txBody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35" y="2093238"/>
            <a:ext cx="7802880" cy="11704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4701" y="365165"/>
            <a:ext cx="3319820" cy="4149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6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Thiết Kế Giao Diện</a:t>
            </a:r>
            <a:endParaRPr lang="en-US" sz="26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701" y="1045607"/>
            <a:ext cx="3319820" cy="205180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17275" y="1045607"/>
            <a:ext cx="1717358" cy="207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3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Vòng quay trung tâm</a:t>
            </a:r>
            <a:endParaRPr lang="en-US" sz="1300" dirty="0"/>
          </a:p>
        </p:txBody>
      </p:sp>
      <p:sp>
        <p:nvSpPr>
          <p:cNvPr id="5" name="Text 2"/>
          <p:cNvSpPr/>
          <p:nvPr/>
        </p:nvSpPr>
        <p:spPr>
          <a:xfrm>
            <a:off x="3917275" y="1332667"/>
            <a:ext cx="10248424" cy="212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Hình tròn, nhiều ô, màu sắc.</a:t>
            </a:r>
            <a:endParaRPr lang="en-US" sz="10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01" y="3429357"/>
            <a:ext cx="3319820" cy="205180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917275" y="3429357"/>
            <a:ext cx="1659850" cy="207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3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Nút bấm “Quay”</a:t>
            </a:r>
            <a:endParaRPr lang="en-US" sz="1300" dirty="0"/>
          </a:p>
        </p:txBody>
      </p:sp>
      <p:sp>
        <p:nvSpPr>
          <p:cNvPr id="8" name="Text 4"/>
          <p:cNvSpPr/>
          <p:nvPr/>
        </p:nvSpPr>
        <p:spPr>
          <a:xfrm>
            <a:off x="3917275" y="3716417"/>
            <a:ext cx="10248424" cy="212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Nổi bật, hiệu ứng vật lý.</a:t>
            </a:r>
            <a:endParaRPr lang="en-US" sz="10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01" y="5813108"/>
            <a:ext cx="3319820" cy="205180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917275" y="5813108"/>
            <a:ext cx="1659850" cy="207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3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Thông báo kết quả</a:t>
            </a:r>
            <a:endParaRPr lang="en-US" sz="1300" dirty="0"/>
          </a:p>
        </p:txBody>
      </p:sp>
      <p:sp>
        <p:nvSpPr>
          <p:cNvPr id="11" name="Text 6"/>
          <p:cNvSpPr/>
          <p:nvPr/>
        </p:nvSpPr>
        <p:spPr>
          <a:xfrm>
            <a:off x="3917275" y="6100167"/>
            <a:ext cx="10248424" cy="212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Popup SweetAlert2, đẹp mắt.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2025-06-13T05:01:21Z</dcterms:created>
  <dcterms:modified xsi:type="dcterms:W3CDTF">2025-06-13T05:01:21Z</dcterms:modified>
</cp:coreProperties>
</file>