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61" r:id="rId4"/>
    <p:sldMasterId id="2147484648" r:id="rId5"/>
    <p:sldMasterId id="2147484621" r:id="rId6"/>
    <p:sldMasterId id="2147484635" r:id="rId7"/>
  </p:sldMasterIdLst>
  <p:notesMasterIdLst>
    <p:notesMasterId r:id="rId23"/>
  </p:notesMasterIdLst>
  <p:sldIdLst>
    <p:sldId id="262" r:id="rId8"/>
    <p:sldId id="263" r:id="rId9"/>
    <p:sldId id="265" r:id="rId10"/>
    <p:sldId id="272" r:id="rId11"/>
    <p:sldId id="284" r:id="rId12"/>
    <p:sldId id="274" r:id="rId13"/>
    <p:sldId id="277" r:id="rId14"/>
    <p:sldId id="278" r:id="rId15"/>
    <p:sldId id="285" r:id="rId16"/>
    <p:sldId id="270" r:id="rId17"/>
    <p:sldId id="268" r:id="rId18"/>
    <p:sldId id="269" r:id="rId19"/>
    <p:sldId id="264" r:id="rId20"/>
    <p:sldId id="279" r:id="rId21"/>
    <p:sldId id="280" r:id="rId22"/>
  </p:sldIdLst>
  <p:sldSz cx="12192000" cy="6858000"/>
  <p:notesSz cx="6858000" cy="9144000"/>
  <p:defaultText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8C8C8C"/>
    <a:srgbClr val="4B1E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3" autoAdjust="0"/>
    <p:restoredTop sz="88581" autoAdjust="0"/>
  </p:normalViewPr>
  <p:slideViewPr>
    <p:cSldViewPr snapToGrid="0">
      <p:cViewPr varScale="1">
        <p:scale>
          <a:sx n="134" d="100"/>
          <a:sy n="134" d="100"/>
        </p:scale>
        <p:origin x="216" y="66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80" d="100"/>
        <a:sy n="1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10C75-518B-4B48-8D83-CEA9A31C2CC3}" type="datetimeFigureOut">
              <a:rPr kumimoji="1" lang="ja-JP" altLang="en-US" smtClean="0"/>
              <a:t>2025/5/27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07CF60-DB50-453F-BD73-1A46CC95252D}" type="slidenum">
              <a:rPr kumimoji="1" lang="ja-JP" altLang="en-US" smtClean="0"/>
              <a:t>‹#›</a:t>
            </a:fld>
            <a:endParaRPr kumimoji="1" lang="ja-JP" altLang="en-US"/>
          </a:p>
        </p:txBody>
      </p:sp>
    </p:spTree>
    <p:extLst>
      <p:ext uri="{BB962C8B-B14F-4D97-AF65-F5344CB8AC3E}">
        <p14:creationId xmlns:p14="http://schemas.microsoft.com/office/powerpoint/2010/main" val="39129174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A07CF60-DB50-453F-BD73-1A46CC95252D}" type="slidenum">
              <a:rPr kumimoji="1" lang="ja-JP" altLang="en-US" smtClean="0"/>
              <a:t>1</a:t>
            </a:fld>
            <a:endParaRPr kumimoji="1" lang="ja-JP" altLang="en-US"/>
          </a:p>
        </p:txBody>
      </p:sp>
    </p:spTree>
    <p:extLst>
      <p:ext uri="{BB962C8B-B14F-4D97-AF65-F5344CB8AC3E}">
        <p14:creationId xmlns:p14="http://schemas.microsoft.com/office/powerpoint/2010/main" val="1080281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A07CF60-DB50-453F-BD73-1A46CC95252D}" type="slidenum">
              <a:rPr kumimoji="1" lang="ja-JP" altLang="en-US" smtClean="0"/>
              <a:t>6</a:t>
            </a:fld>
            <a:endParaRPr kumimoji="1" lang="ja-JP" altLang="en-US"/>
          </a:p>
        </p:txBody>
      </p:sp>
    </p:spTree>
    <p:extLst>
      <p:ext uri="{BB962C8B-B14F-4D97-AF65-F5344CB8AC3E}">
        <p14:creationId xmlns:p14="http://schemas.microsoft.com/office/powerpoint/2010/main" val="683573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SharePoint</a:t>
            </a:r>
            <a:r>
              <a:rPr kumimoji="1" lang="ja-JP" altLang="en-US" dirty="0"/>
              <a:t>のところは寺田さんが作ってくれたそうです。</a:t>
            </a:r>
          </a:p>
        </p:txBody>
      </p:sp>
      <p:sp>
        <p:nvSpPr>
          <p:cNvPr id="4" name="スライド番号プレースホルダー 3"/>
          <p:cNvSpPr>
            <a:spLocks noGrp="1"/>
          </p:cNvSpPr>
          <p:nvPr>
            <p:ph type="sldNum" sz="quarter" idx="5"/>
          </p:nvPr>
        </p:nvSpPr>
        <p:spPr/>
        <p:txBody>
          <a:bodyPr/>
          <a:lstStyle/>
          <a:p>
            <a:fld id="{6A07CF60-DB50-453F-BD73-1A46CC95252D}" type="slidenum">
              <a:rPr kumimoji="1" lang="ja-JP" altLang="en-US" smtClean="0"/>
              <a:t>7</a:t>
            </a:fld>
            <a:endParaRPr kumimoji="1" lang="ja-JP" altLang="en-US"/>
          </a:p>
        </p:txBody>
      </p:sp>
    </p:spTree>
    <p:extLst>
      <p:ext uri="{BB962C8B-B14F-4D97-AF65-F5344CB8AC3E}">
        <p14:creationId xmlns:p14="http://schemas.microsoft.com/office/powerpoint/2010/main" val="816100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A07CF60-DB50-453F-BD73-1A46CC95252D}" type="slidenum">
              <a:rPr kumimoji="1" lang="ja-JP" altLang="en-US" smtClean="0"/>
              <a:t>11</a:t>
            </a:fld>
            <a:endParaRPr kumimoji="1" lang="ja-JP" altLang="en-US"/>
          </a:p>
        </p:txBody>
      </p:sp>
    </p:spTree>
    <p:extLst>
      <p:ext uri="{BB962C8B-B14F-4D97-AF65-F5344CB8AC3E}">
        <p14:creationId xmlns:p14="http://schemas.microsoft.com/office/powerpoint/2010/main" val="3806437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A07CF60-DB50-453F-BD73-1A46CC95252D}" type="slidenum">
              <a:rPr kumimoji="1" lang="ja-JP" altLang="en-US" smtClean="0"/>
              <a:t>13</a:t>
            </a:fld>
            <a:endParaRPr kumimoji="1" lang="ja-JP" altLang="en-US"/>
          </a:p>
        </p:txBody>
      </p:sp>
    </p:spTree>
    <p:extLst>
      <p:ext uri="{BB962C8B-B14F-4D97-AF65-F5344CB8AC3E}">
        <p14:creationId xmlns:p14="http://schemas.microsoft.com/office/powerpoint/2010/main" val="2635114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A07CF60-DB50-453F-BD73-1A46CC95252D}" type="slidenum">
              <a:rPr kumimoji="1" lang="ja-JP" altLang="en-US" smtClean="0"/>
              <a:t>14</a:t>
            </a:fld>
            <a:endParaRPr kumimoji="1" lang="ja-JP" altLang="en-US"/>
          </a:p>
        </p:txBody>
      </p:sp>
    </p:spTree>
    <p:extLst>
      <p:ext uri="{BB962C8B-B14F-4D97-AF65-F5344CB8AC3E}">
        <p14:creationId xmlns:p14="http://schemas.microsoft.com/office/powerpoint/2010/main" val="23211045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3.sv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jpe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eg"/><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jpe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eg"/><Relationship Id="rId1" Type="http://schemas.openxmlformats.org/officeDocument/2006/relationships/slideMaster" Target="../slideMasters/slideMaster3.xml"/><Relationship Id="rId4" Type="http://schemas.openxmlformats.org/officeDocument/2006/relationships/image" Target="../media/image3.sv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eg"/><Relationship Id="rId1" Type="http://schemas.openxmlformats.org/officeDocument/2006/relationships/slideMaster" Target="../slideMasters/slideMaster4.xml"/><Relationship Id="rId4" Type="http://schemas.openxmlformats.org/officeDocument/2006/relationships/image" Target="../media/image3.sv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0.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jpeg"/><Relationship Id="rId1" Type="http://schemas.openxmlformats.org/officeDocument/2006/relationships/slideMaster" Target="../slideMasters/slideMaster4.xml"/><Relationship Id="rId4" Type="http://schemas.openxmlformats.org/officeDocument/2006/relationships/image" Target="../media/image3.svg"/></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2.jpe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jpe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jpe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jpeg"/><Relationship Id="rId1" Type="http://schemas.openxmlformats.org/officeDocument/2006/relationships/slideMaster" Target="../slideMasters/slideMaster4.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0% Wave">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1AF269DB-B301-4366-AF1C-9A47E16E7E83}"/>
              </a:ext>
            </a:extLst>
          </p:cNvPr>
          <p:cNvSpPr>
            <a:spLocks noGrp="1"/>
          </p:cNvSpPr>
          <p:nvPr>
            <p:ph type="ftr" sz="quarter" idx="10"/>
          </p:nvPr>
        </p:nvSpPr>
        <p:spPr/>
        <p:txBody>
          <a:bodyPr/>
          <a:lstStyle/>
          <a:p>
            <a:r>
              <a:rPr lang="en-US" altLang="ja-JP"/>
              <a:t>Confidential</a:t>
            </a:r>
            <a:endParaRPr lang="ja-JP" altLang="en-US" dirty="0"/>
          </a:p>
        </p:txBody>
      </p:sp>
      <p:pic>
        <p:nvPicPr>
          <p:cNvPr id="5" name="図 4">
            <a:extLst>
              <a:ext uri="{FF2B5EF4-FFF2-40B4-BE49-F238E27FC236}">
                <a16:creationId xmlns:a16="http://schemas.microsoft.com/office/drawing/2014/main" id="{3BE11FB3-A2F4-424B-9F32-3D5BEFF60E9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889760" cy="6858000"/>
          </a:xfrm>
          <a:prstGeom prst="rect">
            <a:avLst/>
          </a:prstGeom>
        </p:spPr>
      </p:pic>
      <p:pic>
        <p:nvPicPr>
          <p:cNvPr id="6" name="グラフィックス 5">
            <a:extLst>
              <a:ext uri="{FF2B5EF4-FFF2-40B4-BE49-F238E27FC236}">
                <a16:creationId xmlns:a16="http://schemas.microsoft.com/office/drawing/2014/main" id="{9C3F3F83-F14A-416B-91E1-6C64555FCB31}"/>
              </a:ext>
            </a:extLst>
          </p:cNvPr>
          <p:cNvPicPr>
            <a:picLocks noChangeAspect="1"/>
          </p:cNvPicPr>
          <p:nvPr userDrawn="1"/>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8669" y="-312508"/>
            <a:ext cx="2207097" cy="1559647"/>
          </a:xfrm>
          <a:prstGeom prst="rect">
            <a:avLst/>
          </a:prstGeom>
        </p:spPr>
      </p:pic>
      <p:sp>
        <p:nvSpPr>
          <p:cNvPr id="25" name="テキスト プレースホルダー 2">
            <a:extLst>
              <a:ext uri="{FF2B5EF4-FFF2-40B4-BE49-F238E27FC236}">
                <a16:creationId xmlns:a16="http://schemas.microsoft.com/office/drawing/2014/main" id="{F0DCE922-10BA-45A3-B066-ADFE7A117B68}"/>
              </a:ext>
            </a:extLst>
          </p:cNvPr>
          <p:cNvSpPr>
            <a:spLocks noGrp="1"/>
          </p:cNvSpPr>
          <p:nvPr>
            <p:ph type="body" sz="quarter" idx="15" hasCustomPrompt="1"/>
          </p:nvPr>
        </p:nvSpPr>
        <p:spPr>
          <a:xfrm>
            <a:off x="2605353" y="3915522"/>
            <a:ext cx="8966523" cy="60001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1"/>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ja-JP" altLang="en-US" dirty="0">
                <a:latin typeface="Meiryo UI" panose="020B0604030504040204" pitchFamily="50" charset="-128"/>
                <a:ea typeface="Meiryo UI" panose="020B0604030504040204" pitchFamily="50" charset="-128"/>
              </a:rPr>
              <a:t>アジェンダ</a:t>
            </a:r>
          </a:p>
        </p:txBody>
      </p:sp>
      <p:sp>
        <p:nvSpPr>
          <p:cNvPr id="26" name="タイトル 1">
            <a:extLst>
              <a:ext uri="{FF2B5EF4-FFF2-40B4-BE49-F238E27FC236}">
                <a16:creationId xmlns:a16="http://schemas.microsoft.com/office/drawing/2014/main" id="{6412C03D-EC0D-4584-8EA5-0098AA8D2654}"/>
              </a:ext>
            </a:extLst>
          </p:cNvPr>
          <p:cNvSpPr>
            <a:spLocks noGrp="1"/>
          </p:cNvSpPr>
          <p:nvPr>
            <p:ph type="ctrTitle" hasCustomPrompt="1"/>
          </p:nvPr>
        </p:nvSpPr>
        <p:spPr>
          <a:xfrm>
            <a:off x="2556561" y="1234008"/>
            <a:ext cx="9022731" cy="2605023"/>
          </a:xfrm>
          <a:prstGeom prst="rect">
            <a:avLst/>
          </a:prstGeom>
        </p:spPr>
        <p:txBody>
          <a:bodyPr anchor="ctr">
            <a:noAutofit/>
          </a:bodyPr>
          <a:lstStyle>
            <a:lvl1pPr algn="l">
              <a:lnSpc>
                <a:spcPct val="90000"/>
              </a:lnSpc>
              <a:defRPr sz="6400" b="1">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タイトル</a:t>
            </a:r>
            <a:br>
              <a:rPr kumimoji="1" lang="en-US" altLang="ja-JP" dirty="0"/>
            </a:br>
            <a:r>
              <a:rPr kumimoji="1" lang="ja-JP" altLang="en-US" dirty="0"/>
              <a:t>スライド</a:t>
            </a:r>
          </a:p>
        </p:txBody>
      </p:sp>
      <p:sp>
        <p:nvSpPr>
          <p:cNvPr id="30" name="テキスト プレースホルダー 2">
            <a:extLst>
              <a:ext uri="{FF2B5EF4-FFF2-40B4-BE49-F238E27FC236}">
                <a16:creationId xmlns:a16="http://schemas.microsoft.com/office/drawing/2014/main" id="{456067C7-BB6A-45C3-B1EF-F17DA281D90D}"/>
              </a:ext>
            </a:extLst>
          </p:cNvPr>
          <p:cNvSpPr>
            <a:spLocks noGrp="1"/>
          </p:cNvSpPr>
          <p:nvPr>
            <p:ph idx="19" hasCustomPrompt="1"/>
          </p:nvPr>
        </p:nvSpPr>
        <p:spPr>
          <a:xfrm>
            <a:off x="2614410" y="4455657"/>
            <a:ext cx="8966523" cy="1852366"/>
          </a:xfrm>
          <a:prstGeom prst="rect">
            <a:avLst/>
          </a:prstGeom>
        </p:spPr>
        <p:txBody>
          <a:bodyPr vert="horz" lIns="91440" tIns="45720" rIns="91440" bIns="45720" rtlCol="0" anchor="t">
            <a:noAutofit/>
          </a:bodyPr>
          <a:lstStyle>
            <a:lvl1pPr marL="0" indent="0">
              <a:lnSpc>
                <a:spcPct val="120000"/>
              </a:lnSpc>
              <a:spcBef>
                <a:spcPts val="0"/>
              </a:spcBef>
              <a:buNone/>
              <a:defRPr sz="2200" b="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stStyle>
          <a:p>
            <a:r>
              <a:rPr lang="ja-JP" altLang="en-US" dirty="0"/>
              <a:t>この文章はダミーです。文字の大きさ、量、字間、行間等を確認</a:t>
            </a:r>
            <a:br>
              <a:rPr lang="en-US" altLang="ja-JP" dirty="0"/>
            </a:br>
            <a:r>
              <a:rPr lang="ja-JP" altLang="en-US" dirty="0"/>
              <a:t>するために入れています。この文章はダミーです。文字の大きさ、量、</a:t>
            </a:r>
            <a:br>
              <a:rPr lang="en-US" altLang="ja-JP" dirty="0"/>
            </a:br>
            <a:r>
              <a:rPr lang="ja-JP" altLang="en-US" dirty="0"/>
              <a:t>字間、行間等を確認するために入れています。</a:t>
            </a:r>
          </a:p>
        </p:txBody>
      </p:sp>
      <p:sp>
        <p:nvSpPr>
          <p:cNvPr id="11" name="テキスト プレースホルダー 2">
            <a:extLst>
              <a:ext uri="{FF2B5EF4-FFF2-40B4-BE49-F238E27FC236}">
                <a16:creationId xmlns:a16="http://schemas.microsoft.com/office/drawing/2014/main" id="{6331CE9A-86D7-43EA-8D47-EEA31EDE1A84}"/>
              </a:ext>
            </a:extLst>
          </p:cNvPr>
          <p:cNvSpPr>
            <a:spLocks noGrp="1"/>
          </p:cNvSpPr>
          <p:nvPr>
            <p:ph type="body" sz="quarter" idx="16" hasCustomPrompt="1"/>
          </p:nvPr>
        </p:nvSpPr>
        <p:spPr bwMode="white">
          <a:xfrm>
            <a:off x="63230" y="5028303"/>
            <a:ext cx="1885372" cy="337447"/>
          </a:xfrm>
          <a:prstGeom prst="rect">
            <a:avLst/>
          </a:prstGeom>
        </p:spPr>
        <p:txBody>
          <a:bodyPr/>
          <a:lstStyle>
            <a:lvl1pPr marL="0" indent="0">
              <a:lnSpc>
                <a:spcPct val="90000"/>
              </a:lnSpc>
              <a:buNone/>
              <a:defRPr sz="1600" b="1">
                <a:solidFill>
                  <a:schemeClr val="bg1"/>
                </a:solidFill>
              </a:defRPr>
            </a:lvl1pPr>
          </a:lstStyle>
          <a:p>
            <a:pPr lvl="0"/>
            <a:r>
              <a:rPr kumimoji="1" lang="ja-JP" altLang="en-US" dirty="0"/>
              <a:t>部署名</a:t>
            </a:r>
          </a:p>
        </p:txBody>
      </p:sp>
      <p:sp>
        <p:nvSpPr>
          <p:cNvPr id="12" name="テキスト プレースホルダー 2">
            <a:extLst>
              <a:ext uri="{FF2B5EF4-FFF2-40B4-BE49-F238E27FC236}">
                <a16:creationId xmlns:a16="http://schemas.microsoft.com/office/drawing/2014/main" id="{AA950A99-64AF-4661-8A5B-D9DDC90A66BF}"/>
              </a:ext>
            </a:extLst>
          </p:cNvPr>
          <p:cNvSpPr>
            <a:spLocks noGrp="1"/>
          </p:cNvSpPr>
          <p:nvPr>
            <p:ph type="body" sz="quarter" idx="17" hasCustomPrompt="1"/>
          </p:nvPr>
        </p:nvSpPr>
        <p:spPr bwMode="white">
          <a:xfrm>
            <a:off x="63230" y="5399810"/>
            <a:ext cx="1885372" cy="337447"/>
          </a:xfrm>
          <a:prstGeom prst="rect">
            <a:avLst/>
          </a:prstGeom>
        </p:spPr>
        <p:txBody>
          <a:bodyPr/>
          <a:lstStyle>
            <a:lvl1pPr marL="0" indent="0">
              <a:lnSpc>
                <a:spcPct val="90000"/>
              </a:lnSpc>
              <a:buNone/>
              <a:defRPr sz="1600" b="1">
                <a:solidFill>
                  <a:schemeClr val="bg1"/>
                </a:solidFill>
              </a:defRPr>
            </a:lvl1pPr>
          </a:lstStyle>
          <a:p>
            <a:pPr lvl="0"/>
            <a:r>
              <a:rPr kumimoji="1" lang="ja-JP" altLang="en-US" dirty="0"/>
              <a:t>プレゼンター名</a:t>
            </a:r>
          </a:p>
        </p:txBody>
      </p:sp>
      <p:sp>
        <p:nvSpPr>
          <p:cNvPr id="13" name="テキスト プレースホルダー 2">
            <a:extLst>
              <a:ext uri="{FF2B5EF4-FFF2-40B4-BE49-F238E27FC236}">
                <a16:creationId xmlns:a16="http://schemas.microsoft.com/office/drawing/2014/main" id="{ACD16DA6-3E4D-4CCD-84AE-FFC92BA5B64B}"/>
              </a:ext>
            </a:extLst>
          </p:cNvPr>
          <p:cNvSpPr>
            <a:spLocks noGrp="1"/>
          </p:cNvSpPr>
          <p:nvPr>
            <p:ph type="body" sz="quarter" idx="18" hasCustomPrompt="1"/>
          </p:nvPr>
        </p:nvSpPr>
        <p:spPr bwMode="white">
          <a:xfrm>
            <a:off x="63230" y="6139299"/>
            <a:ext cx="1885372" cy="337447"/>
          </a:xfrm>
          <a:prstGeom prst="rect">
            <a:avLst/>
          </a:prstGeom>
        </p:spPr>
        <p:txBody>
          <a:bodyPr/>
          <a:lstStyle>
            <a:lvl1pPr marL="0" indent="0">
              <a:lnSpc>
                <a:spcPct val="90000"/>
              </a:lnSpc>
              <a:buNone/>
              <a:defRPr sz="1600" b="1">
                <a:solidFill>
                  <a:schemeClr val="bg1"/>
                </a:solidFill>
              </a:defRPr>
            </a:lvl1pPr>
          </a:lstStyle>
          <a:p>
            <a:pPr lvl="0"/>
            <a:r>
              <a:rPr kumimoji="1" lang="ja-JP" altLang="en-US" dirty="0"/>
              <a:t>日付</a:t>
            </a:r>
          </a:p>
        </p:txBody>
      </p:sp>
    </p:spTree>
    <p:extLst>
      <p:ext uri="{BB962C8B-B14F-4D97-AF65-F5344CB8AC3E}">
        <p14:creationId xmlns:p14="http://schemas.microsoft.com/office/powerpoint/2010/main" val="39516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30% Wave_Vertical_2 Columns">
    <p:bg>
      <p:bgRef idx="1001">
        <a:schemeClr val="bg1"/>
      </p:bgRef>
    </p:bg>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6422E8F4-4299-4D83-BA45-B511F8F69B5D}"/>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5143500"/>
            <a:ext cx="12192000" cy="1714500"/>
          </a:xfrm>
          <a:prstGeom prst="rect">
            <a:avLst/>
          </a:prstGeom>
        </p:spPr>
      </p:pic>
      <p:pic>
        <p:nvPicPr>
          <p:cNvPr id="9" name="図 8">
            <a:extLst>
              <a:ext uri="{FF2B5EF4-FFF2-40B4-BE49-F238E27FC236}">
                <a16:creationId xmlns:a16="http://schemas.microsoft.com/office/drawing/2014/main" id="{935842FB-78BD-4A09-868A-34D53835B0D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10281475" y="269369"/>
            <a:ext cx="1541886" cy="341715"/>
          </a:xfrm>
          <a:prstGeom prst="rect">
            <a:avLst/>
          </a:prstGeom>
        </p:spPr>
      </p:pic>
      <p:sp>
        <p:nvSpPr>
          <p:cNvPr id="3" name="フッター プレースホルダー 2">
            <a:extLst>
              <a:ext uri="{FF2B5EF4-FFF2-40B4-BE49-F238E27FC236}">
                <a16:creationId xmlns:a16="http://schemas.microsoft.com/office/drawing/2014/main" id="{1AF269DB-B301-4366-AF1C-9A47E16E7E83}"/>
              </a:ext>
            </a:extLst>
          </p:cNvPr>
          <p:cNvSpPr>
            <a:spLocks noGrp="1"/>
          </p:cNvSpPr>
          <p:nvPr>
            <p:ph type="ftr" sz="quarter" idx="10"/>
          </p:nvPr>
        </p:nvSpPr>
        <p:spPr/>
        <p:txBody>
          <a:bodyPr/>
          <a:lstStyle>
            <a:lvl1pPr>
              <a:defRPr>
                <a:solidFill>
                  <a:srgbClr val="898989"/>
                </a:solidFill>
              </a:defRPr>
            </a:lvl1pPr>
          </a:lstStyle>
          <a:p>
            <a:r>
              <a:rPr lang="en-US" altLang="ja-JP" dirty="0"/>
              <a:t>Confidential</a:t>
            </a:r>
            <a:endParaRPr lang="ja-JP" altLang="en-US" dirty="0"/>
          </a:p>
        </p:txBody>
      </p:sp>
      <p:sp>
        <p:nvSpPr>
          <p:cNvPr id="4" name="スライド番号プレースホルダー 3">
            <a:extLst>
              <a:ext uri="{FF2B5EF4-FFF2-40B4-BE49-F238E27FC236}">
                <a16:creationId xmlns:a16="http://schemas.microsoft.com/office/drawing/2014/main" id="{73EA4D59-5D3F-4D5F-B808-A1C5570F0F1F}"/>
              </a:ext>
            </a:extLst>
          </p:cNvPr>
          <p:cNvSpPr>
            <a:spLocks noGrp="1"/>
          </p:cNvSpPr>
          <p:nvPr>
            <p:ph type="sldNum" sz="quarter" idx="11"/>
          </p:nvPr>
        </p:nvSpPr>
        <p:spPr/>
        <p:txBody>
          <a:bodyPr/>
          <a:lstStyle>
            <a:lvl1pPr>
              <a:defRPr>
                <a:solidFill>
                  <a:srgbClr val="898989"/>
                </a:solidFill>
              </a:defRPr>
            </a:lvl1pPr>
          </a:lstStyle>
          <a:p>
            <a:fld id="{4DDB3826-0314-483D-A5B2-FED695A8FBAA}" type="slidenum">
              <a:rPr lang="ja-JP" altLang="en-US" smtClean="0"/>
              <a:pPr/>
              <a:t>‹#›</a:t>
            </a:fld>
            <a:endParaRPr lang="ja-JP" altLang="en-US"/>
          </a:p>
        </p:txBody>
      </p:sp>
      <p:sp>
        <p:nvSpPr>
          <p:cNvPr id="20" name="タイトル 1">
            <a:extLst>
              <a:ext uri="{FF2B5EF4-FFF2-40B4-BE49-F238E27FC236}">
                <a16:creationId xmlns:a16="http://schemas.microsoft.com/office/drawing/2014/main" id="{89226ED4-A43C-4EE5-BC10-A81FB6A11D04}"/>
              </a:ext>
            </a:extLst>
          </p:cNvPr>
          <p:cNvSpPr>
            <a:spLocks noGrp="1"/>
          </p:cNvSpPr>
          <p:nvPr>
            <p:ph type="ctrTitle" hasCustomPrompt="1"/>
          </p:nvPr>
        </p:nvSpPr>
        <p:spPr>
          <a:xfrm>
            <a:off x="362764" y="269369"/>
            <a:ext cx="9389175" cy="956147"/>
          </a:xfrm>
          <a:prstGeom prst="rect">
            <a:avLst/>
          </a:prstGeom>
        </p:spPr>
        <p:txBody>
          <a:bodyPr anchor="t">
            <a:noAutofit/>
          </a:bodyPr>
          <a:lstStyle>
            <a:lvl1pPr algn="l">
              <a:lnSpc>
                <a:spcPct val="70000"/>
              </a:lnSpc>
              <a:defRPr sz="36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コンテンツスライド</a:t>
            </a:r>
          </a:p>
        </p:txBody>
      </p:sp>
      <p:sp>
        <p:nvSpPr>
          <p:cNvPr id="21" name="コンテンツ プレースホルダー 2">
            <a:extLst>
              <a:ext uri="{FF2B5EF4-FFF2-40B4-BE49-F238E27FC236}">
                <a16:creationId xmlns:a16="http://schemas.microsoft.com/office/drawing/2014/main" id="{4FD130AE-AF98-429B-B43B-7F8E2EB796BF}"/>
              </a:ext>
            </a:extLst>
          </p:cNvPr>
          <p:cNvSpPr>
            <a:spLocks noGrp="1"/>
          </p:cNvSpPr>
          <p:nvPr>
            <p:ph idx="13" hasCustomPrompt="1"/>
          </p:nvPr>
        </p:nvSpPr>
        <p:spPr>
          <a:xfrm>
            <a:off x="364148" y="1226104"/>
            <a:ext cx="5607588" cy="550669"/>
          </a:xfrm>
          <a:prstGeom prst="rect">
            <a:avLst/>
          </a:prstGeom>
        </p:spPr>
        <p:txBody>
          <a:bodyPr anchor="b">
            <a:normAutofit/>
          </a:bodyPr>
          <a:lstStyle>
            <a:lvl1pPr marL="0" indent="0">
              <a:lnSpc>
                <a:spcPct val="100000"/>
              </a:lnSpc>
              <a:buNone/>
              <a:defRPr sz="28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22" name="コンテンツ プレースホルダー 2">
            <a:extLst>
              <a:ext uri="{FF2B5EF4-FFF2-40B4-BE49-F238E27FC236}">
                <a16:creationId xmlns:a16="http://schemas.microsoft.com/office/drawing/2014/main" id="{B27CEBB6-E760-4227-AF20-B7CE8D43D12D}"/>
              </a:ext>
            </a:extLst>
          </p:cNvPr>
          <p:cNvSpPr>
            <a:spLocks noGrp="1"/>
          </p:cNvSpPr>
          <p:nvPr>
            <p:ph idx="16" hasCustomPrompt="1"/>
          </p:nvPr>
        </p:nvSpPr>
        <p:spPr>
          <a:xfrm>
            <a:off x="6217547" y="1224454"/>
            <a:ext cx="5607588" cy="550669"/>
          </a:xfrm>
          <a:prstGeom prst="rect">
            <a:avLst/>
          </a:prstGeom>
        </p:spPr>
        <p:txBody>
          <a:bodyPr anchor="b">
            <a:normAutofit/>
          </a:bodyPr>
          <a:lstStyle>
            <a:lvl1pPr marL="0" indent="0">
              <a:lnSpc>
                <a:spcPct val="100000"/>
              </a:lnSpc>
              <a:buNone/>
              <a:defRPr sz="28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23" name="テキスト プレースホルダー 2">
            <a:extLst>
              <a:ext uri="{FF2B5EF4-FFF2-40B4-BE49-F238E27FC236}">
                <a16:creationId xmlns:a16="http://schemas.microsoft.com/office/drawing/2014/main" id="{42DF1E89-935A-48D7-8E5A-9F9BF54AFAE9}"/>
              </a:ext>
            </a:extLst>
          </p:cNvPr>
          <p:cNvSpPr>
            <a:spLocks noGrp="1"/>
          </p:cNvSpPr>
          <p:nvPr>
            <p:ph idx="14" hasCustomPrompt="1"/>
          </p:nvPr>
        </p:nvSpPr>
        <p:spPr>
          <a:xfrm>
            <a:off x="363821" y="1775123"/>
            <a:ext cx="5607916" cy="3290971"/>
          </a:xfrm>
          <a:prstGeom prst="rect">
            <a:avLst/>
          </a:prstGeom>
        </p:spPr>
        <p:txBody>
          <a:bodyPr vert="horz" lIns="91440" tIns="45720" rIns="91440" bIns="45720" rtlCol="0" anchor="t">
            <a:noAutofit/>
          </a:bodyPr>
          <a:lstStyle>
            <a:lvl1pPr marL="0" indent="0">
              <a:lnSpc>
                <a:spcPct val="120000"/>
              </a:lnSpc>
              <a:spcBef>
                <a:spcPts val="0"/>
              </a:spcBef>
              <a:buNone/>
              <a:defRPr sz="2200" b="0">
                <a:solidFill>
                  <a:schemeClr val="tx1"/>
                </a:solidFill>
                <a:latin typeface="+mn-ea"/>
                <a:ea typeface="+mn-ea"/>
                <a:cs typeface="Arial" panose="020B0604020202020204" pitchFamily="34" charset="0"/>
              </a:defRPr>
            </a:lvl1pPr>
            <a:lvl2pPr marL="28800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800">
                <a:latin typeface="+mn-ea"/>
                <a:ea typeface="+mn-ea"/>
              </a:defRPr>
            </a:lvl2pPr>
          </a:lstStyle>
          <a:p>
            <a:r>
              <a:rPr lang="ja-JP" altLang="en-US" dirty="0"/>
              <a:t>この文章はダミーです。文字の大きさ、量、字間、行間等を確認するために入れています。この文章はダミーです。文字の大きさ、量、字間、行間等を確認するために入れています。</a:t>
            </a:r>
          </a:p>
          <a:p>
            <a:pPr marL="432000" marR="0" lvl="1"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ja-JP" altLang="en-US" dirty="0"/>
              <a:t>この文章はダミーです。文字の大きさ、量、字間、行間等を確認するために入れています。</a:t>
            </a:r>
          </a:p>
        </p:txBody>
      </p:sp>
      <p:sp>
        <p:nvSpPr>
          <p:cNvPr id="24" name="テキスト プレースホルダー 2">
            <a:extLst>
              <a:ext uri="{FF2B5EF4-FFF2-40B4-BE49-F238E27FC236}">
                <a16:creationId xmlns:a16="http://schemas.microsoft.com/office/drawing/2014/main" id="{0CBF22F3-DC49-4948-B2D7-C36780B7BE5D}"/>
              </a:ext>
            </a:extLst>
          </p:cNvPr>
          <p:cNvSpPr>
            <a:spLocks noGrp="1"/>
          </p:cNvSpPr>
          <p:nvPr>
            <p:ph idx="17" hasCustomPrompt="1"/>
          </p:nvPr>
        </p:nvSpPr>
        <p:spPr>
          <a:xfrm>
            <a:off x="6217219" y="1775123"/>
            <a:ext cx="5607916" cy="3290971"/>
          </a:xfrm>
          <a:prstGeom prst="rect">
            <a:avLst/>
          </a:prstGeom>
        </p:spPr>
        <p:txBody>
          <a:bodyPr vert="horz" lIns="91440" tIns="45720" rIns="91440" bIns="45720" rtlCol="0" anchor="t">
            <a:noAutofit/>
          </a:bodyPr>
          <a:lstStyle>
            <a:lvl1pPr marL="0" indent="0">
              <a:lnSpc>
                <a:spcPct val="120000"/>
              </a:lnSpc>
              <a:spcBef>
                <a:spcPts val="0"/>
              </a:spcBef>
              <a:buNone/>
              <a:defRPr sz="2200" b="0">
                <a:solidFill>
                  <a:schemeClr val="tx1"/>
                </a:solidFill>
                <a:latin typeface="+mn-ea"/>
                <a:ea typeface="+mn-ea"/>
                <a:cs typeface="Arial" panose="020B0604020202020204" pitchFamily="34" charset="0"/>
              </a:defRPr>
            </a:lvl1pPr>
            <a:lvl2pPr marL="28800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800">
                <a:latin typeface="+mn-ea"/>
                <a:ea typeface="+mn-ea"/>
              </a:defRPr>
            </a:lvl2pPr>
          </a:lstStyle>
          <a:p>
            <a:r>
              <a:rPr lang="ja-JP" altLang="en-US" dirty="0"/>
              <a:t>この文章はダミーです。文字の大きさ、量、字間、行間等を確認するために入れています。この文章はダミーです。文字の大きさ、量、字間、行間等を確認するために入れています。</a:t>
            </a:r>
          </a:p>
          <a:p>
            <a:pPr marL="432000" marR="0" lvl="1"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ja-JP" altLang="en-US" dirty="0"/>
              <a:t>この文章はダミーです。文字の大きさ、量、字間、行間等を確認するために入れています。</a:t>
            </a:r>
          </a:p>
        </p:txBody>
      </p:sp>
    </p:spTree>
    <p:extLst>
      <p:ext uri="{BB962C8B-B14F-4D97-AF65-F5344CB8AC3E}">
        <p14:creationId xmlns:p14="http://schemas.microsoft.com/office/powerpoint/2010/main" val="912635841"/>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Full Wave">
    <p:spTree>
      <p:nvGrpSpPr>
        <p:cNvPr id="1" name=""/>
        <p:cNvGrpSpPr/>
        <p:nvPr/>
      </p:nvGrpSpPr>
      <p:grpSpPr>
        <a:xfrm>
          <a:off x="0" y="0"/>
          <a:ext cx="0" cy="0"/>
          <a:chOff x="0" y="0"/>
          <a:chExt cx="0" cy="0"/>
        </a:xfrm>
      </p:grpSpPr>
      <p:pic>
        <p:nvPicPr>
          <p:cNvPr id="7" name="図 6" descr="抽象, ぼかし が含まれている画像&#10;&#10;自動的に生成された説明">
            <a:extLst>
              <a:ext uri="{FF2B5EF4-FFF2-40B4-BE49-F238E27FC236}">
                <a16:creationId xmlns:a16="http://schemas.microsoft.com/office/drawing/2014/main" id="{60B71DFF-88BB-48A6-A118-E249387F697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8" name="図 7">
            <a:extLst>
              <a:ext uri="{FF2B5EF4-FFF2-40B4-BE49-F238E27FC236}">
                <a16:creationId xmlns:a16="http://schemas.microsoft.com/office/drawing/2014/main" id="{5F615FFE-544E-460F-A253-FF26EAA61F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1475" y="269369"/>
            <a:ext cx="1541886" cy="341715"/>
          </a:xfrm>
          <a:prstGeom prst="rect">
            <a:avLst/>
          </a:prstGeom>
        </p:spPr>
      </p:pic>
      <p:sp>
        <p:nvSpPr>
          <p:cNvPr id="3" name="フッター プレースホルダー 2">
            <a:extLst>
              <a:ext uri="{FF2B5EF4-FFF2-40B4-BE49-F238E27FC236}">
                <a16:creationId xmlns:a16="http://schemas.microsoft.com/office/drawing/2014/main" id="{1AF269DB-B301-4366-AF1C-9A47E16E7E83}"/>
              </a:ext>
            </a:extLst>
          </p:cNvPr>
          <p:cNvSpPr>
            <a:spLocks noGrp="1"/>
          </p:cNvSpPr>
          <p:nvPr>
            <p:ph type="ftr" sz="quarter" idx="10"/>
          </p:nvPr>
        </p:nvSpPr>
        <p:spPr bwMode="white"/>
        <p:txBody>
          <a:bodyPr/>
          <a:lstStyle/>
          <a:p>
            <a:r>
              <a:rPr lang="en-US" altLang="ja-JP" dirty="0"/>
              <a:t>Confidential</a:t>
            </a:r>
            <a:endParaRPr lang="ja-JP" altLang="en-US" dirty="0"/>
          </a:p>
        </p:txBody>
      </p:sp>
      <p:sp>
        <p:nvSpPr>
          <p:cNvPr id="4" name="スライド番号プレースホルダー 3">
            <a:extLst>
              <a:ext uri="{FF2B5EF4-FFF2-40B4-BE49-F238E27FC236}">
                <a16:creationId xmlns:a16="http://schemas.microsoft.com/office/drawing/2014/main" id="{73EA4D59-5D3F-4D5F-B808-A1C5570F0F1F}"/>
              </a:ext>
            </a:extLst>
          </p:cNvPr>
          <p:cNvSpPr>
            <a:spLocks noGrp="1"/>
          </p:cNvSpPr>
          <p:nvPr>
            <p:ph type="sldNum" sz="quarter" idx="11"/>
          </p:nvPr>
        </p:nvSpPr>
        <p:spPr bwMode="white"/>
        <p:txBody>
          <a:bodyPr/>
          <a:lstStyle/>
          <a:p>
            <a:fld id="{4DDB3826-0314-483D-A5B2-FED695A8FBAA}" type="slidenum">
              <a:rPr lang="ja-JP" altLang="en-US" smtClean="0"/>
              <a:pPr/>
              <a:t>‹#›</a:t>
            </a:fld>
            <a:endParaRPr lang="ja-JP" altLang="en-US" dirty="0"/>
          </a:p>
        </p:txBody>
      </p:sp>
      <p:sp>
        <p:nvSpPr>
          <p:cNvPr id="15" name="コンテンツ プレースホルダー 2">
            <a:extLst>
              <a:ext uri="{FF2B5EF4-FFF2-40B4-BE49-F238E27FC236}">
                <a16:creationId xmlns:a16="http://schemas.microsoft.com/office/drawing/2014/main" id="{786AECBB-72BE-4312-862A-404ABF6F0101}"/>
              </a:ext>
            </a:extLst>
          </p:cNvPr>
          <p:cNvSpPr>
            <a:spLocks noGrp="1"/>
          </p:cNvSpPr>
          <p:nvPr>
            <p:ph idx="1" hasCustomPrompt="1"/>
          </p:nvPr>
        </p:nvSpPr>
        <p:spPr bwMode="white">
          <a:xfrm>
            <a:off x="5973058" y="952697"/>
            <a:ext cx="5850624" cy="550669"/>
          </a:xfrm>
          <a:prstGeom prst="rect">
            <a:avLst/>
          </a:prstGeom>
        </p:spPr>
        <p:txBody>
          <a:bodyPr>
            <a:normAutofit/>
          </a:bodyPr>
          <a:lstStyle>
            <a:lvl1pPr marL="0" indent="0">
              <a:lnSpc>
                <a:spcPct val="100000"/>
              </a:lnSpc>
              <a:buNone/>
              <a:defRPr sz="3200" b="1">
                <a:solidFill>
                  <a:schemeClr val="bg1"/>
                </a:solidFill>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16" name="テキスト プレースホルダー 2">
            <a:extLst>
              <a:ext uri="{FF2B5EF4-FFF2-40B4-BE49-F238E27FC236}">
                <a16:creationId xmlns:a16="http://schemas.microsoft.com/office/drawing/2014/main" id="{FF6D2436-2120-4056-94DA-73346BB2E2AA}"/>
              </a:ext>
            </a:extLst>
          </p:cNvPr>
          <p:cNvSpPr>
            <a:spLocks noGrp="1"/>
          </p:cNvSpPr>
          <p:nvPr>
            <p:ph idx="12" hasCustomPrompt="1"/>
          </p:nvPr>
        </p:nvSpPr>
        <p:spPr bwMode="white">
          <a:xfrm>
            <a:off x="5982266" y="1503365"/>
            <a:ext cx="5846649" cy="4805169"/>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300"/>
              </a:spcBef>
              <a:spcAft>
                <a:spcPts val="0"/>
              </a:spcAft>
              <a:buClrTx/>
              <a:buSzTx/>
              <a:buFont typeface="Arial" panose="020B0604020202020204" pitchFamily="34" charset="0"/>
              <a:buNone/>
              <a:tabLst/>
              <a:defRPr sz="2200" b="0">
                <a:solidFill>
                  <a:schemeClr val="bg1"/>
                </a:solidFill>
                <a:latin typeface="Meiryo UI" panose="020B0604030504040204" pitchFamily="50" charset="-128"/>
                <a:ea typeface="Meiryo UI" panose="020B0604030504040204" pitchFamily="50" charset="-128"/>
                <a:cs typeface="Arial" panose="020B0604020202020204" pitchFamily="34" charset="0"/>
              </a:defRPr>
            </a:lvl1pPr>
            <a:lvl2pPr marL="432000" marR="0"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800">
                <a:solidFill>
                  <a:schemeClr val="bg1"/>
                </a:solidFill>
                <a:latin typeface="+mn-ea"/>
                <a:ea typeface="+mn-ea"/>
              </a:defRPr>
            </a:lvl2pPr>
          </a:lstStyle>
          <a:p>
            <a:r>
              <a:rPr lang="ja-JP" altLang="en-US" dirty="0"/>
              <a:t>この文章はダミーです。文字の大きさ、量、字間、行間等を確認するために入れています。この文章はダミーです。文字の大きさ、量、字間、行間等を確認するために入れています。</a:t>
            </a:r>
          </a:p>
          <a:p>
            <a:pPr lvl="1"/>
            <a:r>
              <a:rPr lang="ja-JP" altLang="en-US" dirty="0"/>
              <a:t>この文章はダミーです。文字の大きさ、量、字間、行間等を確認するために入れています。</a:t>
            </a:r>
            <a:endParaRPr lang="en-US" altLang="ja-JP" dirty="0"/>
          </a:p>
          <a:p>
            <a:pPr lvl="1"/>
            <a:r>
              <a:rPr lang="ja-JP" altLang="en-US" dirty="0"/>
              <a:t>この文章はダミーです。文字の大きさ、量、字間、行間等を確認するために入れています。</a:t>
            </a:r>
          </a:p>
        </p:txBody>
      </p:sp>
      <p:sp>
        <p:nvSpPr>
          <p:cNvPr id="17" name="テキスト プレースホルダー 2">
            <a:extLst>
              <a:ext uri="{FF2B5EF4-FFF2-40B4-BE49-F238E27FC236}">
                <a16:creationId xmlns:a16="http://schemas.microsoft.com/office/drawing/2014/main" id="{1E8611FD-34E6-4F1C-9CD8-30FF5CC2A4B8}"/>
              </a:ext>
            </a:extLst>
          </p:cNvPr>
          <p:cNvSpPr>
            <a:spLocks noGrp="1"/>
          </p:cNvSpPr>
          <p:nvPr>
            <p:ph type="body" sz="quarter" idx="13" hasCustomPrompt="1"/>
          </p:nvPr>
        </p:nvSpPr>
        <p:spPr bwMode="white">
          <a:xfrm>
            <a:off x="480334" y="989214"/>
            <a:ext cx="5247825" cy="3837228"/>
          </a:xfrm>
          <a:prstGeom prst="rect">
            <a:avLst/>
          </a:prstGeom>
        </p:spPr>
        <p:txBody>
          <a:bodyPr/>
          <a:lstStyle>
            <a:lvl1pPr marL="0" indent="0">
              <a:lnSpc>
                <a:spcPct val="90000"/>
              </a:lnSpc>
              <a:spcBef>
                <a:spcPts val="0"/>
              </a:spcBef>
              <a:buNone/>
              <a:defRPr sz="7000" b="1">
                <a:solidFill>
                  <a:schemeClr val="bg1"/>
                </a:solidFill>
              </a:defRPr>
            </a:lvl1pPr>
          </a:lstStyle>
          <a:p>
            <a:pPr lvl="0"/>
            <a:r>
              <a:rPr kumimoji="1" lang="ja-JP" altLang="en-US" dirty="0"/>
              <a:t>コンテンツ</a:t>
            </a:r>
            <a:br>
              <a:rPr kumimoji="1" lang="en-US" altLang="ja-JP" dirty="0"/>
            </a:br>
            <a:r>
              <a:rPr kumimoji="1" lang="ja-JP" altLang="en-US" dirty="0"/>
              <a:t>スライド</a:t>
            </a:r>
          </a:p>
        </p:txBody>
      </p:sp>
    </p:spTree>
    <p:extLst>
      <p:ext uri="{BB962C8B-B14F-4D97-AF65-F5344CB8AC3E}">
        <p14:creationId xmlns:p14="http://schemas.microsoft.com/office/powerpoint/2010/main" val="4275035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5" name="図 4" descr="抽象, ぼかし が含まれている画像&#10;&#10;自動的に生成された説明">
            <a:extLst>
              <a:ext uri="{FF2B5EF4-FFF2-40B4-BE49-F238E27FC236}">
                <a16:creationId xmlns:a16="http://schemas.microsoft.com/office/drawing/2014/main" id="{8F6C2FAF-BE3B-4E6E-BAAC-9A6A2C550D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6" name="グラフィックス 5">
            <a:extLst>
              <a:ext uri="{FF2B5EF4-FFF2-40B4-BE49-F238E27FC236}">
                <a16:creationId xmlns:a16="http://schemas.microsoft.com/office/drawing/2014/main" id="{A249FDCD-8672-43B8-8F90-1EC9574BFCBD}"/>
              </a:ext>
            </a:extLst>
          </p:cNvPr>
          <p:cNvPicPr>
            <a:picLocks noChangeAspect="1"/>
          </p:cNvPicPr>
          <p:nvPr userDrawn="1"/>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40960" y="1057786"/>
            <a:ext cx="6710080" cy="4741683"/>
          </a:xfrm>
          <a:prstGeom prst="rect">
            <a:avLst/>
          </a:prstGeom>
        </p:spPr>
      </p:pic>
    </p:spTree>
    <p:extLst>
      <p:ext uri="{BB962C8B-B14F-4D97-AF65-F5344CB8AC3E}">
        <p14:creationId xmlns:p14="http://schemas.microsoft.com/office/powerpoint/2010/main" val="428271087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10% Wave">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DF758634-CF76-4C1E-87D4-2225BC1749E8}"/>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1889760" cy="6858000"/>
          </a:xfrm>
          <a:prstGeom prst="rect">
            <a:avLst/>
          </a:prstGeom>
        </p:spPr>
      </p:pic>
      <p:sp>
        <p:nvSpPr>
          <p:cNvPr id="3" name="フッター プレースホルダー 2">
            <a:extLst>
              <a:ext uri="{FF2B5EF4-FFF2-40B4-BE49-F238E27FC236}">
                <a16:creationId xmlns:a16="http://schemas.microsoft.com/office/drawing/2014/main" id="{1AF269DB-B301-4366-AF1C-9A47E16E7E83}"/>
              </a:ext>
            </a:extLst>
          </p:cNvPr>
          <p:cNvSpPr>
            <a:spLocks noGrp="1"/>
          </p:cNvSpPr>
          <p:nvPr>
            <p:ph type="ftr" sz="quarter" idx="10"/>
          </p:nvPr>
        </p:nvSpPr>
        <p:spPr/>
        <p:txBody>
          <a:bodyPr/>
          <a:lstStyle/>
          <a:p>
            <a:r>
              <a:rPr lang="en-US" altLang="ja-JP"/>
              <a:t>Confidential</a:t>
            </a:r>
            <a:endParaRPr lang="ja-JP" altLang="en-US" dirty="0"/>
          </a:p>
        </p:txBody>
      </p:sp>
      <p:pic>
        <p:nvPicPr>
          <p:cNvPr id="6" name="グラフィックス 5">
            <a:extLst>
              <a:ext uri="{FF2B5EF4-FFF2-40B4-BE49-F238E27FC236}">
                <a16:creationId xmlns:a16="http://schemas.microsoft.com/office/drawing/2014/main" id="{9C3F3F83-F14A-416B-91E1-6C64555FCB31}"/>
              </a:ext>
            </a:extLst>
          </p:cNvPr>
          <p:cNvPicPr>
            <a:picLocks noChangeAspect="1"/>
          </p:cNvPicPr>
          <p:nvPr userDrawn="1"/>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8669" y="-312508"/>
            <a:ext cx="2207097" cy="1559647"/>
          </a:xfrm>
          <a:prstGeom prst="rect">
            <a:avLst/>
          </a:prstGeom>
        </p:spPr>
      </p:pic>
      <p:sp>
        <p:nvSpPr>
          <p:cNvPr id="20" name="テキスト プレースホルダー 2">
            <a:extLst>
              <a:ext uri="{FF2B5EF4-FFF2-40B4-BE49-F238E27FC236}">
                <a16:creationId xmlns:a16="http://schemas.microsoft.com/office/drawing/2014/main" id="{90167053-F6BF-45D0-9365-6CBD0F770AD7}"/>
              </a:ext>
            </a:extLst>
          </p:cNvPr>
          <p:cNvSpPr>
            <a:spLocks noGrp="1"/>
          </p:cNvSpPr>
          <p:nvPr>
            <p:ph type="body" sz="quarter" idx="15" hasCustomPrompt="1"/>
          </p:nvPr>
        </p:nvSpPr>
        <p:spPr>
          <a:xfrm>
            <a:off x="2605353" y="3915522"/>
            <a:ext cx="8966523" cy="60001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1"/>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ja-JP" altLang="en-US" dirty="0">
                <a:latin typeface="Meiryo UI" panose="020B0604030504040204" pitchFamily="50" charset="-128"/>
                <a:ea typeface="Meiryo UI" panose="020B0604030504040204" pitchFamily="50" charset="-128"/>
              </a:rPr>
              <a:t>アジェンダ</a:t>
            </a:r>
          </a:p>
        </p:txBody>
      </p:sp>
      <p:sp>
        <p:nvSpPr>
          <p:cNvPr id="21" name="タイトル 1">
            <a:extLst>
              <a:ext uri="{FF2B5EF4-FFF2-40B4-BE49-F238E27FC236}">
                <a16:creationId xmlns:a16="http://schemas.microsoft.com/office/drawing/2014/main" id="{BE6A0165-A125-40F2-AD25-6431A91C518D}"/>
              </a:ext>
            </a:extLst>
          </p:cNvPr>
          <p:cNvSpPr>
            <a:spLocks noGrp="1"/>
          </p:cNvSpPr>
          <p:nvPr>
            <p:ph type="ctrTitle" hasCustomPrompt="1"/>
          </p:nvPr>
        </p:nvSpPr>
        <p:spPr>
          <a:xfrm>
            <a:off x="2556561" y="1234008"/>
            <a:ext cx="9022731" cy="2605023"/>
          </a:xfrm>
          <a:prstGeom prst="rect">
            <a:avLst/>
          </a:prstGeom>
        </p:spPr>
        <p:txBody>
          <a:bodyPr anchor="ctr">
            <a:noAutofit/>
          </a:bodyPr>
          <a:lstStyle>
            <a:lvl1pPr algn="l">
              <a:lnSpc>
                <a:spcPct val="90000"/>
              </a:lnSpc>
              <a:defRPr sz="6400" b="1">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タイトル</a:t>
            </a:r>
            <a:br>
              <a:rPr kumimoji="1" lang="en-US" altLang="ja-JP" dirty="0"/>
            </a:br>
            <a:r>
              <a:rPr kumimoji="1" lang="ja-JP" altLang="en-US" dirty="0"/>
              <a:t>スライド</a:t>
            </a:r>
          </a:p>
        </p:txBody>
      </p:sp>
      <p:sp>
        <p:nvSpPr>
          <p:cNvPr id="26" name="テキスト プレースホルダー 2">
            <a:extLst>
              <a:ext uri="{FF2B5EF4-FFF2-40B4-BE49-F238E27FC236}">
                <a16:creationId xmlns:a16="http://schemas.microsoft.com/office/drawing/2014/main" id="{D85D8E36-33AE-4B56-9E58-92A08E8F7174}"/>
              </a:ext>
            </a:extLst>
          </p:cNvPr>
          <p:cNvSpPr>
            <a:spLocks noGrp="1"/>
          </p:cNvSpPr>
          <p:nvPr>
            <p:ph idx="19" hasCustomPrompt="1"/>
          </p:nvPr>
        </p:nvSpPr>
        <p:spPr>
          <a:xfrm>
            <a:off x="2614410" y="4455657"/>
            <a:ext cx="8966523" cy="1852366"/>
          </a:xfrm>
          <a:prstGeom prst="rect">
            <a:avLst/>
          </a:prstGeom>
        </p:spPr>
        <p:txBody>
          <a:bodyPr vert="horz" lIns="91440" tIns="45720" rIns="91440" bIns="45720" rtlCol="0" anchor="t">
            <a:noAutofit/>
          </a:bodyPr>
          <a:lstStyle>
            <a:lvl1pPr marL="0" indent="0">
              <a:lnSpc>
                <a:spcPct val="120000"/>
              </a:lnSpc>
              <a:spcBef>
                <a:spcPts val="0"/>
              </a:spcBef>
              <a:buNone/>
              <a:defRPr sz="2200" b="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stStyle>
          <a:p>
            <a:r>
              <a:rPr lang="ja-JP" altLang="en-US" dirty="0"/>
              <a:t>この文章はダミーです。文字の大きさ、量、字間、行間等を確認</a:t>
            </a:r>
            <a:br>
              <a:rPr lang="en-US" altLang="ja-JP" dirty="0"/>
            </a:br>
            <a:r>
              <a:rPr lang="ja-JP" altLang="en-US" dirty="0"/>
              <a:t>するために入れています。この文章はダミーです。文字の大きさ、量、</a:t>
            </a:r>
            <a:br>
              <a:rPr lang="en-US" altLang="ja-JP" dirty="0"/>
            </a:br>
            <a:r>
              <a:rPr lang="ja-JP" altLang="en-US" dirty="0"/>
              <a:t>字間、行間等を確認するために入れています。</a:t>
            </a:r>
          </a:p>
        </p:txBody>
      </p:sp>
      <p:sp>
        <p:nvSpPr>
          <p:cNvPr id="11" name="テキスト プレースホルダー 2">
            <a:extLst>
              <a:ext uri="{FF2B5EF4-FFF2-40B4-BE49-F238E27FC236}">
                <a16:creationId xmlns:a16="http://schemas.microsoft.com/office/drawing/2014/main" id="{71539E62-B6D1-4BA4-A4F9-8963CB8D600D}"/>
              </a:ext>
            </a:extLst>
          </p:cNvPr>
          <p:cNvSpPr>
            <a:spLocks noGrp="1"/>
          </p:cNvSpPr>
          <p:nvPr>
            <p:ph type="body" sz="quarter" idx="16" hasCustomPrompt="1"/>
          </p:nvPr>
        </p:nvSpPr>
        <p:spPr bwMode="white">
          <a:xfrm>
            <a:off x="63230" y="5028303"/>
            <a:ext cx="1885372" cy="337447"/>
          </a:xfrm>
          <a:prstGeom prst="rect">
            <a:avLst/>
          </a:prstGeom>
        </p:spPr>
        <p:txBody>
          <a:bodyPr/>
          <a:lstStyle>
            <a:lvl1pPr marL="0" indent="0">
              <a:lnSpc>
                <a:spcPct val="90000"/>
              </a:lnSpc>
              <a:buNone/>
              <a:defRPr sz="1600" b="1">
                <a:solidFill>
                  <a:schemeClr val="bg1"/>
                </a:solidFill>
              </a:defRPr>
            </a:lvl1pPr>
          </a:lstStyle>
          <a:p>
            <a:pPr lvl="0"/>
            <a:r>
              <a:rPr kumimoji="1" lang="ja-JP" altLang="en-US" dirty="0"/>
              <a:t>部署名</a:t>
            </a:r>
          </a:p>
        </p:txBody>
      </p:sp>
      <p:sp>
        <p:nvSpPr>
          <p:cNvPr id="12" name="テキスト プレースホルダー 2">
            <a:extLst>
              <a:ext uri="{FF2B5EF4-FFF2-40B4-BE49-F238E27FC236}">
                <a16:creationId xmlns:a16="http://schemas.microsoft.com/office/drawing/2014/main" id="{4DD75F47-73CD-4C2C-B10D-698D24BCEB3C}"/>
              </a:ext>
            </a:extLst>
          </p:cNvPr>
          <p:cNvSpPr>
            <a:spLocks noGrp="1"/>
          </p:cNvSpPr>
          <p:nvPr>
            <p:ph type="body" sz="quarter" idx="17" hasCustomPrompt="1"/>
          </p:nvPr>
        </p:nvSpPr>
        <p:spPr bwMode="white">
          <a:xfrm>
            <a:off x="63230" y="5399810"/>
            <a:ext cx="1885372" cy="337447"/>
          </a:xfrm>
          <a:prstGeom prst="rect">
            <a:avLst/>
          </a:prstGeom>
        </p:spPr>
        <p:txBody>
          <a:bodyPr/>
          <a:lstStyle>
            <a:lvl1pPr marL="0" indent="0">
              <a:lnSpc>
                <a:spcPct val="90000"/>
              </a:lnSpc>
              <a:buNone/>
              <a:defRPr sz="1600" b="1">
                <a:solidFill>
                  <a:schemeClr val="bg1"/>
                </a:solidFill>
              </a:defRPr>
            </a:lvl1pPr>
          </a:lstStyle>
          <a:p>
            <a:pPr lvl="0"/>
            <a:r>
              <a:rPr kumimoji="1" lang="ja-JP" altLang="en-US" dirty="0"/>
              <a:t>プレゼンター名</a:t>
            </a:r>
          </a:p>
        </p:txBody>
      </p:sp>
      <p:sp>
        <p:nvSpPr>
          <p:cNvPr id="14" name="テキスト プレースホルダー 2">
            <a:extLst>
              <a:ext uri="{FF2B5EF4-FFF2-40B4-BE49-F238E27FC236}">
                <a16:creationId xmlns:a16="http://schemas.microsoft.com/office/drawing/2014/main" id="{56D949F3-D62D-481D-B2B8-FB667E54F11F}"/>
              </a:ext>
            </a:extLst>
          </p:cNvPr>
          <p:cNvSpPr>
            <a:spLocks noGrp="1"/>
          </p:cNvSpPr>
          <p:nvPr>
            <p:ph type="body" sz="quarter" idx="18" hasCustomPrompt="1"/>
          </p:nvPr>
        </p:nvSpPr>
        <p:spPr bwMode="white">
          <a:xfrm>
            <a:off x="63230" y="6139299"/>
            <a:ext cx="1885372" cy="337447"/>
          </a:xfrm>
          <a:prstGeom prst="rect">
            <a:avLst/>
          </a:prstGeom>
        </p:spPr>
        <p:txBody>
          <a:bodyPr/>
          <a:lstStyle>
            <a:lvl1pPr marL="0" indent="0">
              <a:lnSpc>
                <a:spcPct val="90000"/>
              </a:lnSpc>
              <a:buNone/>
              <a:defRPr sz="1600" b="1">
                <a:solidFill>
                  <a:schemeClr val="bg1"/>
                </a:solidFill>
              </a:defRPr>
            </a:lvl1pPr>
          </a:lstStyle>
          <a:p>
            <a:pPr lvl="0"/>
            <a:r>
              <a:rPr kumimoji="1" lang="ja-JP" altLang="en-US" dirty="0"/>
              <a:t>日付</a:t>
            </a:r>
          </a:p>
        </p:txBody>
      </p:sp>
    </p:spTree>
    <p:extLst>
      <p:ext uri="{BB962C8B-B14F-4D97-AF65-F5344CB8AC3E}">
        <p14:creationId xmlns:p14="http://schemas.microsoft.com/office/powerpoint/2010/main" val="3241823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5% wave_No secondary headline ">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41DEBA25-C468-4183-BD61-67F455FD5D19}"/>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b="9879"/>
          <a:stretch/>
        </p:blipFill>
        <p:spPr>
          <a:xfrm>
            <a:off x="0" y="0"/>
            <a:ext cx="12192000" cy="618045"/>
          </a:xfrm>
          <a:prstGeom prst="rect">
            <a:avLst/>
          </a:prstGeom>
        </p:spPr>
      </p:pic>
      <p:sp>
        <p:nvSpPr>
          <p:cNvPr id="3" name="フッター プレースホルダー 2">
            <a:extLst>
              <a:ext uri="{FF2B5EF4-FFF2-40B4-BE49-F238E27FC236}">
                <a16:creationId xmlns:a16="http://schemas.microsoft.com/office/drawing/2014/main" id="{1AF269DB-B301-4366-AF1C-9A47E16E7E83}"/>
              </a:ext>
            </a:extLst>
          </p:cNvPr>
          <p:cNvSpPr>
            <a:spLocks noGrp="1"/>
          </p:cNvSpPr>
          <p:nvPr>
            <p:ph type="ftr" sz="quarter" idx="10"/>
          </p:nvPr>
        </p:nvSpPr>
        <p:spPr/>
        <p:txBody>
          <a:bodyPr/>
          <a:lstStyle/>
          <a:p>
            <a:r>
              <a:rPr lang="en-US" altLang="ja-JP"/>
              <a:t>Confidential</a:t>
            </a:r>
            <a:endParaRPr lang="ja-JP" altLang="en-US" dirty="0"/>
          </a:p>
        </p:txBody>
      </p:sp>
      <p:sp>
        <p:nvSpPr>
          <p:cNvPr id="4" name="スライド番号プレースホルダー 3">
            <a:extLst>
              <a:ext uri="{FF2B5EF4-FFF2-40B4-BE49-F238E27FC236}">
                <a16:creationId xmlns:a16="http://schemas.microsoft.com/office/drawing/2014/main" id="{73EA4D59-5D3F-4D5F-B808-A1C5570F0F1F}"/>
              </a:ext>
            </a:extLst>
          </p:cNvPr>
          <p:cNvSpPr>
            <a:spLocks noGrp="1"/>
          </p:cNvSpPr>
          <p:nvPr>
            <p:ph type="sldNum" sz="quarter" idx="11"/>
          </p:nvPr>
        </p:nvSpPr>
        <p:spPr/>
        <p:txBody>
          <a:bodyPr/>
          <a:lstStyle/>
          <a:p>
            <a:fld id="{4DDB3826-0314-483D-A5B2-FED695A8FBAA}" type="slidenum">
              <a:rPr lang="ja-JP" altLang="en-US" smtClean="0"/>
              <a:pPr/>
              <a:t>‹#›</a:t>
            </a:fld>
            <a:endParaRPr lang="ja-JP" altLang="en-US"/>
          </a:p>
        </p:txBody>
      </p:sp>
      <p:pic>
        <p:nvPicPr>
          <p:cNvPr id="6" name="図 5">
            <a:extLst>
              <a:ext uri="{FF2B5EF4-FFF2-40B4-BE49-F238E27FC236}">
                <a16:creationId xmlns:a16="http://schemas.microsoft.com/office/drawing/2014/main" id="{2B9939C7-6A74-426F-83FB-626D8F3B0EF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76514" y="135319"/>
            <a:ext cx="1541886" cy="341715"/>
          </a:xfrm>
          <a:prstGeom prst="rect">
            <a:avLst/>
          </a:prstGeom>
        </p:spPr>
      </p:pic>
      <p:sp>
        <p:nvSpPr>
          <p:cNvPr id="14" name="タイトル 1">
            <a:extLst>
              <a:ext uri="{FF2B5EF4-FFF2-40B4-BE49-F238E27FC236}">
                <a16:creationId xmlns:a16="http://schemas.microsoft.com/office/drawing/2014/main" id="{BBF56058-6E8C-453C-911B-3C68BA799B26}"/>
              </a:ext>
            </a:extLst>
          </p:cNvPr>
          <p:cNvSpPr>
            <a:spLocks noGrp="1"/>
          </p:cNvSpPr>
          <p:nvPr>
            <p:ph type="title" hasCustomPrompt="1"/>
          </p:nvPr>
        </p:nvSpPr>
        <p:spPr bwMode="white">
          <a:xfrm>
            <a:off x="369230" y="1"/>
            <a:ext cx="9749205" cy="680024"/>
          </a:xfrm>
          <a:prstGeom prst="rect">
            <a:avLst/>
          </a:prstGeom>
        </p:spPr>
        <p:txBody>
          <a:bodyPr anchor="ctr">
            <a:noAutofit/>
          </a:bodyPr>
          <a:lstStyle>
            <a:lvl1pPr>
              <a:defRPr sz="3600" b="1">
                <a:solidFill>
                  <a:schemeClr val="bg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コンテンツスライド</a:t>
            </a:r>
          </a:p>
        </p:txBody>
      </p:sp>
      <p:sp>
        <p:nvSpPr>
          <p:cNvPr id="15" name="テキスト プレースホルダー 2">
            <a:extLst>
              <a:ext uri="{FF2B5EF4-FFF2-40B4-BE49-F238E27FC236}">
                <a16:creationId xmlns:a16="http://schemas.microsoft.com/office/drawing/2014/main" id="{E3D56EAB-76C6-4460-9BCE-8C43112F4A5F}"/>
              </a:ext>
            </a:extLst>
          </p:cNvPr>
          <p:cNvSpPr>
            <a:spLocks noGrp="1"/>
          </p:cNvSpPr>
          <p:nvPr>
            <p:ph idx="12" hasCustomPrompt="1"/>
          </p:nvPr>
        </p:nvSpPr>
        <p:spPr>
          <a:xfrm>
            <a:off x="364148" y="820107"/>
            <a:ext cx="11462033" cy="5488428"/>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432000" indent="-144000">
              <a:lnSpc>
                <a:spcPct val="120000"/>
              </a:lnSpc>
              <a:spcBef>
                <a:spcPts val="0"/>
              </a:spcBef>
              <a:defRPr sz="1900">
                <a:latin typeface="+mn-ea"/>
                <a:ea typeface="+mn-ea"/>
              </a:defRPr>
            </a:lvl2pPr>
            <a:lvl3pPr marL="684000" indent="0">
              <a:lnSpc>
                <a:spcPct val="120000"/>
              </a:lnSpc>
              <a:spcBef>
                <a:spcPts val="0"/>
              </a:spcBef>
              <a:buFontTx/>
              <a:buNone/>
              <a:defRPr sz="1600">
                <a:latin typeface="+mn-ea"/>
                <a:ea typeface="+mn-ea"/>
              </a:defRPr>
            </a:lvl3pPr>
          </a:lstStyle>
          <a:p>
            <a:r>
              <a:rPr lang="ja-JP" altLang="en-US" dirty="0"/>
              <a:t>この文章はダミーです。文字の大きさ、量、字間、行間等を確認するために入れています。</a:t>
            </a:r>
            <a:br>
              <a:rPr lang="en-US" altLang="ja-JP" dirty="0"/>
            </a:br>
            <a:r>
              <a:rPr lang="ja-JP" altLang="en-US" dirty="0"/>
              <a:t>この文章はダミーです。文字の大きさ、量、字間、行間等を確認するために入れています。</a:t>
            </a:r>
          </a:p>
          <a:p>
            <a:pPr lvl="1"/>
            <a:r>
              <a:rPr lang="ja-JP" altLang="en-US" dirty="0"/>
              <a:t>この文章はダミーです。文字の大きさ、量、字間、行間等を確認するために入れています。</a:t>
            </a:r>
            <a:br>
              <a:rPr lang="en-US" altLang="ja-JP" dirty="0"/>
            </a:br>
            <a:r>
              <a:rPr lang="ja-JP" altLang="en-US" dirty="0"/>
              <a:t>この文章はダミーです。文字の大きさ、量、字間、行間等を確認するために入れています。</a:t>
            </a:r>
            <a:br>
              <a:rPr lang="en-US" altLang="ja-JP" dirty="0"/>
            </a:br>
            <a:r>
              <a:rPr lang="ja-JP" altLang="en-US" dirty="0"/>
              <a:t>この文章はダミーです。</a:t>
            </a:r>
            <a:endParaRPr lang="en-US" altLang="ja-JP" dirty="0"/>
          </a:p>
          <a:p>
            <a:pPr lvl="2"/>
            <a:r>
              <a:rPr lang="ja-JP" altLang="en-US" dirty="0"/>
              <a:t>この文章はダミーです。文字の大きさ、量、字間、行間等を確認するために入れています。</a:t>
            </a:r>
            <a:endParaRPr lang="en-US" altLang="ja-JP" dirty="0"/>
          </a:p>
          <a:p>
            <a:endParaRPr lang="en-US" altLang="ja-JP" dirty="0"/>
          </a:p>
          <a:p>
            <a:r>
              <a:rPr lang="ja-JP" altLang="en-US" dirty="0"/>
              <a:t>この文章はダミーです。文字の大きさ、量、字間、行間等を確認するために入れています。</a:t>
            </a:r>
            <a:br>
              <a:rPr lang="en-US" altLang="ja-JP" dirty="0"/>
            </a:br>
            <a:r>
              <a:rPr lang="ja-JP" altLang="en-US" dirty="0"/>
              <a:t>この文章はダミーです。文字の大きさ、量、字間、行間等を確認するために入れています。この文章はダミーです。</a:t>
            </a:r>
          </a:p>
          <a:p>
            <a:pPr lvl="1"/>
            <a:r>
              <a:rPr lang="ja-JP" altLang="en-US" dirty="0"/>
              <a:t>この文章はダミーです。文字の大きさ、量、字間、行間等を確認するために入れています。この文章はダミーです。文字の大きさ、量、字間、行間等を確認するために入れています。この文章はダミーです。</a:t>
            </a:r>
            <a:endParaRPr lang="en-US" altLang="ja-JP" dirty="0"/>
          </a:p>
        </p:txBody>
      </p:sp>
    </p:spTree>
    <p:extLst>
      <p:ext uri="{BB962C8B-B14F-4D97-AF65-F5344CB8AC3E}">
        <p14:creationId xmlns:p14="http://schemas.microsoft.com/office/powerpoint/2010/main" val="2135881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5% wave_1 Column">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54AC393E-BB4B-45DB-903F-EFCFF27109C7}"/>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b="9879"/>
          <a:stretch/>
        </p:blipFill>
        <p:spPr>
          <a:xfrm>
            <a:off x="0" y="0"/>
            <a:ext cx="12192000" cy="618045"/>
          </a:xfrm>
          <a:prstGeom prst="rect">
            <a:avLst/>
          </a:prstGeom>
        </p:spPr>
      </p:pic>
      <p:sp>
        <p:nvSpPr>
          <p:cNvPr id="3" name="フッター プレースホルダー 2">
            <a:extLst>
              <a:ext uri="{FF2B5EF4-FFF2-40B4-BE49-F238E27FC236}">
                <a16:creationId xmlns:a16="http://schemas.microsoft.com/office/drawing/2014/main" id="{1AF269DB-B301-4366-AF1C-9A47E16E7E83}"/>
              </a:ext>
            </a:extLst>
          </p:cNvPr>
          <p:cNvSpPr>
            <a:spLocks noGrp="1"/>
          </p:cNvSpPr>
          <p:nvPr>
            <p:ph type="ftr" sz="quarter" idx="10"/>
          </p:nvPr>
        </p:nvSpPr>
        <p:spPr/>
        <p:txBody>
          <a:bodyPr/>
          <a:lstStyle/>
          <a:p>
            <a:r>
              <a:rPr lang="en-US" altLang="ja-JP"/>
              <a:t>Confidential</a:t>
            </a:r>
            <a:endParaRPr lang="ja-JP" altLang="en-US" dirty="0"/>
          </a:p>
        </p:txBody>
      </p:sp>
      <p:sp>
        <p:nvSpPr>
          <p:cNvPr id="4" name="スライド番号プレースホルダー 3">
            <a:extLst>
              <a:ext uri="{FF2B5EF4-FFF2-40B4-BE49-F238E27FC236}">
                <a16:creationId xmlns:a16="http://schemas.microsoft.com/office/drawing/2014/main" id="{73EA4D59-5D3F-4D5F-B808-A1C5570F0F1F}"/>
              </a:ext>
            </a:extLst>
          </p:cNvPr>
          <p:cNvSpPr>
            <a:spLocks noGrp="1"/>
          </p:cNvSpPr>
          <p:nvPr>
            <p:ph type="sldNum" sz="quarter" idx="11"/>
          </p:nvPr>
        </p:nvSpPr>
        <p:spPr/>
        <p:txBody>
          <a:bodyPr/>
          <a:lstStyle/>
          <a:p>
            <a:fld id="{4DDB3826-0314-483D-A5B2-FED695A8FBAA}" type="slidenum">
              <a:rPr lang="ja-JP" altLang="en-US" smtClean="0"/>
              <a:pPr/>
              <a:t>‹#›</a:t>
            </a:fld>
            <a:endParaRPr lang="ja-JP" altLang="en-US"/>
          </a:p>
        </p:txBody>
      </p:sp>
      <p:pic>
        <p:nvPicPr>
          <p:cNvPr id="6" name="図 5">
            <a:extLst>
              <a:ext uri="{FF2B5EF4-FFF2-40B4-BE49-F238E27FC236}">
                <a16:creationId xmlns:a16="http://schemas.microsoft.com/office/drawing/2014/main" id="{2B9939C7-6A74-426F-83FB-626D8F3B0EF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76514" y="135319"/>
            <a:ext cx="1541886" cy="341715"/>
          </a:xfrm>
          <a:prstGeom prst="rect">
            <a:avLst/>
          </a:prstGeom>
        </p:spPr>
      </p:pic>
      <p:sp>
        <p:nvSpPr>
          <p:cNvPr id="16" name="コンテンツ プレースホルダー 2">
            <a:extLst>
              <a:ext uri="{FF2B5EF4-FFF2-40B4-BE49-F238E27FC236}">
                <a16:creationId xmlns:a16="http://schemas.microsoft.com/office/drawing/2014/main" id="{CC813CA4-4E04-42E9-A86D-C751ADF8EEB3}"/>
              </a:ext>
            </a:extLst>
          </p:cNvPr>
          <p:cNvSpPr>
            <a:spLocks noGrp="1"/>
          </p:cNvSpPr>
          <p:nvPr>
            <p:ph idx="1" hasCustomPrompt="1"/>
          </p:nvPr>
        </p:nvSpPr>
        <p:spPr>
          <a:xfrm>
            <a:off x="364465" y="820106"/>
            <a:ext cx="11462033" cy="550669"/>
          </a:xfrm>
          <a:prstGeom prst="rect">
            <a:avLst/>
          </a:prstGeom>
        </p:spPr>
        <p:txBody>
          <a:bodyPr anchor="b">
            <a:normAutofit/>
          </a:bodyPr>
          <a:lstStyle>
            <a:lvl1pPr marL="0" indent="0">
              <a:lnSpc>
                <a:spcPct val="100000"/>
              </a:lnSpc>
              <a:buNone/>
              <a:defRPr sz="2800" b="1">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17" name="タイトル 1">
            <a:extLst>
              <a:ext uri="{FF2B5EF4-FFF2-40B4-BE49-F238E27FC236}">
                <a16:creationId xmlns:a16="http://schemas.microsoft.com/office/drawing/2014/main" id="{7411FFCB-3261-4EEB-8D69-58A403370F35}"/>
              </a:ext>
            </a:extLst>
          </p:cNvPr>
          <p:cNvSpPr>
            <a:spLocks noGrp="1"/>
          </p:cNvSpPr>
          <p:nvPr>
            <p:ph type="title" hasCustomPrompt="1"/>
          </p:nvPr>
        </p:nvSpPr>
        <p:spPr bwMode="white">
          <a:xfrm>
            <a:off x="369230" y="1"/>
            <a:ext cx="9749205" cy="680024"/>
          </a:xfrm>
          <a:prstGeom prst="rect">
            <a:avLst/>
          </a:prstGeom>
        </p:spPr>
        <p:txBody>
          <a:bodyPr anchor="ctr">
            <a:noAutofit/>
          </a:bodyPr>
          <a:lstStyle>
            <a:lvl1pPr>
              <a:defRPr sz="3600" b="1">
                <a:solidFill>
                  <a:schemeClr val="bg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コンテンツスライド</a:t>
            </a:r>
          </a:p>
        </p:txBody>
      </p:sp>
      <p:sp>
        <p:nvSpPr>
          <p:cNvPr id="18" name="テキスト プレースホルダー 2">
            <a:extLst>
              <a:ext uri="{FF2B5EF4-FFF2-40B4-BE49-F238E27FC236}">
                <a16:creationId xmlns:a16="http://schemas.microsoft.com/office/drawing/2014/main" id="{DAA22D95-76B3-455A-8519-79B89D187587}"/>
              </a:ext>
            </a:extLst>
          </p:cNvPr>
          <p:cNvSpPr>
            <a:spLocks noGrp="1"/>
          </p:cNvSpPr>
          <p:nvPr>
            <p:ph idx="12" hasCustomPrompt="1"/>
          </p:nvPr>
        </p:nvSpPr>
        <p:spPr>
          <a:xfrm>
            <a:off x="364148" y="1370775"/>
            <a:ext cx="11462033" cy="4937759"/>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432000" indent="-144000">
              <a:lnSpc>
                <a:spcPct val="120000"/>
              </a:lnSpc>
              <a:spcBef>
                <a:spcPts val="0"/>
              </a:spcBef>
              <a:defRPr sz="1900">
                <a:latin typeface="+mn-ea"/>
                <a:ea typeface="+mn-ea"/>
              </a:defRPr>
            </a:lvl2pPr>
            <a:lvl3pPr marL="684000" indent="0">
              <a:lnSpc>
                <a:spcPct val="120000"/>
              </a:lnSpc>
              <a:spcBef>
                <a:spcPts val="0"/>
              </a:spcBef>
              <a:buFontTx/>
              <a:buNone/>
              <a:defRPr sz="1600">
                <a:latin typeface="+mn-ea"/>
                <a:ea typeface="+mn-ea"/>
              </a:defRPr>
            </a:lvl3pPr>
          </a:lstStyle>
          <a:p>
            <a:r>
              <a:rPr lang="ja-JP" altLang="en-US" dirty="0"/>
              <a:t>この文章はダミーです。文字の大きさ、量、字間、行間等を確認するために入れています。</a:t>
            </a:r>
            <a:br>
              <a:rPr lang="en-US" altLang="ja-JP" dirty="0"/>
            </a:br>
            <a:r>
              <a:rPr lang="ja-JP" altLang="en-US" dirty="0"/>
              <a:t>この文章はダミーです。文字の大きさ、量、字間、行間等を確認するために入れています。</a:t>
            </a:r>
          </a:p>
          <a:p>
            <a:pPr lvl="1"/>
            <a:r>
              <a:rPr lang="ja-JP" altLang="en-US" dirty="0"/>
              <a:t>この文章はダミーです。文字の大きさ、量、字間、行間等を確認するために入れています。この文章はダミーです。文字の大きさ、量、字間、行間等を確認するために入れています。この文章はダミーです。</a:t>
            </a:r>
            <a:endParaRPr lang="en-US" altLang="ja-JP" dirty="0"/>
          </a:p>
          <a:p>
            <a:pPr lvl="2"/>
            <a:r>
              <a:rPr lang="ja-JP" altLang="en-US" dirty="0"/>
              <a:t>この文章はダミーです。文字の大きさ、量、字間、行間等を確認するために入れています。</a:t>
            </a:r>
            <a:endParaRPr lang="en-US" altLang="ja-JP" dirty="0"/>
          </a:p>
          <a:p>
            <a:endParaRPr lang="en-US" altLang="ja-JP" dirty="0"/>
          </a:p>
          <a:p>
            <a:r>
              <a:rPr lang="ja-JP" altLang="en-US" dirty="0"/>
              <a:t>この文章はダミーです。文字の大きさ、量、字間、行間等を確認するために入れています。この文章はダミーです。文字の大きさ、量、字間、行間等を確認するために入れています。この文章はダミーです。</a:t>
            </a:r>
          </a:p>
          <a:p>
            <a:pPr lvl="1"/>
            <a:r>
              <a:rPr lang="ja-JP" altLang="en-US" dirty="0"/>
              <a:t>この文章はダミーです。文字の大きさ、量、字間、行間等を確認するために入れています。この文章はダミーです。文字の大きさ、量、字間、行間等を確認するために入れています。この文章はダミーです。</a:t>
            </a:r>
            <a:endParaRPr lang="en-US" altLang="ja-JP" dirty="0"/>
          </a:p>
        </p:txBody>
      </p:sp>
    </p:spTree>
    <p:extLst>
      <p:ext uri="{BB962C8B-B14F-4D97-AF65-F5344CB8AC3E}">
        <p14:creationId xmlns:p14="http://schemas.microsoft.com/office/powerpoint/2010/main" val="1866619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5% wave_2 Columns">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D9D2C198-BDDB-432F-B4CC-B38392E47AE8}"/>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b="9879"/>
          <a:stretch/>
        </p:blipFill>
        <p:spPr>
          <a:xfrm>
            <a:off x="0" y="0"/>
            <a:ext cx="12192000" cy="618045"/>
          </a:xfrm>
          <a:prstGeom prst="rect">
            <a:avLst/>
          </a:prstGeom>
        </p:spPr>
      </p:pic>
      <p:sp>
        <p:nvSpPr>
          <p:cNvPr id="3" name="フッター プレースホルダー 2">
            <a:extLst>
              <a:ext uri="{FF2B5EF4-FFF2-40B4-BE49-F238E27FC236}">
                <a16:creationId xmlns:a16="http://schemas.microsoft.com/office/drawing/2014/main" id="{1AF269DB-B301-4366-AF1C-9A47E16E7E83}"/>
              </a:ext>
            </a:extLst>
          </p:cNvPr>
          <p:cNvSpPr>
            <a:spLocks noGrp="1"/>
          </p:cNvSpPr>
          <p:nvPr>
            <p:ph type="ftr" sz="quarter" idx="10"/>
          </p:nvPr>
        </p:nvSpPr>
        <p:spPr/>
        <p:txBody>
          <a:bodyPr/>
          <a:lstStyle/>
          <a:p>
            <a:r>
              <a:rPr lang="en-US" altLang="ja-JP"/>
              <a:t>Confidential</a:t>
            </a:r>
            <a:endParaRPr lang="ja-JP" altLang="en-US" dirty="0"/>
          </a:p>
        </p:txBody>
      </p:sp>
      <p:sp>
        <p:nvSpPr>
          <p:cNvPr id="4" name="スライド番号プレースホルダー 3">
            <a:extLst>
              <a:ext uri="{FF2B5EF4-FFF2-40B4-BE49-F238E27FC236}">
                <a16:creationId xmlns:a16="http://schemas.microsoft.com/office/drawing/2014/main" id="{73EA4D59-5D3F-4D5F-B808-A1C5570F0F1F}"/>
              </a:ext>
            </a:extLst>
          </p:cNvPr>
          <p:cNvSpPr>
            <a:spLocks noGrp="1"/>
          </p:cNvSpPr>
          <p:nvPr>
            <p:ph type="sldNum" sz="quarter" idx="11"/>
          </p:nvPr>
        </p:nvSpPr>
        <p:spPr/>
        <p:txBody>
          <a:bodyPr/>
          <a:lstStyle/>
          <a:p>
            <a:fld id="{4DDB3826-0314-483D-A5B2-FED695A8FBAA}" type="slidenum">
              <a:rPr lang="ja-JP" altLang="en-US" smtClean="0"/>
              <a:pPr/>
              <a:t>‹#›</a:t>
            </a:fld>
            <a:endParaRPr lang="ja-JP" altLang="en-US"/>
          </a:p>
        </p:txBody>
      </p:sp>
      <p:pic>
        <p:nvPicPr>
          <p:cNvPr id="6" name="図 5">
            <a:extLst>
              <a:ext uri="{FF2B5EF4-FFF2-40B4-BE49-F238E27FC236}">
                <a16:creationId xmlns:a16="http://schemas.microsoft.com/office/drawing/2014/main" id="{660471F8-0D17-4ADB-852B-2BB6455528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76514" y="135319"/>
            <a:ext cx="1541886" cy="341715"/>
          </a:xfrm>
          <a:prstGeom prst="rect">
            <a:avLst/>
          </a:prstGeom>
        </p:spPr>
      </p:pic>
      <p:sp>
        <p:nvSpPr>
          <p:cNvPr id="23" name="コンテンツ プレースホルダー 2">
            <a:extLst>
              <a:ext uri="{FF2B5EF4-FFF2-40B4-BE49-F238E27FC236}">
                <a16:creationId xmlns:a16="http://schemas.microsoft.com/office/drawing/2014/main" id="{BEAC7212-39A3-49FD-AB95-D42F9BEE954B}"/>
              </a:ext>
            </a:extLst>
          </p:cNvPr>
          <p:cNvSpPr>
            <a:spLocks noGrp="1"/>
          </p:cNvSpPr>
          <p:nvPr>
            <p:ph idx="1" hasCustomPrompt="1"/>
          </p:nvPr>
        </p:nvSpPr>
        <p:spPr>
          <a:xfrm>
            <a:off x="364148" y="820106"/>
            <a:ext cx="5607588" cy="550669"/>
          </a:xfrm>
          <a:prstGeom prst="rect">
            <a:avLst/>
          </a:prstGeom>
        </p:spPr>
        <p:txBody>
          <a:bodyPr anchor="b">
            <a:normAutofit/>
          </a:bodyPr>
          <a:lstStyle>
            <a:lvl1pPr marL="0" indent="0">
              <a:lnSpc>
                <a:spcPct val="100000"/>
              </a:lnSpc>
              <a:buNone/>
              <a:defRPr sz="2800" b="1">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24" name="テキスト プレースホルダー 2">
            <a:extLst>
              <a:ext uri="{FF2B5EF4-FFF2-40B4-BE49-F238E27FC236}">
                <a16:creationId xmlns:a16="http://schemas.microsoft.com/office/drawing/2014/main" id="{2435E7A2-6CCC-4438-9C5C-3F99EA8EF64D}"/>
              </a:ext>
            </a:extLst>
          </p:cNvPr>
          <p:cNvSpPr>
            <a:spLocks noGrp="1"/>
          </p:cNvSpPr>
          <p:nvPr>
            <p:ph idx="12" hasCustomPrompt="1"/>
          </p:nvPr>
        </p:nvSpPr>
        <p:spPr>
          <a:xfrm>
            <a:off x="363821" y="1369126"/>
            <a:ext cx="5607916" cy="4937759"/>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n-ea"/>
                <a:ea typeface="+mn-ea"/>
                <a:cs typeface="Arial" panose="020B0604020202020204" pitchFamily="34" charset="0"/>
              </a:defRPr>
            </a:lvl1pPr>
            <a:lvl2pPr marL="432000" indent="-144000">
              <a:lnSpc>
                <a:spcPct val="120000"/>
              </a:lnSpc>
              <a:spcBef>
                <a:spcPts val="0"/>
              </a:spcBef>
              <a:defRPr sz="1900">
                <a:latin typeface="+mn-ea"/>
                <a:ea typeface="+mn-ea"/>
              </a:defRPr>
            </a:lvl2pPr>
            <a:lvl3pPr marL="684000" indent="0">
              <a:lnSpc>
                <a:spcPct val="120000"/>
              </a:lnSpc>
              <a:spcBef>
                <a:spcPts val="0"/>
              </a:spcBef>
              <a:buFontTx/>
              <a:buNone/>
              <a:defRPr sz="1600">
                <a:latin typeface="+mn-ea"/>
                <a:ea typeface="+mn-ea"/>
              </a:defRPr>
            </a:lvl3pPr>
          </a:lstStyle>
          <a:p>
            <a:r>
              <a:rPr lang="ja-JP" altLang="en-US" dirty="0"/>
              <a:t>この文章はダミーです。文字の大きさ、量、字間、行間等を確認するために入れています。この文章はダミーです。文字の大きさ、量、字間、行間等を確認するために入れています。</a:t>
            </a:r>
          </a:p>
          <a:p>
            <a:pPr lvl="1"/>
            <a:r>
              <a:rPr lang="ja-JP" altLang="en-US" dirty="0"/>
              <a:t>この文章はダミーです。文字の大きさ、量、字間、行間等を確認するために入れています。</a:t>
            </a:r>
            <a:endParaRPr lang="en-US" altLang="ja-JP" dirty="0"/>
          </a:p>
          <a:p>
            <a:pPr lvl="2"/>
            <a:r>
              <a:rPr lang="ja-JP" altLang="en-US" dirty="0"/>
              <a:t>たとえば、一致する表紙、ヘッダー、サイドバーを追加できます。</a:t>
            </a:r>
            <a:endParaRPr lang="en-US" altLang="ja-JP" dirty="0"/>
          </a:p>
          <a:p>
            <a:pPr lvl="1"/>
            <a:r>
              <a:rPr lang="ja-JP" altLang="en-US" dirty="0"/>
              <a:t>この文章はダミーです。文字の大きさ、量、字間、行間等を確認するために入れています。</a:t>
            </a:r>
          </a:p>
        </p:txBody>
      </p:sp>
      <p:sp>
        <p:nvSpPr>
          <p:cNvPr id="25" name="コンテンツ プレースホルダー 2">
            <a:extLst>
              <a:ext uri="{FF2B5EF4-FFF2-40B4-BE49-F238E27FC236}">
                <a16:creationId xmlns:a16="http://schemas.microsoft.com/office/drawing/2014/main" id="{BF2A41B6-F4F8-45AE-A396-BB8EDDCBA8EA}"/>
              </a:ext>
            </a:extLst>
          </p:cNvPr>
          <p:cNvSpPr>
            <a:spLocks noGrp="1"/>
          </p:cNvSpPr>
          <p:nvPr>
            <p:ph idx="14" hasCustomPrompt="1"/>
          </p:nvPr>
        </p:nvSpPr>
        <p:spPr>
          <a:xfrm>
            <a:off x="6217547" y="818456"/>
            <a:ext cx="5607588" cy="550669"/>
          </a:xfrm>
          <a:prstGeom prst="rect">
            <a:avLst/>
          </a:prstGeom>
        </p:spPr>
        <p:txBody>
          <a:bodyPr anchor="b">
            <a:normAutofit/>
          </a:bodyPr>
          <a:lstStyle>
            <a:lvl1pPr marL="0" indent="0">
              <a:lnSpc>
                <a:spcPct val="100000"/>
              </a:lnSpc>
              <a:buNone/>
              <a:defRPr sz="2800" b="1">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27" name="タイトル 1">
            <a:extLst>
              <a:ext uri="{FF2B5EF4-FFF2-40B4-BE49-F238E27FC236}">
                <a16:creationId xmlns:a16="http://schemas.microsoft.com/office/drawing/2014/main" id="{96B5F231-336C-4FF6-8E71-90B81F6CA606}"/>
              </a:ext>
            </a:extLst>
          </p:cNvPr>
          <p:cNvSpPr>
            <a:spLocks noGrp="1"/>
          </p:cNvSpPr>
          <p:nvPr>
            <p:ph type="title" hasCustomPrompt="1"/>
          </p:nvPr>
        </p:nvSpPr>
        <p:spPr bwMode="white">
          <a:xfrm>
            <a:off x="369230" y="1"/>
            <a:ext cx="9749205" cy="680024"/>
          </a:xfrm>
          <a:prstGeom prst="rect">
            <a:avLst/>
          </a:prstGeom>
        </p:spPr>
        <p:txBody>
          <a:bodyPr anchor="ctr">
            <a:noAutofit/>
          </a:bodyPr>
          <a:lstStyle>
            <a:lvl1pPr>
              <a:defRPr sz="3600" b="1">
                <a:solidFill>
                  <a:schemeClr val="bg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コンテンツスライド</a:t>
            </a:r>
          </a:p>
        </p:txBody>
      </p:sp>
      <p:sp>
        <p:nvSpPr>
          <p:cNvPr id="12" name="テキスト プレースホルダー 2">
            <a:extLst>
              <a:ext uri="{FF2B5EF4-FFF2-40B4-BE49-F238E27FC236}">
                <a16:creationId xmlns:a16="http://schemas.microsoft.com/office/drawing/2014/main" id="{0355B5F2-1705-4480-AF8C-0FD7A099992D}"/>
              </a:ext>
            </a:extLst>
          </p:cNvPr>
          <p:cNvSpPr>
            <a:spLocks noGrp="1"/>
          </p:cNvSpPr>
          <p:nvPr>
            <p:ph idx="15" hasCustomPrompt="1"/>
          </p:nvPr>
        </p:nvSpPr>
        <p:spPr>
          <a:xfrm>
            <a:off x="6217547" y="1383666"/>
            <a:ext cx="5607916" cy="4937759"/>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n-ea"/>
                <a:ea typeface="+mn-ea"/>
                <a:cs typeface="Arial" panose="020B0604020202020204" pitchFamily="34" charset="0"/>
              </a:defRPr>
            </a:lvl1pPr>
            <a:lvl2pPr marL="432000" indent="-144000">
              <a:lnSpc>
                <a:spcPct val="120000"/>
              </a:lnSpc>
              <a:spcBef>
                <a:spcPts val="0"/>
              </a:spcBef>
              <a:defRPr sz="1900">
                <a:latin typeface="+mn-ea"/>
                <a:ea typeface="+mn-ea"/>
              </a:defRPr>
            </a:lvl2pPr>
            <a:lvl3pPr marL="684000" indent="0">
              <a:lnSpc>
                <a:spcPct val="120000"/>
              </a:lnSpc>
              <a:spcBef>
                <a:spcPts val="0"/>
              </a:spcBef>
              <a:buFontTx/>
              <a:buNone/>
              <a:defRPr sz="1600">
                <a:latin typeface="+mn-ea"/>
                <a:ea typeface="+mn-ea"/>
              </a:defRPr>
            </a:lvl3pPr>
          </a:lstStyle>
          <a:p>
            <a:r>
              <a:rPr lang="ja-JP" altLang="en-US" dirty="0"/>
              <a:t>この文章はダミーです。文字の大きさ、量、字間、行間等を確認するために入れています。この文章はダミーです。文字の大きさ、量、字間、行間等を確認するために入れています。</a:t>
            </a:r>
          </a:p>
          <a:p>
            <a:pPr lvl="1"/>
            <a:r>
              <a:rPr lang="ja-JP" altLang="en-US" dirty="0"/>
              <a:t>この文章はダミーです。文字の大きさ、量、字間、行間等を確認するために入れています。</a:t>
            </a:r>
            <a:endParaRPr lang="en-US" altLang="ja-JP" dirty="0"/>
          </a:p>
          <a:p>
            <a:pPr lvl="2"/>
            <a:r>
              <a:rPr lang="ja-JP" altLang="en-US" dirty="0"/>
              <a:t>たとえば、一致する表紙、ヘッダー、サイドバーを追加できます。</a:t>
            </a:r>
            <a:endParaRPr lang="en-US" altLang="ja-JP" dirty="0"/>
          </a:p>
          <a:p>
            <a:pPr lvl="1"/>
            <a:r>
              <a:rPr lang="ja-JP" altLang="en-US" dirty="0"/>
              <a:t>この文章はダミーです。文字の大きさ、量、字間、行間等を確認するために入れています。</a:t>
            </a:r>
          </a:p>
        </p:txBody>
      </p:sp>
    </p:spTree>
    <p:extLst>
      <p:ext uri="{BB962C8B-B14F-4D97-AF65-F5344CB8AC3E}">
        <p14:creationId xmlns:p14="http://schemas.microsoft.com/office/powerpoint/2010/main" val="3455070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Full Wave">
    <p:spTree>
      <p:nvGrpSpPr>
        <p:cNvPr id="1" name=""/>
        <p:cNvGrpSpPr/>
        <p:nvPr/>
      </p:nvGrpSpPr>
      <p:grpSpPr>
        <a:xfrm>
          <a:off x="0" y="0"/>
          <a:ext cx="0" cy="0"/>
          <a:chOff x="0" y="0"/>
          <a:chExt cx="0" cy="0"/>
        </a:xfrm>
      </p:grpSpPr>
      <p:pic>
        <p:nvPicPr>
          <p:cNvPr id="12" name="図 11" descr="水, 赤, 座る, ベッド が含まれている画像&#10;&#10;自動的に生成された説明">
            <a:extLst>
              <a:ext uri="{FF2B5EF4-FFF2-40B4-BE49-F238E27FC236}">
                <a16:creationId xmlns:a16="http://schemas.microsoft.com/office/drawing/2014/main" id="{C2417F40-381C-4F58-9BB5-5CA2DC3B6A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グラフィックス 10">
            <a:extLst>
              <a:ext uri="{FF2B5EF4-FFF2-40B4-BE49-F238E27FC236}">
                <a16:creationId xmlns:a16="http://schemas.microsoft.com/office/drawing/2014/main" id="{25711312-0FC5-4049-BD00-0D89B298113B}"/>
              </a:ext>
            </a:extLst>
          </p:cNvPr>
          <p:cNvPicPr>
            <a:picLocks noChangeAspect="1"/>
          </p:cNvPicPr>
          <p:nvPr userDrawn="1"/>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315" y="-315090"/>
            <a:ext cx="2474312" cy="1748474"/>
          </a:xfrm>
          <a:prstGeom prst="rect">
            <a:avLst/>
          </a:prstGeom>
        </p:spPr>
      </p:pic>
      <p:sp>
        <p:nvSpPr>
          <p:cNvPr id="3" name="フッター プレースホルダー 2">
            <a:extLst>
              <a:ext uri="{FF2B5EF4-FFF2-40B4-BE49-F238E27FC236}">
                <a16:creationId xmlns:a16="http://schemas.microsoft.com/office/drawing/2014/main" id="{41E52866-655F-4043-87F3-8A86CD2DEAE6}"/>
              </a:ext>
            </a:extLst>
          </p:cNvPr>
          <p:cNvSpPr>
            <a:spLocks noGrp="1"/>
          </p:cNvSpPr>
          <p:nvPr>
            <p:ph type="ftr" sz="quarter" idx="10"/>
          </p:nvPr>
        </p:nvSpPr>
        <p:spPr bwMode="white"/>
        <p:txBody>
          <a:bodyPr/>
          <a:lstStyle/>
          <a:p>
            <a:r>
              <a:rPr lang="en-US" altLang="ja-JP"/>
              <a:t>Confidential</a:t>
            </a:r>
            <a:endParaRPr lang="ja-JP" altLang="en-US" dirty="0"/>
          </a:p>
        </p:txBody>
      </p:sp>
      <p:sp>
        <p:nvSpPr>
          <p:cNvPr id="18" name="タイトル 1">
            <a:extLst>
              <a:ext uri="{FF2B5EF4-FFF2-40B4-BE49-F238E27FC236}">
                <a16:creationId xmlns:a16="http://schemas.microsoft.com/office/drawing/2014/main" id="{02D5F707-E21C-440A-B921-2F5AF62A7000}"/>
              </a:ext>
            </a:extLst>
          </p:cNvPr>
          <p:cNvSpPr>
            <a:spLocks noGrp="1"/>
          </p:cNvSpPr>
          <p:nvPr>
            <p:ph type="ctrTitle" hasCustomPrompt="1"/>
          </p:nvPr>
        </p:nvSpPr>
        <p:spPr bwMode="white">
          <a:xfrm>
            <a:off x="1460875" y="1783985"/>
            <a:ext cx="9264945" cy="2048082"/>
          </a:xfrm>
          <a:prstGeom prst="rect">
            <a:avLst/>
          </a:prstGeom>
        </p:spPr>
        <p:txBody>
          <a:bodyPr anchor="ctr">
            <a:noAutofit/>
          </a:bodyPr>
          <a:lstStyle>
            <a:lvl1pPr algn="l">
              <a:lnSpc>
                <a:spcPct val="90000"/>
              </a:lnSpc>
              <a:defRPr sz="6400" b="1">
                <a:solidFill>
                  <a:schemeClr val="bg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タイトル</a:t>
            </a:r>
            <a:br>
              <a:rPr kumimoji="1" lang="en-US" altLang="ja-JP" dirty="0"/>
            </a:br>
            <a:r>
              <a:rPr kumimoji="1" lang="ja-JP" altLang="en-US" dirty="0"/>
              <a:t>スライド</a:t>
            </a:r>
          </a:p>
        </p:txBody>
      </p:sp>
      <p:sp>
        <p:nvSpPr>
          <p:cNvPr id="10" name="字幕 2">
            <a:extLst>
              <a:ext uri="{FF2B5EF4-FFF2-40B4-BE49-F238E27FC236}">
                <a16:creationId xmlns:a16="http://schemas.microsoft.com/office/drawing/2014/main" id="{16B6F5F5-7482-4E4A-ACB7-FBD454BEA3AA}"/>
              </a:ext>
            </a:extLst>
          </p:cNvPr>
          <p:cNvSpPr>
            <a:spLocks noGrp="1"/>
          </p:cNvSpPr>
          <p:nvPr>
            <p:ph type="subTitle" idx="1" hasCustomPrompt="1"/>
          </p:nvPr>
        </p:nvSpPr>
        <p:spPr bwMode="white">
          <a:xfrm>
            <a:off x="1526785" y="3913265"/>
            <a:ext cx="9196777" cy="547897"/>
          </a:xfrm>
          <a:prstGeom prst="rect">
            <a:avLst/>
          </a:prstGeom>
        </p:spPr>
        <p:txBody>
          <a:bodyPr>
            <a:noAutofit/>
          </a:bodyPr>
          <a:lstStyle>
            <a:lvl1pPr marL="0" indent="0" algn="l">
              <a:lnSpc>
                <a:spcPct val="90000"/>
              </a:lnSpc>
              <a:buNone/>
              <a:defRPr sz="3600" b="1">
                <a:solidFill>
                  <a:schemeClr val="bg1"/>
                </a:solidFill>
                <a:latin typeface="Meiryo UI" panose="020B0604030504040204" pitchFamily="50" charset="-128"/>
                <a:ea typeface="Meiryo UI" panose="020B0604030504040204" pitchFamily="50" charset="-128"/>
                <a:cs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kumimoji="1" lang="ja-JP" altLang="en-US" dirty="0"/>
              <a:t>サブタイトル</a:t>
            </a:r>
          </a:p>
        </p:txBody>
      </p:sp>
      <p:sp>
        <p:nvSpPr>
          <p:cNvPr id="13" name="テキスト プレースホルダー 2">
            <a:extLst>
              <a:ext uri="{FF2B5EF4-FFF2-40B4-BE49-F238E27FC236}">
                <a16:creationId xmlns:a16="http://schemas.microsoft.com/office/drawing/2014/main" id="{662A38B9-EE65-4977-8EBB-2BE875EB8087}"/>
              </a:ext>
            </a:extLst>
          </p:cNvPr>
          <p:cNvSpPr>
            <a:spLocks noGrp="1"/>
          </p:cNvSpPr>
          <p:nvPr>
            <p:ph type="body" sz="quarter" idx="11" hasCustomPrompt="1"/>
          </p:nvPr>
        </p:nvSpPr>
        <p:spPr bwMode="white">
          <a:xfrm>
            <a:off x="1526784" y="5172075"/>
            <a:ext cx="9196777" cy="402129"/>
          </a:xfrm>
          <a:prstGeom prst="rect">
            <a:avLst/>
          </a:prstGeom>
        </p:spPr>
        <p:txBody>
          <a:bodyPr/>
          <a:lstStyle>
            <a:lvl1pPr marL="0" indent="0">
              <a:lnSpc>
                <a:spcPct val="90000"/>
              </a:lnSpc>
              <a:buNone/>
              <a:defRPr sz="2200" b="1">
                <a:solidFill>
                  <a:schemeClr val="bg1"/>
                </a:solidFill>
                <a:latin typeface="+mn-ea"/>
                <a:ea typeface="+mn-ea"/>
              </a:defRPr>
            </a:lvl1pPr>
          </a:lstStyle>
          <a:p>
            <a:pPr lvl="0"/>
            <a:r>
              <a:rPr kumimoji="1" lang="ja-JP" altLang="en-US" dirty="0"/>
              <a:t>部署名</a:t>
            </a:r>
          </a:p>
        </p:txBody>
      </p:sp>
      <p:sp>
        <p:nvSpPr>
          <p:cNvPr id="14" name="テキスト プレースホルダー 2">
            <a:extLst>
              <a:ext uri="{FF2B5EF4-FFF2-40B4-BE49-F238E27FC236}">
                <a16:creationId xmlns:a16="http://schemas.microsoft.com/office/drawing/2014/main" id="{7403C937-4A95-4014-A423-77FDC2FD1A45}"/>
              </a:ext>
            </a:extLst>
          </p:cNvPr>
          <p:cNvSpPr>
            <a:spLocks noGrp="1"/>
          </p:cNvSpPr>
          <p:nvPr>
            <p:ph type="body" sz="quarter" idx="12" hasCustomPrompt="1"/>
          </p:nvPr>
        </p:nvSpPr>
        <p:spPr bwMode="white">
          <a:xfrm>
            <a:off x="1526785" y="5511801"/>
            <a:ext cx="9196776" cy="402130"/>
          </a:xfrm>
          <a:prstGeom prst="rect">
            <a:avLst/>
          </a:prstGeom>
        </p:spPr>
        <p:txBody>
          <a:bodyPr/>
          <a:lstStyle>
            <a:lvl1pPr marL="0" indent="0">
              <a:lnSpc>
                <a:spcPct val="90000"/>
              </a:lnSpc>
              <a:buNone/>
              <a:defRPr sz="2200" b="1">
                <a:solidFill>
                  <a:schemeClr val="bg1"/>
                </a:solidFill>
                <a:latin typeface="+mn-ea"/>
                <a:ea typeface="+mn-ea"/>
              </a:defRPr>
            </a:lvl1pPr>
          </a:lstStyle>
          <a:p>
            <a:pPr lvl="0"/>
            <a:r>
              <a:rPr kumimoji="1" lang="ja-JP" altLang="en-US" dirty="0"/>
              <a:t>プレセンター名</a:t>
            </a:r>
          </a:p>
        </p:txBody>
      </p:sp>
      <p:sp>
        <p:nvSpPr>
          <p:cNvPr id="15" name="テキスト プレースホルダー 2">
            <a:extLst>
              <a:ext uri="{FF2B5EF4-FFF2-40B4-BE49-F238E27FC236}">
                <a16:creationId xmlns:a16="http://schemas.microsoft.com/office/drawing/2014/main" id="{47A62AE7-756C-41DB-8B53-FA9982439A18}"/>
              </a:ext>
            </a:extLst>
          </p:cNvPr>
          <p:cNvSpPr>
            <a:spLocks noGrp="1"/>
          </p:cNvSpPr>
          <p:nvPr>
            <p:ph type="body" sz="quarter" idx="13" hasCustomPrompt="1"/>
          </p:nvPr>
        </p:nvSpPr>
        <p:spPr bwMode="white">
          <a:xfrm>
            <a:off x="1526785" y="6191076"/>
            <a:ext cx="9196776" cy="402129"/>
          </a:xfrm>
          <a:prstGeom prst="rect">
            <a:avLst/>
          </a:prstGeom>
        </p:spPr>
        <p:txBody>
          <a:bodyPr/>
          <a:lstStyle>
            <a:lvl1pPr marL="0" indent="0">
              <a:lnSpc>
                <a:spcPct val="90000"/>
              </a:lnSpc>
              <a:buNone/>
              <a:defRPr sz="2200" b="1">
                <a:solidFill>
                  <a:schemeClr val="bg1"/>
                </a:solidFill>
                <a:latin typeface="+mn-ea"/>
                <a:ea typeface="+mn-ea"/>
              </a:defRPr>
            </a:lvl1pPr>
          </a:lstStyle>
          <a:p>
            <a:pPr lvl="0"/>
            <a:r>
              <a:rPr kumimoji="1" lang="ja-JP" altLang="en-US" dirty="0"/>
              <a:t>日付</a:t>
            </a:r>
          </a:p>
        </p:txBody>
      </p:sp>
    </p:spTree>
    <p:extLst>
      <p:ext uri="{BB962C8B-B14F-4D97-AF65-F5344CB8AC3E}">
        <p14:creationId xmlns:p14="http://schemas.microsoft.com/office/powerpoint/2010/main" val="3831124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_0% Wave_1 Column">
    <p:bg>
      <p:bgRef idx="1001">
        <a:schemeClr val="bg1"/>
      </p:bgRef>
    </p:bg>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69B687E0-412D-4ADE-B45C-740652011858}"/>
              </a:ext>
            </a:extLst>
          </p:cNvPr>
          <p:cNvSpPr>
            <a:spLocks noGrp="1"/>
          </p:cNvSpPr>
          <p:nvPr>
            <p:ph type="ftr" sz="quarter" idx="10"/>
          </p:nvPr>
        </p:nvSpPr>
        <p:spPr/>
        <p:txBody>
          <a:bodyPr/>
          <a:lstStyle>
            <a:lvl1pPr>
              <a:defRPr>
                <a:solidFill>
                  <a:srgbClr val="898989"/>
                </a:solidFill>
              </a:defRPr>
            </a:lvl1pPr>
          </a:lstStyle>
          <a:p>
            <a:r>
              <a:rPr lang="en-US" altLang="ja-JP"/>
              <a:t>Confidential</a:t>
            </a:r>
            <a:endParaRPr lang="ja-JP" altLang="en-US" dirty="0"/>
          </a:p>
        </p:txBody>
      </p:sp>
      <p:sp>
        <p:nvSpPr>
          <p:cNvPr id="4" name="スライド番号プレースホルダー 3">
            <a:extLst>
              <a:ext uri="{FF2B5EF4-FFF2-40B4-BE49-F238E27FC236}">
                <a16:creationId xmlns:a16="http://schemas.microsoft.com/office/drawing/2014/main" id="{1D77DE19-EF2D-4A20-AAFF-C0D646B5D8F1}"/>
              </a:ext>
            </a:extLst>
          </p:cNvPr>
          <p:cNvSpPr>
            <a:spLocks noGrp="1"/>
          </p:cNvSpPr>
          <p:nvPr>
            <p:ph type="sldNum" sz="quarter" idx="11"/>
          </p:nvPr>
        </p:nvSpPr>
        <p:spPr/>
        <p:txBody>
          <a:bodyPr/>
          <a:lstStyle>
            <a:lvl1pPr>
              <a:defRPr>
                <a:solidFill>
                  <a:srgbClr val="898989"/>
                </a:solidFill>
              </a:defRPr>
            </a:lvl1pPr>
          </a:lstStyle>
          <a:p>
            <a:fld id="{4DDB3826-0314-483D-A5B2-FED695A8FBAA}" type="slidenum">
              <a:rPr lang="ja-JP" altLang="en-US" smtClean="0"/>
              <a:pPr/>
              <a:t>‹#›</a:t>
            </a:fld>
            <a:endParaRPr lang="ja-JP" altLang="en-US"/>
          </a:p>
        </p:txBody>
      </p:sp>
      <p:pic>
        <p:nvPicPr>
          <p:cNvPr id="8" name="図 7">
            <a:extLst>
              <a:ext uri="{FF2B5EF4-FFF2-40B4-BE49-F238E27FC236}">
                <a16:creationId xmlns:a16="http://schemas.microsoft.com/office/drawing/2014/main" id="{17754053-882E-44A9-92FB-13DFCF762F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281475" y="269369"/>
            <a:ext cx="1541886" cy="341715"/>
          </a:xfrm>
          <a:prstGeom prst="rect">
            <a:avLst/>
          </a:prstGeom>
        </p:spPr>
      </p:pic>
      <p:sp>
        <p:nvSpPr>
          <p:cNvPr id="12" name="タイトル 1">
            <a:extLst>
              <a:ext uri="{FF2B5EF4-FFF2-40B4-BE49-F238E27FC236}">
                <a16:creationId xmlns:a16="http://schemas.microsoft.com/office/drawing/2014/main" id="{269FBC2F-0937-4E29-94AC-B7FD395B97CC}"/>
              </a:ext>
            </a:extLst>
          </p:cNvPr>
          <p:cNvSpPr>
            <a:spLocks noGrp="1"/>
          </p:cNvSpPr>
          <p:nvPr>
            <p:ph type="ctrTitle" hasCustomPrompt="1"/>
          </p:nvPr>
        </p:nvSpPr>
        <p:spPr>
          <a:xfrm>
            <a:off x="362764" y="269369"/>
            <a:ext cx="9389175" cy="956147"/>
          </a:xfrm>
          <a:prstGeom prst="rect">
            <a:avLst/>
          </a:prstGeom>
        </p:spPr>
        <p:txBody>
          <a:bodyPr anchor="t">
            <a:noAutofit/>
          </a:bodyPr>
          <a:lstStyle>
            <a:lvl1pPr algn="l">
              <a:lnSpc>
                <a:spcPct val="70000"/>
              </a:lnSpc>
              <a:defRPr sz="36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コンテンツスライド</a:t>
            </a:r>
          </a:p>
        </p:txBody>
      </p:sp>
      <p:sp>
        <p:nvSpPr>
          <p:cNvPr id="13" name="コンテンツ プレースホルダー 2">
            <a:extLst>
              <a:ext uri="{FF2B5EF4-FFF2-40B4-BE49-F238E27FC236}">
                <a16:creationId xmlns:a16="http://schemas.microsoft.com/office/drawing/2014/main" id="{E83E483B-94B6-4DCE-966B-B26F7099FF73}"/>
              </a:ext>
            </a:extLst>
          </p:cNvPr>
          <p:cNvSpPr>
            <a:spLocks noGrp="1"/>
          </p:cNvSpPr>
          <p:nvPr>
            <p:ph idx="1" hasCustomPrompt="1"/>
          </p:nvPr>
        </p:nvSpPr>
        <p:spPr>
          <a:xfrm>
            <a:off x="362763" y="1226105"/>
            <a:ext cx="11460919" cy="550669"/>
          </a:xfrm>
          <a:prstGeom prst="rect">
            <a:avLst/>
          </a:prstGeom>
        </p:spPr>
        <p:txBody>
          <a:bodyPr anchor="b">
            <a:normAutofit/>
          </a:bodyPr>
          <a:lstStyle>
            <a:lvl1pPr marL="0" indent="0">
              <a:lnSpc>
                <a:spcPct val="100000"/>
              </a:lnSpc>
              <a:buNone/>
              <a:defRPr sz="28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14" name="テキスト プレースホルダー 2">
            <a:extLst>
              <a:ext uri="{FF2B5EF4-FFF2-40B4-BE49-F238E27FC236}">
                <a16:creationId xmlns:a16="http://schemas.microsoft.com/office/drawing/2014/main" id="{651D2C17-2860-4A82-BFC2-99D46B8C071D}"/>
              </a:ext>
            </a:extLst>
          </p:cNvPr>
          <p:cNvSpPr>
            <a:spLocks noGrp="1"/>
          </p:cNvSpPr>
          <p:nvPr>
            <p:ph idx="12" hasCustomPrompt="1"/>
          </p:nvPr>
        </p:nvSpPr>
        <p:spPr>
          <a:xfrm>
            <a:off x="362764" y="1776774"/>
            <a:ext cx="11460597" cy="4531761"/>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432000" indent="-144000">
              <a:lnSpc>
                <a:spcPct val="120000"/>
              </a:lnSpc>
              <a:spcBef>
                <a:spcPts val="0"/>
              </a:spcBef>
              <a:defRPr sz="1800">
                <a:latin typeface="+mn-ea"/>
                <a:ea typeface="+mn-ea"/>
              </a:defRPr>
            </a:lvl2pPr>
          </a:lstStyle>
          <a:p>
            <a:pPr marL="0" marR="0" lvl="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a:pPr>
            <a:r>
              <a:rPr lang="ja-JP" altLang="en-US" dirty="0"/>
              <a:t>この文章はダミーです。文字の大きさ、量、字間、行間等を確認するために入れています。</a:t>
            </a:r>
            <a:br>
              <a:rPr lang="en-US" altLang="ja-JP" dirty="0"/>
            </a:br>
            <a:r>
              <a:rPr lang="ja-JP" altLang="en-US" dirty="0"/>
              <a:t>この文章はダミーです。文字の大きさ、量、字間、行間等を確認するために入れています。</a:t>
            </a:r>
          </a:p>
          <a:p>
            <a:pPr lvl="1"/>
            <a:r>
              <a:rPr lang="ja-JP" altLang="en-US" dirty="0"/>
              <a:t>この文章はダミーです。文字の大きさ、量、字間、行間等を確認するために入れています。この文章はダミーです。文字の大きさ、量、字間、行間等を確認するために入れています</a:t>
            </a:r>
            <a:endParaRPr lang="en-US" altLang="ja-JP" dirty="0"/>
          </a:p>
          <a:p>
            <a:pPr lvl="1"/>
            <a:r>
              <a:rPr lang="ja-JP" altLang="en-US" dirty="0"/>
              <a:t>この文章はダミーです。文字の大きさ、量、字間、行間等を確認するために入れています。この文章はダミーです。文字の大きさ、量、字間、行間等を確認するために入れています</a:t>
            </a:r>
            <a:endParaRPr lang="en-US" altLang="ja-JP" dirty="0"/>
          </a:p>
          <a:p>
            <a:pPr lvl="1"/>
            <a:endParaRPr lang="en-US" altLang="ja-JP" dirty="0"/>
          </a:p>
          <a:p>
            <a:r>
              <a:rPr lang="ja-JP" altLang="en-US" dirty="0"/>
              <a:t>この文章はダミーです。文字の大きさ、量、字間、行間等を確認するために入れています。この文章はダミーです。文字の大きさ、量、字間、行間等を確認するために入れています</a:t>
            </a:r>
            <a:endParaRPr lang="en-US" altLang="ja-JP" dirty="0"/>
          </a:p>
        </p:txBody>
      </p:sp>
    </p:spTree>
    <p:extLst>
      <p:ext uri="{BB962C8B-B14F-4D97-AF65-F5344CB8AC3E}">
        <p14:creationId xmlns:p14="http://schemas.microsoft.com/office/powerpoint/2010/main" val="3700940143"/>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_0% Wave_2 Columns">
    <p:bg>
      <p:bgRef idx="1001">
        <a:schemeClr val="bg1"/>
      </p:bgRef>
    </p:bg>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4E13C913-79DE-45CF-B423-CF5F627F36CF}"/>
              </a:ext>
            </a:extLst>
          </p:cNvPr>
          <p:cNvSpPr>
            <a:spLocks noGrp="1"/>
          </p:cNvSpPr>
          <p:nvPr>
            <p:ph type="ftr" sz="quarter" idx="10"/>
          </p:nvPr>
        </p:nvSpPr>
        <p:spPr/>
        <p:txBody>
          <a:bodyPr/>
          <a:lstStyle>
            <a:lvl1pPr>
              <a:defRPr>
                <a:solidFill>
                  <a:srgbClr val="898989"/>
                </a:solidFill>
              </a:defRPr>
            </a:lvl1pPr>
          </a:lstStyle>
          <a:p>
            <a:r>
              <a:rPr lang="en-US" altLang="ja-JP"/>
              <a:t>Confidential</a:t>
            </a:r>
            <a:endParaRPr lang="ja-JP" altLang="en-US" dirty="0"/>
          </a:p>
        </p:txBody>
      </p:sp>
      <p:sp>
        <p:nvSpPr>
          <p:cNvPr id="4" name="スライド番号プレースホルダー 3">
            <a:extLst>
              <a:ext uri="{FF2B5EF4-FFF2-40B4-BE49-F238E27FC236}">
                <a16:creationId xmlns:a16="http://schemas.microsoft.com/office/drawing/2014/main" id="{5713A249-E63B-47EB-AF00-4E9321321888}"/>
              </a:ext>
            </a:extLst>
          </p:cNvPr>
          <p:cNvSpPr>
            <a:spLocks noGrp="1"/>
          </p:cNvSpPr>
          <p:nvPr>
            <p:ph type="sldNum" sz="quarter" idx="11"/>
          </p:nvPr>
        </p:nvSpPr>
        <p:spPr/>
        <p:txBody>
          <a:bodyPr/>
          <a:lstStyle>
            <a:lvl1pPr>
              <a:defRPr>
                <a:solidFill>
                  <a:srgbClr val="898989"/>
                </a:solidFill>
              </a:defRPr>
            </a:lvl1pPr>
          </a:lstStyle>
          <a:p>
            <a:fld id="{4DDB3826-0314-483D-A5B2-FED695A8FBAA}" type="slidenum">
              <a:rPr lang="ja-JP" altLang="en-US" smtClean="0"/>
              <a:pPr/>
              <a:t>‹#›</a:t>
            </a:fld>
            <a:endParaRPr lang="ja-JP" altLang="en-US"/>
          </a:p>
        </p:txBody>
      </p:sp>
      <p:pic>
        <p:nvPicPr>
          <p:cNvPr id="10" name="図 9">
            <a:extLst>
              <a:ext uri="{FF2B5EF4-FFF2-40B4-BE49-F238E27FC236}">
                <a16:creationId xmlns:a16="http://schemas.microsoft.com/office/drawing/2014/main" id="{B2E362A3-7A74-4A7C-8FCA-ABB47C29A3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281475" y="269369"/>
            <a:ext cx="1541886" cy="341715"/>
          </a:xfrm>
          <a:prstGeom prst="rect">
            <a:avLst/>
          </a:prstGeom>
        </p:spPr>
      </p:pic>
      <p:sp>
        <p:nvSpPr>
          <p:cNvPr id="16" name="タイトル 1">
            <a:extLst>
              <a:ext uri="{FF2B5EF4-FFF2-40B4-BE49-F238E27FC236}">
                <a16:creationId xmlns:a16="http://schemas.microsoft.com/office/drawing/2014/main" id="{93BA31C4-6E05-4CF0-8023-1E717087D382}"/>
              </a:ext>
            </a:extLst>
          </p:cNvPr>
          <p:cNvSpPr>
            <a:spLocks noGrp="1"/>
          </p:cNvSpPr>
          <p:nvPr>
            <p:ph type="ctrTitle" hasCustomPrompt="1"/>
          </p:nvPr>
        </p:nvSpPr>
        <p:spPr>
          <a:xfrm>
            <a:off x="362764" y="269369"/>
            <a:ext cx="9389175" cy="956147"/>
          </a:xfrm>
          <a:prstGeom prst="rect">
            <a:avLst/>
          </a:prstGeom>
        </p:spPr>
        <p:txBody>
          <a:bodyPr anchor="t">
            <a:noAutofit/>
          </a:bodyPr>
          <a:lstStyle>
            <a:lvl1pPr algn="l">
              <a:lnSpc>
                <a:spcPct val="70000"/>
              </a:lnSpc>
              <a:defRPr sz="36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コンテンツスライド</a:t>
            </a:r>
          </a:p>
        </p:txBody>
      </p:sp>
      <p:sp>
        <p:nvSpPr>
          <p:cNvPr id="17" name="コンテンツ プレースホルダー 2">
            <a:extLst>
              <a:ext uri="{FF2B5EF4-FFF2-40B4-BE49-F238E27FC236}">
                <a16:creationId xmlns:a16="http://schemas.microsoft.com/office/drawing/2014/main" id="{DDF64D07-884B-45C1-913B-640BAB9E630C}"/>
              </a:ext>
            </a:extLst>
          </p:cNvPr>
          <p:cNvSpPr>
            <a:spLocks noGrp="1"/>
          </p:cNvSpPr>
          <p:nvPr>
            <p:ph idx="1" hasCustomPrompt="1"/>
          </p:nvPr>
        </p:nvSpPr>
        <p:spPr>
          <a:xfrm>
            <a:off x="362764" y="1226105"/>
            <a:ext cx="5607588" cy="550669"/>
          </a:xfrm>
          <a:prstGeom prst="rect">
            <a:avLst/>
          </a:prstGeom>
        </p:spPr>
        <p:txBody>
          <a:bodyPr anchor="b">
            <a:normAutofit/>
          </a:bodyPr>
          <a:lstStyle>
            <a:lvl1pPr marL="0" indent="0">
              <a:lnSpc>
                <a:spcPct val="100000"/>
              </a:lnSpc>
              <a:buNone/>
              <a:defRPr sz="28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18" name="テキスト プレースホルダー 2">
            <a:extLst>
              <a:ext uri="{FF2B5EF4-FFF2-40B4-BE49-F238E27FC236}">
                <a16:creationId xmlns:a16="http://schemas.microsoft.com/office/drawing/2014/main" id="{E97DAFCF-0CBD-4C43-9FC1-4288F724A63A}"/>
              </a:ext>
            </a:extLst>
          </p:cNvPr>
          <p:cNvSpPr>
            <a:spLocks noGrp="1"/>
          </p:cNvSpPr>
          <p:nvPr>
            <p:ph idx="12" hasCustomPrompt="1"/>
          </p:nvPr>
        </p:nvSpPr>
        <p:spPr>
          <a:xfrm>
            <a:off x="362765" y="1775124"/>
            <a:ext cx="5607916" cy="4531762"/>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432000" marR="0"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800">
                <a:latin typeface="+mn-ea"/>
                <a:ea typeface="+mn-ea"/>
              </a:defRPr>
            </a:lvl2pPr>
          </a:lstStyle>
          <a:p>
            <a:pPr marL="0" marR="0" lvl="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a:pPr>
            <a:r>
              <a:rPr lang="ja-JP" altLang="en-US" dirty="0"/>
              <a:t>この文章はダミーです。文字の大きさ、量、字間、行間等を確認するために入れています。この文章はダミーです。文字の大きさ、量、字間、行間等を確認するために入れています。この文章はダミーです。</a:t>
            </a:r>
          </a:p>
          <a:p>
            <a:pPr marL="432000" marR="0" lvl="1"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ja-JP" altLang="en-US" dirty="0"/>
              <a:t>この文章はダミーです。文字の大きさ、量、字間、行間等を確認するために入れています。この文章はダミーです。文字の大きさ、量、字間、行間等を確認するために入れています。この文章はダミーです。</a:t>
            </a:r>
            <a:endParaRPr lang="en-US" altLang="ja-JP" dirty="0"/>
          </a:p>
          <a:p>
            <a:pPr marL="432000" marR="0" lvl="1"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ja-JP" altLang="en-US" dirty="0"/>
              <a:t>この文章はダミーです。文字の大きさ、量、字間、行間等を確認するために入れています</a:t>
            </a:r>
          </a:p>
        </p:txBody>
      </p:sp>
      <p:sp>
        <p:nvSpPr>
          <p:cNvPr id="19" name="テキスト プレースホルダー 2">
            <a:extLst>
              <a:ext uri="{FF2B5EF4-FFF2-40B4-BE49-F238E27FC236}">
                <a16:creationId xmlns:a16="http://schemas.microsoft.com/office/drawing/2014/main" id="{4874380A-B277-49EB-BE18-E0EABEAEB6C8}"/>
              </a:ext>
            </a:extLst>
          </p:cNvPr>
          <p:cNvSpPr>
            <a:spLocks noGrp="1"/>
          </p:cNvSpPr>
          <p:nvPr>
            <p:ph idx="15" hasCustomPrompt="1"/>
          </p:nvPr>
        </p:nvSpPr>
        <p:spPr>
          <a:xfrm>
            <a:off x="6217230" y="1770742"/>
            <a:ext cx="5607916" cy="4531761"/>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432000" marR="0"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800">
                <a:latin typeface="+mn-ea"/>
                <a:ea typeface="+mn-ea"/>
              </a:defRPr>
            </a:lvl2pPr>
          </a:lstStyle>
          <a:p>
            <a:pPr marL="0" marR="0" lvl="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a:pPr>
            <a:r>
              <a:rPr lang="ja-JP" altLang="en-US" dirty="0"/>
              <a:t>この文章はダミーです。文字の大きさ、量、字間、行間等を確認するために入れています。この文章はダミーです。文字の大きさ、量、字間、行間等を確認するために入れています。この文章はダミーです。</a:t>
            </a:r>
          </a:p>
          <a:p>
            <a:pPr marL="432000" marR="0" lvl="1"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ja-JP" altLang="en-US" dirty="0"/>
              <a:t>この文章はダミーです。文字の大きさ、量、字間、行間等を確認するために入れています。この文章はダミーです。文字の大きさ、量、字間、行間等を確認するために入れています。この文章はダミーです。</a:t>
            </a:r>
            <a:endParaRPr lang="en-US" altLang="ja-JP" dirty="0"/>
          </a:p>
          <a:p>
            <a:pPr marL="432000" marR="0" lvl="1"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ja-JP" altLang="en-US" dirty="0"/>
              <a:t>この文章はダミーです。文字の大きさ、量、字間、行間等を確認するために入れています</a:t>
            </a:r>
          </a:p>
        </p:txBody>
      </p:sp>
      <p:sp>
        <p:nvSpPr>
          <p:cNvPr id="20" name="コンテンツ プレースホルダー 2">
            <a:extLst>
              <a:ext uri="{FF2B5EF4-FFF2-40B4-BE49-F238E27FC236}">
                <a16:creationId xmlns:a16="http://schemas.microsoft.com/office/drawing/2014/main" id="{DF93875A-5A3C-4574-9B55-AC2A366D48BD}"/>
              </a:ext>
            </a:extLst>
          </p:cNvPr>
          <p:cNvSpPr>
            <a:spLocks noGrp="1"/>
          </p:cNvSpPr>
          <p:nvPr>
            <p:ph idx="16" hasCustomPrompt="1"/>
          </p:nvPr>
        </p:nvSpPr>
        <p:spPr>
          <a:xfrm>
            <a:off x="6217547" y="1224454"/>
            <a:ext cx="5607588" cy="550669"/>
          </a:xfrm>
          <a:prstGeom prst="rect">
            <a:avLst/>
          </a:prstGeom>
        </p:spPr>
        <p:txBody>
          <a:bodyPr anchor="b">
            <a:normAutofit/>
          </a:bodyPr>
          <a:lstStyle>
            <a:lvl1pPr marL="0" indent="0">
              <a:lnSpc>
                <a:spcPct val="100000"/>
              </a:lnSpc>
              <a:buNone/>
              <a:defRPr sz="28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Tree>
    <p:extLst>
      <p:ext uri="{BB962C8B-B14F-4D97-AF65-F5344CB8AC3E}">
        <p14:creationId xmlns:p14="http://schemas.microsoft.com/office/powerpoint/2010/main" val="965867765"/>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_5% wave_No secondary headline ">
    <p:spTree>
      <p:nvGrpSpPr>
        <p:cNvPr id="1" name=""/>
        <p:cNvGrpSpPr/>
        <p:nvPr/>
      </p:nvGrpSpPr>
      <p:grpSpPr>
        <a:xfrm>
          <a:off x="0" y="0"/>
          <a:ext cx="0" cy="0"/>
          <a:chOff x="0" y="0"/>
          <a:chExt cx="0" cy="0"/>
        </a:xfrm>
      </p:grpSpPr>
      <p:sp>
        <p:nvSpPr>
          <p:cNvPr id="15" name="テキスト プレースホルダー 2">
            <a:extLst>
              <a:ext uri="{FF2B5EF4-FFF2-40B4-BE49-F238E27FC236}">
                <a16:creationId xmlns:a16="http://schemas.microsoft.com/office/drawing/2014/main" id="{0D9548B1-B33E-4326-A3A0-805DDF9AC8B1}"/>
              </a:ext>
            </a:extLst>
          </p:cNvPr>
          <p:cNvSpPr>
            <a:spLocks noGrp="1"/>
          </p:cNvSpPr>
          <p:nvPr>
            <p:ph idx="12" hasCustomPrompt="1"/>
          </p:nvPr>
        </p:nvSpPr>
        <p:spPr>
          <a:xfrm>
            <a:off x="364148" y="820107"/>
            <a:ext cx="11462033" cy="5488428"/>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432000" indent="-144000">
              <a:lnSpc>
                <a:spcPct val="120000"/>
              </a:lnSpc>
              <a:spcBef>
                <a:spcPts val="0"/>
              </a:spcBef>
              <a:defRPr sz="1900">
                <a:latin typeface="+mn-ea"/>
                <a:ea typeface="+mn-ea"/>
              </a:defRPr>
            </a:lvl2pPr>
            <a:lvl3pPr marL="684000" indent="0">
              <a:lnSpc>
                <a:spcPct val="120000"/>
              </a:lnSpc>
              <a:spcBef>
                <a:spcPts val="0"/>
              </a:spcBef>
              <a:buFontTx/>
              <a:buNone/>
              <a:defRPr sz="1600">
                <a:latin typeface="+mn-ea"/>
                <a:ea typeface="+mn-ea"/>
              </a:defRPr>
            </a:lvl3pPr>
          </a:lstStyle>
          <a:p>
            <a:r>
              <a:rPr lang="ja-JP" altLang="en-US" dirty="0"/>
              <a:t>この文章はダミーです。文字の大きさ、量、字間、行間等を確認するために入れています。</a:t>
            </a:r>
            <a:br>
              <a:rPr lang="en-US" altLang="ja-JP" dirty="0"/>
            </a:br>
            <a:r>
              <a:rPr lang="ja-JP" altLang="en-US" dirty="0"/>
              <a:t>この文章はダミーです。文字の大きさ、量、字間、行間等を確認するために入れています。</a:t>
            </a:r>
          </a:p>
          <a:p>
            <a:pPr lvl="1"/>
            <a:r>
              <a:rPr lang="ja-JP" altLang="en-US" dirty="0"/>
              <a:t>この文章はダミーです。文字の大きさ、量、字間、行間等を確認するために入れています。</a:t>
            </a:r>
            <a:br>
              <a:rPr lang="en-US" altLang="ja-JP" dirty="0"/>
            </a:br>
            <a:r>
              <a:rPr lang="ja-JP" altLang="en-US" dirty="0"/>
              <a:t>この文章はダミーです。文字の大きさ、量、字間、行間等を確認するために入れています。</a:t>
            </a:r>
            <a:br>
              <a:rPr lang="en-US" altLang="ja-JP" dirty="0"/>
            </a:br>
            <a:r>
              <a:rPr lang="ja-JP" altLang="en-US" dirty="0"/>
              <a:t>この文章はダミーです。</a:t>
            </a:r>
            <a:endParaRPr lang="en-US" altLang="ja-JP" dirty="0"/>
          </a:p>
          <a:p>
            <a:pPr lvl="2"/>
            <a:r>
              <a:rPr lang="ja-JP" altLang="en-US" dirty="0"/>
              <a:t>この文章はダミーです。文字の大きさ、量、字間、行間等を確認するために入れています。</a:t>
            </a:r>
            <a:endParaRPr lang="en-US" altLang="ja-JP" dirty="0"/>
          </a:p>
          <a:p>
            <a:endParaRPr lang="en-US" altLang="ja-JP" dirty="0"/>
          </a:p>
          <a:p>
            <a:r>
              <a:rPr lang="ja-JP" altLang="en-US" dirty="0"/>
              <a:t>この文章はダミーです。文字の大きさ、量、字間、行間等を確認するために入れています。</a:t>
            </a:r>
            <a:br>
              <a:rPr lang="en-US" altLang="ja-JP" dirty="0"/>
            </a:br>
            <a:r>
              <a:rPr lang="ja-JP" altLang="en-US" dirty="0"/>
              <a:t>この文章はダミーです。文字の大きさ、量、字間、行間等を確認するために入れています。この文章はダミーです。</a:t>
            </a:r>
          </a:p>
          <a:p>
            <a:pPr lvl="1"/>
            <a:r>
              <a:rPr lang="ja-JP" altLang="en-US" dirty="0"/>
              <a:t>この文章はダミーです。文字の大きさ、量、字間、行間等を確認するために入れています。この文章はダミーです。文字の大きさ、量、字間、行間等を確認するために入れています。この文章はダミーです。</a:t>
            </a:r>
            <a:endParaRPr lang="en-US" altLang="ja-JP" dirty="0"/>
          </a:p>
        </p:txBody>
      </p:sp>
      <p:sp>
        <p:nvSpPr>
          <p:cNvPr id="3" name="フッター プレースホルダー 2">
            <a:extLst>
              <a:ext uri="{FF2B5EF4-FFF2-40B4-BE49-F238E27FC236}">
                <a16:creationId xmlns:a16="http://schemas.microsoft.com/office/drawing/2014/main" id="{1AF269DB-B301-4366-AF1C-9A47E16E7E83}"/>
              </a:ext>
            </a:extLst>
          </p:cNvPr>
          <p:cNvSpPr>
            <a:spLocks noGrp="1"/>
          </p:cNvSpPr>
          <p:nvPr>
            <p:ph type="ftr" sz="quarter" idx="10"/>
          </p:nvPr>
        </p:nvSpPr>
        <p:spPr/>
        <p:txBody>
          <a:bodyPr/>
          <a:lstStyle/>
          <a:p>
            <a:r>
              <a:rPr lang="en-US" altLang="ja-JP"/>
              <a:t>Confidential</a:t>
            </a:r>
            <a:endParaRPr lang="ja-JP" altLang="en-US" dirty="0"/>
          </a:p>
        </p:txBody>
      </p:sp>
      <p:sp>
        <p:nvSpPr>
          <p:cNvPr id="4" name="スライド番号プレースホルダー 3">
            <a:extLst>
              <a:ext uri="{FF2B5EF4-FFF2-40B4-BE49-F238E27FC236}">
                <a16:creationId xmlns:a16="http://schemas.microsoft.com/office/drawing/2014/main" id="{73EA4D59-5D3F-4D5F-B808-A1C5570F0F1F}"/>
              </a:ext>
            </a:extLst>
          </p:cNvPr>
          <p:cNvSpPr>
            <a:spLocks noGrp="1"/>
          </p:cNvSpPr>
          <p:nvPr>
            <p:ph type="sldNum" sz="quarter" idx="11"/>
          </p:nvPr>
        </p:nvSpPr>
        <p:spPr/>
        <p:txBody>
          <a:bodyPr/>
          <a:lstStyle/>
          <a:p>
            <a:fld id="{4DDB3826-0314-483D-A5B2-FED695A8FBAA}" type="slidenum">
              <a:rPr lang="ja-JP" altLang="en-US" smtClean="0"/>
              <a:pPr/>
              <a:t>‹#›</a:t>
            </a:fld>
            <a:endParaRPr lang="ja-JP" altLang="en-US"/>
          </a:p>
        </p:txBody>
      </p:sp>
      <p:pic>
        <p:nvPicPr>
          <p:cNvPr id="5" name="図 4">
            <a:extLst>
              <a:ext uri="{FF2B5EF4-FFF2-40B4-BE49-F238E27FC236}">
                <a16:creationId xmlns:a16="http://schemas.microsoft.com/office/drawing/2014/main" id="{1DB7A169-778B-436F-8A4A-39870FD0208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691"/>
            <a:ext cx="12192000" cy="623736"/>
          </a:xfrm>
          <a:prstGeom prst="rect">
            <a:avLst/>
          </a:prstGeom>
        </p:spPr>
      </p:pic>
      <p:pic>
        <p:nvPicPr>
          <p:cNvPr id="6" name="図 5">
            <a:extLst>
              <a:ext uri="{FF2B5EF4-FFF2-40B4-BE49-F238E27FC236}">
                <a16:creationId xmlns:a16="http://schemas.microsoft.com/office/drawing/2014/main" id="{2B9939C7-6A74-426F-83FB-626D8F3B0EF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76514" y="135319"/>
            <a:ext cx="1541886" cy="341715"/>
          </a:xfrm>
          <a:prstGeom prst="rect">
            <a:avLst/>
          </a:prstGeom>
        </p:spPr>
      </p:pic>
      <p:sp>
        <p:nvSpPr>
          <p:cNvPr id="14" name="タイトル 1">
            <a:extLst>
              <a:ext uri="{FF2B5EF4-FFF2-40B4-BE49-F238E27FC236}">
                <a16:creationId xmlns:a16="http://schemas.microsoft.com/office/drawing/2014/main" id="{E9C410E3-EF8E-4052-A8E1-98E0A1DDA5DB}"/>
              </a:ext>
            </a:extLst>
          </p:cNvPr>
          <p:cNvSpPr>
            <a:spLocks noGrp="1"/>
          </p:cNvSpPr>
          <p:nvPr>
            <p:ph type="title" hasCustomPrompt="1"/>
          </p:nvPr>
        </p:nvSpPr>
        <p:spPr bwMode="white">
          <a:xfrm>
            <a:off x="369230" y="1"/>
            <a:ext cx="9749205" cy="680024"/>
          </a:xfrm>
          <a:prstGeom prst="rect">
            <a:avLst/>
          </a:prstGeom>
        </p:spPr>
        <p:txBody>
          <a:bodyPr anchor="ctr">
            <a:noAutofit/>
          </a:bodyPr>
          <a:lstStyle>
            <a:lvl1pPr>
              <a:defRPr sz="3600" b="1">
                <a:solidFill>
                  <a:schemeClr val="bg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コンテンツスライド</a:t>
            </a:r>
          </a:p>
        </p:txBody>
      </p:sp>
    </p:spTree>
    <p:extLst>
      <p:ext uri="{BB962C8B-B14F-4D97-AF65-F5344CB8AC3E}">
        <p14:creationId xmlns:p14="http://schemas.microsoft.com/office/powerpoint/2010/main" val="40648793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30% Wave_Vertical">
    <p:bg>
      <p:bgRef idx="1001">
        <a:schemeClr val="bg1"/>
      </p:bgRef>
    </p:bg>
    <p:spTree>
      <p:nvGrpSpPr>
        <p:cNvPr id="1" name=""/>
        <p:cNvGrpSpPr/>
        <p:nvPr/>
      </p:nvGrpSpPr>
      <p:grpSpPr>
        <a:xfrm>
          <a:off x="0" y="0"/>
          <a:ext cx="0" cy="0"/>
          <a:chOff x="0" y="0"/>
          <a:chExt cx="0" cy="0"/>
        </a:xfrm>
      </p:grpSpPr>
      <p:pic>
        <p:nvPicPr>
          <p:cNvPr id="10" name="図 9" descr="紫, 猫, 横たわる が含まれている画像&#10;&#10;自動的に生成された説明">
            <a:extLst>
              <a:ext uri="{FF2B5EF4-FFF2-40B4-BE49-F238E27FC236}">
                <a16:creationId xmlns:a16="http://schemas.microsoft.com/office/drawing/2014/main" id="{B3C861D3-F846-4B1F-B4A7-36A9D4D5139C}"/>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536873" y="0"/>
            <a:ext cx="4655127" cy="6858000"/>
          </a:xfrm>
          <a:prstGeom prst="rect">
            <a:avLst/>
          </a:prstGeom>
        </p:spPr>
      </p:pic>
      <p:pic>
        <p:nvPicPr>
          <p:cNvPr id="6" name="図 5">
            <a:extLst>
              <a:ext uri="{FF2B5EF4-FFF2-40B4-BE49-F238E27FC236}">
                <a16:creationId xmlns:a16="http://schemas.microsoft.com/office/drawing/2014/main" id="{E69E4919-FD14-4425-9C24-3F885E40F0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1475" y="269369"/>
            <a:ext cx="1541886" cy="341715"/>
          </a:xfrm>
          <a:prstGeom prst="rect">
            <a:avLst/>
          </a:prstGeom>
        </p:spPr>
      </p:pic>
      <p:sp>
        <p:nvSpPr>
          <p:cNvPr id="3" name="フッター プレースホルダー 2">
            <a:extLst>
              <a:ext uri="{FF2B5EF4-FFF2-40B4-BE49-F238E27FC236}">
                <a16:creationId xmlns:a16="http://schemas.microsoft.com/office/drawing/2014/main" id="{1AF269DB-B301-4366-AF1C-9A47E16E7E83}"/>
              </a:ext>
            </a:extLst>
          </p:cNvPr>
          <p:cNvSpPr>
            <a:spLocks noGrp="1"/>
          </p:cNvSpPr>
          <p:nvPr>
            <p:ph type="ftr" sz="quarter" idx="10"/>
          </p:nvPr>
        </p:nvSpPr>
        <p:spPr bwMode="white"/>
        <p:txBody>
          <a:bodyPr/>
          <a:lstStyle>
            <a:lvl1pPr>
              <a:defRPr>
                <a:solidFill>
                  <a:srgbClr val="898989"/>
                </a:solidFill>
              </a:defRPr>
            </a:lvl1pPr>
          </a:lstStyle>
          <a:p>
            <a:r>
              <a:rPr lang="en-US" altLang="ja-JP" dirty="0"/>
              <a:t>Confidential</a:t>
            </a:r>
            <a:endParaRPr lang="ja-JP" altLang="en-US" dirty="0"/>
          </a:p>
        </p:txBody>
      </p:sp>
      <p:sp>
        <p:nvSpPr>
          <p:cNvPr id="4" name="スライド番号プレースホルダー 3">
            <a:extLst>
              <a:ext uri="{FF2B5EF4-FFF2-40B4-BE49-F238E27FC236}">
                <a16:creationId xmlns:a16="http://schemas.microsoft.com/office/drawing/2014/main" id="{73EA4D59-5D3F-4D5F-B808-A1C5570F0F1F}"/>
              </a:ext>
            </a:extLst>
          </p:cNvPr>
          <p:cNvSpPr>
            <a:spLocks noGrp="1"/>
          </p:cNvSpPr>
          <p:nvPr>
            <p:ph type="sldNum" sz="quarter" idx="11"/>
          </p:nvPr>
        </p:nvSpPr>
        <p:spPr/>
        <p:txBody>
          <a:bodyPr/>
          <a:lstStyle>
            <a:lvl1pPr>
              <a:defRPr>
                <a:solidFill>
                  <a:srgbClr val="898989"/>
                </a:solidFill>
              </a:defRPr>
            </a:lvl1pPr>
          </a:lstStyle>
          <a:p>
            <a:fld id="{4DDB3826-0314-483D-A5B2-FED695A8FBAA}" type="slidenum">
              <a:rPr lang="ja-JP" altLang="en-US" smtClean="0"/>
              <a:pPr/>
              <a:t>‹#›</a:t>
            </a:fld>
            <a:endParaRPr lang="ja-JP" altLang="en-US"/>
          </a:p>
        </p:txBody>
      </p:sp>
      <p:sp>
        <p:nvSpPr>
          <p:cNvPr id="15" name="タイトル 1">
            <a:extLst>
              <a:ext uri="{FF2B5EF4-FFF2-40B4-BE49-F238E27FC236}">
                <a16:creationId xmlns:a16="http://schemas.microsoft.com/office/drawing/2014/main" id="{B39F8667-EE73-4865-B154-04499713CEAF}"/>
              </a:ext>
            </a:extLst>
          </p:cNvPr>
          <p:cNvSpPr>
            <a:spLocks noGrp="1"/>
          </p:cNvSpPr>
          <p:nvPr>
            <p:ph type="ctrTitle" hasCustomPrompt="1"/>
          </p:nvPr>
        </p:nvSpPr>
        <p:spPr>
          <a:xfrm>
            <a:off x="362764" y="269370"/>
            <a:ext cx="6950411" cy="960946"/>
          </a:xfrm>
          <a:prstGeom prst="rect">
            <a:avLst/>
          </a:prstGeom>
        </p:spPr>
        <p:txBody>
          <a:bodyPr anchor="t">
            <a:noAutofit/>
          </a:bodyPr>
          <a:lstStyle>
            <a:lvl1pPr algn="l">
              <a:lnSpc>
                <a:spcPct val="70000"/>
              </a:lnSpc>
              <a:defRPr sz="36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コンテンツスライド</a:t>
            </a:r>
          </a:p>
        </p:txBody>
      </p:sp>
      <p:sp>
        <p:nvSpPr>
          <p:cNvPr id="16" name="コンテンツ プレースホルダー 2">
            <a:extLst>
              <a:ext uri="{FF2B5EF4-FFF2-40B4-BE49-F238E27FC236}">
                <a16:creationId xmlns:a16="http://schemas.microsoft.com/office/drawing/2014/main" id="{85B66D4C-C1CF-42D3-B03E-2AC841C652C1}"/>
              </a:ext>
            </a:extLst>
          </p:cNvPr>
          <p:cNvSpPr>
            <a:spLocks noGrp="1"/>
          </p:cNvSpPr>
          <p:nvPr>
            <p:ph idx="1" hasCustomPrompt="1"/>
          </p:nvPr>
        </p:nvSpPr>
        <p:spPr>
          <a:xfrm>
            <a:off x="362764" y="1226105"/>
            <a:ext cx="6950606" cy="550669"/>
          </a:xfrm>
          <a:prstGeom prst="rect">
            <a:avLst/>
          </a:prstGeom>
        </p:spPr>
        <p:txBody>
          <a:bodyPr anchor="b">
            <a:normAutofit/>
          </a:bodyPr>
          <a:lstStyle>
            <a:lvl1pPr marL="0" indent="0">
              <a:lnSpc>
                <a:spcPct val="100000"/>
              </a:lnSpc>
              <a:buNone/>
              <a:defRPr sz="28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17" name="テキスト プレースホルダー 2">
            <a:extLst>
              <a:ext uri="{FF2B5EF4-FFF2-40B4-BE49-F238E27FC236}">
                <a16:creationId xmlns:a16="http://schemas.microsoft.com/office/drawing/2014/main" id="{53C70D6E-B2F5-4602-85DF-67A07C3D9138}"/>
              </a:ext>
            </a:extLst>
          </p:cNvPr>
          <p:cNvSpPr>
            <a:spLocks noGrp="1"/>
          </p:cNvSpPr>
          <p:nvPr>
            <p:ph idx="12" hasCustomPrompt="1"/>
          </p:nvPr>
        </p:nvSpPr>
        <p:spPr>
          <a:xfrm>
            <a:off x="362764" y="1776774"/>
            <a:ext cx="6950411" cy="4531761"/>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432000" indent="-144000">
              <a:lnSpc>
                <a:spcPct val="120000"/>
              </a:lnSpc>
              <a:spcBef>
                <a:spcPts val="0"/>
              </a:spcBef>
              <a:defRPr sz="1800">
                <a:latin typeface="+mn-ea"/>
                <a:ea typeface="+mn-ea"/>
              </a:defRPr>
            </a:lvl2pPr>
          </a:lstStyle>
          <a:p>
            <a:r>
              <a:rPr lang="ja-JP" altLang="en-US" dirty="0"/>
              <a:t>この文章はダミーです。文字の大きさ、量、字間、行間等を確認するために入れています。この文章はダミーです。文字の大きさ、量、字間、行間等を確認するために入れています。</a:t>
            </a:r>
          </a:p>
          <a:p>
            <a:pPr lvl="1"/>
            <a:r>
              <a:rPr lang="ja-JP" altLang="en-US" dirty="0"/>
              <a:t>この文章はダミーです。文字の大きさ、量、字間、行間等を確認するために入れています。</a:t>
            </a:r>
            <a:endParaRPr lang="en-US" altLang="ja-JP" dirty="0"/>
          </a:p>
          <a:p>
            <a:pPr lvl="1"/>
            <a:r>
              <a:rPr lang="ja-JP" altLang="en-US" dirty="0"/>
              <a:t>この文章はダミーです。文字の大きさ、量、字間、行間等を確認するために入れています。</a:t>
            </a:r>
            <a:endParaRPr lang="en-US" altLang="ja-JP" dirty="0"/>
          </a:p>
          <a:p>
            <a:endParaRPr lang="en-US" altLang="ja-JP" dirty="0"/>
          </a:p>
          <a:p>
            <a:r>
              <a:rPr lang="ja-JP" altLang="en-US" dirty="0"/>
              <a:t>この文章はダミーです。文字の大きさ、量、字間、行間等を確認するために入れています。</a:t>
            </a:r>
            <a:endParaRPr lang="en-US" altLang="ja-JP" dirty="0"/>
          </a:p>
        </p:txBody>
      </p:sp>
    </p:spTree>
    <p:extLst>
      <p:ext uri="{BB962C8B-B14F-4D97-AF65-F5344CB8AC3E}">
        <p14:creationId xmlns:p14="http://schemas.microsoft.com/office/powerpoint/2010/main" val="850338527"/>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_30% Wave_Horizontal">
    <p:bg>
      <p:bgRef idx="1001">
        <a:schemeClr val="bg1"/>
      </p:bgRef>
    </p:bg>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AA813731-D22F-461B-9887-FCED6B34B2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43500"/>
            <a:ext cx="12192000" cy="1714500"/>
          </a:xfrm>
          <a:prstGeom prst="rect">
            <a:avLst/>
          </a:prstGeom>
        </p:spPr>
      </p:pic>
      <p:pic>
        <p:nvPicPr>
          <p:cNvPr id="9" name="図 8">
            <a:extLst>
              <a:ext uri="{FF2B5EF4-FFF2-40B4-BE49-F238E27FC236}">
                <a16:creationId xmlns:a16="http://schemas.microsoft.com/office/drawing/2014/main" id="{935842FB-78BD-4A09-868A-34D53835B0D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10281475" y="269369"/>
            <a:ext cx="1541886" cy="341715"/>
          </a:xfrm>
          <a:prstGeom prst="rect">
            <a:avLst/>
          </a:prstGeom>
        </p:spPr>
      </p:pic>
      <p:sp>
        <p:nvSpPr>
          <p:cNvPr id="3" name="フッター プレースホルダー 2">
            <a:extLst>
              <a:ext uri="{FF2B5EF4-FFF2-40B4-BE49-F238E27FC236}">
                <a16:creationId xmlns:a16="http://schemas.microsoft.com/office/drawing/2014/main" id="{1AF269DB-B301-4366-AF1C-9A47E16E7E83}"/>
              </a:ext>
            </a:extLst>
          </p:cNvPr>
          <p:cNvSpPr>
            <a:spLocks noGrp="1"/>
          </p:cNvSpPr>
          <p:nvPr>
            <p:ph type="ftr" sz="quarter" idx="10"/>
          </p:nvPr>
        </p:nvSpPr>
        <p:spPr bwMode="white"/>
        <p:txBody>
          <a:bodyPr/>
          <a:lstStyle>
            <a:lvl1pPr>
              <a:defRPr>
                <a:solidFill>
                  <a:srgbClr val="898989"/>
                </a:solidFill>
              </a:defRPr>
            </a:lvl1pPr>
          </a:lstStyle>
          <a:p>
            <a:r>
              <a:rPr lang="en-US" altLang="ja-JP"/>
              <a:t>Confidential</a:t>
            </a:r>
            <a:endParaRPr lang="ja-JP" altLang="en-US" dirty="0"/>
          </a:p>
        </p:txBody>
      </p:sp>
      <p:sp>
        <p:nvSpPr>
          <p:cNvPr id="4" name="スライド番号プレースホルダー 3">
            <a:extLst>
              <a:ext uri="{FF2B5EF4-FFF2-40B4-BE49-F238E27FC236}">
                <a16:creationId xmlns:a16="http://schemas.microsoft.com/office/drawing/2014/main" id="{73EA4D59-5D3F-4D5F-B808-A1C5570F0F1F}"/>
              </a:ext>
            </a:extLst>
          </p:cNvPr>
          <p:cNvSpPr>
            <a:spLocks noGrp="1"/>
          </p:cNvSpPr>
          <p:nvPr>
            <p:ph type="sldNum" sz="quarter" idx="11"/>
          </p:nvPr>
        </p:nvSpPr>
        <p:spPr bwMode="white"/>
        <p:txBody>
          <a:bodyPr/>
          <a:lstStyle>
            <a:lvl1pPr>
              <a:defRPr>
                <a:solidFill>
                  <a:srgbClr val="898989"/>
                </a:solidFill>
              </a:defRPr>
            </a:lvl1pPr>
          </a:lstStyle>
          <a:p>
            <a:fld id="{4DDB3826-0314-483D-A5B2-FED695A8FBAA}" type="slidenum">
              <a:rPr lang="ja-JP" altLang="en-US" smtClean="0"/>
              <a:pPr/>
              <a:t>‹#›</a:t>
            </a:fld>
            <a:endParaRPr lang="ja-JP" altLang="en-US"/>
          </a:p>
        </p:txBody>
      </p:sp>
      <p:sp>
        <p:nvSpPr>
          <p:cNvPr id="18" name="タイトル 1">
            <a:extLst>
              <a:ext uri="{FF2B5EF4-FFF2-40B4-BE49-F238E27FC236}">
                <a16:creationId xmlns:a16="http://schemas.microsoft.com/office/drawing/2014/main" id="{9C10B77A-5C75-441C-A82A-42A6CA5B4817}"/>
              </a:ext>
            </a:extLst>
          </p:cNvPr>
          <p:cNvSpPr>
            <a:spLocks noGrp="1"/>
          </p:cNvSpPr>
          <p:nvPr>
            <p:ph type="ctrTitle" hasCustomPrompt="1"/>
          </p:nvPr>
        </p:nvSpPr>
        <p:spPr>
          <a:xfrm>
            <a:off x="362764" y="269369"/>
            <a:ext cx="9389175" cy="956147"/>
          </a:xfrm>
          <a:prstGeom prst="rect">
            <a:avLst/>
          </a:prstGeom>
        </p:spPr>
        <p:txBody>
          <a:bodyPr anchor="t">
            <a:noAutofit/>
          </a:bodyPr>
          <a:lstStyle>
            <a:lvl1pPr algn="l">
              <a:lnSpc>
                <a:spcPct val="70000"/>
              </a:lnSpc>
              <a:defRPr sz="36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コンテンツスライド</a:t>
            </a:r>
          </a:p>
        </p:txBody>
      </p:sp>
      <p:sp>
        <p:nvSpPr>
          <p:cNvPr id="19" name="コンテンツ プレースホルダー 2">
            <a:extLst>
              <a:ext uri="{FF2B5EF4-FFF2-40B4-BE49-F238E27FC236}">
                <a16:creationId xmlns:a16="http://schemas.microsoft.com/office/drawing/2014/main" id="{60598EC6-8DDA-4F20-BC15-65B42736908C}"/>
              </a:ext>
            </a:extLst>
          </p:cNvPr>
          <p:cNvSpPr>
            <a:spLocks noGrp="1"/>
          </p:cNvSpPr>
          <p:nvPr>
            <p:ph idx="1" hasCustomPrompt="1"/>
          </p:nvPr>
        </p:nvSpPr>
        <p:spPr>
          <a:xfrm>
            <a:off x="362763" y="1226105"/>
            <a:ext cx="11460919" cy="550669"/>
          </a:xfrm>
          <a:prstGeom prst="rect">
            <a:avLst/>
          </a:prstGeom>
        </p:spPr>
        <p:txBody>
          <a:bodyPr anchor="b">
            <a:normAutofit/>
          </a:bodyPr>
          <a:lstStyle>
            <a:lvl1pPr marL="0" indent="0">
              <a:lnSpc>
                <a:spcPct val="100000"/>
              </a:lnSpc>
              <a:buNone/>
              <a:defRPr sz="28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20" name="テキスト プレースホルダー 2">
            <a:extLst>
              <a:ext uri="{FF2B5EF4-FFF2-40B4-BE49-F238E27FC236}">
                <a16:creationId xmlns:a16="http://schemas.microsoft.com/office/drawing/2014/main" id="{D1ECD868-D284-405B-9F77-CD48A0070E9A}"/>
              </a:ext>
            </a:extLst>
          </p:cNvPr>
          <p:cNvSpPr>
            <a:spLocks noGrp="1"/>
          </p:cNvSpPr>
          <p:nvPr>
            <p:ph idx="12" hasCustomPrompt="1"/>
          </p:nvPr>
        </p:nvSpPr>
        <p:spPr>
          <a:xfrm>
            <a:off x="362764" y="1776774"/>
            <a:ext cx="11460597" cy="3289319"/>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432000" indent="-144000">
              <a:lnSpc>
                <a:spcPct val="120000"/>
              </a:lnSpc>
              <a:spcBef>
                <a:spcPts val="0"/>
              </a:spcBef>
              <a:defRPr sz="1800">
                <a:latin typeface="+mn-ea"/>
                <a:ea typeface="+mn-ea"/>
              </a:defRPr>
            </a:lvl2pPr>
          </a:lstStyle>
          <a:p>
            <a:r>
              <a:rPr lang="ja-JP" altLang="en-US" dirty="0"/>
              <a:t>この文章はダミーです。文字の大きさ、量、字間、行間等を確認するために入れています。</a:t>
            </a:r>
            <a:br>
              <a:rPr lang="en-US" altLang="ja-JP" dirty="0"/>
            </a:br>
            <a:r>
              <a:rPr lang="ja-JP" altLang="en-US" dirty="0"/>
              <a:t>この文章はダミーです。文字の大きさ、量、字間、行間等を確認するために入れています。</a:t>
            </a:r>
          </a:p>
          <a:p>
            <a:pPr lvl="1"/>
            <a:r>
              <a:rPr lang="ja-JP" altLang="en-US" dirty="0"/>
              <a:t>この文章はダミーです。文字の大きさ、量、字間、行間等を確認するために入れています。この文章はダミーです。文字の大きさ、量、字間、行間等を確認するために入れています。</a:t>
            </a:r>
          </a:p>
          <a:p>
            <a:pPr lvl="1"/>
            <a:r>
              <a:rPr lang="ja-JP" altLang="en-US" dirty="0"/>
              <a:t>この文章はダミーです。文字の大きさ、量、字間、行間等を確認するために入れています。この文章はダミーです。文字の大きさ、量、字間、行間等を確認するために入れています。</a:t>
            </a:r>
          </a:p>
          <a:p>
            <a:endParaRPr lang="en-US" altLang="ja-JP" dirty="0"/>
          </a:p>
          <a:p>
            <a:r>
              <a:rPr lang="ja-JP" altLang="en-US" dirty="0"/>
              <a:t>この文章はダミーです。文字の大きさ、量、字間、行間等を確認するために入れています。</a:t>
            </a:r>
          </a:p>
        </p:txBody>
      </p:sp>
    </p:spTree>
    <p:extLst>
      <p:ext uri="{BB962C8B-B14F-4D97-AF65-F5344CB8AC3E}">
        <p14:creationId xmlns:p14="http://schemas.microsoft.com/office/powerpoint/2010/main" val="3151475534"/>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_30% Wave_Vertical_2 Columns">
    <p:bg>
      <p:bgRef idx="1001">
        <a:schemeClr val="bg1"/>
      </p:bgRef>
    </p:bg>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5BFE9569-94DD-4B41-A3EE-93C5D74FCE7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43500"/>
            <a:ext cx="12192000" cy="1714500"/>
          </a:xfrm>
          <a:prstGeom prst="rect">
            <a:avLst/>
          </a:prstGeom>
        </p:spPr>
      </p:pic>
      <p:pic>
        <p:nvPicPr>
          <p:cNvPr id="9" name="図 8">
            <a:extLst>
              <a:ext uri="{FF2B5EF4-FFF2-40B4-BE49-F238E27FC236}">
                <a16:creationId xmlns:a16="http://schemas.microsoft.com/office/drawing/2014/main" id="{935842FB-78BD-4A09-868A-34D53835B0D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10281475" y="269369"/>
            <a:ext cx="1541886" cy="341715"/>
          </a:xfrm>
          <a:prstGeom prst="rect">
            <a:avLst/>
          </a:prstGeom>
        </p:spPr>
      </p:pic>
      <p:sp>
        <p:nvSpPr>
          <p:cNvPr id="3" name="フッター プレースホルダー 2">
            <a:extLst>
              <a:ext uri="{FF2B5EF4-FFF2-40B4-BE49-F238E27FC236}">
                <a16:creationId xmlns:a16="http://schemas.microsoft.com/office/drawing/2014/main" id="{1AF269DB-B301-4366-AF1C-9A47E16E7E83}"/>
              </a:ext>
            </a:extLst>
          </p:cNvPr>
          <p:cNvSpPr>
            <a:spLocks noGrp="1"/>
          </p:cNvSpPr>
          <p:nvPr>
            <p:ph type="ftr" sz="quarter" idx="10"/>
          </p:nvPr>
        </p:nvSpPr>
        <p:spPr bwMode="white"/>
        <p:txBody>
          <a:bodyPr/>
          <a:lstStyle>
            <a:lvl1pPr>
              <a:defRPr>
                <a:solidFill>
                  <a:srgbClr val="898989"/>
                </a:solidFill>
              </a:defRPr>
            </a:lvl1pPr>
          </a:lstStyle>
          <a:p>
            <a:r>
              <a:rPr lang="en-US" altLang="ja-JP" dirty="0"/>
              <a:t>Confidential</a:t>
            </a:r>
            <a:endParaRPr lang="ja-JP" altLang="en-US" dirty="0"/>
          </a:p>
        </p:txBody>
      </p:sp>
      <p:sp>
        <p:nvSpPr>
          <p:cNvPr id="4" name="スライド番号プレースホルダー 3">
            <a:extLst>
              <a:ext uri="{FF2B5EF4-FFF2-40B4-BE49-F238E27FC236}">
                <a16:creationId xmlns:a16="http://schemas.microsoft.com/office/drawing/2014/main" id="{73EA4D59-5D3F-4D5F-B808-A1C5570F0F1F}"/>
              </a:ext>
            </a:extLst>
          </p:cNvPr>
          <p:cNvSpPr>
            <a:spLocks noGrp="1"/>
          </p:cNvSpPr>
          <p:nvPr>
            <p:ph type="sldNum" sz="quarter" idx="11"/>
          </p:nvPr>
        </p:nvSpPr>
        <p:spPr bwMode="white"/>
        <p:txBody>
          <a:bodyPr/>
          <a:lstStyle>
            <a:lvl1pPr>
              <a:defRPr>
                <a:solidFill>
                  <a:srgbClr val="898989"/>
                </a:solidFill>
              </a:defRPr>
            </a:lvl1pPr>
          </a:lstStyle>
          <a:p>
            <a:fld id="{4DDB3826-0314-483D-A5B2-FED695A8FBAA}" type="slidenum">
              <a:rPr lang="ja-JP" altLang="en-US" smtClean="0"/>
              <a:pPr/>
              <a:t>‹#›</a:t>
            </a:fld>
            <a:endParaRPr lang="ja-JP" altLang="en-US"/>
          </a:p>
        </p:txBody>
      </p:sp>
      <p:sp>
        <p:nvSpPr>
          <p:cNvPr id="21" name="タイトル 1">
            <a:extLst>
              <a:ext uri="{FF2B5EF4-FFF2-40B4-BE49-F238E27FC236}">
                <a16:creationId xmlns:a16="http://schemas.microsoft.com/office/drawing/2014/main" id="{9C1E4BC7-4E0E-46C1-B797-D017D3B09993}"/>
              </a:ext>
            </a:extLst>
          </p:cNvPr>
          <p:cNvSpPr>
            <a:spLocks noGrp="1"/>
          </p:cNvSpPr>
          <p:nvPr>
            <p:ph type="ctrTitle" hasCustomPrompt="1"/>
          </p:nvPr>
        </p:nvSpPr>
        <p:spPr>
          <a:xfrm>
            <a:off x="362764" y="269369"/>
            <a:ext cx="9389175" cy="956147"/>
          </a:xfrm>
          <a:prstGeom prst="rect">
            <a:avLst/>
          </a:prstGeom>
        </p:spPr>
        <p:txBody>
          <a:bodyPr anchor="t">
            <a:noAutofit/>
          </a:bodyPr>
          <a:lstStyle>
            <a:lvl1pPr algn="l">
              <a:lnSpc>
                <a:spcPct val="70000"/>
              </a:lnSpc>
              <a:defRPr sz="36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コンテンツスライド</a:t>
            </a:r>
          </a:p>
        </p:txBody>
      </p:sp>
      <p:sp>
        <p:nvSpPr>
          <p:cNvPr id="22" name="コンテンツ プレースホルダー 2">
            <a:extLst>
              <a:ext uri="{FF2B5EF4-FFF2-40B4-BE49-F238E27FC236}">
                <a16:creationId xmlns:a16="http://schemas.microsoft.com/office/drawing/2014/main" id="{90AF29B8-45CA-4969-9D3F-65C857CDBCBF}"/>
              </a:ext>
            </a:extLst>
          </p:cNvPr>
          <p:cNvSpPr>
            <a:spLocks noGrp="1"/>
          </p:cNvSpPr>
          <p:nvPr>
            <p:ph idx="13" hasCustomPrompt="1"/>
          </p:nvPr>
        </p:nvSpPr>
        <p:spPr>
          <a:xfrm>
            <a:off x="364148" y="1226104"/>
            <a:ext cx="5607588" cy="550669"/>
          </a:xfrm>
          <a:prstGeom prst="rect">
            <a:avLst/>
          </a:prstGeom>
        </p:spPr>
        <p:txBody>
          <a:bodyPr anchor="b">
            <a:normAutofit/>
          </a:bodyPr>
          <a:lstStyle>
            <a:lvl1pPr marL="0" indent="0">
              <a:lnSpc>
                <a:spcPct val="100000"/>
              </a:lnSpc>
              <a:buNone/>
              <a:defRPr sz="28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23" name="コンテンツ プレースホルダー 2">
            <a:extLst>
              <a:ext uri="{FF2B5EF4-FFF2-40B4-BE49-F238E27FC236}">
                <a16:creationId xmlns:a16="http://schemas.microsoft.com/office/drawing/2014/main" id="{C021E3B7-5A0F-4C4C-84AC-B4F57018F384}"/>
              </a:ext>
            </a:extLst>
          </p:cNvPr>
          <p:cNvSpPr>
            <a:spLocks noGrp="1"/>
          </p:cNvSpPr>
          <p:nvPr>
            <p:ph idx="16" hasCustomPrompt="1"/>
          </p:nvPr>
        </p:nvSpPr>
        <p:spPr>
          <a:xfrm>
            <a:off x="6217547" y="1224454"/>
            <a:ext cx="5607588" cy="550669"/>
          </a:xfrm>
          <a:prstGeom prst="rect">
            <a:avLst/>
          </a:prstGeom>
        </p:spPr>
        <p:txBody>
          <a:bodyPr anchor="b">
            <a:normAutofit/>
          </a:bodyPr>
          <a:lstStyle>
            <a:lvl1pPr marL="0" indent="0">
              <a:lnSpc>
                <a:spcPct val="100000"/>
              </a:lnSpc>
              <a:buNone/>
              <a:defRPr sz="28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24" name="テキスト プレースホルダー 2">
            <a:extLst>
              <a:ext uri="{FF2B5EF4-FFF2-40B4-BE49-F238E27FC236}">
                <a16:creationId xmlns:a16="http://schemas.microsoft.com/office/drawing/2014/main" id="{64136C34-088E-4C50-A208-4048A4CB63B9}"/>
              </a:ext>
            </a:extLst>
          </p:cNvPr>
          <p:cNvSpPr>
            <a:spLocks noGrp="1"/>
          </p:cNvSpPr>
          <p:nvPr>
            <p:ph idx="14" hasCustomPrompt="1"/>
          </p:nvPr>
        </p:nvSpPr>
        <p:spPr>
          <a:xfrm>
            <a:off x="363821" y="1775123"/>
            <a:ext cx="5607916" cy="3290971"/>
          </a:xfrm>
          <a:prstGeom prst="rect">
            <a:avLst/>
          </a:prstGeom>
        </p:spPr>
        <p:txBody>
          <a:bodyPr vert="horz" lIns="91440" tIns="45720" rIns="91440" bIns="45720" rtlCol="0" anchor="t">
            <a:noAutofit/>
          </a:bodyPr>
          <a:lstStyle>
            <a:lvl1pPr marL="0" indent="0">
              <a:lnSpc>
                <a:spcPct val="120000"/>
              </a:lnSpc>
              <a:spcBef>
                <a:spcPts val="0"/>
              </a:spcBef>
              <a:buNone/>
              <a:defRPr sz="2200" b="0">
                <a:solidFill>
                  <a:schemeClr val="tx1"/>
                </a:solidFill>
                <a:latin typeface="+mn-ea"/>
                <a:ea typeface="+mn-ea"/>
                <a:cs typeface="Arial" panose="020B0604020202020204" pitchFamily="34" charset="0"/>
              </a:defRPr>
            </a:lvl1pPr>
            <a:lvl2pPr marL="28800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800">
                <a:latin typeface="+mn-ea"/>
                <a:ea typeface="+mn-ea"/>
              </a:defRPr>
            </a:lvl2pPr>
          </a:lstStyle>
          <a:p>
            <a:r>
              <a:rPr lang="ja-JP" altLang="en-US" dirty="0"/>
              <a:t>この文章はダミーです。文字の大きさ、量、字間、行間等を確認するために入れています。この文章はダミーです。文字の大きさ、量、字間、行間等を確認するために入れています。</a:t>
            </a:r>
          </a:p>
          <a:p>
            <a:pPr marL="432000" marR="0" lvl="1"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ja-JP" altLang="en-US" dirty="0"/>
              <a:t>この文章はダミーです。文字の大きさ、量、字間、行間等を確認するために入れています。</a:t>
            </a:r>
          </a:p>
        </p:txBody>
      </p:sp>
      <p:sp>
        <p:nvSpPr>
          <p:cNvPr id="25" name="テキスト プレースホルダー 2">
            <a:extLst>
              <a:ext uri="{FF2B5EF4-FFF2-40B4-BE49-F238E27FC236}">
                <a16:creationId xmlns:a16="http://schemas.microsoft.com/office/drawing/2014/main" id="{8AF55CD6-C1DC-4756-B16B-5BD50178A6CF}"/>
              </a:ext>
            </a:extLst>
          </p:cNvPr>
          <p:cNvSpPr>
            <a:spLocks noGrp="1"/>
          </p:cNvSpPr>
          <p:nvPr>
            <p:ph idx="17" hasCustomPrompt="1"/>
          </p:nvPr>
        </p:nvSpPr>
        <p:spPr>
          <a:xfrm>
            <a:off x="6217219" y="1775123"/>
            <a:ext cx="5607916" cy="3290971"/>
          </a:xfrm>
          <a:prstGeom prst="rect">
            <a:avLst/>
          </a:prstGeom>
        </p:spPr>
        <p:txBody>
          <a:bodyPr vert="horz" lIns="91440" tIns="45720" rIns="91440" bIns="45720" rtlCol="0" anchor="t">
            <a:noAutofit/>
          </a:bodyPr>
          <a:lstStyle>
            <a:lvl1pPr marL="0" indent="0">
              <a:lnSpc>
                <a:spcPct val="120000"/>
              </a:lnSpc>
              <a:spcBef>
                <a:spcPts val="0"/>
              </a:spcBef>
              <a:buNone/>
              <a:defRPr sz="2200" b="0">
                <a:solidFill>
                  <a:schemeClr val="tx1"/>
                </a:solidFill>
                <a:latin typeface="+mn-ea"/>
                <a:ea typeface="+mn-ea"/>
                <a:cs typeface="Arial" panose="020B0604020202020204" pitchFamily="34" charset="0"/>
              </a:defRPr>
            </a:lvl1pPr>
            <a:lvl2pPr marL="28800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800">
                <a:latin typeface="+mn-ea"/>
                <a:ea typeface="+mn-ea"/>
              </a:defRPr>
            </a:lvl2pPr>
          </a:lstStyle>
          <a:p>
            <a:r>
              <a:rPr lang="ja-JP" altLang="en-US" dirty="0"/>
              <a:t>この文章はダミーです。文字の大きさ、量、字間、行間等を確認するために入れています。この文章はダミーです。文字の大きさ、量、字間、行間等を確認するために入れています。</a:t>
            </a:r>
          </a:p>
          <a:p>
            <a:pPr marL="432000" marR="0" lvl="1"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ja-JP" altLang="en-US" dirty="0"/>
              <a:t>この文章はダミーです。文字の大きさ、量、字間、行間等を確認するために入れています。</a:t>
            </a:r>
          </a:p>
        </p:txBody>
      </p:sp>
    </p:spTree>
    <p:extLst>
      <p:ext uri="{BB962C8B-B14F-4D97-AF65-F5344CB8AC3E}">
        <p14:creationId xmlns:p14="http://schemas.microsoft.com/office/powerpoint/2010/main" val="2934684680"/>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_Full Wave">
    <p:spTree>
      <p:nvGrpSpPr>
        <p:cNvPr id="1" name=""/>
        <p:cNvGrpSpPr/>
        <p:nvPr/>
      </p:nvGrpSpPr>
      <p:grpSpPr>
        <a:xfrm>
          <a:off x="0" y="0"/>
          <a:ext cx="0" cy="0"/>
          <a:chOff x="0" y="0"/>
          <a:chExt cx="0" cy="0"/>
        </a:xfrm>
      </p:grpSpPr>
      <p:pic>
        <p:nvPicPr>
          <p:cNvPr id="12" name="図 11" descr="水, 赤, 座る, ベッド が含まれている画像&#10;&#10;自動的に生成された説明">
            <a:extLst>
              <a:ext uri="{FF2B5EF4-FFF2-40B4-BE49-F238E27FC236}">
                <a16:creationId xmlns:a16="http://schemas.microsoft.com/office/drawing/2014/main" id="{8077951E-06BF-4BEF-8689-2C253CDCC4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図 7">
            <a:extLst>
              <a:ext uri="{FF2B5EF4-FFF2-40B4-BE49-F238E27FC236}">
                <a16:creationId xmlns:a16="http://schemas.microsoft.com/office/drawing/2014/main" id="{5F615FFE-544E-460F-A253-FF26EAA61F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1475" y="269369"/>
            <a:ext cx="1541886" cy="341715"/>
          </a:xfrm>
          <a:prstGeom prst="rect">
            <a:avLst/>
          </a:prstGeom>
        </p:spPr>
      </p:pic>
      <p:sp>
        <p:nvSpPr>
          <p:cNvPr id="3" name="フッター プレースホルダー 2">
            <a:extLst>
              <a:ext uri="{FF2B5EF4-FFF2-40B4-BE49-F238E27FC236}">
                <a16:creationId xmlns:a16="http://schemas.microsoft.com/office/drawing/2014/main" id="{1AF269DB-B301-4366-AF1C-9A47E16E7E83}"/>
              </a:ext>
            </a:extLst>
          </p:cNvPr>
          <p:cNvSpPr>
            <a:spLocks noGrp="1"/>
          </p:cNvSpPr>
          <p:nvPr>
            <p:ph type="ftr" sz="quarter" idx="10"/>
          </p:nvPr>
        </p:nvSpPr>
        <p:spPr bwMode="white"/>
        <p:txBody>
          <a:bodyPr/>
          <a:lstStyle/>
          <a:p>
            <a:r>
              <a:rPr lang="en-US" altLang="ja-JP" dirty="0"/>
              <a:t>Confidential</a:t>
            </a:r>
            <a:endParaRPr lang="ja-JP" altLang="en-US" dirty="0"/>
          </a:p>
        </p:txBody>
      </p:sp>
      <p:sp>
        <p:nvSpPr>
          <p:cNvPr id="4" name="スライド番号プレースホルダー 3">
            <a:extLst>
              <a:ext uri="{FF2B5EF4-FFF2-40B4-BE49-F238E27FC236}">
                <a16:creationId xmlns:a16="http://schemas.microsoft.com/office/drawing/2014/main" id="{73EA4D59-5D3F-4D5F-B808-A1C5570F0F1F}"/>
              </a:ext>
            </a:extLst>
          </p:cNvPr>
          <p:cNvSpPr>
            <a:spLocks noGrp="1"/>
          </p:cNvSpPr>
          <p:nvPr>
            <p:ph type="sldNum" sz="quarter" idx="11"/>
          </p:nvPr>
        </p:nvSpPr>
        <p:spPr bwMode="white"/>
        <p:txBody>
          <a:bodyPr/>
          <a:lstStyle/>
          <a:p>
            <a:fld id="{4DDB3826-0314-483D-A5B2-FED695A8FBAA}" type="slidenum">
              <a:rPr lang="ja-JP" altLang="en-US" smtClean="0"/>
              <a:pPr/>
              <a:t>‹#›</a:t>
            </a:fld>
            <a:endParaRPr lang="ja-JP" altLang="en-US" dirty="0"/>
          </a:p>
        </p:txBody>
      </p:sp>
      <p:sp>
        <p:nvSpPr>
          <p:cNvPr id="16" name="コンテンツ プレースホルダー 2">
            <a:extLst>
              <a:ext uri="{FF2B5EF4-FFF2-40B4-BE49-F238E27FC236}">
                <a16:creationId xmlns:a16="http://schemas.microsoft.com/office/drawing/2014/main" id="{42A159AC-BF4F-483B-A4B2-96A620429517}"/>
              </a:ext>
            </a:extLst>
          </p:cNvPr>
          <p:cNvSpPr>
            <a:spLocks noGrp="1"/>
          </p:cNvSpPr>
          <p:nvPr>
            <p:ph idx="1" hasCustomPrompt="1"/>
          </p:nvPr>
        </p:nvSpPr>
        <p:spPr bwMode="white">
          <a:xfrm>
            <a:off x="5973058" y="952697"/>
            <a:ext cx="5850624" cy="550669"/>
          </a:xfrm>
          <a:prstGeom prst="rect">
            <a:avLst/>
          </a:prstGeom>
        </p:spPr>
        <p:txBody>
          <a:bodyPr>
            <a:normAutofit/>
          </a:bodyPr>
          <a:lstStyle>
            <a:lvl1pPr marL="0" indent="0">
              <a:lnSpc>
                <a:spcPct val="100000"/>
              </a:lnSpc>
              <a:buNone/>
              <a:defRPr sz="3200" b="1">
                <a:solidFill>
                  <a:schemeClr val="bg1"/>
                </a:solidFill>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17" name="テキスト プレースホルダー 2">
            <a:extLst>
              <a:ext uri="{FF2B5EF4-FFF2-40B4-BE49-F238E27FC236}">
                <a16:creationId xmlns:a16="http://schemas.microsoft.com/office/drawing/2014/main" id="{05441EDE-7918-4D63-8200-2E970698A029}"/>
              </a:ext>
            </a:extLst>
          </p:cNvPr>
          <p:cNvSpPr>
            <a:spLocks noGrp="1"/>
          </p:cNvSpPr>
          <p:nvPr>
            <p:ph idx="12" hasCustomPrompt="1"/>
          </p:nvPr>
        </p:nvSpPr>
        <p:spPr bwMode="white">
          <a:xfrm>
            <a:off x="5982266" y="1503365"/>
            <a:ext cx="5846649" cy="4805169"/>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300"/>
              </a:spcBef>
              <a:spcAft>
                <a:spcPts val="0"/>
              </a:spcAft>
              <a:buClrTx/>
              <a:buSzTx/>
              <a:buFont typeface="Arial" panose="020B0604020202020204" pitchFamily="34" charset="0"/>
              <a:buNone/>
              <a:tabLst/>
              <a:defRPr sz="2200" b="0">
                <a:solidFill>
                  <a:schemeClr val="bg1"/>
                </a:solidFill>
                <a:latin typeface="Meiryo UI" panose="020B0604030504040204" pitchFamily="50" charset="-128"/>
                <a:ea typeface="Meiryo UI" panose="020B0604030504040204" pitchFamily="50" charset="-128"/>
                <a:cs typeface="Arial" panose="020B0604020202020204" pitchFamily="34" charset="0"/>
              </a:defRPr>
            </a:lvl1pPr>
            <a:lvl2pPr marL="432000" marR="0"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800">
                <a:solidFill>
                  <a:schemeClr val="bg1"/>
                </a:solidFill>
                <a:latin typeface="+mn-ea"/>
                <a:ea typeface="+mn-ea"/>
              </a:defRPr>
            </a:lvl2pPr>
          </a:lstStyle>
          <a:p>
            <a:r>
              <a:rPr lang="ja-JP" altLang="en-US" dirty="0"/>
              <a:t>この文章はダミーです。文字の大きさ、量、字間、行間等を確認するために入れています。この文章はダミーです。文字の大きさ、量、字間、行間等を確認するために入れています。</a:t>
            </a:r>
          </a:p>
          <a:p>
            <a:pPr lvl="1"/>
            <a:r>
              <a:rPr lang="ja-JP" altLang="en-US" dirty="0"/>
              <a:t>この文章はダミーです。文字の大きさ、量、字間、行間等を確認するために入れています。</a:t>
            </a:r>
            <a:endParaRPr lang="en-US" altLang="ja-JP" dirty="0"/>
          </a:p>
          <a:p>
            <a:pPr lvl="1"/>
            <a:r>
              <a:rPr lang="ja-JP" altLang="en-US" dirty="0"/>
              <a:t>この文章はダミーです。文字の大きさ、量、字間、行間等を確認するために入れています。</a:t>
            </a:r>
          </a:p>
        </p:txBody>
      </p:sp>
      <p:sp>
        <p:nvSpPr>
          <p:cNvPr id="18" name="テキスト プレースホルダー 2">
            <a:extLst>
              <a:ext uri="{FF2B5EF4-FFF2-40B4-BE49-F238E27FC236}">
                <a16:creationId xmlns:a16="http://schemas.microsoft.com/office/drawing/2014/main" id="{4A34836F-839A-4053-8555-D087AE0610CB}"/>
              </a:ext>
            </a:extLst>
          </p:cNvPr>
          <p:cNvSpPr>
            <a:spLocks noGrp="1"/>
          </p:cNvSpPr>
          <p:nvPr>
            <p:ph type="body" sz="quarter" idx="13" hasCustomPrompt="1"/>
          </p:nvPr>
        </p:nvSpPr>
        <p:spPr bwMode="white">
          <a:xfrm>
            <a:off x="480334" y="989214"/>
            <a:ext cx="5247825" cy="3837228"/>
          </a:xfrm>
          <a:prstGeom prst="rect">
            <a:avLst/>
          </a:prstGeom>
        </p:spPr>
        <p:txBody>
          <a:bodyPr/>
          <a:lstStyle>
            <a:lvl1pPr marL="0" indent="0">
              <a:lnSpc>
                <a:spcPct val="90000"/>
              </a:lnSpc>
              <a:spcBef>
                <a:spcPts val="0"/>
              </a:spcBef>
              <a:buNone/>
              <a:defRPr sz="7000" b="1">
                <a:solidFill>
                  <a:schemeClr val="bg1"/>
                </a:solidFill>
              </a:defRPr>
            </a:lvl1pPr>
          </a:lstStyle>
          <a:p>
            <a:pPr lvl="0"/>
            <a:r>
              <a:rPr kumimoji="1" lang="ja-JP" altLang="en-US" dirty="0"/>
              <a:t>コンテンツ</a:t>
            </a:r>
            <a:br>
              <a:rPr kumimoji="1" lang="en-US" altLang="ja-JP" dirty="0"/>
            </a:br>
            <a:r>
              <a:rPr kumimoji="1" lang="ja-JP" altLang="en-US" dirty="0"/>
              <a:t>スライド</a:t>
            </a:r>
          </a:p>
        </p:txBody>
      </p:sp>
    </p:spTree>
    <p:extLst>
      <p:ext uri="{BB962C8B-B14F-4D97-AF65-F5344CB8AC3E}">
        <p14:creationId xmlns:p14="http://schemas.microsoft.com/office/powerpoint/2010/main" val="28548923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4" name="図 3" descr="水, 赤, 座る, ベッド が含まれている画像&#10;&#10;自動的に生成された説明">
            <a:extLst>
              <a:ext uri="{FF2B5EF4-FFF2-40B4-BE49-F238E27FC236}">
                <a16:creationId xmlns:a16="http://schemas.microsoft.com/office/drawing/2014/main" id="{60248D89-BF14-4064-A5EE-C122152911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グラフィックス 5">
            <a:extLst>
              <a:ext uri="{FF2B5EF4-FFF2-40B4-BE49-F238E27FC236}">
                <a16:creationId xmlns:a16="http://schemas.microsoft.com/office/drawing/2014/main" id="{A249FDCD-8672-43B8-8F90-1EC9574BFCBD}"/>
              </a:ext>
            </a:extLst>
          </p:cNvPr>
          <p:cNvPicPr>
            <a:picLocks noChangeAspect="1"/>
          </p:cNvPicPr>
          <p:nvPr userDrawn="1"/>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40960" y="1057786"/>
            <a:ext cx="6710080" cy="4741683"/>
          </a:xfrm>
          <a:prstGeom prst="rect">
            <a:avLst/>
          </a:prstGeom>
        </p:spPr>
      </p:pic>
    </p:spTree>
    <p:extLst>
      <p:ext uri="{BB962C8B-B14F-4D97-AF65-F5344CB8AC3E}">
        <p14:creationId xmlns:p14="http://schemas.microsoft.com/office/powerpoint/2010/main" val="327503993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10% Wave">
    <p:spTree>
      <p:nvGrpSpPr>
        <p:cNvPr id="1" name=""/>
        <p:cNvGrpSpPr/>
        <p:nvPr/>
      </p:nvGrpSpPr>
      <p:grpSpPr>
        <a:xfrm>
          <a:off x="0" y="0"/>
          <a:ext cx="0" cy="0"/>
          <a:chOff x="0" y="0"/>
          <a:chExt cx="0" cy="0"/>
        </a:xfrm>
      </p:grpSpPr>
      <p:pic>
        <p:nvPicPr>
          <p:cNvPr id="13" name="図 12" descr="ストーブ, 星, 光 が含まれている画像&#10;&#10;自動的に生成された説明">
            <a:extLst>
              <a:ext uri="{FF2B5EF4-FFF2-40B4-BE49-F238E27FC236}">
                <a16:creationId xmlns:a16="http://schemas.microsoft.com/office/drawing/2014/main" id="{7F790C4F-C2EF-4F70-8B6D-B063A22902C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889760" cy="6858000"/>
          </a:xfrm>
          <a:prstGeom prst="rect">
            <a:avLst/>
          </a:prstGeom>
        </p:spPr>
      </p:pic>
      <p:sp>
        <p:nvSpPr>
          <p:cNvPr id="3" name="フッター プレースホルダー 2">
            <a:extLst>
              <a:ext uri="{FF2B5EF4-FFF2-40B4-BE49-F238E27FC236}">
                <a16:creationId xmlns:a16="http://schemas.microsoft.com/office/drawing/2014/main" id="{1AF269DB-B301-4366-AF1C-9A47E16E7E83}"/>
              </a:ext>
            </a:extLst>
          </p:cNvPr>
          <p:cNvSpPr>
            <a:spLocks noGrp="1"/>
          </p:cNvSpPr>
          <p:nvPr>
            <p:ph type="ftr" sz="quarter" idx="10"/>
          </p:nvPr>
        </p:nvSpPr>
        <p:spPr/>
        <p:txBody>
          <a:bodyPr/>
          <a:lstStyle/>
          <a:p>
            <a:r>
              <a:rPr lang="en-US" altLang="ja-JP"/>
              <a:t>Confidential</a:t>
            </a:r>
            <a:endParaRPr lang="ja-JP" altLang="en-US" dirty="0"/>
          </a:p>
        </p:txBody>
      </p:sp>
      <p:pic>
        <p:nvPicPr>
          <p:cNvPr id="6" name="グラフィックス 5">
            <a:extLst>
              <a:ext uri="{FF2B5EF4-FFF2-40B4-BE49-F238E27FC236}">
                <a16:creationId xmlns:a16="http://schemas.microsoft.com/office/drawing/2014/main" id="{9C3F3F83-F14A-416B-91E1-6C64555FCB31}"/>
              </a:ext>
            </a:extLst>
          </p:cNvPr>
          <p:cNvPicPr>
            <a:picLocks noChangeAspect="1"/>
          </p:cNvPicPr>
          <p:nvPr userDrawn="1"/>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8669" y="-312508"/>
            <a:ext cx="2207097" cy="1559647"/>
          </a:xfrm>
          <a:prstGeom prst="rect">
            <a:avLst/>
          </a:prstGeom>
        </p:spPr>
      </p:pic>
      <p:sp>
        <p:nvSpPr>
          <p:cNvPr id="32" name="テキスト プレースホルダー 2">
            <a:extLst>
              <a:ext uri="{FF2B5EF4-FFF2-40B4-BE49-F238E27FC236}">
                <a16:creationId xmlns:a16="http://schemas.microsoft.com/office/drawing/2014/main" id="{3E1BDFB4-544A-4FF1-BB7D-7858A539D67B}"/>
              </a:ext>
            </a:extLst>
          </p:cNvPr>
          <p:cNvSpPr>
            <a:spLocks noGrp="1"/>
          </p:cNvSpPr>
          <p:nvPr>
            <p:ph type="body" sz="quarter" idx="15" hasCustomPrompt="1"/>
          </p:nvPr>
        </p:nvSpPr>
        <p:spPr>
          <a:xfrm>
            <a:off x="2605353" y="3915522"/>
            <a:ext cx="8966523" cy="60001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1"/>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ja-JP" altLang="en-US" dirty="0">
                <a:latin typeface="Meiryo UI" panose="020B0604030504040204" pitchFamily="50" charset="-128"/>
                <a:ea typeface="Meiryo UI" panose="020B0604030504040204" pitchFamily="50" charset="-128"/>
              </a:rPr>
              <a:t>アジェンダ</a:t>
            </a:r>
          </a:p>
        </p:txBody>
      </p:sp>
      <p:sp>
        <p:nvSpPr>
          <p:cNvPr id="33" name="タイトル 1">
            <a:extLst>
              <a:ext uri="{FF2B5EF4-FFF2-40B4-BE49-F238E27FC236}">
                <a16:creationId xmlns:a16="http://schemas.microsoft.com/office/drawing/2014/main" id="{25558DEA-EF17-4FBD-9BB4-D361D2DF0AA5}"/>
              </a:ext>
            </a:extLst>
          </p:cNvPr>
          <p:cNvSpPr>
            <a:spLocks noGrp="1"/>
          </p:cNvSpPr>
          <p:nvPr>
            <p:ph type="ctrTitle" hasCustomPrompt="1"/>
          </p:nvPr>
        </p:nvSpPr>
        <p:spPr>
          <a:xfrm>
            <a:off x="2556561" y="1234008"/>
            <a:ext cx="9022731" cy="2605023"/>
          </a:xfrm>
          <a:prstGeom prst="rect">
            <a:avLst/>
          </a:prstGeom>
        </p:spPr>
        <p:txBody>
          <a:bodyPr anchor="ctr">
            <a:noAutofit/>
          </a:bodyPr>
          <a:lstStyle>
            <a:lvl1pPr algn="l">
              <a:lnSpc>
                <a:spcPct val="90000"/>
              </a:lnSpc>
              <a:defRPr sz="6400" b="1">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タイトル</a:t>
            </a:r>
            <a:br>
              <a:rPr kumimoji="1" lang="en-US" altLang="ja-JP" dirty="0"/>
            </a:br>
            <a:r>
              <a:rPr kumimoji="1" lang="ja-JP" altLang="en-US" dirty="0"/>
              <a:t>スライド</a:t>
            </a:r>
          </a:p>
        </p:txBody>
      </p:sp>
      <p:sp>
        <p:nvSpPr>
          <p:cNvPr id="38" name="テキスト プレースホルダー 2">
            <a:extLst>
              <a:ext uri="{FF2B5EF4-FFF2-40B4-BE49-F238E27FC236}">
                <a16:creationId xmlns:a16="http://schemas.microsoft.com/office/drawing/2014/main" id="{D21D5E65-3137-47C2-8972-31ED624443FC}"/>
              </a:ext>
            </a:extLst>
          </p:cNvPr>
          <p:cNvSpPr>
            <a:spLocks noGrp="1"/>
          </p:cNvSpPr>
          <p:nvPr>
            <p:ph idx="19" hasCustomPrompt="1"/>
          </p:nvPr>
        </p:nvSpPr>
        <p:spPr>
          <a:xfrm>
            <a:off x="2614410" y="4455657"/>
            <a:ext cx="8966523" cy="1852366"/>
          </a:xfrm>
          <a:prstGeom prst="rect">
            <a:avLst/>
          </a:prstGeom>
        </p:spPr>
        <p:txBody>
          <a:bodyPr vert="horz" lIns="91440" tIns="45720" rIns="91440" bIns="45720" rtlCol="0" anchor="t">
            <a:noAutofit/>
          </a:bodyPr>
          <a:lstStyle>
            <a:lvl1pPr marL="0" indent="0">
              <a:lnSpc>
                <a:spcPct val="120000"/>
              </a:lnSpc>
              <a:spcBef>
                <a:spcPts val="0"/>
              </a:spcBef>
              <a:buNone/>
              <a:defRPr sz="2200" b="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stStyle>
          <a:p>
            <a:r>
              <a:rPr lang="ja-JP" altLang="en-US" dirty="0"/>
              <a:t>この文章はダミーです。文字の大きさ、量、字間、行間等を確認</a:t>
            </a:r>
            <a:br>
              <a:rPr lang="en-US" altLang="ja-JP" dirty="0"/>
            </a:br>
            <a:r>
              <a:rPr lang="ja-JP" altLang="en-US" dirty="0"/>
              <a:t>するために入れています。この文章はダミーです。文字の大きさ、量、</a:t>
            </a:r>
            <a:br>
              <a:rPr lang="en-US" altLang="ja-JP" dirty="0"/>
            </a:br>
            <a:r>
              <a:rPr lang="ja-JP" altLang="en-US" dirty="0"/>
              <a:t>字間、行間等を確認するために入れています。</a:t>
            </a:r>
          </a:p>
        </p:txBody>
      </p:sp>
      <p:sp>
        <p:nvSpPr>
          <p:cNvPr id="11" name="テキスト プレースホルダー 2">
            <a:extLst>
              <a:ext uri="{FF2B5EF4-FFF2-40B4-BE49-F238E27FC236}">
                <a16:creationId xmlns:a16="http://schemas.microsoft.com/office/drawing/2014/main" id="{6CF221B2-BC2A-4CA5-BBFA-88A3F5C159E1}"/>
              </a:ext>
            </a:extLst>
          </p:cNvPr>
          <p:cNvSpPr>
            <a:spLocks noGrp="1"/>
          </p:cNvSpPr>
          <p:nvPr>
            <p:ph type="body" sz="quarter" idx="16" hasCustomPrompt="1"/>
          </p:nvPr>
        </p:nvSpPr>
        <p:spPr bwMode="white">
          <a:xfrm>
            <a:off x="63230" y="5028303"/>
            <a:ext cx="1885372" cy="337447"/>
          </a:xfrm>
          <a:prstGeom prst="rect">
            <a:avLst/>
          </a:prstGeom>
        </p:spPr>
        <p:txBody>
          <a:bodyPr/>
          <a:lstStyle>
            <a:lvl1pPr marL="0" indent="0">
              <a:lnSpc>
                <a:spcPct val="90000"/>
              </a:lnSpc>
              <a:buNone/>
              <a:defRPr sz="1600" b="1">
                <a:solidFill>
                  <a:schemeClr val="bg1"/>
                </a:solidFill>
              </a:defRPr>
            </a:lvl1pPr>
          </a:lstStyle>
          <a:p>
            <a:pPr lvl="0"/>
            <a:r>
              <a:rPr kumimoji="1" lang="ja-JP" altLang="en-US" dirty="0"/>
              <a:t>部署名</a:t>
            </a:r>
          </a:p>
        </p:txBody>
      </p:sp>
      <p:sp>
        <p:nvSpPr>
          <p:cNvPr id="12" name="テキスト プレースホルダー 2">
            <a:extLst>
              <a:ext uri="{FF2B5EF4-FFF2-40B4-BE49-F238E27FC236}">
                <a16:creationId xmlns:a16="http://schemas.microsoft.com/office/drawing/2014/main" id="{04790225-1ECD-44D3-8245-090D9422FB36}"/>
              </a:ext>
            </a:extLst>
          </p:cNvPr>
          <p:cNvSpPr>
            <a:spLocks noGrp="1"/>
          </p:cNvSpPr>
          <p:nvPr>
            <p:ph type="body" sz="quarter" idx="17" hasCustomPrompt="1"/>
          </p:nvPr>
        </p:nvSpPr>
        <p:spPr bwMode="white">
          <a:xfrm>
            <a:off x="63230" y="5399810"/>
            <a:ext cx="1885372" cy="337447"/>
          </a:xfrm>
          <a:prstGeom prst="rect">
            <a:avLst/>
          </a:prstGeom>
        </p:spPr>
        <p:txBody>
          <a:bodyPr/>
          <a:lstStyle>
            <a:lvl1pPr marL="0" indent="0">
              <a:lnSpc>
                <a:spcPct val="90000"/>
              </a:lnSpc>
              <a:buNone/>
              <a:defRPr sz="1600" b="1">
                <a:solidFill>
                  <a:schemeClr val="bg1"/>
                </a:solidFill>
              </a:defRPr>
            </a:lvl1pPr>
          </a:lstStyle>
          <a:p>
            <a:pPr lvl="0"/>
            <a:r>
              <a:rPr kumimoji="1" lang="ja-JP" altLang="en-US" dirty="0"/>
              <a:t>プレゼンター名</a:t>
            </a:r>
          </a:p>
        </p:txBody>
      </p:sp>
      <p:sp>
        <p:nvSpPr>
          <p:cNvPr id="14" name="テキスト プレースホルダー 2">
            <a:extLst>
              <a:ext uri="{FF2B5EF4-FFF2-40B4-BE49-F238E27FC236}">
                <a16:creationId xmlns:a16="http://schemas.microsoft.com/office/drawing/2014/main" id="{8C4504D4-9A5D-4394-AFC0-012394838235}"/>
              </a:ext>
            </a:extLst>
          </p:cNvPr>
          <p:cNvSpPr>
            <a:spLocks noGrp="1"/>
          </p:cNvSpPr>
          <p:nvPr>
            <p:ph type="body" sz="quarter" idx="18" hasCustomPrompt="1"/>
          </p:nvPr>
        </p:nvSpPr>
        <p:spPr bwMode="white">
          <a:xfrm>
            <a:off x="63230" y="6139299"/>
            <a:ext cx="1885372" cy="337447"/>
          </a:xfrm>
          <a:prstGeom prst="rect">
            <a:avLst/>
          </a:prstGeom>
        </p:spPr>
        <p:txBody>
          <a:bodyPr/>
          <a:lstStyle>
            <a:lvl1pPr marL="0" indent="0">
              <a:lnSpc>
                <a:spcPct val="90000"/>
              </a:lnSpc>
              <a:buNone/>
              <a:defRPr sz="1600" b="1">
                <a:solidFill>
                  <a:schemeClr val="bg1"/>
                </a:solidFill>
              </a:defRPr>
            </a:lvl1pPr>
          </a:lstStyle>
          <a:p>
            <a:pPr lvl="0"/>
            <a:r>
              <a:rPr kumimoji="1" lang="ja-JP" altLang="en-US" dirty="0"/>
              <a:t>日付</a:t>
            </a:r>
          </a:p>
        </p:txBody>
      </p:sp>
    </p:spTree>
    <p:extLst>
      <p:ext uri="{BB962C8B-B14F-4D97-AF65-F5344CB8AC3E}">
        <p14:creationId xmlns:p14="http://schemas.microsoft.com/office/powerpoint/2010/main" val="2155008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_5% wave_No secondary headline ">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92681115-5A9B-4D05-A63F-5D4FCEC17AB8}"/>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t="9879"/>
          <a:stretch/>
        </p:blipFill>
        <p:spPr>
          <a:xfrm>
            <a:off x="0" y="0"/>
            <a:ext cx="12192000" cy="618045"/>
          </a:xfrm>
          <a:prstGeom prst="rect">
            <a:avLst/>
          </a:prstGeom>
        </p:spPr>
      </p:pic>
      <p:sp>
        <p:nvSpPr>
          <p:cNvPr id="3" name="フッター プレースホルダー 2">
            <a:extLst>
              <a:ext uri="{FF2B5EF4-FFF2-40B4-BE49-F238E27FC236}">
                <a16:creationId xmlns:a16="http://schemas.microsoft.com/office/drawing/2014/main" id="{1AF269DB-B301-4366-AF1C-9A47E16E7E83}"/>
              </a:ext>
            </a:extLst>
          </p:cNvPr>
          <p:cNvSpPr>
            <a:spLocks noGrp="1"/>
          </p:cNvSpPr>
          <p:nvPr>
            <p:ph type="ftr" sz="quarter" idx="10"/>
          </p:nvPr>
        </p:nvSpPr>
        <p:spPr/>
        <p:txBody>
          <a:bodyPr/>
          <a:lstStyle/>
          <a:p>
            <a:r>
              <a:rPr lang="en-US" altLang="ja-JP"/>
              <a:t>Confidential</a:t>
            </a:r>
            <a:endParaRPr lang="ja-JP" altLang="en-US" dirty="0"/>
          </a:p>
        </p:txBody>
      </p:sp>
      <p:sp>
        <p:nvSpPr>
          <p:cNvPr id="4" name="スライド番号プレースホルダー 3">
            <a:extLst>
              <a:ext uri="{FF2B5EF4-FFF2-40B4-BE49-F238E27FC236}">
                <a16:creationId xmlns:a16="http://schemas.microsoft.com/office/drawing/2014/main" id="{73EA4D59-5D3F-4D5F-B808-A1C5570F0F1F}"/>
              </a:ext>
            </a:extLst>
          </p:cNvPr>
          <p:cNvSpPr>
            <a:spLocks noGrp="1"/>
          </p:cNvSpPr>
          <p:nvPr>
            <p:ph type="sldNum" sz="quarter" idx="11"/>
          </p:nvPr>
        </p:nvSpPr>
        <p:spPr/>
        <p:txBody>
          <a:bodyPr/>
          <a:lstStyle/>
          <a:p>
            <a:fld id="{4DDB3826-0314-483D-A5B2-FED695A8FBAA}" type="slidenum">
              <a:rPr lang="ja-JP" altLang="en-US" smtClean="0"/>
              <a:pPr/>
              <a:t>‹#›</a:t>
            </a:fld>
            <a:endParaRPr lang="ja-JP" altLang="en-US"/>
          </a:p>
        </p:txBody>
      </p:sp>
      <p:pic>
        <p:nvPicPr>
          <p:cNvPr id="6" name="図 5">
            <a:extLst>
              <a:ext uri="{FF2B5EF4-FFF2-40B4-BE49-F238E27FC236}">
                <a16:creationId xmlns:a16="http://schemas.microsoft.com/office/drawing/2014/main" id="{2B9939C7-6A74-426F-83FB-626D8F3B0EF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76514" y="135319"/>
            <a:ext cx="1541886" cy="341715"/>
          </a:xfrm>
          <a:prstGeom prst="rect">
            <a:avLst/>
          </a:prstGeom>
        </p:spPr>
      </p:pic>
      <p:sp>
        <p:nvSpPr>
          <p:cNvPr id="18" name="タイトル 1">
            <a:extLst>
              <a:ext uri="{FF2B5EF4-FFF2-40B4-BE49-F238E27FC236}">
                <a16:creationId xmlns:a16="http://schemas.microsoft.com/office/drawing/2014/main" id="{90C0AB92-B8D1-41D8-8775-57B5AA1ABFDF}"/>
              </a:ext>
            </a:extLst>
          </p:cNvPr>
          <p:cNvSpPr>
            <a:spLocks noGrp="1"/>
          </p:cNvSpPr>
          <p:nvPr>
            <p:ph type="title" hasCustomPrompt="1"/>
          </p:nvPr>
        </p:nvSpPr>
        <p:spPr bwMode="white">
          <a:xfrm>
            <a:off x="369230" y="1"/>
            <a:ext cx="9749205" cy="680024"/>
          </a:xfrm>
          <a:prstGeom prst="rect">
            <a:avLst/>
          </a:prstGeom>
        </p:spPr>
        <p:txBody>
          <a:bodyPr anchor="ctr">
            <a:noAutofit/>
          </a:bodyPr>
          <a:lstStyle>
            <a:lvl1pPr>
              <a:defRPr sz="3600" b="1">
                <a:solidFill>
                  <a:schemeClr val="bg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コンテンツスライド</a:t>
            </a:r>
          </a:p>
        </p:txBody>
      </p:sp>
      <p:sp>
        <p:nvSpPr>
          <p:cNvPr id="19" name="テキスト プレースホルダー 2">
            <a:extLst>
              <a:ext uri="{FF2B5EF4-FFF2-40B4-BE49-F238E27FC236}">
                <a16:creationId xmlns:a16="http://schemas.microsoft.com/office/drawing/2014/main" id="{280BE2C3-E572-454F-B07A-C632774E9EDE}"/>
              </a:ext>
            </a:extLst>
          </p:cNvPr>
          <p:cNvSpPr>
            <a:spLocks noGrp="1"/>
          </p:cNvSpPr>
          <p:nvPr>
            <p:ph idx="12" hasCustomPrompt="1"/>
          </p:nvPr>
        </p:nvSpPr>
        <p:spPr>
          <a:xfrm>
            <a:off x="364148" y="820107"/>
            <a:ext cx="11462033" cy="5488428"/>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432000" indent="-144000">
              <a:lnSpc>
                <a:spcPct val="120000"/>
              </a:lnSpc>
              <a:spcBef>
                <a:spcPts val="0"/>
              </a:spcBef>
              <a:defRPr sz="1900">
                <a:latin typeface="+mn-ea"/>
                <a:ea typeface="+mn-ea"/>
              </a:defRPr>
            </a:lvl2pPr>
            <a:lvl3pPr marL="684000" indent="0">
              <a:lnSpc>
                <a:spcPct val="120000"/>
              </a:lnSpc>
              <a:spcBef>
                <a:spcPts val="0"/>
              </a:spcBef>
              <a:buFontTx/>
              <a:buNone/>
              <a:defRPr sz="1600">
                <a:latin typeface="+mn-ea"/>
                <a:ea typeface="+mn-ea"/>
              </a:defRPr>
            </a:lvl3pPr>
          </a:lstStyle>
          <a:p>
            <a:r>
              <a:rPr lang="ja-JP" altLang="en-US" dirty="0"/>
              <a:t>この文章はダミーです。文字の大きさ、量、字間、行間等を確認するために入れています。</a:t>
            </a:r>
            <a:br>
              <a:rPr lang="en-US" altLang="ja-JP" dirty="0"/>
            </a:br>
            <a:r>
              <a:rPr lang="ja-JP" altLang="en-US" dirty="0"/>
              <a:t>この文章はダミーです。文字の大きさ、量、字間、行間等を確認するために入れています。</a:t>
            </a:r>
          </a:p>
          <a:p>
            <a:pPr lvl="1"/>
            <a:r>
              <a:rPr lang="ja-JP" altLang="en-US" dirty="0"/>
              <a:t>この文章はダミーです。文字の大きさ、量、字間、行間等を確認するために入れています。</a:t>
            </a:r>
            <a:br>
              <a:rPr lang="en-US" altLang="ja-JP" dirty="0"/>
            </a:br>
            <a:r>
              <a:rPr lang="ja-JP" altLang="en-US" dirty="0"/>
              <a:t>この文章はダミーです。文字の大きさ、量、字間、行間等を確認するために入れています。</a:t>
            </a:r>
            <a:br>
              <a:rPr lang="en-US" altLang="ja-JP" dirty="0"/>
            </a:br>
            <a:r>
              <a:rPr lang="ja-JP" altLang="en-US" dirty="0"/>
              <a:t>この文章はダミーです。</a:t>
            </a:r>
            <a:endParaRPr lang="en-US" altLang="ja-JP" dirty="0"/>
          </a:p>
          <a:p>
            <a:pPr lvl="2"/>
            <a:r>
              <a:rPr lang="ja-JP" altLang="en-US" dirty="0"/>
              <a:t>この文章はダミーです。文字の大きさ、量、字間、行間等を確認するために入れています。</a:t>
            </a:r>
            <a:endParaRPr lang="en-US" altLang="ja-JP" dirty="0"/>
          </a:p>
          <a:p>
            <a:endParaRPr lang="en-US" altLang="ja-JP" dirty="0"/>
          </a:p>
          <a:p>
            <a:r>
              <a:rPr lang="ja-JP" altLang="en-US" dirty="0"/>
              <a:t>この文章はダミーです。文字の大きさ、量、字間、行間等を確認するために入れています。</a:t>
            </a:r>
            <a:br>
              <a:rPr lang="en-US" altLang="ja-JP" dirty="0"/>
            </a:br>
            <a:r>
              <a:rPr lang="ja-JP" altLang="en-US" dirty="0"/>
              <a:t>この文章はダミーです。文字の大きさ、量、字間、行間等を確認するために入れています。この文章はダミーです。</a:t>
            </a:r>
          </a:p>
          <a:p>
            <a:pPr lvl="1"/>
            <a:r>
              <a:rPr lang="ja-JP" altLang="en-US" dirty="0"/>
              <a:t>この文章はダミーです。文字の大きさ、量、字間、行間等を確認するために入れています。この文章はダミーです。文字の大きさ、量、字間、行間等を確認するために入れています。この文章はダミーです。</a:t>
            </a:r>
            <a:endParaRPr lang="en-US" altLang="ja-JP" dirty="0"/>
          </a:p>
        </p:txBody>
      </p:sp>
    </p:spTree>
    <p:extLst>
      <p:ext uri="{BB962C8B-B14F-4D97-AF65-F5344CB8AC3E}">
        <p14:creationId xmlns:p14="http://schemas.microsoft.com/office/powerpoint/2010/main" val="37841365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_5% wave_1 Column">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67F47EBA-1673-4754-AADC-A9CADC2485DA}"/>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t="9879"/>
          <a:stretch/>
        </p:blipFill>
        <p:spPr>
          <a:xfrm>
            <a:off x="0" y="0"/>
            <a:ext cx="12192000" cy="618045"/>
          </a:xfrm>
          <a:prstGeom prst="rect">
            <a:avLst/>
          </a:prstGeom>
        </p:spPr>
      </p:pic>
      <p:sp>
        <p:nvSpPr>
          <p:cNvPr id="3" name="フッター プレースホルダー 2">
            <a:extLst>
              <a:ext uri="{FF2B5EF4-FFF2-40B4-BE49-F238E27FC236}">
                <a16:creationId xmlns:a16="http://schemas.microsoft.com/office/drawing/2014/main" id="{1AF269DB-B301-4366-AF1C-9A47E16E7E83}"/>
              </a:ext>
            </a:extLst>
          </p:cNvPr>
          <p:cNvSpPr>
            <a:spLocks noGrp="1"/>
          </p:cNvSpPr>
          <p:nvPr>
            <p:ph type="ftr" sz="quarter" idx="10"/>
          </p:nvPr>
        </p:nvSpPr>
        <p:spPr/>
        <p:txBody>
          <a:bodyPr/>
          <a:lstStyle/>
          <a:p>
            <a:r>
              <a:rPr lang="en-US" altLang="ja-JP"/>
              <a:t>Confidential</a:t>
            </a:r>
            <a:endParaRPr lang="ja-JP" altLang="en-US" dirty="0"/>
          </a:p>
        </p:txBody>
      </p:sp>
      <p:sp>
        <p:nvSpPr>
          <p:cNvPr id="4" name="スライド番号プレースホルダー 3">
            <a:extLst>
              <a:ext uri="{FF2B5EF4-FFF2-40B4-BE49-F238E27FC236}">
                <a16:creationId xmlns:a16="http://schemas.microsoft.com/office/drawing/2014/main" id="{73EA4D59-5D3F-4D5F-B808-A1C5570F0F1F}"/>
              </a:ext>
            </a:extLst>
          </p:cNvPr>
          <p:cNvSpPr>
            <a:spLocks noGrp="1"/>
          </p:cNvSpPr>
          <p:nvPr>
            <p:ph type="sldNum" sz="quarter" idx="11"/>
          </p:nvPr>
        </p:nvSpPr>
        <p:spPr/>
        <p:txBody>
          <a:bodyPr/>
          <a:lstStyle/>
          <a:p>
            <a:fld id="{4DDB3826-0314-483D-A5B2-FED695A8FBAA}" type="slidenum">
              <a:rPr lang="ja-JP" altLang="en-US" smtClean="0"/>
              <a:pPr/>
              <a:t>‹#›</a:t>
            </a:fld>
            <a:endParaRPr lang="ja-JP" altLang="en-US"/>
          </a:p>
        </p:txBody>
      </p:sp>
      <p:pic>
        <p:nvPicPr>
          <p:cNvPr id="6" name="図 5">
            <a:extLst>
              <a:ext uri="{FF2B5EF4-FFF2-40B4-BE49-F238E27FC236}">
                <a16:creationId xmlns:a16="http://schemas.microsoft.com/office/drawing/2014/main" id="{2B9939C7-6A74-426F-83FB-626D8F3B0EF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76514" y="135319"/>
            <a:ext cx="1541886" cy="341715"/>
          </a:xfrm>
          <a:prstGeom prst="rect">
            <a:avLst/>
          </a:prstGeom>
        </p:spPr>
      </p:pic>
      <p:sp>
        <p:nvSpPr>
          <p:cNvPr id="16" name="コンテンツ プレースホルダー 2">
            <a:extLst>
              <a:ext uri="{FF2B5EF4-FFF2-40B4-BE49-F238E27FC236}">
                <a16:creationId xmlns:a16="http://schemas.microsoft.com/office/drawing/2014/main" id="{AC4BB4D2-F158-477D-ADE3-968629D50AF5}"/>
              </a:ext>
            </a:extLst>
          </p:cNvPr>
          <p:cNvSpPr>
            <a:spLocks noGrp="1"/>
          </p:cNvSpPr>
          <p:nvPr>
            <p:ph idx="1" hasCustomPrompt="1"/>
          </p:nvPr>
        </p:nvSpPr>
        <p:spPr>
          <a:xfrm>
            <a:off x="364465" y="820106"/>
            <a:ext cx="11462033" cy="550669"/>
          </a:xfrm>
          <a:prstGeom prst="rect">
            <a:avLst/>
          </a:prstGeom>
        </p:spPr>
        <p:txBody>
          <a:bodyPr anchor="b">
            <a:normAutofit/>
          </a:bodyPr>
          <a:lstStyle>
            <a:lvl1pPr marL="0" indent="0">
              <a:lnSpc>
                <a:spcPct val="100000"/>
              </a:lnSpc>
              <a:buNone/>
              <a:defRPr sz="2800" b="1">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17" name="タイトル 1">
            <a:extLst>
              <a:ext uri="{FF2B5EF4-FFF2-40B4-BE49-F238E27FC236}">
                <a16:creationId xmlns:a16="http://schemas.microsoft.com/office/drawing/2014/main" id="{7454E318-CEDD-460E-8A04-ED07067EE2E1}"/>
              </a:ext>
            </a:extLst>
          </p:cNvPr>
          <p:cNvSpPr>
            <a:spLocks noGrp="1"/>
          </p:cNvSpPr>
          <p:nvPr>
            <p:ph type="title" hasCustomPrompt="1"/>
          </p:nvPr>
        </p:nvSpPr>
        <p:spPr bwMode="white">
          <a:xfrm>
            <a:off x="369230" y="1"/>
            <a:ext cx="9749205" cy="680024"/>
          </a:xfrm>
          <a:prstGeom prst="rect">
            <a:avLst/>
          </a:prstGeom>
        </p:spPr>
        <p:txBody>
          <a:bodyPr anchor="ctr">
            <a:noAutofit/>
          </a:bodyPr>
          <a:lstStyle>
            <a:lvl1pPr>
              <a:defRPr sz="3600" b="1">
                <a:solidFill>
                  <a:schemeClr val="bg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コンテンツスライド</a:t>
            </a:r>
          </a:p>
        </p:txBody>
      </p:sp>
      <p:sp>
        <p:nvSpPr>
          <p:cNvPr id="18" name="テキスト プレースホルダー 2">
            <a:extLst>
              <a:ext uri="{FF2B5EF4-FFF2-40B4-BE49-F238E27FC236}">
                <a16:creationId xmlns:a16="http://schemas.microsoft.com/office/drawing/2014/main" id="{BE50CF62-B2C3-4368-90A6-083A19887A61}"/>
              </a:ext>
            </a:extLst>
          </p:cNvPr>
          <p:cNvSpPr>
            <a:spLocks noGrp="1"/>
          </p:cNvSpPr>
          <p:nvPr>
            <p:ph idx="12" hasCustomPrompt="1"/>
          </p:nvPr>
        </p:nvSpPr>
        <p:spPr>
          <a:xfrm>
            <a:off x="364148" y="1370775"/>
            <a:ext cx="11462033" cy="4937759"/>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432000" indent="-144000">
              <a:lnSpc>
                <a:spcPct val="120000"/>
              </a:lnSpc>
              <a:spcBef>
                <a:spcPts val="0"/>
              </a:spcBef>
              <a:defRPr sz="1900">
                <a:latin typeface="+mn-ea"/>
                <a:ea typeface="+mn-ea"/>
              </a:defRPr>
            </a:lvl2pPr>
            <a:lvl3pPr marL="684000" indent="0">
              <a:lnSpc>
                <a:spcPct val="120000"/>
              </a:lnSpc>
              <a:spcBef>
                <a:spcPts val="0"/>
              </a:spcBef>
              <a:buFontTx/>
              <a:buNone/>
              <a:defRPr sz="1600">
                <a:latin typeface="+mn-ea"/>
                <a:ea typeface="+mn-ea"/>
              </a:defRPr>
            </a:lvl3pPr>
          </a:lstStyle>
          <a:p>
            <a:r>
              <a:rPr lang="ja-JP" altLang="en-US" dirty="0"/>
              <a:t>この文章はダミーです。文字の大きさ、量、字間、行間等を確認するために入れています。</a:t>
            </a:r>
            <a:br>
              <a:rPr lang="en-US" altLang="ja-JP" dirty="0"/>
            </a:br>
            <a:r>
              <a:rPr lang="ja-JP" altLang="en-US" dirty="0"/>
              <a:t>この文章はダミーです。文字の大きさ、量、字間、行間等を確認するために入れています。</a:t>
            </a:r>
          </a:p>
          <a:p>
            <a:pPr lvl="1"/>
            <a:r>
              <a:rPr lang="ja-JP" altLang="en-US" dirty="0"/>
              <a:t>この文章はダミーです。文字の大きさ、量、字間、行間等を確認するために入れています。この文章はダミーです。文字の大きさ、量、字間、行間等を確認するために入れています。この文章はダミーです。</a:t>
            </a:r>
            <a:endParaRPr lang="en-US" altLang="ja-JP" dirty="0"/>
          </a:p>
          <a:p>
            <a:pPr lvl="2"/>
            <a:r>
              <a:rPr lang="ja-JP" altLang="en-US" dirty="0"/>
              <a:t>この文章はダミーです。文字の大きさ、量、字間、行間等を確認するために入れています。</a:t>
            </a:r>
            <a:endParaRPr lang="en-US" altLang="ja-JP" dirty="0"/>
          </a:p>
          <a:p>
            <a:endParaRPr lang="en-US" altLang="ja-JP" dirty="0"/>
          </a:p>
          <a:p>
            <a:r>
              <a:rPr lang="ja-JP" altLang="en-US" dirty="0"/>
              <a:t>この文章はダミーです。文字の大きさ、量、字間、行間等を確認するために入れています。この文章はダミーです。文字の大きさ、量、字間、行間等を確認するために入れています。この文章はダミーです。</a:t>
            </a:r>
          </a:p>
          <a:p>
            <a:pPr lvl="1"/>
            <a:r>
              <a:rPr lang="ja-JP" altLang="en-US" dirty="0"/>
              <a:t>この文章はダミーです。文字の大きさ、量、字間、行間等を確認するために入れています。この文章はダミーです。文字の大きさ、量、字間、行間等を確認するために入れています。この文章はダミーです。</a:t>
            </a:r>
            <a:endParaRPr lang="en-US" altLang="ja-JP" dirty="0"/>
          </a:p>
        </p:txBody>
      </p:sp>
    </p:spTree>
    <p:extLst>
      <p:ext uri="{BB962C8B-B14F-4D97-AF65-F5344CB8AC3E}">
        <p14:creationId xmlns:p14="http://schemas.microsoft.com/office/powerpoint/2010/main" val="24859405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_5% wave_2 Columns">
    <p:spTree>
      <p:nvGrpSpPr>
        <p:cNvPr id="1" name=""/>
        <p:cNvGrpSpPr/>
        <p:nvPr/>
      </p:nvGrpSpPr>
      <p:grpSpPr>
        <a:xfrm>
          <a:off x="0" y="0"/>
          <a:ext cx="0" cy="0"/>
          <a:chOff x="0" y="0"/>
          <a:chExt cx="0" cy="0"/>
        </a:xfrm>
      </p:grpSpPr>
      <p:pic>
        <p:nvPicPr>
          <p:cNvPr id="17" name="図 16">
            <a:extLst>
              <a:ext uri="{FF2B5EF4-FFF2-40B4-BE49-F238E27FC236}">
                <a16:creationId xmlns:a16="http://schemas.microsoft.com/office/drawing/2014/main" id="{81417F69-0A70-47D3-8E0E-9B6CFB34068E}"/>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t="9879"/>
          <a:stretch/>
        </p:blipFill>
        <p:spPr>
          <a:xfrm>
            <a:off x="0" y="0"/>
            <a:ext cx="12192000" cy="618045"/>
          </a:xfrm>
          <a:prstGeom prst="rect">
            <a:avLst/>
          </a:prstGeom>
        </p:spPr>
      </p:pic>
      <p:sp>
        <p:nvSpPr>
          <p:cNvPr id="3" name="フッター プレースホルダー 2">
            <a:extLst>
              <a:ext uri="{FF2B5EF4-FFF2-40B4-BE49-F238E27FC236}">
                <a16:creationId xmlns:a16="http://schemas.microsoft.com/office/drawing/2014/main" id="{1AF269DB-B301-4366-AF1C-9A47E16E7E83}"/>
              </a:ext>
            </a:extLst>
          </p:cNvPr>
          <p:cNvSpPr>
            <a:spLocks noGrp="1"/>
          </p:cNvSpPr>
          <p:nvPr>
            <p:ph type="ftr" sz="quarter" idx="10"/>
          </p:nvPr>
        </p:nvSpPr>
        <p:spPr/>
        <p:txBody>
          <a:bodyPr/>
          <a:lstStyle/>
          <a:p>
            <a:r>
              <a:rPr lang="en-US" altLang="ja-JP"/>
              <a:t>Confidential</a:t>
            </a:r>
            <a:endParaRPr lang="ja-JP" altLang="en-US" dirty="0"/>
          </a:p>
        </p:txBody>
      </p:sp>
      <p:sp>
        <p:nvSpPr>
          <p:cNvPr id="4" name="スライド番号プレースホルダー 3">
            <a:extLst>
              <a:ext uri="{FF2B5EF4-FFF2-40B4-BE49-F238E27FC236}">
                <a16:creationId xmlns:a16="http://schemas.microsoft.com/office/drawing/2014/main" id="{73EA4D59-5D3F-4D5F-B808-A1C5570F0F1F}"/>
              </a:ext>
            </a:extLst>
          </p:cNvPr>
          <p:cNvSpPr>
            <a:spLocks noGrp="1"/>
          </p:cNvSpPr>
          <p:nvPr>
            <p:ph type="sldNum" sz="quarter" idx="11"/>
          </p:nvPr>
        </p:nvSpPr>
        <p:spPr/>
        <p:txBody>
          <a:bodyPr/>
          <a:lstStyle/>
          <a:p>
            <a:fld id="{4DDB3826-0314-483D-A5B2-FED695A8FBAA}" type="slidenum">
              <a:rPr lang="ja-JP" altLang="en-US" smtClean="0"/>
              <a:pPr/>
              <a:t>‹#›</a:t>
            </a:fld>
            <a:endParaRPr lang="ja-JP" altLang="en-US"/>
          </a:p>
        </p:txBody>
      </p:sp>
      <p:pic>
        <p:nvPicPr>
          <p:cNvPr id="6" name="図 5">
            <a:extLst>
              <a:ext uri="{FF2B5EF4-FFF2-40B4-BE49-F238E27FC236}">
                <a16:creationId xmlns:a16="http://schemas.microsoft.com/office/drawing/2014/main" id="{660471F8-0D17-4ADB-852B-2BB6455528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76514" y="135319"/>
            <a:ext cx="1541886" cy="341715"/>
          </a:xfrm>
          <a:prstGeom prst="rect">
            <a:avLst/>
          </a:prstGeom>
        </p:spPr>
      </p:pic>
      <p:sp>
        <p:nvSpPr>
          <p:cNvPr id="24" name="コンテンツ プレースホルダー 2">
            <a:extLst>
              <a:ext uri="{FF2B5EF4-FFF2-40B4-BE49-F238E27FC236}">
                <a16:creationId xmlns:a16="http://schemas.microsoft.com/office/drawing/2014/main" id="{2FB8BFFC-89D6-4EC7-9D2E-3C1431F5D21B}"/>
              </a:ext>
            </a:extLst>
          </p:cNvPr>
          <p:cNvSpPr>
            <a:spLocks noGrp="1"/>
          </p:cNvSpPr>
          <p:nvPr>
            <p:ph idx="1" hasCustomPrompt="1"/>
          </p:nvPr>
        </p:nvSpPr>
        <p:spPr>
          <a:xfrm>
            <a:off x="364148" y="820106"/>
            <a:ext cx="5607588" cy="550669"/>
          </a:xfrm>
          <a:prstGeom prst="rect">
            <a:avLst/>
          </a:prstGeom>
        </p:spPr>
        <p:txBody>
          <a:bodyPr anchor="b">
            <a:normAutofit/>
          </a:bodyPr>
          <a:lstStyle>
            <a:lvl1pPr marL="0" indent="0">
              <a:lnSpc>
                <a:spcPct val="100000"/>
              </a:lnSpc>
              <a:buNone/>
              <a:defRPr sz="2800" b="1">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25" name="テキスト プレースホルダー 2">
            <a:extLst>
              <a:ext uri="{FF2B5EF4-FFF2-40B4-BE49-F238E27FC236}">
                <a16:creationId xmlns:a16="http://schemas.microsoft.com/office/drawing/2014/main" id="{2153E984-E91F-4AFD-BDF4-214ACCFB1E6E}"/>
              </a:ext>
            </a:extLst>
          </p:cNvPr>
          <p:cNvSpPr>
            <a:spLocks noGrp="1"/>
          </p:cNvSpPr>
          <p:nvPr>
            <p:ph idx="12" hasCustomPrompt="1"/>
          </p:nvPr>
        </p:nvSpPr>
        <p:spPr>
          <a:xfrm>
            <a:off x="363821" y="1369126"/>
            <a:ext cx="5607916" cy="4937759"/>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n-ea"/>
                <a:ea typeface="+mn-ea"/>
                <a:cs typeface="Arial" panose="020B0604020202020204" pitchFamily="34" charset="0"/>
              </a:defRPr>
            </a:lvl1pPr>
            <a:lvl2pPr marL="432000" indent="-144000">
              <a:lnSpc>
                <a:spcPct val="120000"/>
              </a:lnSpc>
              <a:spcBef>
                <a:spcPts val="0"/>
              </a:spcBef>
              <a:defRPr sz="1900">
                <a:latin typeface="+mn-ea"/>
                <a:ea typeface="+mn-ea"/>
              </a:defRPr>
            </a:lvl2pPr>
            <a:lvl3pPr marL="684000" indent="0">
              <a:lnSpc>
                <a:spcPct val="120000"/>
              </a:lnSpc>
              <a:spcBef>
                <a:spcPts val="0"/>
              </a:spcBef>
              <a:buFontTx/>
              <a:buNone/>
              <a:defRPr sz="1600">
                <a:latin typeface="+mn-ea"/>
                <a:ea typeface="+mn-ea"/>
              </a:defRPr>
            </a:lvl3pPr>
          </a:lstStyle>
          <a:p>
            <a:r>
              <a:rPr lang="ja-JP" altLang="en-US" dirty="0"/>
              <a:t>この文章はダミーです。文字の大きさ、量、字間、行間等を確認するために入れています。この文章はダミーです。文字の大きさ、量、字間、行間等を確認するために入れています。</a:t>
            </a:r>
          </a:p>
          <a:p>
            <a:pPr lvl="1"/>
            <a:r>
              <a:rPr lang="ja-JP" altLang="en-US" dirty="0"/>
              <a:t>この文章はダミーです。文字の大きさ、量、字間、行間等を確認するために入れています。</a:t>
            </a:r>
            <a:endParaRPr lang="en-US" altLang="ja-JP" dirty="0"/>
          </a:p>
          <a:p>
            <a:pPr lvl="2"/>
            <a:r>
              <a:rPr lang="ja-JP" altLang="en-US" dirty="0"/>
              <a:t>たとえば、一致する表紙、ヘッダー、サイドバーを追加できます。</a:t>
            </a:r>
            <a:endParaRPr lang="en-US" altLang="ja-JP" dirty="0"/>
          </a:p>
          <a:p>
            <a:pPr lvl="1"/>
            <a:r>
              <a:rPr lang="ja-JP" altLang="en-US" dirty="0"/>
              <a:t>この文章はダミーです。文字の大きさ、量、字間、行間等を確認するために入れています。</a:t>
            </a:r>
          </a:p>
        </p:txBody>
      </p:sp>
      <p:sp>
        <p:nvSpPr>
          <p:cNvPr id="26" name="コンテンツ プレースホルダー 2">
            <a:extLst>
              <a:ext uri="{FF2B5EF4-FFF2-40B4-BE49-F238E27FC236}">
                <a16:creationId xmlns:a16="http://schemas.microsoft.com/office/drawing/2014/main" id="{F350B167-D5DF-457E-BD31-7F4D1895C934}"/>
              </a:ext>
            </a:extLst>
          </p:cNvPr>
          <p:cNvSpPr>
            <a:spLocks noGrp="1"/>
          </p:cNvSpPr>
          <p:nvPr>
            <p:ph idx="14" hasCustomPrompt="1"/>
          </p:nvPr>
        </p:nvSpPr>
        <p:spPr>
          <a:xfrm>
            <a:off x="6217547" y="818456"/>
            <a:ext cx="5607588" cy="550669"/>
          </a:xfrm>
          <a:prstGeom prst="rect">
            <a:avLst/>
          </a:prstGeom>
        </p:spPr>
        <p:txBody>
          <a:bodyPr anchor="b">
            <a:normAutofit/>
          </a:bodyPr>
          <a:lstStyle>
            <a:lvl1pPr marL="0" indent="0">
              <a:lnSpc>
                <a:spcPct val="100000"/>
              </a:lnSpc>
              <a:buNone/>
              <a:defRPr sz="2800" b="1">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33" name="タイトル 1">
            <a:extLst>
              <a:ext uri="{FF2B5EF4-FFF2-40B4-BE49-F238E27FC236}">
                <a16:creationId xmlns:a16="http://schemas.microsoft.com/office/drawing/2014/main" id="{F4BE8EF2-78A2-44D2-AE52-4FB0AC2095D2}"/>
              </a:ext>
            </a:extLst>
          </p:cNvPr>
          <p:cNvSpPr>
            <a:spLocks noGrp="1"/>
          </p:cNvSpPr>
          <p:nvPr>
            <p:ph type="title" hasCustomPrompt="1"/>
          </p:nvPr>
        </p:nvSpPr>
        <p:spPr bwMode="white">
          <a:xfrm>
            <a:off x="369230" y="1"/>
            <a:ext cx="9749205" cy="680024"/>
          </a:xfrm>
          <a:prstGeom prst="rect">
            <a:avLst/>
          </a:prstGeom>
        </p:spPr>
        <p:txBody>
          <a:bodyPr anchor="ctr">
            <a:noAutofit/>
          </a:bodyPr>
          <a:lstStyle>
            <a:lvl1pPr>
              <a:defRPr sz="3600" b="1">
                <a:solidFill>
                  <a:schemeClr val="bg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コンテンツスライド</a:t>
            </a:r>
          </a:p>
        </p:txBody>
      </p:sp>
      <p:sp>
        <p:nvSpPr>
          <p:cNvPr id="11" name="テキスト プレースホルダー 2">
            <a:extLst>
              <a:ext uri="{FF2B5EF4-FFF2-40B4-BE49-F238E27FC236}">
                <a16:creationId xmlns:a16="http://schemas.microsoft.com/office/drawing/2014/main" id="{1217DC78-8FCD-4C5F-83F4-538B04CFF3FA}"/>
              </a:ext>
            </a:extLst>
          </p:cNvPr>
          <p:cNvSpPr>
            <a:spLocks noGrp="1"/>
          </p:cNvSpPr>
          <p:nvPr>
            <p:ph idx="15" hasCustomPrompt="1"/>
          </p:nvPr>
        </p:nvSpPr>
        <p:spPr>
          <a:xfrm>
            <a:off x="6217547" y="1383666"/>
            <a:ext cx="5607916" cy="4937759"/>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n-ea"/>
                <a:ea typeface="+mn-ea"/>
                <a:cs typeface="Arial" panose="020B0604020202020204" pitchFamily="34" charset="0"/>
              </a:defRPr>
            </a:lvl1pPr>
            <a:lvl2pPr marL="432000" indent="-144000">
              <a:lnSpc>
                <a:spcPct val="120000"/>
              </a:lnSpc>
              <a:spcBef>
                <a:spcPts val="0"/>
              </a:spcBef>
              <a:defRPr sz="1900">
                <a:latin typeface="+mn-ea"/>
                <a:ea typeface="+mn-ea"/>
              </a:defRPr>
            </a:lvl2pPr>
            <a:lvl3pPr marL="684000" indent="0">
              <a:lnSpc>
                <a:spcPct val="120000"/>
              </a:lnSpc>
              <a:spcBef>
                <a:spcPts val="0"/>
              </a:spcBef>
              <a:buFontTx/>
              <a:buNone/>
              <a:defRPr sz="1600">
                <a:latin typeface="+mn-ea"/>
                <a:ea typeface="+mn-ea"/>
              </a:defRPr>
            </a:lvl3pPr>
          </a:lstStyle>
          <a:p>
            <a:r>
              <a:rPr lang="ja-JP" altLang="en-US" dirty="0"/>
              <a:t>この文章はダミーです。文字の大きさ、量、字間、行間等を確認するために入れています。この文章はダミーです。文字の大きさ、量、字間、行間等を確認するために入れています。</a:t>
            </a:r>
          </a:p>
          <a:p>
            <a:pPr lvl="1"/>
            <a:r>
              <a:rPr lang="ja-JP" altLang="en-US" dirty="0"/>
              <a:t>この文章はダミーです。文字の大きさ、量、字間、行間等を確認するために入れています。</a:t>
            </a:r>
            <a:endParaRPr lang="en-US" altLang="ja-JP" dirty="0"/>
          </a:p>
          <a:p>
            <a:pPr lvl="2"/>
            <a:r>
              <a:rPr lang="ja-JP" altLang="en-US" dirty="0"/>
              <a:t>たとえば、一致する表紙、ヘッダー、サイドバーを追加できます。</a:t>
            </a:r>
            <a:endParaRPr lang="en-US" altLang="ja-JP" dirty="0"/>
          </a:p>
          <a:p>
            <a:pPr lvl="1"/>
            <a:r>
              <a:rPr lang="ja-JP" altLang="en-US" dirty="0"/>
              <a:t>この文章はダミーです。文字の大きさ、量、字間、行間等を確認するために入れています。</a:t>
            </a:r>
          </a:p>
        </p:txBody>
      </p:sp>
    </p:spTree>
    <p:extLst>
      <p:ext uri="{BB962C8B-B14F-4D97-AF65-F5344CB8AC3E}">
        <p14:creationId xmlns:p14="http://schemas.microsoft.com/office/powerpoint/2010/main" val="24319227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Full Wave">
    <p:spTree>
      <p:nvGrpSpPr>
        <p:cNvPr id="1" name=""/>
        <p:cNvGrpSpPr/>
        <p:nvPr/>
      </p:nvGrpSpPr>
      <p:grpSpPr>
        <a:xfrm>
          <a:off x="0" y="0"/>
          <a:ext cx="0" cy="0"/>
          <a:chOff x="0" y="0"/>
          <a:chExt cx="0" cy="0"/>
        </a:xfrm>
      </p:grpSpPr>
      <p:pic>
        <p:nvPicPr>
          <p:cNvPr id="12" name="図 11" descr="海洋生物, 食品, 星 が含まれている画像&#10;&#10;自動的に生成された説明">
            <a:extLst>
              <a:ext uri="{FF2B5EF4-FFF2-40B4-BE49-F238E27FC236}">
                <a16:creationId xmlns:a16="http://schemas.microsoft.com/office/drawing/2014/main" id="{86AB296D-EB96-4431-8DD5-F672C54CC78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1" name="グラフィックス 10">
            <a:extLst>
              <a:ext uri="{FF2B5EF4-FFF2-40B4-BE49-F238E27FC236}">
                <a16:creationId xmlns:a16="http://schemas.microsoft.com/office/drawing/2014/main" id="{25711312-0FC5-4049-BD00-0D89B298113B}"/>
              </a:ext>
            </a:extLst>
          </p:cNvPr>
          <p:cNvPicPr>
            <a:picLocks noChangeAspect="1"/>
          </p:cNvPicPr>
          <p:nvPr userDrawn="1"/>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315" y="-315090"/>
            <a:ext cx="2474312" cy="1748474"/>
          </a:xfrm>
          <a:prstGeom prst="rect">
            <a:avLst/>
          </a:prstGeom>
        </p:spPr>
      </p:pic>
      <p:sp>
        <p:nvSpPr>
          <p:cNvPr id="3" name="フッター プレースホルダー 2">
            <a:extLst>
              <a:ext uri="{FF2B5EF4-FFF2-40B4-BE49-F238E27FC236}">
                <a16:creationId xmlns:a16="http://schemas.microsoft.com/office/drawing/2014/main" id="{41E52866-655F-4043-87F3-8A86CD2DEAE6}"/>
              </a:ext>
            </a:extLst>
          </p:cNvPr>
          <p:cNvSpPr>
            <a:spLocks noGrp="1"/>
          </p:cNvSpPr>
          <p:nvPr>
            <p:ph type="ftr" sz="quarter" idx="10"/>
          </p:nvPr>
        </p:nvSpPr>
        <p:spPr bwMode="white"/>
        <p:txBody>
          <a:bodyPr/>
          <a:lstStyle/>
          <a:p>
            <a:r>
              <a:rPr lang="en-US" altLang="ja-JP"/>
              <a:t>Confidential</a:t>
            </a:r>
            <a:endParaRPr lang="ja-JP" altLang="en-US" dirty="0"/>
          </a:p>
        </p:txBody>
      </p:sp>
      <p:sp>
        <p:nvSpPr>
          <p:cNvPr id="18" name="タイトル 1">
            <a:extLst>
              <a:ext uri="{FF2B5EF4-FFF2-40B4-BE49-F238E27FC236}">
                <a16:creationId xmlns:a16="http://schemas.microsoft.com/office/drawing/2014/main" id="{8CB3A241-2686-425C-A9E6-624C9D68E497}"/>
              </a:ext>
            </a:extLst>
          </p:cNvPr>
          <p:cNvSpPr>
            <a:spLocks noGrp="1"/>
          </p:cNvSpPr>
          <p:nvPr>
            <p:ph type="ctrTitle" hasCustomPrompt="1"/>
          </p:nvPr>
        </p:nvSpPr>
        <p:spPr bwMode="white">
          <a:xfrm>
            <a:off x="1460875" y="1783985"/>
            <a:ext cx="9264945" cy="2048082"/>
          </a:xfrm>
          <a:prstGeom prst="rect">
            <a:avLst/>
          </a:prstGeom>
        </p:spPr>
        <p:txBody>
          <a:bodyPr anchor="ctr">
            <a:noAutofit/>
          </a:bodyPr>
          <a:lstStyle>
            <a:lvl1pPr algn="l">
              <a:lnSpc>
                <a:spcPct val="90000"/>
              </a:lnSpc>
              <a:defRPr sz="6400" b="1">
                <a:solidFill>
                  <a:schemeClr val="bg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タイトル</a:t>
            </a:r>
            <a:br>
              <a:rPr kumimoji="1" lang="en-US" altLang="ja-JP" dirty="0"/>
            </a:br>
            <a:r>
              <a:rPr kumimoji="1" lang="ja-JP" altLang="en-US" dirty="0"/>
              <a:t>スライド</a:t>
            </a:r>
          </a:p>
        </p:txBody>
      </p:sp>
      <p:sp>
        <p:nvSpPr>
          <p:cNvPr id="10" name="字幕 2">
            <a:extLst>
              <a:ext uri="{FF2B5EF4-FFF2-40B4-BE49-F238E27FC236}">
                <a16:creationId xmlns:a16="http://schemas.microsoft.com/office/drawing/2014/main" id="{EBD65580-0FDB-41AB-A890-D114DEE3D2C3}"/>
              </a:ext>
            </a:extLst>
          </p:cNvPr>
          <p:cNvSpPr>
            <a:spLocks noGrp="1"/>
          </p:cNvSpPr>
          <p:nvPr>
            <p:ph type="subTitle" idx="1" hasCustomPrompt="1"/>
          </p:nvPr>
        </p:nvSpPr>
        <p:spPr bwMode="white">
          <a:xfrm>
            <a:off x="1526785" y="3913265"/>
            <a:ext cx="9196777" cy="547897"/>
          </a:xfrm>
          <a:prstGeom prst="rect">
            <a:avLst/>
          </a:prstGeom>
        </p:spPr>
        <p:txBody>
          <a:bodyPr>
            <a:noAutofit/>
          </a:bodyPr>
          <a:lstStyle>
            <a:lvl1pPr marL="0" indent="0" algn="l">
              <a:lnSpc>
                <a:spcPct val="90000"/>
              </a:lnSpc>
              <a:buNone/>
              <a:defRPr sz="3600" b="1">
                <a:solidFill>
                  <a:schemeClr val="bg1"/>
                </a:solidFill>
                <a:latin typeface="Meiryo UI" panose="020B0604030504040204" pitchFamily="50" charset="-128"/>
                <a:ea typeface="Meiryo UI" panose="020B0604030504040204" pitchFamily="50" charset="-128"/>
                <a:cs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kumimoji="1" lang="ja-JP" altLang="en-US" dirty="0"/>
              <a:t>サブタイトル</a:t>
            </a:r>
          </a:p>
        </p:txBody>
      </p:sp>
      <p:sp>
        <p:nvSpPr>
          <p:cNvPr id="13" name="テキスト プレースホルダー 2">
            <a:extLst>
              <a:ext uri="{FF2B5EF4-FFF2-40B4-BE49-F238E27FC236}">
                <a16:creationId xmlns:a16="http://schemas.microsoft.com/office/drawing/2014/main" id="{3FAAA81D-D26C-41BA-8DA3-D8511ADAD622}"/>
              </a:ext>
            </a:extLst>
          </p:cNvPr>
          <p:cNvSpPr>
            <a:spLocks noGrp="1"/>
          </p:cNvSpPr>
          <p:nvPr>
            <p:ph type="body" sz="quarter" idx="11" hasCustomPrompt="1"/>
          </p:nvPr>
        </p:nvSpPr>
        <p:spPr bwMode="white">
          <a:xfrm>
            <a:off x="1526784" y="5172075"/>
            <a:ext cx="9196777" cy="402129"/>
          </a:xfrm>
          <a:prstGeom prst="rect">
            <a:avLst/>
          </a:prstGeom>
        </p:spPr>
        <p:txBody>
          <a:bodyPr/>
          <a:lstStyle>
            <a:lvl1pPr marL="0" indent="0">
              <a:lnSpc>
                <a:spcPct val="90000"/>
              </a:lnSpc>
              <a:buNone/>
              <a:defRPr sz="2200" b="1">
                <a:solidFill>
                  <a:schemeClr val="bg1"/>
                </a:solidFill>
                <a:latin typeface="+mn-ea"/>
                <a:ea typeface="+mn-ea"/>
              </a:defRPr>
            </a:lvl1pPr>
          </a:lstStyle>
          <a:p>
            <a:pPr lvl="0"/>
            <a:r>
              <a:rPr kumimoji="1" lang="ja-JP" altLang="en-US" dirty="0"/>
              <a:t>部署名</a:t>
            </a:r>
          </a:p>
        </p:txBody>
      </p:sp>
      <p:sp>
        <p:nvSpPr>
          <p:cNvPr id="14" name="テキスト プレースホルダー 2">
            <a:extLst>
              <a:ext uri="{FF2B5EF4-FFF2-40B4-BE49-F238E27FC236}">
                <a16:creationId xmlns:a16="http://schemas.microsoft.com/office/drawing/2014/main" id="{6E61A1DD-1E3E-4A18-8ADB-95C46AD066E6}"/>
              </a:ext>
            </a:extLst>
          </p:cNvPr>
          <p:cNvSpPr>
            <a:spLocks noGrp="1"/>
          </p:cNvSpPr>
          <p:nvPr>
            <p:ph type="body" sz="quarter" idx="12" hasCustomPrompt="1"/>
          </p:nvPr>
        </p:nvSpPr>
        <p:spPr bwMode="white">
          <a:xfrm>
            <a:off x="1526785" y="5511801"/>
            <a:ext cx="9196776" cy="402130"/>
          </a:xfrm>
          <a:prstGeom prst="rect">
            <a:avLst/>
          </a:prstGeom>
        </p:spPr>
        <p:txBody>
          <a:bodyPr/>
          <a:lstStyle>
            <a:lvl1pPr marL="0" indent="0">
              <a:lnSpc>
                <a:spcPct val="90000"/>
              </a:lnSpc>
              <a:buNone/>
              <a:defRPr sz="2200" b="1">
                <a:solidFill>
                  <a:schemeClr val="bg1"/>
                </a:solidFill>
                <a:latin typeface="+mn-ea"/>
                <a:ea typeface="+mn-ea"/>
              </a:defRPr>
            </a:lvl1pPr>
          </a:lstStyle>
          <a:p>
            <a:pPr lvl="0"/>
            <a:r>
              <a:rPr kumimoji="1" lang="ja-JP" altLang="en-US" dirty="0"/>
              <a:t>プレセンター名</a:t>
            </a:r>
          </a:p>
        </p:txBody>
      </p:sp>
      <p:sp>
        <p:nvSpPr>
          <p:cNvPr id="15" name="テキスト プレースホルダー 2">
            <a:extLst>
              <a:ext uri="{FF2B5EF4-FFF2-40B4-BE49-F238E27FC236}">
                <a16:creationId xmlns:a16="http://schemas.microsoft.com/office/drawing/2014/main" id="{9D30761C-4862-43FC-B8CC-0DD497D80CD6}"/>
              </a:ext>
            </a:extLst>
          </p:cNvPr>
          <p:cNvSpPr>
            <a:spLocks noGrp="1"/>
          </p:cNvSpPr>
          <p:nvPr>
            <p:ph type="body" sz="quarter" idx="13" hasCustomPrompt="1"/>
          </p:nvPr>
        </p:nvSpPr>
        <p:spPr bwMode="white">
          <a:xfrm>
            <a:off x="1526785" y="6191076"/>
            <a:ext cx="9196776" cy="402129"/>
          </a:xfrm>
          <a:prstGeom prst="rect">
            <a:avLst/>
          </a:prstGeom>
        </p:spPr>
        <p:txBody>
          <a:bodyPr/>
          <a:lstStyle>
            <a:lvl1pPr marL="0" indent="0">
              <a:lnSpc>
                <a:spcPct val="90000"/>
              </a:lnSpc>
              <a:buNone/>
              <a:defRPr sz="2200" b="1">
                <a:solidFill>
                  <a:schemeClr val="bg1"/>
                </a:solidFill>
                <a:latin typeface="+mn-ea"/>
                <a:ea typeface="+mn-ea"/>
              </a:defRPr>
            </a:lvl1pPr>
          </a:lstStyle>
          <a:p>
            <a:pPr lvl="0"/>
            <a:r>
              <a:rPr kumimoji="1" lang="ja-JP" altLang="en-US" dirty="0"/>
              <a:t>日付</a:t>
            </a:r>
          </a:p>
        </p:txBody>
      </p:sp>
    </p:spTree>
    <p:extLst>
      <p:ext uri="{BB962C8B-B14F-4D97-AF65-F5344CB8AC3E}">
        <p14:creationId xmlns:p14="http://schemas.microsoft.com/office/powerpoint/2010/main" val="1143089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_5% wave_1 Column">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1AF269DB-B301-4366-AF1C-9A47E16E7E83}"/>
              </a:ext>
            </a:extLst>
          </p:cNvPr>
          <p:cNvSpPr>
            <a:spLocks noGrp="1"/>
          </p:cNvSpPr>
          <p:nvPr>
            <p:ph type="ftr" sz="quarter" idx="10"/>
          </p:nvPr>
        </p:nvSpPr>
        <p:spPr/>
        <p:txBody>
          <a:bodyPr/>
          <a:lstStyle/>
          <a:p>
            <a:r>
              <a:rPr lang="en-US" altLang="ja-JP"/>
              <a:t>Confidential</a:t>
            </a:r>
            <a:endParaRPr lang="ja-JP" altLang="en-US" dirty="0"/>
          </a:p>
        </p:txBody>
      </p:sp>
      <p:sp>
        <p:nvSpPr>
          <p:cNvPr id="4" name="スライド番号プレースホルダー 3">
            <a:extLst>
              <a:ext uri="{FF2B5EF4-FFF2-40B4-BE49-F238E27FC236}">
                <a16:creationId xmlns:a16="http://schemas.microsoft.com/office/drawing/2014/main" id="{73EA4D59-5D3F-4D5F-B808-A1C5570F0F1F}"/>
              </a:ext>
            </a:extLst>
          </p:cNvPr>
          <p:cNvSpPr>
            <a:spLocks noGrp="1"/>
          </p:cNvSpPr>
          <p:nvPr>
            <p:ph type="sldNum" sz="quarter" idx="11"/>
          </p:nvPr>
        </p:nvSpPr>
        <p:spPr/>
        <p:txBody>
          <a:bodyPr/>
          <a:lstStyle/>
          <a:p>
            <a:fld id="{4DDB3826-0314-483D-A5B2-FED695A8FBAA}" type="slidenum">
              <a:rPr lang="ja-JP" altLang="en-US" smtClean="0"/>
              <a:pPr/>
              <a:t>‹#›</a:t>
            </a:fld>
            <a:endParaRPr lang="ja-JP" altLang="en-US"/>
          </a:p>
        </p:txBody>
      </p:sp>
      <p:pic>
        <p:nvPicPr>
          <p:cNvPr id="5" name="図 4">
            <a:extLst>
              <a:ext uri="{FF2B5EF4-FFF2-40B4-BE49-F238E27FC236}">
                <a16:creationId xmlns:a16="http://schemas.microsoft.com/office/drawing/2014/main" id="{1DB7A169-778B-436F-8A4A-39870FD0208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691"/>
            <a:ext cx="12192000" cy="623736"/>
          </a:xfrm>
          <a:prstGeom prst="rect">
            <a:avLst/>
          </a:prstGeom>
        </p:spPr>
      </p:pic>
      <p:pic>
        <p:nvPicPr>
          <p:cNvPr id="6" name="図 5">
            <a:extLst>
              <a:ext uri="{FF2B5EF4-FFF2-40B4-BE49-F238E27FC236}">
                <a16:creationId xmlns:a16="http://schemas.microsoft.com/office/drawing/2014/main" id="{2B9939C7-6A74-426F-83FB-626D8F3B0EF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76514" y="135319"/>
            <a:ext cx="1541886" cy="341715"/>
          </a:xfrm>
          <a:prstGeom prst="rect">
            <a:avLst/>
          </a:prstGeom>
        </p:spPr>
      </p:pic>
      <p:sp>
        <p:nvSpPr>
          <p:cNvPr id="21" name="コンテンツ プレースホルダー 2">
            <a:extLst>
              <a:ext uri="{FF2B5EF4-FFF2-40B4-BE49-F238E27FC236}">
                <a16:creationId xmlns:a16="http://schemas.microsoft.com/office/drawing/2014/main" id="{7D52A849-B5F0-4855-9FE5-492C69F78091}"/>
              </a:ext>
            </a:extLst>
          </p:cNvPr>
          <p:cNvSpPr>
            <a:spLocks noGrp="1"/>
          </p:cNvSpPr>
          <p:nvPr>
            <p:ph idx="1" hasCustomPrompt="1"/>
          </p:nvPr>
        </p:nvSpPr>
        <p:spPr>
          <a:xfrm>
            <a:off x="364465" y="820106"/>
            <a:ext cx="11462033" cy="550669"/>
          </a:xfrm>
          <a:prstGeom prst="rect">
            <a:avLst/>
          </a:prstGeom>
        </p:spPr>
        <p:txBody>
          <a:bodyPr anchor="b">
            <a:normAutofit/>
          </a:bodyPr>
          <a:lstStyle>
            <a:lvl1pPr marL="0" indent="0">
              <a:lnSpc>
                <a:spcPct val="100000"/>
              </a:lnSpc>
              <a:buNone/>
              <a:defRPr sz="2800" b="1">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22" name="タイトル 1">
            <a:extLst>
              <a:ext uri="{FF2B5EF4-FFF2-40B4-BE49-F238E27FC236}">
                <a16:creationId xmlns:a16="http://schemas.microsoft.com/office/drawing/2014/main" id="{DC86A9D1-14D9-46CB-94D0-99C78B70211E}"/>
              </a:ext>
            </a:extLst>
          </p:cNvPr>
          <p:cNvSpPr>
            <a:spLocks noGrp="1"/>
          </p:cNvSpPr>
          <p:nvPr>
            <p:ph type="title" hasCustomPrompt="1"/>
          </p:nvPr>
        </p:nvSpPr>
        <p:spPr bwMode="white">
          <a:xfrm>
            <a:off x="369230" y="1"/>
            <a:ext cx="9749205" cy="680024"/>
          </a:xfrm>
          <a:prstGeom prst="rect">
            <a:avLst/>
          </a:prstGeom>
        </p:spPr>
        <p:txBody>
          <a:bodyPr anchor="ctr">
            <a:noAutofit/>
          </a:bodyPr>
          <a:lstStyle>
            <a:lvl1pPr>
              <a:defRPr sz="3600" b="1">
                <a:solidFill>
                  <a:schemeClr val="bg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コンテンツスライド</a:t>
            </a:r>
          </a:p>
        </p:txBody>
      </p:sp>
      <p:sp>
        <p:nvSpPr>
          <p:cNvPr id="23" name="テキスト プレースホルダー 2">
            <a:extLst>
              <a:ext uri="{FF2B5EF4-FFF2-40B4-BE49-F238E27FC236}">
                <a16:creationId xmlns:a16="http://schemas.microsoft.com/office/drawing/2014/main" id="{694DE4D8-C3F8-4218-8C5F-B855D6CA6222}"/>
              </a:ext>
            </a:extLst>
          </p:cNvPr>
          <p:cNvSpPr>
            <a:spLocks noGrp="1"/>
          </p:cNvSpPr>
          <p:nvPr>
            <p:ph idx="12" hasCustomPrompt="1"/>
          </p:nvPr>
        </p:nvSpPr>
        <p:spPr>
          <a:xfrm>
            <a:off x="364148" y="1370775"/>
            <a:ext cx="11462033" cy="4937759"/>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432000" indent="-144000">
              <a:lnSpc>
                <a:spcPct val="120000"/>
              </a:lnSpc>
              <a:spcBef>
                <a:spcPts val="0"/>
              </a:spcBef>
              <a:defRPr sz="1900">
                <a:latin typeface="+mn-ea"/>
                <a:ea typeface="+mn-ea"/>
              </a:defRPr>
            </a:lvl2pPr>
            <a:lvl3pPr marL="684000" indent="0">
              <a:lnSpc>
                <a:spcPct val="120000"/>
              </a:lnSpc>
              <a:spcBef>
                <a:spcPts val="0"/>
              </a:spcBef>
              <a:buFontTx/>
              <a:buNone/>
              <a:defRPr sz="1600">
                <a:latin typeface="+mn-ea"/>
                <a:ea typeface="+mn-ea"/>
              </a:defRPr>
            </a:lvl3pPr>
          </a:lstStyle>
          <a:p>
            <a:r>
              <a:rPr lang="ja-JP" altLang="en-US" dirty="0"/>
              <a:t>この文章はダミーです。文字の大きさ、量、字間、行間等を確認するために入れています。</a:t>
            </a:r>
            <a:br>
              <a:rPr lang="en-US" altLang="ja-JP" dirty="0"/>
            </a:br>
            <a:r>
              <a:rPr lang="ja-JP" altLang="en-US" dirty="0"/>
              <a:t>この文章はダミーです。文字の大きさ、量、字間、行間等を確認するために入れています。</a:t>
            </a:r>
          </a:p>
          <a:p>
            <a:pPr lvl="1"/>
            <a:r>
              <a:rPr lang="ja-JP" altLang="en-US" dirty="0"/>
              <a:t>この文章はダミーです。文字の大きさ、量、字間、行間等を確認するために入れています。この文章はダミーです。文字の大きさ、量、字間、行間等を確認するために入れています。この文章はダミーです。</a:t>
            </a:r>
            <a:endParaRPr lang="en-US" altLang="ja-JP" dirty="0"/>
          </a:p>
          <a:p>
            <a:pPr lvl="2"/>
            <a:r>
              <a:rPr lang="ja-JP" altLang="en-US" dirty="0"/>
              <a:t>この文章はダミーです。文字の大きさ、量、字間、行間等を確認するために入れています。</a:t>
            </a:r>
            <a:endParaRPr lang="en-US" altLang="ja-JP" dirty="0"/>
          </a:p>
          <a:p>
            <a:endParaRPr lang="en-US" altLang="ja-JP" dirty="0"/>
          </a:p>
          <a:p>
            <a:r>
              <a:rPr lang="ja-JP" altLang="en-US" dirty="0"/>
              <a:t>この文章はダミーです。文字の大きさ、量、字間、行間等を確認するために入れています。この文章はダミーです。文字の大きさ、量、字間、行間等を確認するために入れています。この文章はダミーです。</a:t>
            </a:r>
          </a:p>
          <a:p>
            <a:pPr lvl="1"/>
            <a:r>
              <a:rPr lang="ja-JP" altLang="en-US" dirty="0"/>
              <a:t>この文章はダミーです。文字の大きさ、量、字間、行間等を確認するために入れています。この文章はダミーです。文字の大きさ、量、字間、行間等を確認するために入れています。この文章はダミーです。</a:t>
            </a:r>
            <a:endParaRPr lang="en-US" altLang="ja-JP" dirty="0"/>
          </a:p>
        </p:txBody>
      </p:sp>
    </p:spTree>
    <p:extLst>
      <p:ext uri="{BB962C8B-B14F-4D97-AF65-F5344CB8AC3E}">
        <p14:creationId xmlns:p14="http://schemas.microsoft.com/office/powerpoint/2010/main" val="11909959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_0% Wave_1 Column">
    <p:bg>
      <p:bgRef idx="1001">
        <a:schemeClr val="bg1"/>
      </p:bgRef>
    </p:bg>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69B687E0-412D-4ADE-B45C-740652011858}"/>
              </a:ext>
            </a:extLst>
          </p:cNvPr>
          <p:cNvSpPr>
            <a:spLocks noGrp="1"/>
          </p:cNvSpPr>
          <p:nvPr>
            <p:ph type="ftr" sz="quarter" idx="10"/>
          </p:nvPr>
        </p:nvSpPr>
        <p:spPr/>
        <p:txBody>
          <a:bodyPr/>
          <a:lstStyle>
            <a:lvl1pPr>
              <a:defRPr>
                <a:solidFill>
                  <a:srgbClr val="898989"/>
                </a:solidFill>
              </a:defRPr>
            </a:lvl1pPr>
          </a:lstStyle>
          <a:p>
            <a:r>
              <a:rPr lang="en-US" altLang="ja-JP"/>
              <a:t>Confidential</a:t>
            </a:r>
            <a:endParaRPr lang="ja-JP" altLang="en-US" dirty="0"/>
          </a:p>
        </p:txBody>
      </p:sp>
      <p:sp>
        <p:nvSpPr>
          <p:cNvPr id="4" name="スライド番号プレースホルダー 3">
            <a:extLst>
              <a:ext uri="{FF2B5EF4-FFF2-40B4-BE49-F238E27FC236}">
                <a16:creationId xmlns:a16="http://schemas.microsoft.com/office/drawing/2014/main" id="{1D77DE19-EF2D-4A20-AAFF-C0D646B5D8F1}"/>
              </a:ext>
            </a:extLst>
          </p:cNvPr>
          <p:cNvSpPr>
            <a:spLocks noGrp="1"/>
          </p:cNvSpPr>
          <p:nvPr>
            <p:ph type="sldNum" sz="quarter" idx="11"/>
          </p:nvPr>
        </p:nvSpPr>
        <p:spPr/>
        <p:txBody>
          <a:bodyPr/>
          <a:lstStyle>
            <a:lvl1pPr>
              <a:defRPr>
                <a:solidFill>
                  <a:srgbClr val="898989"/>
                </a:solidFill>
              </a:defRPr>
            </a:lvl1pPr>
          </a:lstStyle>
          <a:p>
            <a:fld id="{4DDB3826-0314-483D-A5B2-FED695A8FBAA}" type="slidenum">
              <a:rPr lang="ja-JP" altLang="en-US" smtClean="0"/>
              <a:pPr/>
              <a:t>‹#›</a:t>
            </a:fld>
            <a:endParaRPr lang="ja-JP" altLang="en-US"/>
          </a:p>
        </p:txBody>
      </p:sp>
      <p:pic>
        <p:nvPicPr>
          <p:cNvPr id="8" name="図 7">
            <a:extLst>
              <a:ext uri="{FF2B5EF4-FFF2-40B4-BE49-F238E27FC236}">
                <a16:creationId xmlns:a16="http://schemas.microsoft.com/office/drawing/2014/main" id="{17754053-882E-44A9-92FB-13DFCF762F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281475" y="269369"/>
            <a:ext cx="1541886" cy="341715"/>
          </a:xfrm>
          <a:prstGeom prst="rect">
            <a:avLst/>
          </a:prstGeom>
        </p:spPr>
      </p:pic>
      <p:sp>
        <p:nvSpPr>
          <p:cNvPr id="12" name="タイトル 1">
            <a:extLst>
              <a:ext uri="{FF2B5EF4-FFF2-40B4-BE49-F238E27FC236}">
                <a16:creationId xmlns:a16="http://schemas.microsoft.com/office/drawing/2014/main" id="{780718B7-2F87-4679-9FDA-64D95631F2CE}"/>
              </a:ext>
            </a:extLst>
          </p:cNvPr>
          <p:cNvSpPr>
            <a:spLocks noGrp="1"/>
          </p:cNvSpPr>
          <p:nvPr>
            <p:ph type="ctrTitle" hasCustomPrompt="1"/>
          </p:nvPr>
        </p:nvSpPr>
        <p:spPr>
          <a:xfrm>
            <a:off x="362764" y="269369"/>
            <a:ext cx="9389175" cy="956147"/>
          </a:xfrm>
          <a:prstGeom prst="rect">
            <a:avLst/>
          </a:prstGeom>
        </p:spPr>
        <p:txBody>
          <a:bodyPr anchor="t">
            <a:noAutofit/>
          </a:bodyPr>
          <a:lstStyle>
            <a:lvl1pPr algn="l">
              <a:lnSpc>
                <a:spcPct val="70000"/>
              </a:lnSpc>
              <a:defRPr sz="36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コンテンツスライド</a:t>
            </a:r>
          </a:p>
        </p:txBody>
      </p:sp>
      <p:sp>
        <p:nvSpPr>
          <p:cNvPr id="13" name="コンテンツ プレースホルダー 2">
            <a:extLst>
              <a:ext uri="{FF2B5EF4-FFF2-40B4-BE49-F238E27FC236}">
                <a16:creationId xmlns:a16="http://schemas.microsoft.com/office/drawing/2014/main" id="{8B4B833A-563D-4B57-A93F-9E958E125650}"/>
              </a:ext>
            </a:extLst>
          </p:cNvPr>
          <p:cNvSpPr>
            <a:spLocks noGrp="1"/>
          </p:cNvSpPr>
          <p:nvPr>
            <p:ph idx="1" hasCustomPrompt="1"/>
          </p:nvPr>
        </p:nvSpPr>
        <p:spPr>
          <a:xfrm>
            <a:off x="362763" y="1226105"/>
            <a:ext cx="11460919" cy="550669"/>
          </a:xfrm>
          <a:prstGeom prst="rect">
            <a:avLst/>
          </a:prstGeom>
        </p:spPr>
        <p:txBody>
          <a:bodyPr anchor="b">
            <a:normAutofit/>
          </a:bodyPr>
          <a:lstStyle>
            <a:lvl1pPr marL="0" indent="0">
              <a:lnSpc>
                <a:spcPct val="100000"/>
              </a:lnSpc>
              <a:buNone/>
              <a:defRPr sz="28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14" name="テキスト プレースホルダー 2">
            <a:extLst>
              <a:ext uri="{FF2B5EF4-FFF2-40B4-BE49-F238E27FC236}">
                <a16:creationId xmlns:a16="http://schemas.microsoft.com/office/drawing/2014/main" id="{4E84699E-3D34-4EDB-8820-A6E9F34CF723}"/>
              </a:ext>
            </a:extLst>
          </p:cNvPr>
          <p:cNvSpPr>
            <a:spLocks noGrp="1"/>
          </p:cNvSpPr>
          <p:nvPr>
            <p:ph idx="12" hasCustomPrompt="1"/>
          </p:nvPr>
        </p:nvSpPr>
        <p:spPr>
          <a:xfrm>
            <a:off x="362764" y="1776774"/>
            <a:ext cx="11460597" cy="4531761"/>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432000" indent="-144000">
              <a:lnSpc>
                <a:spcPct val="120000"/>
              </a:lnSpc>
              <a:spcBef>
                <a:spcPts val="0"/>
              </a:spcBef>
              <a:defRPr sz="1800">
                <a:latin typeface="+mn-ea"/>
                <a:ea typeface="+mn-ea"/>
              </a:defRPr>
            </a:lvl2pPr>
          </a:lstStyle>
          <a:p>
            <a:pPr marL="0" marR="0" lvl="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a:pPr>
            <a:r>
              <a:rPr lang="ja-JP" altLang="en-US" dirty="0"/>
              <a:t>この文章はダミーです。文字の大きさ、量、字間、行間等を確認するために入れています。</a:t>
            </a:r>
            <a:br>
              <a:rPr lang="en-US" altLang="ja-JP" dirty="0"/>
            </a:br>
            <a:r>
              <a:rPr lang="ja-JP" altLang="en-US" dirty="0"/>
              <a:t>この文章はダミーです。文字の大きさ、量、字間、行間等を確認するために入れています。</a:t>
            </a:r>
          </a:p>
          <a:p>
            <a:pPr lvl="1"/>
            <a:r>
              <a:rPr lang="ja-JP" altLang="en-US" dirty="0"/>
              <a:t>この文章はダミーです。文字の大きさ、量、字間、行間等を確認するために入れています。この文章はダミーです。文字の大きさ、量、字間、行間等を確認するために入れています</a:t>
            </a:r>
            <a:endParaRPr lang="en-US" altLang="ja-JP" dirty="0"/>
          </a:p>
          <a:p>
            <a:pPr lvl="1"/>
            <a:r>
              <a:rPr lang="ja-JP" altLang="en-US" dirty="0"/>
              <a:t>この文章はダミーです。文字の大きさ、量、字間、行間等を確認するために入れています。この文章はダミーです。文字の大きさ、量、字間、行間等を確認するために入れています</a:t>
            </a:r>
            <a:endParaRPr lang="en-US" altLang="ja-JP" dirty="0"/>
          </a:p>
          <a:p>
            <a:pPr lvl="1"/>
            <a:endParaRPr lang="en-US" altLang="ja-JP" dirty="0"/>
          </a:p>
          <a:p>
            <a:r>
              <a:rPr lang="ja-JP" altLang="en-US" dirty="0"/>
              <a:t>この文章はダミーです。文字の大きさ、量、字間、行間等を確認するために入れています。この文章はダミーです。文字の大きさ、量、字間、行間等を確認するために入れています</a:t>
            </a:r>
            <a:endParaRPr lang="en-US" altLang="ja-JP" dirty="0"/>
          </a:p>
        </p:txBody>
      </p:sp>
    </p:spTree>
    <p:extLst>
      <p:ext uri="{BB962C8B-B14F-4D97-AF65-F5344CB8AC3E}">
        <p14:creationId xmlns:p14="http://schemas.microsoft.com/office/powerpoint/2010/main" val="3218700091"/>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_0% Wave_2 Columns">
    <p:bg>
      <p:bgRef idx="1001">
        <a:schemeClr val="bg1"/>
      </p:bgRef>
    </p:bg>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4E13C913-79DE-45CF-B423-CF5F627F36CF}"/>
              </a:ext>
            </a:extLst>
          </p:cNvPr>
          <p:cNvSpPr>
            <a:spLocks noGrp="1"/>
          </p:cNvSpPr>
          <p:nvPr>
            <p:ph type="ftr" sz="quarter" idx="10"/>
          </p:nvPr>
        </p:nvSpPr>
        <p:spPr/>
        <p:txBody>
          <a:bodyPr/>
          <a:lstStyle>
            <a:lvl1pPr>
              <a:defRPr>
                <a:solidFill>
                  <a:srgbClr val="898989"/>
                </a:solidFill>
              </a:defRPr>
            </a:lvl1pPr>
          </a:lstStyle>
          <a:p>
            <a:r>
              <a:rPr lang="en-US" altLang="ja-JP"/>
              <a:t>Confidential</a:t>
            </a:r>
            <a:endParaRPr lang="ja-JP" altLang="en-US" dirty="0"/>
          </a:p>
        </p:txBody>
      </p:sp>
      <p:sp>
        <p:nvSpPr>
          <p:cNvPr id="4" name="スライド番号プレースホルダー 3">
            <a:extLst>
              <a:ext uri="{FF2B5EF4-FFF2-40B4-BE49-F238E27FC236}">
                <a16:creationId xmlns:a16="http://schemas.microsoft.com/office/drawing/2014/main" id="{5713A249-E63B-47EB-AF00-4E9321321888}"/>
              </a:ext>
            </a:extLst>
          </p:cNvPr>
          <p:cNvSpPr>
            <a:spLocks noGrp="1"/>
          </p:cNvSpPr>
          <p:nvPr>
            <p:ph type="sldNum" sz="quarter" idx="11"/>
          </p:nvPr>
        </p:nvSpPr>
        <p:spPr/>
        <p:txBody>
          <a:bodyPr/>
          <a:lstStyle>
            <a:lvl1pPr>
              <a:defRPr>
                <a:solidFill>
                  <a:srgbClr val="898989"/>
                </a:solidFill>
              </a:defRPr>
            </a:lvl1pPr>
          </a:lstStyle>
          <a:p>
            <a:fld id="{4DDB3826-0314-483D-A5B2-FED695A8FBAA}" type="slidenum">
              <a:rPr lang="ja-JP" altLang="en-US" smtClean="0"/>
              <a:pPr/>
              <a:t>‹#›</a:t>
            </a:fld>
            <a:endParaRPr lang="ja-JP" altLang="en-US"/>
          </a:p>
        </p:txBody>
      </p:sp>
      <p:pic>
        <p:nvPicPr>
          <p:cNvPr id="10" name="図 9">
            <a:extLst>
              <a:ext uri="{FF2B5EF4-FFF2-40B4-BE49-F238E27FC236}">
                <a16:creationId xmlns:a16="http://schemas.microsoft.com/office/drawing/2014/main" id="{B2E362A3-7A74-4A7C-8FCA-ABB47C29A3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281475" y="269369"/>
            <a:ext cx="1541886" cy="341715"/>
          </a:xfrm>
          <a:prstGeom prst="rect">
            <a:avLst/>
          </a:prstGeom>
        </p:spPr>
      </p:pic>
      <p:sp>
        <p:nvSpPr>
          <p:cNvPr id="16" name="タイトル 1">
            <a:extLst>
              <a:ext uri="{FF2B5EF4-FFF2-40B4-BE49-F238E27FC236}">
                <a16:creationId xmlns:a16="http://schemas.microsoft.com/office/drawing/2014/main" id="{EB470424-4E41-49D1-A90F-798D273E7A6D}"/>
              </a:ext>
            </a:extLst>
          </p:cNvPr>
          <p:cNvSpPr>
            <a:spLocks noGrp="1"/>
          </p:cNvSpPr>
          <p:nvPr>
            <p:ph type="ctrTitle" hasCustomPrompt="1"/>
          </p:nvPr>
        </p:nvSpPr>
        <p:spPr>
          <a:xfrm>
            <a:off x="362764" y="269369"/>
            <a:ext cx="9389175" cy="956147"/>
          </a:xfrm>
          <a:prstGeom prst="rect">
            <a:avLst/>
          </a:prstGeom>
        </p:spPr>
        <p:txBody>
          <a:bodyPr anchor="t">
            <a:noAutofit/>
          </a:bodyPr>
          <a:lstStyle>
            <a:lvl1pPr algn="l">
              <a:lnSpc>
                <a:spcPct val="70000"/>
              </a:lnSpc>
              <a:defRPr sz="36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コンテンツスライド</a:t>
            </a:r>
          </a:p>
        </p:txBody>
      </p:sp>
      <p:sp>
        <p:nvSpPr>
          <p:cNvPr id="17" name="コンテンツ プレースホルダー 2">
            <a:extLst>
              <a:ext uri="{FF2B5EF4-FFF2-40B4-BE49-F238E27FC236}">
                <a16:creationId xmlns:a16="http://schemas.microsoft.com/office/drawing/2014/main" id="{11F9EB8A-33DC-48A1-BFEB-E86181A42887}"/>
              </a:ext>
            </a:extLst>
          </p:cNvPr>
          <p:cNvSpPr>
            <a:spLocks noGrp="1"/>
          </p:cNvSpPr>
          <p:nvPr>
            <p:ph idx="1" hasCustomPrompt="1"/>
          </p:nvPr>
        </p:nvSpPr>
        <p:spPr>
          <a:xfrm>
            <a:off x="362764" y="1226105"/>
            <a:ext cx="5607588" cy="550669"/>
          </a:xfrm>
          <a:prstGeom prst="rect">
            <a:avLst/>
          </a:prstGeom>
        </p:spPr>
        <p:txBody>
          <a:bodyPr anchor="b">
            <a:normAutofit/>
          </a:bodyPr>
          <a:lstStyle>
            <a:lvl1pPr marL="0" indent="0">
              <a:lnSpc>
                <a:spcPct val="100000"/>
              </a:lnSpc>
              <a:buNone/>
              <a:defRPr sz="28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18" name="テキスト プレースホルダー 2">
            <a:extLst>
              <a:ext uri="{FF2B5EF4-FFF2-40B4-BE49-F238E27FC236}">
                <a16:creationId xmlns:a16="http://schemas.microsoft.com/office/drawing/2014/main" id="{43720E52-E013-4BB0-A100-E1ABB47C1787}"/>
              </a:ext>
            </a:extLst>
          </p:cNvPr>
          <p:cNvSpPr>
            <a:spLocks noGrp="1"/>
          </p:cNvSpPr>
          <p:nvPr>
            <p:ph idx="12" hasCustomPrompt="1"/>
          </p:nvPr>
        </p:nvSpPr>
        <p:spPr>
          <a:xfrm>
            <a:off x="362765" y="1775124"/>
            <a:ext cx="5607916" cy="4531762"/>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432000" marR="0"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800">
                <a:latin typeface="+mn-ea"/>
                <a:ea typeface="+mn-ea"/>
              </a:defRPr>
            </a:lvl2pPr>
          </a:lstStyle>
          <a:p>
            <a:pPr marL="0" marR="0" lvl="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a:pPr>
            <a:r>
              <a:rPr lang="ja-JP" altLang="en-US" dirty="0"/>
              <a:t>この文章はダミーです。文字の大きさ、量、字間、行間等を確認するために入れています。この文章はダミーです。文字の大きさ、量、字間、行間等を確認するために入れています。この文章はダミーです。</a:t>
            </a:r>
          </a:p>
          <a:p>
            <a:pPr marL="432000" marR="0" lvl="1"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ja-JP" altLang="en-US" dirty="0"/>
              <a:t>この文章はダミーです。文字の大きさ、量、字間、行間等を確認するために入れています。この文章はダミーです。文字の大きさ、量、字間、行間等を確認するために入れています。この文章はダミーです。</a:t>
            </a:r>
            <a:endParaRPr lang="en-US" altLang="ja-JP" dirty="0"/>
          </a:p>
          <a:p>
            <a:pPr marL="432000" marR="0" lvl="1"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ja-JP" altLang="en-US" dirty="0"/>
              <a:t>この文章はダミーです。文字の大きさ、量、字間、行間等を確認するために入れています</a:t>
            </a:r>
          </a:p>
        </p:txBody>
      </p:sp>
      <p:sp>
        <p:nvSpPr>
          <p:cNvPr id="19" name="テキスト プレースホルダー 2">
            <a:extLst>
              <a:ext uri="{FF2B5EF4-FFF2-40B4-BE49-F238E27FC236}">
                <a16:creationId xmlns:a16="http://schemas.microsoft.com/office/drawing/2014/main" id="{578516BC-E726-4860-B263-412643B09DC7}"/>
              </a:ext>
            </a:extLst>
          </p:cNvPr>
          <p:cNvSpPr>
            <a:spLocks noGrp="1"/>
          </p:cNvSpPr>
          <p:nvPr>
            <p:ph idx="15" hasCustomPrompt="1"/>
          </p:nvPr>
        </p:nvSpPr>
        <p:spPr>
          <a:xfrm>
            <a:off x="6217230" y="1770742"/>
            <a:ext cx="5607916" cy="4531761"/>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432000" marR="0"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800">
                <a:latin typeface="+mn-ea"/>
                <a:ea typeface="+mn-ea"/>
              </a:defRPr>
            </a:lvl2pPr>
          </a:lstStyle>
          <a:p>
            <a:pPr marL="0" marR="0" lvl="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a:pPr>
            <a:r>
              <a:rPr lang="ja-JP" altLang="en-US" dirty="0"/>
              <a:t>この文章はダミーです。文字の大きさ、量、字間、行間等を確認するために入れています。この文章はダミーです。文字の大きさ、量、字間、行間等を確認するために入れています。この文章はダミーです。</a:t>
            </a:r>
          </a:p>
          <a:p>
            <a:pPr marL="432000" marR="0" lvl="1"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ja-JP" altLang="en-US" dirty="0"/>
              <a:t>この文章はダミーです。文字の大きさ、量、字間、行間等を確認するために入れています。この文章はダミーです。文字の大きさ、量、字間、行間等を確認するために入れています。この文章はダミーです。</a:t>
            </a:r>
            <a:endParaRPr lang="en-US" altLang="ja-JP" dirty="0"/>
          </a:p>
          <a:p>
            <a:pPr marL="432000" marR="0" lvl="1"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ja-JP" altLang="en-US" dirty="0"/>
              <a:t>この文章はダミーです。文字の大きさ、量、字間、行間等を確認するために入れています</a:t>
            </a:r>
          </a:p>
        </p:txBody>
      </p:sp>
      <p:sp>
        <p:nvSpPr>
          <p:cNvPr id="20" name="コンテンツ プレースホルダー 2">
            <a:extLst>
              <a:ext uri="{FF2B5EF4-FFF2-40B4-BE49-F238E27FC236}">
                <a16:creationId xmlns:a16="http://schemas.microsoft.com/office/drawing/2014/main" id="{C53B148C-C5C1-4191-93E0-B30A5CCA7FAB}"/>
              </a:ext>
            </a:extLst>
          </p:cNvPr>
          <p:cNvSpPr>
            <a:spLocks noGrp="1"/>
          </p:cNvSpPr>
          <p:nvPr>
            <p:ph idx="16" hasCustomPrompt="1"/>
          </p:nvPr>
        </p:nvSpPr>
        <p:spPr>
          <a:xfrm>
            <a:off x="6217547" y="1224454"/>
            <a:ext cx="5607588" cy="550669"/>
          </a:xfrm>
          <a:prstGeom prst="rect">
            <a:avLst/>
          </a:prstGeom>
        </p:spPr>
        <p:txBody>
          <a:bodyPr anchor="b">
            <a:normAutofit/>
          </a:bodyPr>
          <a:lstStyle>
            <a:lvl1pPr marL="0" indent="0">
              <a:lnSpc>
                <a:spcPct val="100000"/>
              </a:lnSpc>
              <a:buNone/>
              <a:defRPr sz="28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Tree>
    <p:extLst>
      <p:ext uri="{BB962C8B-B14F-4D97-AF65-F5344CB8AC3E}">
        <p14:creationId xmlns:p14="http://schemas.microsoft.com/office/powerpoint/2010/main" val="2964969941"/>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_30% Wave_Vertical">
    <p:bg>
      <p:bgRef idx="1001">
        <a:schemeClr val="bg1"/>
      </p:bgRef>
    </p:bg>
    <p:spTree>
      <p:nvGrpSpPr>
        <p:cNvPr id="1" name=""/>
        <p:cNvGrpSpPr/>
        <p:nvPr/>
      </p:nvGrpSpPr>
      <p:grpSpPr>
        <a:xfrm>
          <a:off x="0" y="0"/>
          <a:ext cx="0" cy="0"/>
          <a:chOff x="0" y="0"/>
          <a:chExt cx="0" cy="0"/>
        </a:xfrm>
      </p:grpSpPr>
      <p:pic>
        <p:nvPicPr>
          <p:cNvPr id="10" name="図 9" descr="光 が含まれている画像&#10;&#10;自動的に生成された説明">
            <a:extLst>
              <a:ext uri="{FF2B5EF4-FFF2-40B4-BE49-F238E27FC236}">
                <a16:creationId xmlns:a16="http://schemas.microsoft.com/office/drawing/2014/main" id="{EB3877BF-5A27-4042-9F34-B7EE5806AE78}"/>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534749" y="0"/>
            <a:ext cx="4657251" cy="6858000"/>
          </a:xfrm>
          <a:prstGeom prst="rect">
            <a:avLst/>
          </a:prstGeom>
        </p:spPr>
      </p:pic>
      <p:pic>
        <p:nvPicPr>
          <p:cNvPr id="6" name="図 5">
            <a:extLst>
              <a:ext uri="{FF2B5EF4-FFF2-40B4-BE49-F238E27FC236}">
                <a16:creationId xmlns:a16="http://schemas.microsoft.com/office/drawing/2014/main" id="{E69E4919-FD14-4425-9C24-3F885E40F0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1475" y="269369"/>
            <a:ext cx="1541886" cy="341715"/>
          </a:xfrm>
          <a:prstGeom prst="rect">
            <a:avLst/>
          </a:prstGeom>
        </p:spPr>
      </p:pic>
      <p:sp>
        <p:nvSpPr>
          <p:cNvPr id="3" name="フッター プレースホルダー 2">
            <a:extLst>
              <a:ext uri="{FF2B5EF4-FFF2-40B4-BE49-F238E27FC236}">
                <a16:creationId xmlns:a16="http://schemas.microsoft.com/office/drawing/2014/main" id="{1AF269DB-B301-4366-AF1C-9A47E16E7E83}"/>
              </a:ext>
            </a:extLst>
          </p:cNvPr>
          <p:cNvSpPr>
            <a:spLocks noGrp="1"/>
          </p:cNvSpPr>
          <p:nvPr>
            <p:ph type="ftr" sz="quarter" idx="10"/>
          </p:nvPr>
        </p:nvSpPr>
        <p:spPr bwMode="white"/>
        <p:txBody>
          <a:bodyPr/>
          <a:lstStyle>
            <a:lvl1pPr>
              <a:defRPr>
                <a:solidFill>
                  <a:srgbClr val="898989"/>
                </a:solidFill>
              </a:defRPr>
            </a:lvl1pPr>
          </a:lstStyle>
          <a:p>
            <a:r>
              <a:rPr lang="en-US" altLang="ja-JP"/>
              <a:t>Confidential</a:t>
            </a:r>
            <a:endParaRPr lang="ja-JP" altLang="en-US" dirty="0"/>
          </a:p>
        </p:txBody>
      </p:sp>
      <p:sp>
        <p:nvSpPr>
          <p:cNvPr id="4" name="スライド番号プレースホルダー 3">
            <a:extLst>
              <a:ext uri="{FF2B5EF4-FFF2-40B4-BE49-F238E27FC236}">
                <a16:creationId xmlns:a16="http://schemas.microsoft.com/office/drawing/2014/main" id="{73EA4D59-5D3F-4D5F-B808-A1C5570F0F1F}"/>
              </a:ext>
            </a:extLst>
          </p:cNvPr>
          <p:cNvSpPr>
            <a:spLocks noGrp="1"/>
          </p:cNvSpPr>
          <p:nvPr>
            <p:ph type="sldNum" sz="quarter" idx="11"/>
          </p:nvPr>
        </p:nvSpPr>
        <p:spPr/>
        <p:txBody>
          <a:bodyPr/>
          <a:lstStyle>
            <a:lvl1pPr>
              <a:defRPr>
                <a:solidFill>
                  <a:srgbClr val="898989"/>
                </a:solidFill>
              </a:defRPr>
            </a:lvl1pPr>
          </a:lstStyle>
          <a:p>
            <a:fld id="{4DDB3826-0314-483D-A5B2-FED695A8FBAA}" type="slidenum">
              <a:rPr lang="ja-JP" altLang="en-US" smtClean="0"/>
              <a:pPr/>
              <a:t>‹#›</a:t>
            </a:fld>
            <a:endParaRPr lang="ja-JP" altLang="en-US"/>
          </a:p>
        </p:txBody>
      </p:sp>
      <p:sp>
        <p:nvSpPr>
          <p:cNvPr id="14" name="タイトル 1">
            <a:extLst>
              <a:ext uri="{FF2B5EF4-FFF2-40B4-BE49-F238E27FC236}">
                <a16:creationId xmlns:a16="http://schemas.microsoft.com/office/drawing/2014/main" id="{B67AFBB9-09C8-458C-8E77-324B687F20B7}"/>
              </a:ext>
            </a:extLst>
          </p:cNvPr>
          <p:cNvSpPr>
            <a:spLocks noGrp="1"/>
          </p:cNvSpPr>
          <p:nvPr>
            <p:ph type="ctrTitle" hasCustomPrompt="1"/>
          </p:nvPr>
        </p:nvSpPr>
        <p:spPr>
          <a:xfrm>
            <a:off x="362764" y="269370"/>
            <a:ext cx="6950411" cy="960946"/>
          </a:xfrm>
          <a:prstGeom prst="rect">
            <a:avLst/>
          </a:prstGeom>
        </p:spPr>
        <p:txBody>
          <a:bodyPr anchor="t">
            <a:noAutofit/>
          </a:bodyPr>
          <a:lstStyle>
            <a:lvl1pPr algn="l">
              <a:lnSpc>
                <a:spcPct val="70000"/>
              </a:lnSpc>
              <a:defRPr sz="36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コンテンツスライド</a:t>
            </a:r>
          </a:p>
        </p:txBody>
      </p:sp>
      <p:sp>
        <p:nvSpPr>
          <p:cNvPr id="15" name="コンテンツ プレースホルダー 2">
            <a:extLst>
              <a:ext uri="{FF2B5EF4-FFF2-40B4-BE49-F238E27FC236}">
                <a16:creationId xmlns:a16="http://schemas.microsoft.com/office/drawing/2014/main" id="{03CDA0D6-D751-4C32-A1B9-9B5D4C747A43}"/>
              </a:ext>
            </a:extLst>
          </p:cNvPr>
          <p:cNvSpPr>
            <a:spLocks noGrp="1"/>
          </p:cNvSpPr>
          <p:nvPr>
            <p:ph idx="1" hasCustomPrompt="1"/>
          </p:nvPr>
        </p:nvSpPr>
        <p:spPr>
          <a:xfrm>
            <a:off x="362764" y="1226105"/>
            <a:ext cx="6950606" cy="550669"/>
          </a:xfrm>
          <a:prstGeom prst="rect">
            <a:avLst/>
          </a:prstGeom>
        </p:spPr>
        <p:txBody>
          <a:bodyPr anchor="b">
            <a:normAutofit/>
          </a:bodyPr>
          <a:lstStyle>
            <a:lvl1pPr marL="0" indent="0">
              <a:lnSpc>
                <a:spcPct val="100000"/>
              </a:lnSpc>
              <a:buNone/>
              <a:defRPr sz="28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16" name="テキスト プレースホルダー 2">
            <a:extLst>
              <a:ext uri="{FF2B5EF4-FFF2-40B4-BE49-F238E27FC236}">
                <a16:creationId xmlns:a16="http://schemas.microsoft.com/office/drawing/2014/main" id="{8422EDA6-46D7-4148-9EAD-0F9038572D07}"/>
              </a:ext>
            </a:extLst>
          </p:cNvPr>
          <p:cNvSpPr>
            <a:spLocks noGrp="1"/>
          </p:cNvSpPr>
          <p:nvPr>
            <p:ph idx="12" hasCustomPrompt="1"/>
          </p:nvPr>
        </p:nvSpPr>
        <p:spPr>
          <a:xfrm>
            <a:off x="362764" y="1776774"/>
            <a:ext cx="6950411" cy="4531761"/>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432000" indent="-144000">
              <a:lnSpc>
                <a:spcPct val="120000"/>
              </a:lnSpc>
              <a:spcBef>
                <a:spcPts val="0"/>
              </a:spcBef>
              <a:defRPr sz="1800">
                <a:latin typeface="+mn-ea"/>
                <a:ea typeface="+mn-ea"/>
              </a:defRPr>
            </a:lvl2pPr>
          </a:lstStyle>
          <a:p>
            <a:r>
              <a:rPr lang="ja-JP" altLang="en-US" dirty="0"/>
              <a:t>この文章はダミーです。文字の大きさ、量、字間、行間等を確認するために入れています。この文章はダミーです。文字の大きさ、量、字間、行間等を確認するために入れています。</a:t>
            </a:r>
          </a:p>
          <a:p>
            <a:pPr lvl="1"/>
            <a:r>
              <a:rPr lang="ja-JP" altLang="en-US" dirty="0"/>
              <a:t>この文章はダミーです。文字の大きさ、量、字間、行間等を確認するために入れています。</a:t>
            </a:r>
            <a:endParaRPr lang="en-US" altLang="ja-JP" dirty="0"/>
          </a:p>
          <a:p>
            <a:pPr lvl="1"/>
            <a:r>
              <a:rPr lang="ja-JP" altLang="en-US" dirty="0"/>
              <a:t>この文章はダミーです。文字の大きさ、量、字間、行間等を確認するために入れています。</a:t>
            </a:r>
            <a:endParaRPr lang="en-US" altLang="ja-JP" dirty="0"/>
          </a:p>
          <a:p>
            <a:endParaRPr lang="en-US" altLang="ja-JP" dirty="0"/>
          </a:p>
          <a:p>
            <a:r>
              <a:rPr lang="ja-JP" altLang="en-US" dirty="0"/>
              <a:t>この文章はダミーです。文字の大きさ、量、字間、行間等を確認するために入れています。</a:t>
            </a:r>
            <a:endParaRPr lang="en-US" altLang="ja-JP" dirty="0"/>
          </a:p>
        </p:txBody>
      </p:sp>
    </p:spTree>
    <p:extLst>
      <p:ext uri="{BB962C8B-B14F-4D97-AF65-F5344CB8AC3E}">
        <p14:creationId xmlns:p14="http://schemas.microsoft.com/office/powerpoint/2010/main" val="2398393399"/>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_30% Wave_Horizontal">
    <p:bg>
      <p:bgRef idx="1001">
        <a:schemeClr val="bg1"/>
      </p:bgRef>
    </p:bg>
    <p:spTree>
      <p:nvGrpSpPr>
        <p:cNvPr id="1" name=""/>
        <p:cNvGrpSpPr/>
        <p:nvPr/>
      </p:nvGrpSpPr>
      <p:grpSpPr>
        <a:xfrm>
          <a:off x="0" y="0"/>
          <a:ext cx="0" cy="0"/>
          <a:chOff x="0" y="0"/>
          <a:chExt cx="0" cy="0"/>
        </a:xfrm>
      </p:grpSpPr>
      <p:pic>
        <p:nvPicPr>
          <p:cNvPr id="13" name="図 12" descr="星, 光, コンパクトディスク, 時計 が含まれている画像&#10;&#10;自動的に生成された説明">
            <a:extLst>
              <a:ext uri="{FF2B5EF4-FFF2-40B4-BE49-F238E27FC236}">
                <a16:creationId xmlns:a16="http://schemas.microsoft.com/office/drawing/2014/main" id="{3FA78C9D-32F9-4021-9186-CEB1BEB06459}"/>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5143500"/>
            <a:ext cx="12192000" cy="1714500"/>
          </a:xfrm>
          <a:prstGeom prst="rect">
            <a:avLst/>
          </a:prstGeom>
        </p:spPr>
      </p:pic>
      <p:pic>
        <p:nvPicPr>
          <p:cNvPr id="9" name="図 8">
            <a:extLst>
              <a:ext uri="{FF2B5EF4-FFF2-40B4-BE49-F238E27FC236}">
                <a16:creationId xmlns:a16="http://schemas.microsoft.com/office/drawing/2014/main" id="{935842FB-78BD-4A09-868A-34D53835B0D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10281475" y="269369"/>
            <a:ext cx="1541886" cy="341715"/>
          </a:xfrm>
          <a:prstGeom prst="rect">
            <a:avLst/>
          </a:prstGeom>
        </p:spPr>
      </p:pic>
      <p:sp>
        <p:nvSpPr>
          <p:cNvPr id="3" name="フッター プレースホルダー 2">
            <a:extLst>
              <a:ext uri="{FF2B5EF4-FFF2-40B4-BE49-F238E27FC236}">
                <a16:creationId xmlns:a16="http://schemas.microsoft.com/office/drawing/2014/main" id="{1AF269DB-B301-4366-AF1C-9A47E16E7E83}"/>
              </a:ext>
            </a:extLst>
          </p:cNvPr>
          <p:cNvSpPr>
            <a:spLocks noGrp="1"/>
          </p:cNvSpPr>
          <p:nvPr>
            <p:ph type="ftr" sz="quarter" idx="10"/>
          </p:nvPr>
        </p:nvSpPr>
        <p:spPr bwMode="white"/>
        <p:txBody>
          <a:bodyPr/>
          <a:lstStyle>
            <a:lvl1pPr>
              <a:defRPr>
                <a:solidFill>
                  <a:srgbClr val="898989"/>
                </a:solidFill>
              </a:defRPr>
            </a:lvl1pPr>
          </a:lstStyle>
          <a:p>
            <a:r>
              <a:rPr lang="en-US" altLang="ja-JP"/>
              <a:t>Confidential</a:t>
            </a:r>
            <a:endParaRPr lang="ja-JP" altLang="en-US" dirty="0"/>
          </a:p>
        </p:txBody>
      </p:sp>
      <p:sp>
        <p:nvSpPr>
          <p:cNvPr id="4" name="スライド番号プレースホルダー 3">
            <a:extLst>
              <a:ext uri="{FF2B5EF4-FFF2-40B4-BE49-F238E27FC236}">
                <a16:creationId xmlns:a16="http://schemas.microsoft.com/office/drawing/2014/main" id="{73EA4D59-5D3F-4D5F-B808-A1C5570F0F1F}"/>
              </a:ext>
            </a:extLst>
          </p:cNvPr>
          <p:cNvSpPr>
            <a:spLocks noGrp="1"/>
          </p:cNvSpPr>
          <p:nvPr>
            <p:ph type="sldNum" sz="quarter" idx="11"/>
          </p:nvPr>
        </p:nvSpPr>
        <p:spPr bwMode="white"/>
        <p:txBody>
          <a:bodyPr/>
          <a:lstStyle>
            <a:lvl1pPr>
              <a:defRPr>
                <a:solidFill>
                  <a:srgbClr val="898989"/>
                </a:solidFill>
              </a:defRPr>
            </a:lvl1pPr>
          </a:lstStyle>
          <a:p>
            <a:fld id="{4DDB3826-0314-483D-A5B2-FED695A8FBAA}" type="slidenum">
              <a:rPr lang="ja-JP" altLang="en-US" smtClean="0"/>
              <a:pPr/>
              <a:t>‹#›</a:t>
            </a:fld>
            <a:endParaRPr lang="ja-JP" altLang="en-US" dirty="0"/>
          </a:p>
        </p:txBody>
      </p:sp>
      <p:sp>
        <p:nvSpPr>
          <p:cNvPr id="17" name="タイトル 1">
            <a:extLst>
              <a:ext uri="{FF2B5EF4-FFF2-40B4-BE49-F238E27FC236}">
                <a16:creationId xmlns:a16="http://schemas.microsoft.com/office/drawing/2014/main" id="{504DB00C-4E3E-47FB-8086-0CEC2AE08273}"/>
              </a:ext>
            </a:extLst>
          </p:cNvPr>
          <p:cNvSpPr>
            <a:spLocks noGrp="1"/>
          </p:cNvSpPr>
          <p:nvPr>
            <p:ph type="ctrTitle" hasCustomPrompt="1"/>
          </p:nvPr>
        </p:nvSpPr>
        <p:spPr>
          <a:xfrm>
            <a:off x="362764" y="269369"/>
            <a:ext cx="9389175" cy="956147"/>
          </a:xfrm>
          <a:prstGeom prst="rect">
            <a:avLst/>
          </a:prstGeom>
        </p:spPr>
        <p:txBody>
          <a:bodyPr anchor="t">
            <a:noAutofit/>
          </a:bodyPr>
          <a:lstStyle>
            <a:lvl1pPr algn="l">
              <a:lnSpc>
                <a:spcPct val="70000"/>
              </a:lnSpc>
              <a:defRPr sz="36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コンテンツスライド</a:t>
            </a:r>
          </a:p>
        </p:txBody>
      </p:sp>
      <p:sp>
        <p:nvSpPr>
          <p:cNvPr id="18" name="コンテンツ プレースホルダー 2">
            <a:extLst>
              <a:ext uri="{FF2B5EF4-FFF2-40B4-BE49-F238E27FC236}">
                <a16:creationId xmlns:a16="http://schemas.microsoft.com/office/drawing/2014/main" id="{55C11868-A327-42E7-A78D-F576A353378E}"/>
              </a:ext>
            </a:extLst>
          </p:cNvPr>
          <p:cNvSpPr>
            <a:spLocks noGrp="1"/>
          </p:cNvSpPr>
          <p:nvPr>
            <p:ph idx="1" hasCustomPrompt="1"/>
          </p:nvPr>
        </p:nvSpPr>
        <p:spPr>
          <a:xfrm>
            <a:off x="362763" y="1226105"/>
            <a:ext cx="11460919" cy="550669"/>
          </a:xfrm>
          <a:prstGeom prst="rect">
            <a:avLst/>
          </a:prstGeom>
        </p:spPr>
        <p:txBody>
          <a:bodyPr anchor="b">
            <a:normAutofit/>
          </a:bodyPr>
          <a:lstStyle>
            <a:lvl1pPr marL="0" indent="0">
              <a:lnSpc>
                <a:spcPct val="100000"/>
              </a:lnSpc>
              <a:buNone/>
              <a:defRPr sz="28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19" name="テキスト プレースホルダー 2">
            <a:extLst>
              <a:ext uri="{FF2B5EF4-FFF2-40B4-BE49-F238E27FC236}">
                <a16:creationId xmlns:a16="http://schemas.microsoft.com/office/drawing/2014/main" id="{30D9DFAC-C09D-49FA-8E77-73369431ED6E}"/>
              </a:ext>
            </a:extLst>
          </p:cNvPr>
          <p:cNvSpPr>
            <a:spLocks noGrp="1"/>
          </p:cNvSpPr>
          <p:nvPr>
            <p:ph idx="12" hasCustomPrompt="1"/>
          </p:nvPr>
        </p:nvSpPr>
        <p:spPr>
          <a:xfrm>
            <a:off x="362764" y="1776774"/>
            <a:ext cx="11460597" cy="3289319"/>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432000" indent="-144000">
              <a:lnSpc>
                <a:spcPct val="120000"/>
              </a:lnSpc>
              <a:spcBef>
                <a:spcPts val="0"/>
              </a:spcBef>
              <a:defRPr sz="1800">
                <a:latin typeface="+mn-ea"/>
                <a:ea typeface="+mn-ea"/>
              </a:defRPr>
            </a:lvl2pPr>
          </a:lstStyle>
          <a:p>
            <a:r>
              <a:rPr lang="ja-JP" altLang="en-US" dirty="0"/>
              <a:t>この文章はダミーです。文字の大きさ、量、字間、行間等を確認するために入れています。</a:t>
            </a:r>
            <a:br>
              <a:rPr lang="en-US" altLang="ja-JP" dirty="0"/>
            </a:br>
            <a:r>
              <a:rPr lang="ja-JP" altLang="en-US" dirty="0"/>
              <a:t>この文章はダミーです。文字の大きさ、量、字間、行間等を確認するために入れています。</a:t>
            </a:r>
          </a:p>
          <a:p>
            <a:pPr lvl="1"/>
            <a:r>
              <a:rPr lang="ja-JP" altLang="en-US" dirty="0"/>
              <a:t>この文章はダミーです。文字の大きさ、量、字間、行間等を確認するために入れています。この文章はダミーです。文字の大きさ、量、字間、行間等を確認するために入れています。</a:t>
            </a:r>
          </a:p>
          <a:p>
            <a:pPr lvl="1"/>
            <a:r>
              <a:rPr lang="ja-JP" altLang="en-US" dirty="0"/>
              <a:t>この文章はダミーです。文字の大きさ、量、字間、行間等を確認するために入れています。この文章はダミーです。文字の大きさ、量、字間、行間等を確認するために入れています。</a:t>
            </a:r>
          </a:p>
          <a:p>
            <a:endParaRPr lang="en-US" altLang="ja-JP" dirty="0"/>
          </a:p>
          <a:p>
            <a:r>
              <a:rPr lang="ja-JP" altLang="en-US" dirty="0"/>
              <a:t>この文章はダミーです。文字の大きさ、量、字間、行間等を確認するために入れています。</a:t>
            </a:r>
          </a:p>
        </p:txBody>
      </p:sp>
    </p:spTree>
    <p:extLst>
      <p:ext uri="{BB962C8B-B14F-4D97-AF65-F5344CB8AC3E}">
        <p14:creationId xmlns:p14="http://schemas.microsoft.com/office/powerpoint/2010/main" val="2769312283"/>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_30% Wave_Vertical_2 Columns">
    <p:bg>
      <p:bgRef idx="1001">
        <a:schemeClr val="bg1"/>
      </p:bgRef>
    </p:bg>
    <p:spTree>
      <p:nvGrpSpPr>
        <p:cNvPr id="1" name=""/>
        <p:cNvGrpSpPr/>
        <p:nvPr/>
      </p:nvGrpSpPr>
      <p:grpSpPr>
        <a:xfrm>
          <a:off x="0" y="0"/>
          <a:ext cx="0" cy="0"/>
          <a:chOff x="0" y="0"/>
          <a:chExt cx="0" cy="0"/>
        </a:xfrm>
      </p:grpSpPr>
      <p:pic>
        <p:nvPicPr>
          <p:cNvPr id="19" name="図 18" descr="星, 光, コンパクトディスク, 時計 が含まれている画像&#10;&#10;自動的に生成された説明">
            <a:extLst>
              <a:ext uri="{FF2B5EF4-FFF2-40B4-BE49-F238E27FC236}">
                <a16:creationId xmlns:a16="http://schemas.microsoft.com/office/drawing/2014/main" id="{FE02EA78-ED3D-4C0B-AD65-200731C64DB5}"/>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5143500"/>
            <a:ext cx="12192000" cy="1714500"/>
          </a:xfrm>
          <a:prstGeom prst="rect">
            <a:avLst/>
          </a:prstGeom>
        </p:spPr>
      </p:pic>
      <p:pic>
        <p:nvPicPr>
          <p:cNvPr id="9" name="図 8">
            <a:extLst>
              <a:ext uri="{FF2B5EF4-FFF2-40B4-BE49-F238E27FC236}">
                <a16:creationId xmlns:a16="http://schemas.microsoft.com/office/drawing/2014/main" id="{935842FB-78BD-4A09-868A-34D53835B0D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10281475" y="269369"/>
            <a:ext cx="1541886" cy="341715"/>
          </a:xfrm>
          <a:prstGeom prst="rect">
            <a:avLst/>
          </a:prstGeom>
        </p:spPr>
      </p:pic>
      <p:sp>
        <p:nvSpPr>
          <p:cNvPr id="3" name="フッター プレースホルダー 2">
            <a:extLst>
              <a:ext uri="{FF2B5EF4-FFF2-40B4-BE49-F238E27FC236}">
                <a16:creationId xmlns:a16="http://schemas.microsoft.com/office/drawing/2014/main" id="{1AF269DB-B301-4366-AF1C-9A47E16E7E83}"/>
              </a:ext>
            </a:extLst>
          </p:cNvPr>
          <p:cNvSpPr>
            <a:spLocks noGrp="1"/>
          </p:cNvSpPr>
          <p:nvPr>
            <p:ph type="ftr" sz="quarter" idx="10"/>
          </p:nvPr>
        </p:nvSpPr>
        <p:spPr bwMode="white"/>
        <p:txBody>
          <a:bodyPr/>
          <a:lstStyle>
            <a:lvl1pPr>
              <a:defRPr>
                <a:solidFill>
                  <a:srgbClr val="898989"/>
                </a:solidFill>
              </a:defRPr>
            </a:lvl1pPr>
          </a:lstStyle>
          <a:p>
            <a:r>
              <a:rPr lang="en-US" altLang="ja-JP" dirty="0"/>
              <a:t>Confidential</a:t>
            </a:r>
            <a:endParaRPr lang="ja-JP" altLang="en-US" dirty="0"/>
          </a:p>
        </p:txBody>
      </p:sp>
      <p:sp>
        <p:nvSpPr>
          <p:cNvPr id="4" name="スライド番号プレースホルダー 3">
            <a:extLst>
              <a:ext uri="{FF2B5EF4-FFF2-40B4-BE49-F238E27FC236}">
                <a16:creationId xmlns:a16="http://schemas.microsoft.com/office/drawing/2014/main" id="{73EA4D59-5D3F-4D5F-B808-A1C5570F0F1F}"/>
              </a:ext>
            </a:extLst>
          </p:cNvPr>
          <p:cNvSpPr>
            <a:spLocks noGrp="1"/>
          </p:cNvSpPr>
          <p:nvPr>
            <p:ph type="sldNum" sz="quarter" idx="11"/>
          </p:nvPr>
        </p:nvSpPr>
        <p:spPr bwMode="white"/>
        <p:txBody>
          <a:bodyPr/>
          <a:lstStyle>
            <a:lvl1pPr>
              <a:defRPr>
                <a:solidFill>
                  <a:srgbClr val="898989"/>
                </a:solidFill>
              </a:defRPr>
            </a:lvl1pPr>
          </a:lstStyle>
          <a:p>
            <a:fld id="{4DDB3826-0314-483D-A5B2-FED695A8FBAA}" type="slidenum">
              <a:rPr lang="ja-JP" altLang="en-US" smtClean="0"/>
              <a:pPr/>
              <a:t>‹#›</a:t>
            </a:fld>
            <a:endParaRPr lang="ja-JP" altLang="en-US"/>
          </a:p>
        </p:txBody>
      </p:sp>
      <p:sp>
        <p:nvSpPr>
          <p:cNvPr id="25" name="タイトル 1">
            <a:extLst>
              <a:ext uri="{FF2B5EF4-FFF2-40B4-BE49-F238E27FC236}">
                <a16:creationId xmlns:a16="http://schemas.microsoft.com/office/drawing/2014/main" id="{AE71EA75-D32E-470B-A4E0-4CFD41F20D0C}"/>
              </a:ext>
            </a:extLst>
          </p:cNvPr>
          <p:cNvSpPr>
            <a:spLocks noGrp="1"/>
          </p:cNvSpPr>
          <p:nvPr>
            <p:ph type="ctrTitle" hasCustomPrompt="1"/>
          </p:nvPr>
        </p:nvSpPr>
        <p:spPr>
          <a:xfrm>
            <a:off x="362764" y="269369"/>
            <a:ext cx="9389175" cy="956147"/>
          </a:xfrm>
          <a:prstGeom prst="rect">
            <a:avLst/>
          </a:prstGeom>
        </p:spPr>
        <p:txBody>
          <a:bodyPr anchor="t">
            <a:noAutofit/>
          </a:bodyPr>
          <a:lstStyle>
            <a:lvl1pPr algn="l">
              <a:lnSpc>
                <a:spcPct val="70000"/>
              </a:lnSpc>
              <a:defRPr sz="36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コンテンツスライド</a:t>
            </a:r>
          </a:p>
        </p:txBody>
      </p:sp>
      <p:sp>
        <p:nvSpPr>
          <p:cNvPr id="26" name="コンテンツ プレースホルダー 2">
            <a:extLst>
              <a:ext uri="{FF2B5EF4-FFF2-40B4-BE49-F238E27FC236}">
                <a16:creationId xmlns:a16="http://schemas.microsoft.com/office/drawing/2014/main" id="{DB358E92-2656-48F5-803B-F3579F75BC01}"/>
              </a:ext>
            </a:extLst>
          </p:cNvPr>
          <p:cNvSpPr>
            <a:spLocks noGrp="1"/>
          </p:cNvSpPr>
          <p:nvPr>
            <p:ph idx="13" hasCustomPrompt="1"/>
          </p:nvPr>
        </p:nvSpPr>
        <p:spPr>
          <a:xfrm>
            <a:off x="364148" y="1226104"/>
            <a:ext cx="5607588" cy="550669"/>
          </a:xfrm>
          <a:prstGeom prst="rect">
            <a:avLst/>
          </a:prstGeom>
        </p:spPr>
        <p:txBody>
          <a:bodyPr anchor="b">
            <a:normAutofit/>
          </a:bodyPr>
          <a:lstStyle>
            <a:lvl1pPr marL="0" indent="0">
              <a:lnSpc>
                <a:spcPct val="100000"/>
              </a:lnSpc>
              <a:buNone/>
              <a:defRPr sz="28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27" name="コンテンツ プレースホルダー 2">
            <a:extLst>
              <a:ext uri="{FF2B5EF4-FFF2-40B4-BE49-F238E27FC236}">
                <a16:creationId xmlns:a16="http://schemas.microsoft.com/office/drawing/2014/main" id="{287747D0-7EB4-418F-B6C0-5214F29CC078}"/>
              </a:ext>
            </a:extLst>
          </p:cNvPr>
          <p:cNvSpPr>
            <a:spLocks noGrp="1"/>
          </p:cNvSpPr>
          <p:nvPr>
            <p:ph idx="16" hasCustomPrompt="1"/>
          </p:nvPr>
        </p:nvSpPr>
        <p:spPr>
          <a:xfrm>
            <a:off x="6217547" y="1224454"/>
            <a:ext cx="5607588" cy="550669"/>
          </a:xfrm>
          <a:prstGeom prst="rect">
            <a:avLst/>
          </a:prstGeom>
        </p:spPr>
        <p:txBody>
          <a:bodyPr anchor="b">
            <a:normAutofit/>
          </a:bodyPr>
          <a:lstStyle>
            <a:lvl1pPr marL="0" indent="0">
              <a:lnSpc>
                <a:spcPct val="100000"/>
              </a:lnSpc>
              <a:buNone/>
              <a:defRPr sz="28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28" name="テキスト プレースホルダー 2">
            <a:extLst>
              <a:ext uri="{FF2B5EF4-FFF2-40B4-BE49-F238E27FC236}">
                <a16:creationId xmlns:a16="http://schemas.microsoft.com/office/drawing/2014/main" id="{845EAF9C-2536-4806-B395-4C5CD30B2DCF}"/>
              </a:ext>
            </a:extLst>
          </p:cNvPr>
          <p:cNvSpPr>
            <a:spLocks noGrp="1"/>
          </p:cNvSpPr>
          <p:nvPr>
            <p:ph idx="14" hasCustomPrompt="1"/>
          </p:nvPr>
        </p:nvSpPr>
        <p:spPr>
          <a:xfrm>
            <a:off x="363821" y="1775123"/>
            <a:ext cx="5607916" cy="3290971"/>
          </a:xfrm>
          <a:prstGeom prst="rect">
            <a:avLst/>
          </a:prstGeom>
        </p:spPr>
        <p:txBody>
          <a:bodyPr vert="horz" lIns="91440" tIns="45720" rIns="91440" bIns="45720" rtlCol="0" anchor="t">
            <a:noAutofit/>
          </a:bodyPr>
          <a:lstStyle>
            <a:lvl1pPr marL="0" indent="0">
              <a:lnSpc>
                <a:spcPct val="120000"/>
              </a:lnSpc>
              <a:spcBef>
                <a:spcPts val="0"/>
              </a:spcBef>
              <a:buNone/>
              <a:defRPr sz="2200" b="0">
                <a:solidFill>
                  <a:schemeClr val="tx1"/>
                </a:solidFill>
                <a:latin typeface="+mn-ea"/>
                <a:ea typeface="+mn-ea"/>
                <a:cs typeface="Arial" panose="020B0604020202020204" pitchFamily="34" charset="0"/>
              </a:defRPr>
            </a:lvl1pPr>
            <a:lvl2pPr marL="28800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800">
                <a:latin typeface="+mn-ea"/>
                <a:ea typeface="+mn-ea"/>
              </a:defRPr>
            </a:lvl2pPr>
          </a:lstStyle>
          <a:p>
            <a:r>
              <a:rPr lang="ja-JP" altLang="en-US" dirty="0"/>
              <a:t>この文章はダミーです。文字の大きさ、量、字間、行間等を確認するために入れています。この文章はダミーです。文字の大きさ、量、字間、行間等を確認するために入れています。</a:t>
            </a:r>
          </a:p>
          <a:p>
            <a:pPr marL="432000" marR="0" lvl="1"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ja-JP" altLang="en-US" dirty="0"/>
              <a:t>この文章はダミーです。文字の大きさ、量、字間、行間等を確認するために入れています。</a:t>
            </a:r>
          </a:p>
        </p:txBody>
      </p:sp>
      <p:sp>
        <p:nvSpPr>
          <p:cNvPr id="29" name="テキスト プレースホルダー 2">
            <a:extLst>
              <a:ext uri="{FF2B5EF4-FFF2-40B4-BE49-F238E27FC236}">
                <a16:creationId xmlns:a16="http://schemas.microsoft.com/office/drawing/2014/main" id="{E73E759E-33C4-47FC-85CC-C0EEE9E352FA}"/>
              </a:ext>
            </a:extLst>
          </p:cNvPr>
          <p:cNvSpPr>
            <a:spLocks noGrp="1"/>
          </p:cNvSpPr>
          <p:nvPr>
            <p:ph idx="17" hasCustomPrompt="1"/>
          </p:nvPr>
        </p:nvSpPr>
        <p:spPr>
          <a:xfrm>
            <a:off x="6217219" y="1775123"/>
            <a:ext cx="5607916" cy="3290971"/>
          </a:xfrm>
          <a:prstGeom prst="rect">
            <a:avLst/>
          </a:prstGeom>
        </p:spPr>
        <p:txBody>
          <a:bodyPr vert="horz" lIns="91440" tIns="45720" rIns="91440" bIns="45720" rtlCol="0" anchor="t">
            <a:noAutofit/>
          </a:bodyPr>
          <a:lstStyle>
            <a:lvl1pPr marL="0" indent="0">
              <a:lnSpc>
                <a:spcPct val="120000"/>
              </a:lnSpc>
              <a:spcBef>
                <a:spcPts val="0"/>
              </a:spcBef>
              <a:buNone/>
              <a:defRPr sz="2200" b="0">
                <a:solidFill>
                  <a:schemeClr val="tx1"/>
                </a:solidFill>
                <a:latin typeface="+mn-ea"/>
                <a:ea typeface="+mn-ea"/>
                <a:cs typeface="Arial" panose="020B0604020202020204" pitchFamily="34" charset="0"/>
              </a:defRPr>
            </a:lvl1pPr>
            <a:lvl2pPr marL="28800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800">
                <a:latin typeface="+mn-ea"/>
                <a:ea typeface="+mn-ea"/>
              </a:defRPr>
            </a:lvl2pPr>
          </a:lstStyle>
          <a:p>
            <a:r>
              <a:rPr lang="ja-JP" altLang="en-US" dirty="0"/>
              <a:t>この文章はダミーです。文字の大きさ、量、字間、行間等を確認するために入れています。この文章はダミーです。文字の大きさ、量、字間、行間等を確認するために入れています。</a:t>
            </a:r>
          </a:p>
          <a:p>
            <a:pPr marL="432000" marR="0" lvl="1"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ja-JP" altLang="en-US" dirty="0"/>
              <a:t>この文章はダミーです。文字の大きさ、量、字間、行間等を確認するために入れています。</a:t>
            </a:r>
          </a:p>
        </p:txBody>
      </p:sp>
    </p:spTree>
    <p:extLst>
      <p:ext uri="{BB962C8B-B14F-4D97-AF65-F5344CB8AC3E}">
        <p14:creationId xmlns:p14="http://schemas.microsoft.com/office/powerpoint/2010/main" val="284958998"/>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_Full Wave">
    <p:spTree>
      <p:nvGrpSpPr>
        <p:cNvPr id="1" name=""/>
        <p:cNvGrpSpPr/>
        <p:nvPr/>
      </p:nvGrpSpPr>
      <p:grpSpPr>
        <a:xfrm>
          <a:off x="0" y="0"/>
          <a:ext cx="0" cy="0"/>
          <a:chOff x="0" y="0"/>
          <a:chExt cx="0" cy="0"/>
        </a:xfrm>
      </p:grpSpPr>
      <p:pic>
        <p:nvPicPr>
          <p:cNvPr id="12" name="図 11" descr="海洋生物, 食品, 星 が含まれている画像&#10;&#10;自動的に生成された説明">
            <a:extLst>
              <a:ext uri="{FF2B5EF4-FFF2-40B4-BE49-F238E27FC236}">
                <a16:creationId xmlns:a16="http://schemas.microsoft.com/office/drawing/2014/main" id="{6EE4E56E-DB2F-4D40-AB68-8322972145B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8" name="図 7">
            <a:extLst>
              <a:ext uri="{FF2B5EF4-FFF2-40B4-BE49-F238E27FC236}">
                <a16:creationId xmlns:a16="http://schemas.microsoft.com/office/drawing/2014/main" id="{5F615FFE-544E-460F-A253-FF26EAA61F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1475" y="269369"/>
            <a:ext cx="1541886" cy="341715"/>
          </a:xfrm>
          <a:prstGeom prst="rect">
            <a:avLst/>
          </a:prstGeom>
        </p:spPr>
      </p:pic>
      <p:sp>
        <p:nvSpPr>
          <p:cNvPr id="3" name="フッター プレースホルダー 2">
            <a:extLst>
              <a:ext uri="{FF2B5EF4-FFF2-40B4-BE49-F238E27FC236}">
                <a16:creationId xmlns:a16="http://schemas.microsoft.com/office/drawing/2014/main" id="{1AF269DB-B301-4366-AF1C-9A47E16E7E83}"/>
              </a:ext>
            </a:extLst>
          </p:cNvPr>
          <p:cNvSpPr>
            <a:spLocks noGrp="1"/>
          </p:cNvSpPr>
          <p:nvPr>
            <p:ph type="ftr" sz="quarter" idx="10"/>
          </p:nvPr>
        </p:nvSpPr>
        <p:spPr bwMode="white"/>
        <p:txBody>
          <a:bodyPr/>
          <a:lstStyle/>
          <a:p>
            <a:r>
              <a:rPr lang="en-US" altLang="ja-JP" dirty="0"/>
              <a:t>Confidential</a:t>
            </a:r>
            <a:endParaRPr lang="ja-JP" altLang="en-US" dirty="0"/>
          </a:p>
        </p:txBody>
      </p:sp>
      <p:sp>
        <p:nvSpPr>
          <p:cNvPr id="4" name="スライド番号プレースホルダー 3">
            <a:extLst>
              <a:ext uri="{FF2B5EF4-FFF2-40B4-BE49-F238E27FC236}">
                <a16:creationId xmlns:a16="http://schemas.microsoft.com/office/drawing/2014/main" id="{73EA4D59-5D3F-4D5F-B808-A1C5570F0F1F}"/>
              </a:ext>
            </a:extLst>
          </p:cNvPr>
          <p:cNvSpPr>
            <a:spLocks noGrp="1"/>
          </p:cNvSpPr>
          <p:nvPr>
            <p:ph type="sldNum" sz="quarter" idx="11"/>
          </p:nvPr>
        </p:nvSpPr>
        <p:spPr bwMode="white"/>
        <p:txBody>
          <a:bodyPr/>
          <a:lstStyle/>
          <a:p>
            <a:fld id="{4DDB3826-0314-483D-A5B2-FED695A8FBAA}" type="slidenum">
              <a:rPr lang="ja-JP" altLang="en-US" smtClean="0"/>
              <a:pPr/>
              <a:t>‹#›</a:t>
            </a:fld>
            <a:endParaRPr lang="ja-JP" altLang="en-US" dirty="0"/>
          </a:p>
        </p:txBody>
      </p:sp>
      <p:sp>
        <p:nvSpPr>
          <p:cNvPr id="16" name="コンテンツ プレースホルダー 2">
            <a:extLst>
              <a:ext uri="{FF2B5EF4-FFF2-40B4-BE49-F238E27FC236}">
                <a16:creationId xmlns:a16="http://schemas.microsoft.com/office/drawing/2014/main" id="{1EB2FC96-A5F8-4FB7-A904-BF34F086B83D}"/>
              </a:ext>
            </a:extLst>
          </p:cNvPr>
          <p:cNvSpPr>
            <a:spLocks noGrp="1"/>
          </p:cNvSpPr>
          <p:nvPr>
            <p:ph idx="1" hasCustomPrompt="1"/>
          </p:nvPr>
        </p:nvSpPr>
        <p:spPr bwMode="white">
          <a:xfrm>
            <a:off x="5973058" y="952697"/>
            <a:ext cx="5850624" cy="550669"/>
          </a:xfrm>
          <a:prstGeom prst="rect">
            <a:avLst/>
          </a:prstGeom>
        </p:spPr>
        <p:txBody>
          <a:bodyPr>
            <a:normAutofit/>
          </a:bodyPr>
          <a:lstStyle>
            <a:lvl1pPr marL="0" indent="0">
              <a:lnSpc>
                <a:spcPct val="100000"/>
              </a:lnSpc>
              <a:buNone/>
              <a:defRPr sz="3200" b="1">
                <a:solidFill>
                  <a:schemeClr val="bg1"/>
                </a:solidFill>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17" name="テキスト プレースホルダー 2">
            <a:extLst>
              <a:ext uri="{FF2B5EF4-FFF2-40B4-BE49-F238E27FC236}">
                <a16:creationId xmlns:a16="http://schemas.microsoft.com/office/drawing/2014/main" id="{3DF58E5B-91E8-456E-AF53-9231210C7251}"/>
              </a:ext>
            </a:extLst>
          </p:cNvPr>
          <p:cNvSpPr>
            <a:spLocks noGrp="1"/>
          </p:cNvSpPr>
          <p:nvPr>
            <p:ph idx="12" hasCustomPrompt="1"/>
          </p:nvPr>
        </p:nvSpPr>
        <p:spPr bwMode="white">
          <a:xfrm>
            <a:off x="5982266" y="1503365"/>
            <a:ext cx="5846649" cy="4805169"/>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300"/>
              </a:spcBef>
              <a:spcAft>
                <a:spcPts val="0"/>
              </a:spcAft>
              <a:buClrTx/>
              <a:buSzTx/>
              <a:buFont typeface="Arial" panose="020B0604020202020204" pitchFamily="34" charset="0"/>
              <a:buNone/>
              <a:tabLst/>
              <a:defRPr sz="2200" b="0">
                <a:solidFill>
                  <a:schemeClr val="bg1"/>
                </a:solidFill>
                <a:latin typeface="Meiryo UI" panose="020B0604030504040204" pitchFamily="50" charset="-128"/>
                <a:ea typeface="Meiryo UI" panose="020B0604030504040204" pitchFamily="50" charset="-128"/>
                <a:cs typeface="Arial" panose="020B0604020202020204" pitchFamily="34" charset="0"/>
              </a:defRPr>
            </a:lvl1pPr>
            <a:lvl2pPr marL="432000" marR="0"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800">
                <a:solidFill>
                  <a:schemeClr val="bg1"/>
                </a:solidFill>
                <a:latin typeface="+mn-ea"/>
                <a:ea typeface="+mn-ea"/>
              </a:defRPr>
            </a:lvl2pPr>
          </a:lstStyle>
          <a:p>
            <a:r>
              <a:rPr lang="ja-JP" altLang="en-US" dirty="0"/>
              <a:t>この文章はダミーです。文字の大きさ、量、字間、行間等を確認するために入れています。この文章はダミーです。文字の大きさ、量、字間、行間等を確認するために入れています。</a:t>
            </a:r>
          </a:p>
          <a:p>
            <a:pPr lvl="1"/>
            <a:r>
              <a:rPr lang="ja-JP" altLang="en-US" dirty="0"/>
              <a:t>この文章はダミーです。文字の大きさ、量、字間、行間等を確認するために入れています。</a:t>
            </a:r>
            <a:endParaRPr lang="en-US" altLang="ja-JP" dirty="0"/>
          </a:p>
          <a:p>
            <a:pPr lvl="1"/>
            <a:r>
              <a:rPr lang="ja-JP" altLang="en-US" dirty="0"/>
              <a:t>この文章はダミーです。文字の大きさ、量、字間、行間等を確認するために入れています。</a:t>
            </a:r>
          </a:p>
        </p:txBody>
      </p:sp>
      <p:sp>
        <p:nvSpPr>
          <p:cNvPr id="18" name="テキスト プレースホルダー 2">
            <a:extLst>
              <a:ext uri="{FF2B5EF4-FFF2-40B4-BE49-F238E27FC236}">
                <a16:creationId xmlns:a16="http://schemas.microsoft.com/office/drawing/2014/main" id="{07B018B5-0A39-4EB5-9974-9D4A138DE861}"/>
              </a:ext>
            </a:extLst>
          </p:cNvPr>
          <p:cNvSpPr>
            <a:spLocks noGrp="1"/>
          </p:cNvSpPr>
          <p:nvPr>
            <p:ph type="body" sz="quarter" idx="13" hasCustomPrompt="1"/>
          </p:nvPr>
        </p:nvSpPr>
        <p:spPr bwMode="white">
          <a:xfrm>
            <a:off x="480334" y="989214"/>
            <a:ext cx="5247825" cy="3837228"/>
          </a:xfrm>
          <a:prstGeom prst="rect">
            <a:avLst/>
          </a:prstGeom>
        </p:spPr>
        <p:txBody>
          <a:bodyPr/>
          <a:lstStyle>
            <a:lvl1pPr marL="0" indent="0">
              <a:lnSpc>
                <a:spcPct val="90000"/>
              </a:lnSpc>
              <a:spcBef>
                <a:spcPts val="0"/>
              </a:spcBef>
              <a:buNone/>
              <a:defRPr sz="7000" b="1">
                <a:solidFill>
                  <a:schemeClr val="bg1"/>
                </a:solidFill>
              </a:defRPr>
            </a:lvl1pPr>
          </a:lstStyle>
          <a:p>
            <a:pPr lvl="0"/>
            <a:r>
              <a:rPr kumimoji="1" lang="ja-JP" altLang="en-US" dirty="0"/>
              <a:t>コンテンツ</a:t>
            </a:r>
            <a:br>
              <a:rPr kumimoji="1" lang="en-US" altLang="ja-JP" dirty="0"/>
            </a:br>
            <a:r>
              <a:rPr kumimoji="1" lang="ja-JP" altLang="en-US" dirty="0"/>
              <a:t>スライド</a:t>
            </a:r>
          </a:p>
        </p:txBody>
      </p:sp>
    </p:spTree>
    <p:extLst>
      <p:ext uri="{BB962C8B-B14F-4D97-AF65-F5344CB8AC3E}">
        <p14:creationId xmlns:p14="http://schemas.microsoft.com/office/powerpoint/2010/main" val="19754144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7" name="図 6" descr="海洋生物, 食品, 星 が含まれている画像&#10;&#10;自動的に生成された説明">
            <a:extLst>
              <a:ext uri="{FF2B5EF4-FFF2-40B4-BE49-F238E27FC236}">
                <a16:creationId xmlns:a16="http://schemas.microsoft.com/office/drawing/2014/main" id="{1A675E8A-C6E2-44A6-94A4-8FBE2AA50DD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6" name="グラフィックス 5">
            <a:extLst>
              <a:ext uri="{FF2B5EF4-FFF2-40B4-BE49-F238E27FC236}">
                <a16:creationId xmlns:a16="http://schemas.microsoft.com/office/drawing/2014/main" id="{A249FDCD-8672-43B8-8F90-1EC9574BFCBD}"/>
              </a:ext>
            </a:extLst>
          </p:cNvPr>
          <p:cNvPicPr>
            <a:picLocks noChangeAspect="1"/>
          </p:cNvPicPr>
          <p:nvPr userDrawn="1"/>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40960" y="1057786"/>
            <a:ext cx="6710080" cy="4741683"/>
          </a:xfrm>
          <a:prstGeom prst="rect">
            <a:avLst/>
          </a:prstGeom>
        </p:spPr>
      </p:pic>
    </p:spTree>
    <p:extLst>
      <p:ext uri="{BB962C8B-B14F-4D97-AF65-F5344CB8AC3E}">
        <p14:creationId xmlns:p14="http://schemas.microsoft.com/office/powerpoint/2010/main" val="123292521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10% Wave">
    <p:spTree>
      <p:nvGrpSpPr>
        <p:cNvPr id="1" name=""/>
        <p:cNvGrpSpPr/>
        <p:nvPr/>
      </p:nvGrpSpPr>
      <p:grpSpPr>
        <a:xfrm>
          <a:off x="0" y="0"/>
          <a:ext cx="0" cy="0"/>
          <a:chOff x="0" y="0"/>
          <a:chExt cx="0" cy="0"/>
        </a:xfrm>
      </p:grpSpPr>
      <p:pic>
        <p:nvPicPr>
          <p:cNvPr id="13" name="図 12" descr="光 が含まれている画像&#10;&#10;自動的に生成された説明">
            <a:extLst>
              <a:ext uri="{FF2B5EF4-FFF2-40B4-BE49-F238E27FC236}">
                <a16:creationId xmlns:a16="http://schemas.microsoft.com/office/drawing/2014/main" id="{5CD72FEA-96CC-4814-BD96-6B1449604F9A}"/>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0"/>
            <a:ext cx="1889760" cy="6858000"/>
          </a:xfrm>
          <a:prstGeom prst="rect">
            <a:avLst/>
          </a:prstGeom>
        </p:spPr>
      </p:pic>
      <p:sp>
        <p:nvSpPr>
          <p:cNvPr id="3" name="フッター プレースホルダー 2">
            <a:extLst>
              <a:ext uri="{FF2B5EF4-FFF2-40B4-BE49-F238E27FC236}">
                <a16:creationId xmlns:a16="http://schemas.microsoft.com/office/drawing/2014/main" id="{1AF269DB-B301-4366-AF1C-9A47E16E7E83}"/>
              </a:ext>
            </a:extLst>
          </p:cNvPr>
          <p:cNvSpPr>
            <a:spLocks noGrp="1"/>
          </p:cNvSpPr>
          <p:nvPr>
            <p:ph type="ftr" sz="quarter" idx="10"/>
          </p:nvPr>
        </p:nvSpPr>
        <p:spPr/>
        <p:txBody>
          <a:bodyPr/>
          <a:lstStyle/>
          <a:p>
            <a:r>
              <a:rPr lang="en-US" altLang="ja-JP"/>
              <a:t>Confidential</a:t>
            </a:r>
            <a:endParaRPr lang="ja-JP" altLang="en-US" dirty="0"/>
          </a:p>
        </p:txBody>
      </p:sp>
      <p:pic>
        <p:nvPicPr>
          <p:cNvPr id="6" name="グラフィックス 5">
            <a:extLst>
              <a:ext uri="{FF2B5EF4-FFF2-40B4-BE49-F238E27FC236}">
                <a16:creationId xmlns:a16="http://schemas.microsoft.com/office/drawing/2014/main" id="{9C3F3F83-F14A-416B-91E1-6C64555FCB31}"/>
              </a:ext>
            </a:extLst>
          </p:cNvPr>
          <p:cNvPicPr>
            <a:picLocks noChangeAspect="1"/>
          </p:cNvPicPr>
          <p:nvPr userDrawn="1"/>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8669" y="-312508"/>
            <a:ext cx="2207097" cy="1559647"/>
          </a:xfrm>
          <a:prstGeom prst="rect">
            <a:avLst/>
          </a:prstGeom>
        </p:spPr>
      </p:pic>
      <p:sp>
        <p:nvSpPr>
          <p:cNvPr id="31" name="テキスト プレースホルダー 2">
            <a:extLst>
              <a:ext uri="{FF2B5EF4-FFF2-40B4-BE49-F238E27FC236}">
                <a16:creationId xmlns:a16="http://schemas.microsoft.com/office/drawing/2014/main" id="{A2A8BADF-73A8-4E6B-AE0E-A652B2616EBC}"/>
              </a:ext>
            </a:extLst>
          </p:cNvPr>
          <p:cNvSpPr>
            <a:spLocks noGrp="1"/>
          </p:cNvSpPr>
          <p:nvPr>
            <p:ph type="body" sz="quarter" idx="15" hasCustomPrompt="1"/>
          </p:nvPr>
        </p:nvSpPr>
        <p:spPr>
          <a:xfrm>
            <a:off x="2605353" y="3915522"/>
            <a:ext cx="8966523" cy="60001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3200" b="1"/>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ja-JP" altLang="en-US" dirty="0">
                <a:latin typeface="Meiryo UI" panose="020B0604030504040204" pitchFamily="50" charset="-128"/>
                <a:ea typeface="Meiryo UI" panose="020B0604030504040204" pitchFamily="50" charset="-128"/>
              </a:rPr>
              <a:t>アジェンダ</a:t>
            </a:r>
          </a:p>
        </p:txBody>
      </p:sp>
      <p:sp>
        <p:nvSpPr>
          <p:cNvPr id="32" name="タイトル 1">
            <a:extLst>
              <a:ext uri="{FF2B5EF4-FFF2-40B4-BE49-F238E27FC236}">
                <a16:creationId xmlns:a16="http://schemas.microsoft.com/office/drawing/2014/main" id="{EE6083EF-DEBB-4A28-8D0B-BAB252B9AEF5}"/>
              </a:ext>
            </a:extLst>
          </p:cNvPr>
          <p:cNvSpPr>
            <a:spLocks noGrp="1"/>
          </p:cNvSpPr>
          <p:nvPr>
            <p:ph type="ctrTitle" hasCustomPrompt="1"/>
          </p:nvPr>
        </p:nvSpPr>
        <p:spPr>
          <a:xfrm>
            <a:off x="2556561" y="1234008"/>
            <a:ext cx="9022731" cy="2605023"/>
          </a:xfrm>
          <a:prstGeom prst="rect">
            <a:avLst/>
          </a:prstGeom>
        </p:spPr>
        <p:txBody>
          <a:bodyPr anchor="ctr">
            <a:noAutofit/>
          </a:bodyPr>
          <a:lstStyle>
            <a:lvl1pPr algn="l">
              <a:lnSpc>
                <a:spcPct val="90000"/>
              </a:lnSpc>
              <a:defRPr sz="6400" b="1">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タイトル</a:t>
            </a:r>
            <a:br>
              <a:rPr kumimoji="1" lang="en-US" altLang="ja-JP" dirty="0"/>
            </a:br>
            <a:r>
              <a:rPr kumimoji="1" lang="ja-JP" altLang="en-US" dirty="0"/>
              <a:t>スライド</a:t>
            </a:r>
          </a:p>
        </p:txBody>
      </p:sp>
      <p:sp>
        <p:nvSpPr>
          <p:cNvPr id="33" name="テキスト プレースホルダー 2">
            <a:extLst>
              <a:ext uri="{FF2B5EF4-FFF2-40B4-BE49-F238E27FC236}">
                <a16:creationId xmlns:a16="http://schemas.microsoft.com/office/drawing/2014/main" id="{E7E5F448-8AA9-4B6B-8816-A69340182247}"/>
              </a:ext>
            </a:extLst>
          </p:cNvPr>
          <p:cNvSpPr>
            <a:spLocks noGrp="1"/>
          </p:cNvSpPr>
          <p:nvPr>
            <p:ph type="body" sz="quarter" idx="16" hasCustomPrompt="1"/>
          </p:nvPr>
        </p:nvSpPr>
        <p:spPr bwMode="white">
          <a:xfrm>
            <a:off x="63230" y="5028303"/>
            <a:ext cx="1885372" cy="337447"/>
          </a:xfrm>
          <a:prstGeom prst="rect">
            <a:avLst/>
          </a:prstGeom>
        </p:spPr>
        <p:txBody>
          <a:bodyPr/>
          <a:lstStyle>
            <a:lvl1pPr marL="0" indent="0">
              <a:lnSpc>
                <a:spcPct val="90000"/>
              </a:lnSpc>
              <a:buNone/>
              <a:defRPr sz="1600" b="1">
                <a:solidFill>
                  <a:schemeClr val="bg1"/>
                </a:solidFill>
              </a:defRPr>
            </a:lvl1pPr>
          </a:lstStyle>
          <a:p>
            <a:pPr lvl="0"/>
            <a:r>
              <a:rPr kumimoji="1" lang="ja-JP" altLang="en-US" dirty="0"/>
              <a:t>部署名</a:t>
            </a:r>
          </a:p>
        </p:txBody>
      </p:sp>
      <p:sp>
        <p:nvSpPr>
          <p:cNvPr id="34" name="テキスト プレースホルダー 2">
            <a:extLst>
              <a:ext uri="{FF2B5EF4-FFF2-40B4-BE49-F238E27FC236}">
                <a16:creationId xmlns:a16="http://schemas.microsoft.com/office/drawing/2014/main" id="{B1566933-30D1-48DA-9F5F-8B2913018D8E}"/>
              </a:ext>
            </a:extLst>
          </p:cNvPr>
          <p:cNvSpPr>
            <a:spLocks noGrp="1"/>
          </p:cNvSpPr>
          <p:nvPr>
            <p:ph type="body" sz="quarter" idx="17" hasCustomPrompt="1"/>
          </p:nvPr>
        </p:nvSpPr>
        <p:spPr bwMode="white">
          <a:xfrm>
            <a:off x="63230" y="5399810"/>
            <a:ext cx="1885372" cy="337447"/>
          </a:xfrm>
          <a:prstGeom prst="rect">
            <a:avLst/>
          </a:prstGeom>
        </p:spPr>
        <p:txBody>
          <a:bodyPr/>
          <a:lstStyle>
            <a:lvl1pPr marL="0" indent="0">
              <a:lnSpc>
                <a:spcPct val="90000"/>
              </a:lnSpc>
              <a:buNone/>
              <a:defRPr sz="1600" b="1">
                <a:solidFill>
                  <a:schemeClr val="bg1"/>
                </a:solidFill>
              </a:defRPr>
            </a:lvl1pPr>
          </a:lstStyle>
          <a:p>
            <a:pPr lvl="0"/>
            <a:r>
              <a:rPr kumimoji="1" lang="ja-JP" altLang="en-US" dirty="0"/>
              <a:t>プレゼンター名</a:t>
            </a:r>
          </a:p>
        </p:txBody>
      </p:sp>
      <p:sp>
        <p:nvSpPr>
          <p:cNvPr id="35" name="テキスト プレースホルダー 2">
            <a:extLst>
              <a:ext uri="{FF2B5EF4-FFF2-40B4-BE49-F238E27FC236}">
                <a16:creationId xmlns:a16="http://schemas.microsoft.com/office/drawing/2014/main" id="{1F9F6FB6-331B-417F-AE41-BCC06C60EC6D}"/>
              </a:ext>
            </a:extLst>
          </p:cNvPr>
          <p:cNvSpPr>
            <a:spLocks noGrp="1"/>
          </p:cNvSpPr>
          <p:nvPr>
            <p:ph type="body" sz="quarter" idx="18" hasCustomPrompt="1"/>
          </p:nvPr>
        </p:nvSpPr>
        <p:spPr bwMode="white">
          <a:xfrm>
            <a:off x="63230" y="6139299"/>
            <a:ext cx="1885372" cy="337447"/>
          </a:xfrm>
          <a:prstGeom prst="rect">
            <a:avLst/>
          </a:prstGeom>
        </p:spPr>
        <p:txBody>
          <a:bodyPr/>
          <a:lstStyle>
            <a:lvl1pPr marL="0" indent="0">
              <a:lnSpc>
                <a:spcPct val="90000"/>
              </a:lnSpc>
              <a:buNone/>
              <a:defRPr sz="1600" b="1">
                <a:solidFill>
                  <a:schemeClr val="bg1"/>
                </a:solidFill>
              </a:defRPr>
            </a:lvl1pPr>
          </a:lstStyle>
          <a:p>
            <a:pPr lvl="0"/>
            <a:r>
              <a:rPr kumimoji="1" lang="ja-JP" altLang="en-US" dirty="0"/>
              <a:t>日付</a:t>
            </a:r>
          </a:p>
        </p:txBody>
      </p:sp>
      <p:sp>
        <p:nvSpPr>
          <p:cNvPr id="37" name="テキスト プレースホルダー 2">
            <a:extLst>
              <a:ext uri="{FF2B5EF4-FFF2-40B4-BE49-F238E27FC236}">
                <a16:creationId xmlns:a16="http://schemas.microsoft.com/office/drawing/2014/main" id="{06E64DF1-2E60-47BA-90B2-DB197DAF4C3C}"/>
              </a:ext>
            </a:extLst>
          </p:cNvPr>
          <p:cNvSpPr>
            <a:spLocks noGrp="1"/>
          </p:cNvSpPr>
          <p:nvPr>
            <p:ph idx="19" hasCustomPrompt="1"/>
          </p:nvPr>
        </p:nvSpPr>
        <p:spPr>
          <a:xfrm>
            <a:off x="2614410" y="4455657"/>
            <a:ext cx="8966523" cy="1852366"/>
          </a:xfrm>
          <a:prstGeom prst="rect">
            <a:avLst/>
          </a:prstGeom>
        </p:spPr>
        <p:txBody>
          <a:bodyPr vert="horz" lIns="91440" tIns="45720" rIns="91440" bIns="45720" rtlCol="0" anchor="t">
            <a:noAutofit/>
          </a:bodyPr>
          <a:lstStyle>
            <a:lvl1pPr marL="0" indent="0">
              <a:lnSpc>
                <a:spcPct val="120000"/>
              </a:lnSpc>
              <a:spcBef>
                <a:spcPts val="0"/>
              </a:spcBef>
              <a:buNone/>
              <a:defRPr sz="2200" b="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stStyle>
          <a:p>
            <a:r>
              <a:rPr lang="ja-JP" altLang="en-US" dirty="0"/>
              <a:t>この文章はダミーです。文字の大きさ、量、字間、行間等を確認</a:t>
            </a:r>
            <a:br>
              <a:rPr lang="en-US" altLang="ja-JP" dirty="0"/>
            </a:br>
            <a:r>
              <a:rPr lang="ja-JP" altLang="en-US" dirty="0"/>
              <a:t>するために入れています。この文章はダミーです。文字の大きさ、量、</a:t>
            </a:r>
            <a:br>
              <a:rPr lang="en-US" altLang="ja-JP" dirty="0"/>
            </a:br>
            <a:r>
              <a:rPr lang="ja-JP" altLang="en-US" dirty="0"/>
              <a:t>字間、行間等を確認するために入れています。</a:t>
            </a:r>
          </a:p>
        </p:txBody>
      </p:sp>
    </p:spTree>
    <p:extLst>
      <p:ext uri="{BB962C8B-B14F-4D97-AF65-F5344CB8AC3E}">
        <p14:creationId xmlns:p14="http://schemas.microsoft.com/office/powerpoint/2010/main" val="35171732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_5% wave_No secondary headline ">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43815A4E-2520-4DEB-9B1A-39F7E5BB8CFF}"/>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t="9879"/>
          <a:stretch/>
        </p:blipFill>
        <p:spPr>
          <a:xfrm>
            <a:off x="0" y="0"/>
            <a:ext cx="12192000" cy="618045"/>
          </a:xfrm>
          <a:prstGeom prst="rect">
            <a:avLst/>
          </a:prstGeom>
        </p:spPr>
      </p:pic>
      <p:sp>
        <p:nvSpPr>
          <p:cNvPr id="3" name="フッター プレースホルダー 2">
            <a:extLst>
              <a:ext uri="{FF2B5EF4-FFF2-40B4-BE49-F238E27FC236}">
                <a16:creationId xmlns:a16="http://schemas.microsoft.com/office/drawing/2014/main" id="{1AF269DB-B301-4366-AF1C-9A47E16E7E83}"/>
              </a:ext>
            </a:extLst>
          </p:cNvPr>
          <p:cNvSpPr>
            <a:spLocks noGrp="1"/>
          </p:cNvSpPr>
          <p:nvPr>
            <p:ph type="ftr" sz="quarter" idx="10"/>
          </p:nvPr>
        </p:nvSpPr>
        <p:spPr/>
        <p:txBody>
          <a:bodyPr/>
          <a:lstStyle/>
          <a:p>
            <a:r>
              <a:rPr lang="en-US" altLang="ja-JP"/>
              <a:t>Confidential</a:t>
            </a:r>
            <a:endParaRPr lang="ja-JP" altLang="en-US" dirty="0"/>
          </a:p>
        </p:txBody>
      </p:sp>
      <p:sp>
        <p:nvSpPr>
          <p:cNvPr id="4" name="スライド番号プレースホルダー 3">
            <a:extLst>
              <a:ext uri="{FF2B5EF4-FFF2-40B4-BE49-F238E27FC236}">
                <a16:creationId xmlns:a16="http://schemas.microsoft.com/office/drawing/2014/main" id="{73EA4D59-5D3F-4D5F-B808-A1C5570F0F1F}"/>
              </a:ext>
            </a:extLst>
          </p:cNvPr>
          <p:cNvSpPr>
            <a:spLocks noGrp="1"/>
          </p:cNvSpPr>
          <p:nvPr>
            <p:ph type="sldNum" sz="quarter" idx="11"/>
          </p:nvPr>
        </p:nvSpPr>
        <p:spPr/>
        <p:txBody>
          <a:bodyPr/>
          <a:lstStyle/>
          <a:p>
            <a:fld id="{4DDB3826-0314-483D-A5B2-FED695A8FBAA}" type="slidenum">
              <a:rPr lang="ja-JP" altLang="en-US" smtClean="0"/>
              <a:pPr/>
              <a:t>‹#›</a:t>
            </a:fld>
            <a:endParaRPr lang="ja-JP" altLang="en-US"/>
          </a:p>
        </p:txBody>
      </p:sp>
      <p:pic>
        <p:nvPicPr>
          <p:cNvPr id="6" name="図 5">
            <a:extLst>
              <a:ext uri="{FF2B5EF4-FFF2-40B4-BE49-F238E27FC236}">
                <a16:creationId xmlns:a16="http://schemas.microsoft.com/office/drawing/2014/main" id="{2B9939C7-6A74-426F-83FB-626D8F3B0EF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76514" y="135319"/>
            <a:ext cx="1541886" cy="341715"/>
          </a:xfrm>
          <a:prstGeom prst="rect">
            <a:avLst/>
          </a:prstGeom>
        </p:spPr>
      </p:pic>
      <p:sp>
        <p:nvSpPr>
          <p:cNvPr id="21" name="タイトル 1">
            <a:extLst>
              <a:ext uri="{FF2B5EF4-FFF2-40B4-BE49-F238E27FC236}">
                <a16:creationId xmlns:a16="http://schemas.microsoft.com/office/drawing/2014/main" id="{9FE8ABF7-39C1-4939-93A6-1E768DE82966}"/>
              </a:ext>
            </a:extLst>
          </p:cNvPr>
          <p:cNvSpPr>
            <a:spLocks noGrp="1"/>
          </p:cNvSpPr>
          <p:nvPr>
            <p:ph type="title" hasCustomPrompt="1"/>
          </p:nvPr>
        </p:nvSpPr>
        <p:spPr bwMode="white">
          <a:xfrm>
            <a:off x="369230" y="1"/>
            <a:ext cx="9749205" cy="680024"/>
          </a:xfrm>
          <a:prstGeom prst="rect">
            <a:avLst/>
          </a:prstGeom>
        </p:spPr>
        <p:txBody>
          <a:bodyPr anchor="ctr">
            <a:noAutofit/>
          </a:bodyPr>
          <a:lstStyle>
            <a:lvl1pPr>
              <a:defRPr sz="3600" b="1">
                <a:solidFill>
                  <a:schemeClr val="bg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コンテンツスライド</a:t>
            </a:r>
          </a:p>
        </p:txBody>
      </p:sp>
      <p:sp>
        <p:nvSpPr>
          <p:cNvPr id="22" name="テキスト プレースホルダー 2">
            <a:extLst>
              <a:ext uri="{FF2B5EF4-FFF2-40B4-BE49-F238E27FC236}">
                <a16:creationId xmlns:a16="http://schemas.microsoft.com/office/drawing/2014/main" id="{E4744520-ADE1-48CA-8667-3A5C8C4785F0}"/>
              </a:ext>
            </a:extLst>
          </p:cNvPr>
          <p:cNvSpPr>
            <a:spLocks noGrp="1"/>
          </p:cNvSpPr>
          <p:nvPr>
            <p:ph idx="12" hasCustomPrompt="1"/>
          </p:nvPr>
        </p:nvSpPr>
        <p:spPr>
          <a:xfrm>
            <a:off x="364148" y="820107"/>
            <a:ext cx="11462033" cy="5488428"/>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432000" indent="-144000">
              <a:lnSpc>
                <a:spcPct val="120000"/>
              </a:lnSpc>
              <a:spcBef>
                <a:spcPts val="0"/>
              </a:spcBef>
              <a:defRPr sz="1900">
                <a:latin typeface="+mn-ea"/>
                <a:ea typeface="+mn-ea"/>
              </a:defRPr>
            </a:lvl2pPr>
            <a:lvl3pPr marL="684000" indent="0">
              <a:lnSpc>
                <a:spcPct val="120000"/>
              </a:lnSpc>
              <a:spcBef>
                <a:spcPts val="0"/>
              </a:spcBef>
              <a:buFontTx/>
              <a:buNone/>
              <a:defRPr sz="1600">
                <a:latin typeface="+mn-ea"/>
                <a:ea typeface="+mn-ea"/>
              </a:defRPr>
            </a:lvl3pPr>
          </a:lstStyle>
          <a:p>
            <a:r>
              <a:rPr lang="ja-JP" altLang="en-US" dirty="0"/>
              <a:t>この文章はダミーです。文字の大きさ、量、字間、行間等を確認するために入れています。</a:t>
            </a:r>
            <a:br>
              <a:rPr lang="en-US" altLang="ja-JP" dirty="0"/>
            </a:br>
            <a:r>
              <a:rPr lang="ja-JP" altLang="en-US" dirty="0"/>
              <a:t>この文章はダミーです。文字の大きさ、量、字間、行間等を確認するために入れています。</a:t>
            </a:r>
          </a:p>
          <a:p>
            <a:pPr lvl="1"/>
            <a:r>
              <a:rPr lang="ja-JP" altLang="en-US" dirty="0"/>
              <a:t>この文章はダミーです。文字の大きさ、量、字間、行間等を確認するために入れています。</a:t>
            </a:r>
            <a:br>
              <a:rPr lang="en-US" altLang="ja-JP" dirty="0"/>
            </a:br>
            <a:r>
              <a:rPr lang="ja-JP" altLang="en-US" dirty="0"/>
              <a:t>この文章はダミーです。文字の大きさ、量、字間、行間等を確認するために入れています。</a:t>
            </a:r>
            <a:br>
              <a:rPr lang="en-US" altLang="ja-JP" dirty="0"/>
            </a:br>
            <a:r>
              <a:rPr lang="ja-JP" altLang="en-US" dirty="0"/>
              <a:t>この文章はダミーです。</a:t>
            </a:r>
            <a:endParaRPr lang="en-US" altLang="ja-JP" dirty="0"/>
          </a:p>
          <a:p>
            <a:pPr lvl="2"/>
            <a:r>
              <a:rPr lang="ja-JP" altLang="en-US" dirty="0"/>
              <a:t>この文章はダミーです。文字の大きさ、量、字間、行間等を確認するために入れています。</a:t>
            </a:r>
            <a:endParaRPr lang="en-US" altLang="ja-JP" dirty="0"/>
          </a:p>
          <a:p>
            <a:endParaRPr lang="en-US" altLang="ja-JP" dirty="0"/>
          </a:p>
          <a:p>
            <a:r>
              <a:rPr lang="ja-JP" altLang="en-US" dirty="0"/>
              <a:t>この文章はダミーです。文字の大きさ、量、字間、行間等を確認するために入れています。</a:t>
            </a:r>
            <a:br>
              <a:rPr lang="en-US" altLang="ja-JP" dirty="0"/>
            </a:br>
            <a:r>
              <a:rPr lang="ja-JP" altLang="en-US" dirty="0"/>
              <a:t>この文章はダミーです。文字の大きさ、量、字間、行間等を確認するために入れています。この文章はダミーです。</a:t>
            </a:r>
          </a:p>
          <a:p>
            <a:pPr lvl="1"/>
            <a:r>
              <a:rPr lang="ja-JP" altLang="en-US" dirty="0"/>
              <a:t>この文章はダミーです。文字の大きさ、量、字間、行間等を確認するために入れています。この文章はダミーです。文字の大きさ、量、字間、行間等を確認するために入れています。この文章はダミーです。</a:t>
            </a:r>
            <a:endParaRPr lang="en-US" altLang="ja-JP" dirty="0"/>
          </a:p>
        </p:txBody>
      </p:sp>
    </p:spTree>
    <p:extLst>
      <p:ext uri="{BB962C8B-B14F-4D97-AF65-F5344CB8AC3E}">
        <p14:creationId xmlns:p14="http://schemas.microsoft.com/office/powerpoint/2010/main" val="14087727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_5% wave_1 Column">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73D82515-DBB3-4A0B-AD6D-DB307D21ABB7}"/>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t="9879"/>
          <a:stretch/>
        </p:blipFill>
        <p:spPr>
          <a:xfrm>
            <a:off x="0" y="0"/>
            <a:ext cx="12192000" cy="618045"/>
          </a:xfrm>
          <a:prstGeom prst="rect">
            <a:avLst/>
          </a:prstGeom>
        </p:spPr>
      </p:pic>
      <p:sp>
        <p:nvSpPr>
          <p:cNvPr id="3" name="フッター プレースホルダー 2">
            <a:extLst>
              <a:ext uri="{FF2B5EF4-FFF2-40B4-BE49-F238E27FC236}">
                <a16:creationId xmlns:a16="http://schemas.microsoft.com/office/drawing/2014/main" id="{1AF269DB-B301-4366-AF1C-9A47E16E7E83}"/>
              </a:ext>
            </a:extLst>
          </p:cNvPr>
          <p:cNvSpPr>
            <a:spLocks noGrp="1"/>
          </p:cNvSpPr>
          <p:nvPr>
            <p:ph type="ftr" sz="quarter" idx="10"/>
          </p:nvPr>
        </p:nvSpPr>
        <p:spPr/>
        <p:txBody>
          <a:bodyPr/>
          <a:lstStyle/>
          <a:p>
            <a:r>
              <a:rPr lang="en-US" altLang="ja-JP"/>
              <a:t>Confidential</a:t>
            </a:r>
            <a:endParaRPr lang="ja-JP" altLang="en-US" dirty="0"/>
          </a:p>
        </p:txBody>
      </p:sp>
      <p:sp>
        <p:nvSpPr>
          <p:cNvPr id="4" name="スライド番号プレースホルダー 3">
            <a:extLst>
              <a:ext uri="{FF2B5EF4-FFF2-40B4-BE49-F238E27FC236}">
                <a16:creationId xmlns:a16="http://schemas.microsoft.com/office/drawing/2014/main" id="{73EA4D59-5D3F-4D5F-B808-A1C5570F0F1F}"/>
              </a:ext>
            </a:extLst>
          </p:cNvPr>
          <p:cNvSpPr>
            <a:spLocks noGrp="1"/>
          </p:cNvSpPr>
          <p:nvPr>
            <p:ph type="sldNum" sz="quarter" idx="11"/>
          </p:nvPr>
        </p:nvSpPr>
        <p:spPr/>
        <p:txBody>
          <a:bodyPr/>
          <a:lstStyle/>
          <a:p>
            <a:fld id="{4DDB3826-0314-483D-A5B2-FED695A8FBAA}" type="slidenum">
              <a:rPr lang="ja-JP" altLang="en-US" smtClean="0"/>
              <a:pPr/>
              <a:t>‹#›</a:t>
            </a:fld>
            <a:endParaRPr lang="ja-JP" altLang="en-US"/>
          </a:p>
        </p:txBody>
      </p:sp>
      <p:pic>
        <p:nvPicPr>
          <p:cNvPr id="6" name="図 5">
            <a:extLst>
              <a:ext uri="{FF2B5EF4-FFF2-40B4-BE49-F238E27FC236}">
                <a16:creationId xmlns:a16="http://schemas.microsoft.com/office/drawing/2014/main" id="{2B9939C7-6A74-426F-83FB-626D8F3B0EF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76514" y="135319"/>
            <a:ext cx="1541886" cy="341715"/>
          </a:xfrm>
          <a:prstGeom prst="rect">
            <a:avLst/>
          </a:prstGeom>
        </p:spPr>
      </p:pic>
      <p:sp>
        <p:nvSpPr>
          <p:cNvPr id="16" name="コンテンツ プレースホルダー 2">
            <a:extLst>
              <a:ext uri="{FF2B5EF4-FFF2-40B4-BE49-F238E27FC236}">
                <a16:creationId xmlns:a16="http://schemas.microsoft.com/office/drawing/2014/main" id="{72596B24-7218-4554-AB3B-54F46697DAAF}"/>
              </a:ext>
            </a:extLst>
          </p:cNvPr>
          <p:cNvSpPr>
            <a:spLocks noGrp="1"/>
          </p:cNvSpPr>
          <p:nvPr>
            <p:ph idx="1" hasCustomPrompt="1"/>
          </p:nvPr>
        </p:nvSpPr>
        <p:spPr>
          <a:xfrm>
            <a:off x="364465" y="820106"/>
            <a:ext cx="11462033" cy="550669"/>
          </a:xfrm>
          <a:prstGeom prst="rect">
            <a:avLst/>
          </a:prstGeom>
        </p:spPr>
        <p:txBody>
          <a:bodyPr anchor="b">
            <a:normAutofit/>
          </a:bodyPr>
          <a:lstStyle>
            <a:lvl1pPr marL="0" indent="0">
              <a:lnSpc>
                <a:spcPct val="100000"/>
              </a:lnSpc>
              <a:buNone/>
              <a:defRPr sz="2800" b="1">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17" name="タイトル 1">
            <a:extLst>
              <a:ext uri="{FF2B5EF4-FFF2-40B4-BE49-F238E27FC236}">
                <a16:creationId xmlns:a16="http://schemas.microsoft.com/office/drawing/2014/main" id="{74B7F06D-408F-4069-99A5-C338B7AD5998}"/>
              </a:ext>
            </a:extLst>
          </p:cNvPr>
          <p:cNvSpPr>
            <a:spLocks noGrp="1"/>
          </p:cNvSpPr>
          <p:nvPr>
            <p:ph type="title" hasCustomPrompt="1"/>
          </p:nvPr>
        </p:nvSpPr>
        <p:spPr bwMode="white">
          <a:xfrm>
            <a:off x="369230" y="1"/>
            <a:ext cx="9749205" cy="680024"/>
          </a:xfrm>
          <a:prstGeom prst="rect">
            <a:avLst/>
          </a:prstGeom>
        </p:spPr>
        <p:txBody>
          <a:bodyPr anchor="ctr">
            <a:noAutofit/>
          </a:bodyPr>
          <a:lstStyle>
            <a:lvl1pPr>
              <a:defRPr sz="3600" b="1">
                <a:solidFill>
                  <a:schemeClr val="bg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コンテンツスライド</a:t>
            </a:r>
          </a:p>
        </p:txBody>
      </p:sp>
      <p:sp>
        <p:nvSpPr>
          <p:cNvPr id="18" name="テキスト プレースホルダー 2">
            <a:extLst>
              <a:ext uri="{FF2B5EF4-FFF2-40B4-BE49-F238E27FC236}">
                <a16:creationId xmlns:a16="http://schemas.microsoft.com/office/drawing/2014/main" id="{80DFC8BC-2E47-4773-B25C-02039F2EC5D7}"/>
              </a:ext>
            </a:extLst>
          </p:cNvPr>
          <p:cNvSpPr>
            <a:spLocks noGrp="1"/>
          </p:cNvSpPr>
          <p:nvPr>
            <p:ph idx="12" hasCustomPrompt="1"/>
          </p:nvPr>
        </p:nvSpPr>
        <p:spPr>
          <a:xfrm>
            <a:off x="364148" y="1370775"/>
            <a:ext cx="11462033" cy="4937759"/>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432000" indent="-144000">
              <a:lnSpc>
                <a:spcPct val="120000"/>
              </a:lnSpc>
              <a:spcBef>
                <a:spcPts val="0"/>
              </a:spcBef>
              <a:defRPr sz="1900">
                <a:latin typeface="+mn-ea"/>
                <a:ea typeface="+mn-ea"/>
              </a:defRPr>
            </a:lvl2pPr>
            <a:lvl3pPr marL="684000" indent="0">
              <a:lnSpc>
                <a:spcPct val="120000"/>
              </a:lnSpc>
              <a:spcBef>
                <a:spcPts val="0"/>
              </a:spcBef>
              <a:buFontTx/>
              <a:buNone/>
              <a:defRPr sz="1600">
                <a:latin typeface="+mn-ea"/>
                <a:ea typeface="+mn-ea"/>
              </a:defRPr>
            </a:lvl3pPr>
          </a:lstStyle>
          <a:p>
            <a:r>
              <a:rPr lang="ja-JP" altLang="en-US" dirty="0"/>
              <a:t>この文章はダミーです。文字の大きさ、量、字間、行間等を確認するために入れています。</a:t>
            </a:r>
            <a:br>
              <a:rPr lang="en-US" altLang="ja-JP" dirty="0"/>
            </a:br>
            <a:r>
              <a:rPr lang="ja-JP" altLang="en-US" dirty="0"/>
              <a:t>この文章はダミーです。文字の大きさ、量、字間、行間等を確認するために入れています。</a:t>
            </a:r>
          </a:p>
          <a:p>
            <a:pPr lvl="1"/>
            <a:r>
              <a:rPr lang="ja-JP" altLang="en-US" dirty="0"/>
              <a:t>この文章はダミーです。文字の大きさ、量、字間、行間等を確認するために入れています。この文章はダミーです。文字の大きさ、量、字間、行間等を確認するために入れています。この文章はダミーです。</a:t>
            </a:r>
            <a:endParaRPr lang="en-US" altLang="ja-JP" dirty="0"/>
          </a:p>
          <a:p>
            <a:pPr lvl="2"/>
            <a:r>
              <a:rPr lang="ja-JP" altLang="en-US" dirty="0"/>
              <a:t>この文章はダミーです。文字の大きさ、量、字間、行間等を確認するために入れています。</a:t>
            </a:r>
            <a:endParaRPr lang="en-US" altLang="ja-JP" dirty="0"/>
          </a:p>
          <a:p>
            <a:endParaRPr lang="en-US" altLang="ja-JP" dirty="0"/>
          </a:p>
          <a:p>
            <a:r>
              <a:rPr lang="ja-JP" altLang="en-US" dirty="0"/>
              <a:t>この文章はダミーです。文字の大きさ、量、字間、行間等を確認するために入れています。この文章はダミーです。文字の大きさ、量、字間、行間等を確認するために入れています。この文章はダミーです。</a:t>
            </a:r>
          </a:p>
          <a:p>
            <a:pPr lvl="1"/>
            <a:r>
              <a:rPr lang="ja-JP" altLang="en-US" dirty="0"/>
              <a:t>この文章はダミーです。文字の大きさ、量、字間、行間等を確認するために入れています。この文章はダミーです。文字の大きさ、量、字間、行間等を確認するために入れています。この文章はダミーです。</a:t>
            </a:r>
            <a:endParaRPr lang="en-US" altLang="ja-JP" dirty="0"/>
          </a:p>
        </p:txBody>
      </p:sp>
    </p:spTree>
    <p:extLst>
      <p:ext uri="{BB962C8B-B14F-4D97-AF65-F5344CB8AC3E}">
        <p14:creationId xmlns:p14="http://schemas.microsoft.com/office/powerpoint/2010/main" val="3862837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_5% wave_2 Columns">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1AF269DB-B301-4366-AF1C-9A47E16E7E83}"/>
              </a:ext>
            </a:extLst>
          </p:cNvPr>
          <p:cNvSpPr>
            <a:spLocks noGrp="1"/>
          </p:cNvSpPr>
          <p:nvPr>
            <p:ph type="ftr" sz="quarter" idx="10"/>
          </p:nvPr>
        </p:nvSpPr>
        <p:spPr/>
        <p:txBody>
          <a:bodyPr/>
          <a:lstStyle/>
          <a:p>
            <a:r>
              <a:rPr lang="en-US" altLang="ja-JP"/>
              <a:t>Confidential</a:t>
            </a:r>
            <a:endParaRPr lang="ja-JP" altLang="en-US" dirty="0"/>
          </a:p>
        </p:txBody>
      </p:sp>
      <p:sp>
        <p:nvSpPr>
          <p:cNvPr id="4" name="スライド番号プレースホルダー 3">
            <a:extLst>
              <a:ext uri="{FF2B5EF4-FFF2-40B4-BE49-F238E27FC236}">
                <a16:creationId xmlns:a16="http://schemas.microsoft.com/office/drawing/2014/main" id="{73EA4D59-5D3F-4D5F-B808-A1C5570F0F1F}"/>
              </a:ext>
            </a:extLst>
          </p:cNvPr>
          <p:cNvSpPr>
            <a:spLocks noGrp="1"/>
          </p:cNvSpPr>
          <p:nvPr>
            <p:ph type="sldNum" sz="quarter" idx="11"/>
          </p:nvPr>
        </p:nvSpPr>
        <p:spPr/>
        <p:txBody>
          <a:bodyPr/>
          <a:lstStyle/>
          <a:p>
            <a:fld id="{4DDB3826-0314-483D-A5B2-FED695A8FBAA}" type="slidenum">
              <a:rPr lang="ja-JP" altLang="en-US" smtClean="0"/>
              <a:pPr/>
              <a:t>‹#›</a:t>
            </a:fld>
            <a:endParaRPr lang="ja-JP" altLang="en-US"/>
          </a:p>
        </p:txBody>
      </p:sp>
      <p:pic>
        <p:nvPicPr>
          <p:cNvPr id="5" name="図 4">
            <a:extLst>
              <a:ext uri="{FF2B5EF4-FFF2-40B4-BE49-F238E27FC236}">
                <a16:creationId xmlns:a16="http://schemas.microsoft.com/office/drawing/2014/main" id="{9DD63BCF-9AC9-4D17-A3CA-8CD34066548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5691"/>
            <a:ext cx="12192000" cy="623736"/>
          </a:xfrm>
          <a:prstGeom prst="rect">
            <a:avLst/>
          </a:prstGeom>
        </p:spPr>
      </p:pic>
      <p:pic>
        <p:nvPicPr>
          <p:cNvPr id="6" name="図 5">
            <a:extLst>
              <a:ext uri="{FF2B5EF4-FFF2-40B4-BE49-F238E27FC236}">
                <a16:creationId xmlns:a16="http://schemas.microsoft.com/office/drawing/2014/main" id="{660471F8-0D17-4ADB-852B-2BB6455528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76514" y="135319"/>
            <a:ext cx="1541886" cy="341715"/>
          </a:xfrm>
          <a:prstGeom prst="rect">
            <a:avLst/>
          </a:prstGeom>
        </p:spPr>
      </p:pic>
      <p:sp>
        <p:nvSpPr>
          <p:cNvPr id="21" name="コンテンツ プレースホルダー 2">
            <a:extLst>
              <a:ext uri="{FF2B5EF4-FFF2-40B4-BE49-F238E27FC236}">
                <a16:creationId xmlns:a16="http://schemas.microsoft.com/office/drawing/2014/main" id="{25D29093-E022-49A0-B68C-7FF863304AA1}"/>
              </a:ext>
            </a:extLst>
          </p:cNvPr>
          <p:cNvSpPr>
            <a:spLocks noGrp="1"/>
          </p:cNvSpPr>
          <p:nvPr>
            <p:ph idx="1" hasCustomPrompt="1"/>
          </p:nvPr>
        </p:nvSpPr>
        <p:spPr>
          <a:xfrm>
            <a:off x="364148" y="820106"/>
            <a:ext cx="5607588" cy="550669"/>
          </a:xfrm>
          <a:prstGeom prst="rect">
            <a:avLst/>
          </a:prstGeom>
        </p:spPr>
        <p:txBody>
          <a:bodyPr anchor="b">
            <a:normAutofit/>
          </a:bodyPr>
          <a:lstStyle>
            <a:lvl1pPr marL="0" indent="0">
              <a:lnSpc>
                <a:spcPct val="100000"/>
              </a:lnSpc>
              <a:buNone/>
              <a:defRPr sz="2800" b="1">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22" name="テキスト プレースホルダー 2">
            <a:extLst>
              <a:ext uri="{FF2B5EF4-FFF2-40B4-BE49-F238E27FC236}">
                <a16:creationId xmlns:a16="http://schemas.microsoft.com/office/drawing/2014/main" id="{AC0166B5-8210-4F60-B7D7-D4E63DC697C1}"/>
              </a:ext>
            </a:extLst>
          </p:cNvPr>
          <p:cNvSpPr>
            <a:spLocks noGrp="1"/>
          </p:cNvSpPr>
          <p:nvPr>
            <p:ph idx="12" hasCustomPrompt="1"/>
          </p:nvPr>
        </p:nvSpPr>
        <p:spPr>
          <a:xfrm>
            <a:off x="363821" y="1369126"/>
            <a:ext cx="5607916" cy="4937759"/>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n-ea"/>
                <a:ea typeface="+mn-ea"/>
                <a:cs typeface="Arial" panose="020B0604020202020204" pitchFamily="34" charset="0"/>
              </a:defRPr>
            </a:lvl1pPr>
            <a:lvl2pPr marL="432000" indent="-144000">
              <a:lnSpc>
                <a:spcPct val="120000"/>
              </a:lnSpc>
              <a:spcBef>
                <a:spcPts val="0"/>
              </a:spcBef>
              <a:defRPr sz="1900">
                <a:latin typeface="+mn-ea"/>
                <a:ea typeface="+mn-ea"/>
              </a:defRPr>
            </a:lvl2pPr>
            <a:lvl3pPr marL="684000" indent="0">
              <a:lnSpc>
                <a:spcPct val="120000"/>
              </a:lnSpc>
              <a:spcBef>
                <a:spcPts val="0"/>
              </a:spcBef>
              <a:buFontTx/>
              <a:buNone/>
              <a:defRPr sz="1600">
                <a:latin typeface="+mn-ea"/>
                <a:ea typeface="+mn-ea"/>
              </a:defRPr>
            </a:lvl3pPr>
          </a:lstStyle>
          <a:p>
            <a:r>
              <a:rPr lang="ja-JP" altLang="en-US" dirty="0"/>
              <a:t>この文章はダミーです。文字の大きさ、量、字間、行間等を確認するために入れています。この文章はダミーです。文字の大きさ、量、字間、行間等を確認するために入れています。</a:t>
            </a:r>
          </a:p>
          <a:p>
            <a:pPr lvl="1"/>
            <a:r>
              <a:rPr lang="ja-JP" altLang="en-US" dirty="0"/>
              <a:t>この文章はダミーです。文字の大きさ、量、字間、行間等を確認するために入れています。</a:t>
            </a:r>
            <a:endParaRPr lang="en-US" altLang="ja-JP" dirty="0"/>
          </a:p>
          <a:p>
            <a:pPr lvl="2"/>
            <a:r>
              <a:rPr lang="ja-JP" altLang="en-US" dirty="0"/>
              <a:t>たとえば、一致する表紙、ヘッダー、サイドバーを追加できます。</a:t>
            </a:r>
            <a:endParaRPr lang="en-US" altLang="ja-JP" dirty="0"/>
          </a:p>
          <a:p>
            <a:pPr lvl="1"/>
            <a:r>
              <a:rPr lang="ja-JP" altLang="en-US" dirty="0"/>
              <a:t>この文章はダミーです。文字の大きさ、量、字間、行間等を確認するために入れています。</a:t>
            </a:r>
          </a:p>
        </p:txBody>
      </p:sp>
      <p:sp>
        <p:nvSpPr>
          <p:cNvPr id="23" name="コンテンツ プレースホルダー 2">
            <a:extLst>
              <a:ext uri="{FF2B5EF4-FFF2-40B4-BE49-F238E27FC236}">
                <a16:creationId xmlns:a16="http://schemas.microsoft.com/office/drawing/2014/main" id="{3B4D0391-7ABC-4A67-A4CA-FF7B21BE534E}"/>
              </a:ext>
            </a:extLst>
          </p:cNvPr>
          <p:cNvSpPr>
            <a:spLocks noGrp="1"/>
          </p:cNvSpPr>
          <p:nvPr>
            <p:ph idx="14" hasCustomPrompt="1"/>
          </p:nvPr>
        </p:nvSpPr>
        <p:spPr>
          <a:xfrm>
            <a:off x="6217547" y="818456"/>
            <a:ext cx="5607588" cy="550669"/>
          </a:xfrm>
          <a:prstGeom prst="rect">
            <a:avLst/>
          </a:prstGeom>
        </p:spPr>
        <p:txBody>
          <a:bodyPr anchor="b">
            <a:normAutofit/>
          </a:bodyPr>
          <a:lstStyle>
            <a:lvl1pPr marL="0" indent="0">
              <a:lnSpc>
                <a:spcPct val="100000"/>
              </a:lnSpc>
              <a:buNone/>
              <a:defRPr sz="2800" b="1">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24" name="タイトル 1">
            <a:extLst>
              <a:ext uri="{FF2B5EF4-FFF2-40B4-BE49-F238E27FC236}">
                <a16:creationId xmlns:a16="http://schemas.microsoft.com/office/drawing/2014/main" id="{80EBB3D3-741B-4C7F-A1AB-C66BFE8741B1}"/>
              </a:ext>
            </a:extLst>
          </p:cNvPr>
          <p:cNvSpPr>
            <a:spLocks noGrp="1"/>
          </p:cNvSpPr>
          <p:nvPr>
            <p:ph type="title" hasCustomPrompt="1"/>
          </p:nvPr>
        </p:nvSpPr>
        <p:spPr bwMode="white">
          <a:xfrm>
            <a:off x="369230" y="1"/>
            <a:ext cx="9749205" cy="680024"/>
          </a:xfrm>
          <a:prstGeom prst="rect">
            <a:avLst/>
          </a:prstGeom>
        </p:spPr>
        <p:txBody>
          <a:bodyPr anchor="ctr">
            <a:noAutofit/>
          </a:bodyPr>
          <a:lstStyle>
            <a:lvl1pPr>
              <a:defRPr sz="3600" b="1">
                <a:solidFill>
                  <a:schemeClr val="bg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コンテンツスライド</a:t>
            </a:r>
          </a:p>
        </p:txBody>
      </p:sp>
      <p:sp>
        <p:nvSpPr>
          <p:cNvPr id="25" name="テキスト プレースホルダー 2">
            <a:extLst>
              <a:ext uri="{FF2B5EF4-FFF2-40B4-BE49-F238E27FC236}">
                <a16:creationId xmlns:a16="http://schemas.microsoft.com/office/drawing/2014/main" id="{CF35C38D-CBE3-4C4C-8C06-5A41E4BE0208}"/>
              </a:ext>
            </a:extLst>
          </p:cNvPr>
          <p:cNvSpPr>
            <a:spLocks noGrp="1"/>
          </p:cNvSpPr>
          <p:nvPr>
            <p:ph idx="15" hasCustomPrompt="1"/>
          </p:nvPr>
        </p:nvSpPr>
        <p:spPr>
          <a:xfrm>
            <a:off x="6217547" y="1383666"/>
            <a:ext cx="5607916" cy="4937759"/>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n-ea"/>
                <a:ea typeface="+mn-ea"/>
                <a:cs typeface="Arial" panose="020B0604020202020204" pitchFamily="34" charset="0"/>
              </a:defRPr>
            </a:lvl1pPr>
            <a:lvl2pPr marL="432000" indent="-144000">
              <a:lnSpc>
                <a:spcPct val="120000"/>
              </a:lnSpc>
              <a:spcBef>
                <a:spcPts val="0"/>
              </a:spcBef>
              <a:defRPr sz="1900">
                <a:latin typeface="+mn-ea"/>
                <a:ea typeface="+mn-ea"/>
              </a:defRPr>
            </a:lvl2pPr>
            <a:lvl3pPr marL="684000" indent="0">
              <a:lnSpc>
                <a:spcPct val="120000"/>
              </a:lnSpc>
              <a:spcBef>
                <a:spcPts val="0"/>
              </a:spcBef>
              <a:buFontTx/>
              <a:buNone/>
              <a:defRPr sz="1600">
                <a:latin typeface="+mn-ea"/>
                <a:ea typeface="+mn-ea"/>
              </a:defRPr>
            </a:lvl3pPr>
          </a:lstStyle>
          <a:p>
            <a:r>
              <a:rPr lang="ja-JP" altLang="en-US" dirty="0"/>
              <a:t>この文章はダミーです。文字の大きさ、量、字間、行間等を確認するために入れています。この文章はダミーです。文字の大きさ、量、字間、行間等を確認するために入れています。</a:t>
            </a:r>
          </a:p>
          <a:p>
            <a:pPr lvl="1"/>
            <a:r>
              <a:rPr lang="ja-JP" altLang="en-US" dirty="0"/>
              <a:t>この文章はダミーです。文字の大きさ、量、字間、行間等を確認するために入れています。</a:t>
            </a:r>
            <a:endParaRPr lang="en-US" altLang="ja-JP" dirty="0"/>
          </a:p>
          <a:p>
            <a:pPr lvl="2"/>
            <a:r>
              <a:rPr lang="ja-JP" altLang="en-US" dirty="0"/>
              <a:t>たとえば、一致する表紙、ヘッダー、サイドバーを追加できます。</a:t>
            </a:r>
            <a:endParaRPr lang="en-US" altLang="ja-JP" dirty="0"/>
          </a:p>
          <a:p>
            <a:pPr lvl="1"/>
            <a:r>
              <a:rPr lang="ja-JP" altLang="en-US" dirty="0"/>
              <a:t>この文章はダミーです。文字の大きさ、量、字間、行間等を確認するために入れています。</a:t>
            </a:r>
          </a:p>
        </p:txBody>
      </p:sp>
    </p:spTree>
    <p:extLst>
      <p:ext uri="{BB962C8B-B14F-4D97-AF65-F5344CB8AC3E}">
        <p14:creationId xmlns:p14="http://schemas.microsoft.com/office/powerpoint/2010/main" val="26530124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_5% wave_2 Columns">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02EC2F52-D6D0-4665-B6E2-01EB3963D342}"/>
              </a:ext>
            </a:extLst>
          </p:cNvPr>
          <p:cNvPicPr>
            <a:picLocks noChangeAspect="1"/>
          </p:cNvPicPr>
          <p:nvPr userDrawn="1"/>
        </p:nvPicPr>
        <p:blipFill rotWithShape="1">
          <a:blip r:embed="rId2" cstate="email">
            <a:extLst>
              <a:ext uri="{28A0092B-C50C-407E-A947-70E740481C1C}">
                <a14:useLocalDpi xmlns:a14="http://schemas.microsoft.com/office/drawing/2010/main" val="0"/>
              </a:ext>
            </a:extLst>
          </a:blip>
          <a:srcRect t="9879"/>
          <a:stretch/>
        </p:blipFill>
        <p:spPr>
          <a:xfrm>
            <a:off x="0" y="0"/>
            <a:ext cx="12192000" cy="618045"/>
          </a:xfrm>
          <a:prstGeom prst="rect">
            <a:avLst/>
          </a:prstGeom>
        </p:spPr>
      </p:pic>
      <p:sp>
        <p:nvSpPr>
          <p:cNvPr id="3" name="フッター プレースホルダー 2">
            <a:extLst>
              <a:ext uri="{FF2B5EF4-FFF2-40B4-BE49-F238E27FC236}">
                <a16:creationId xmlns:a16="http://schemas.microsoft.com/office/drawing/2014/main" id="{1AF269DB-B301-4366-AF1C-9A47E16E7E83}"/>
              </a:ext>
            </a:extLst>
          </p:cNvPr>
          <p:cNvSpPr>
            <a:spLocks noGrp="1"/>
          </p:cNvSpPr>
          <p:nvPr>
            <p:ph type="ftr" sz="quarter" idx="10"/>
          </p:nvPr>
        </p:nvSpPr>
        <p:spPr/>
        <p:txBody>
          <a:bodyPr/>
          <a:lstStyle/>
          <a:p>
            <a:r>
              <a:rPr lang="en-US" altLang="ja-JP"/>
              <a:t>Confidential</a:t>
            </a:r>
            <a:endParaRPr lang="ja-JP" altLang="en-US" dirty="0"/>
          </a:p>
        </p:txBody>
      </p:sp>
      <p:sp>
        <p:nvSpPr>
          <p:cNvPr id="4" name="スライド番号プレースホルダー 3">
            <a:extLst>
              <a:ext uri="{FF2B5EF4-FFF2-40B4-BE49-F238E27FC236}">
                <a16:creationId xmlns:a16="http://schemas.microsoft.com/office/drawing/2014/main" id="{73EA4D59-5D3F-4D5F-B808-A1C5570F0F1F}"/>
              </a:ext>
            </a:extLst>
          </p:cNvPr>
          <p:cNvSpPr>
            <a:spLocks noGrp="1"/>
          </p:cNvSpPr>
          <p:nvPr>
            <p:ph type="sldNum" sz="quarter" idx="11"/>
          </p:nvPr>
        </p:nvSpPr>
        <p:spPr/>
        <p:txBody>
          <a:bodyPr/>
          <a:lstStyle/>
          <a:p>
            <a:fld id="{4DDB3826-0314-483D-A5B2-FED695A8FBAA}" type="slidenum">
              <a:rPr lang="ja-JP" altLang="en-US" smtClean="0"/>
              <a:pPr/>
              <a:t>‹#›</a:t>
            </a:fld>
            <a:endParaRPr lang="ja-JP" altLang="en-US"/>
          </a:p>
        </p:txBody>
      </p:sp>
      <p:pic>
        <p:nvPicPr>
          <p:cNvPr id="6" name="図 5">
            <a:extLst>
              <a:ext uri="{FF2B5EF4-FFF2-40B4-BE49-F238E27FC236}">
                <a16:creationId xmlns:a16="http://schemas.microsoft.com/office/drawing/2014/main" id="{660471F8-0D17-4ADB-852B-2BB6455528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76514" y="135319"/>
            <a:ext cx="1541886" cy="341715"/>
          </a:xfrm>
          <a:prstGeom prst="rect">
            <a:avLst/>
          </a:prstGeom>
        </p:spPr>
      </p:pic>
      <p:sp>
        <p:nvSpPr>
          <p:cNvPr id="22" name="コンテンツ プレースホルダー 2">
            <a:extLst>
              <a:ext uri="{FF2B5EF4-FFF2-40B4-BE49-F238E27FC236}">
                <a16:creationId xmlns:a16="http://schemas.microsoft.com/office/drawing/2014/main" id="{EA361055-D2AA-453D-80F3-055CDCD6D6CA}"/>
              </a:ext>
            </a:extLst>
          </p:cNvPr>
          <p:cNvSpPr>
            <a:spLocks noGrp="1"/>
          </p:cNvSpPr>
          <p:nvPr>
            <p:ph idx="1" hasCustomPrompt="1"/>
          </p:nvPr>
        </p:nvSpPr>
        <p:spPr>
          <a:xfrm>
            <a:off x="364148" y="820106"/>
            <a:ext cx="5607588" cy="550669"/>
          </a:xfrm>
          <a:prstGeom prst="rect">
            <a:avLst/>
          </a:prstGeom>
        </p:spPr>
        <p:txBody>
          <a:bodyPr anchor="b">
            <a:normAutofit/>
          </a:bodyPr>
          <a:lstStyle>
            <a:lvl1pPr marL="0" indent="0">
              <a:lnSpc>
                <a:spcPct val="100000"/>
              </a:lnSpc>
              <a:buNone/>
              <a:defRPr sz="2800" b="1">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23" name="テキスト プレースホルダー 2">
            <a:extLst>
              <a:ext uri="{FF2B5EF4-FFF2-40B4-BE49-F238E27FC236}">
                <a16:creationId xmlns:a16="http://schemas.microsoft.com/office/drawing/2014/main" id="{0E4E36CA-7C0C-4493-980D-9F134F5204B5}"/>
              </a:ext>
            </a:extLst>
          </p:cNvPr>
          <p:cNvSpPr>
            <a:spLocks noGrp="1"/>
          </p:cNvSpPr>
          <p:nvPr>
            <p:ph idx="12" hasCustomPrompt="1"/>
          </p:nvPr>
        </p:nvSpPr>
        <p:spPr>
          <a:xfrm>
            <a:off x="363821" y="1369126"/>
            <a:ext cx="5607916" cy="4937759"/>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n-ea"/>
                <a:ea typeface="+mn-ea"/>
                <a:cs typeface="Arial" panose="020B0604020202020204" pitchFamily="34" charset="0"/>
              </a:defRPr>
            </a:lvl1pPr>
            <a:lvl2pPr marL="432000" indent="-144000">
              <a:lnSpc>
                <a:spcPct val="120000"/>
              </a:lnSpc>
              <a:spcBef>
                <a:spcPts val="0"/>
              </a:spcBef>
              <a:defRPr sz="1900">
                <a:latin typeface="+mn-ea"/>
                <a:ea typeface="+mn-ea"/>
              </a:defRPr>
            </a:lvl2pPr>
            <a:lvl3pPr marL="684000" indent="0">
              <a:lnSpc>
                <a:spcPct val="120000"/>
              </a:lnSpc>
              <a:spcBef>
                <a:spcPts val="0"/>
              </a:spcBef>
              <a:buFontTx/>
              <a:buNone/>
              <a:defRPr sz="1600">
                <a:latin typeface="+mn-ea"/>
                <a:ea typeface="+mn-ea"/>
              </a:defRPr>
            </a:lvl3pPr>
          </a:lstStyle>
          <a:p>
            <a:r>
              <a:rPr lang="ja-JP" altLang="en-US" dirty="0"/>
              <a:t>この文章はダミーです。文字の大きさ、量、字間、行間等を確認するために入れています。この文章はダミーです。文字の大きさ、量、字間、行間等を確認するために入れています。</a:t>
            </a:r>
          </a:p>
          <a:p>
            <a:pPr lvl="1"/>
            <a:r>
              <a:rPr lang="ja-JP" altLang="en-US" dirty="0"/>
              <a:t>この文章はダミーです。文字の大きさ、量、字間、行間等を確認するために入れています。</a:t>
            </a:r>
            <a:endParaRPr lang="en-US" altLang="ja-JP" dirty="0"/>
          </a:p>
          <a:p>
            <a:pPr lvl="2"/>
            <a:r>
              <a:rPr lang="ja-JP" altLang="en-US" dirty="0"/>
              <a:t>たとえば、一致する表紙、ヘッダー、サイドバーを追加できます。</a:t>
            </a:r>
            <a:endParaRPr lang="en-US" altLang="ja-JP" dirty="0"/>
          </a:p>
          <a:p>
            <a:pPr lvl="1"/>
            <a:r>
              <a:rPr lang="ja-JP" altLang="en-US" dirty="0"/>
              <a:t>この文章はダミーです。文字の大きさ、量、字間、行間等を確認するために入れています。</a:t>
            </a:r>
          </a:p>
        </p:txBody>
      </p:sp>
      <p:sp>
        <p:nvSpPr>
          <p:cNvPr id="24" name="コンテンツ プレースホルダー 2">
            <a:extLst>
              <a:ext uri="{FF2B5EF4-FFF2-40B4-BE49-F238E27FC236}">
                <a16:creationId xmlns:a16="http://schemas.microsoft.com/office/drawing/2014/main" id="{FA9BED42-EAC5-4AD5-A310-9B5A45AFAF77}"/>
              </a:ext>
            </a:extLst>
          </p:cNvPr>
          <p:cNvSpPr>
            <a:spLocks noGrp="1"/>
          </p:cNvSpPr>
          <p:nvPr>
            <p:ph idx="14" hasCustomPrompt="1"/>
          </p:nvPr>
        </p:nvSpPr>
        <p:spPr>
          <a:xfrm>
            <a:off x="6217547" y="818456"/>
            <a:ext cx="5607588" cy="550669"/>
          </a:xfrm>
          <a:prstGeom prst="rect">
            <a:avLst/>
          </a:prstGeom>
        </p:spPr>
        <p:txBody>
          <a:bodyPr anchor="b">
            <a:normAutofit/>
          </a:bodyPr>
          <a:lstStyle>
            <a:lvl1pPr marL="0" indent="0">
              <a:lnSpc>
                <a:spcPct val="100000"/>
              </a:lnSpc>
              <a:buNone/>
              <a:defRPr sz="2800" b="1">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25" name="タイトル 1">
            <a:extLst>
              <a:ext uri="{FF2B5EF4-FFF2-40B4-BE49-F238E27FC236}">
                <a16:creationId xmlns:a16="http://schemas.microsoft.com/office/drawing/2014/main" id="{AEE971D2-E710-4505-94B6-CB443A2BCC21}"/>
              </a:ext>
            </a:extLst>
          </p:cNvPr>
          <p:cNvSpPr>
            <a:spLocks noGrp="1"/>
          </p:cNvSpPr>
          <p:nvPr>
            <p:ph type="title" hasCustomPrompt="1"/>
          </p:nvPr>
        </p:nvSpPr>
        <p:spPr bwMode="white">
          <a:xfrm>
            <a:off x="369230" y="1"/>
            <a:ext cx="9749205" cy="680024"/>
          </a:xfrm>
          <a:prstGeom prst="rect">
            <a:avLst/>
          </a:prstGeom>
        </p:spPr>
        <p:txBody>
          <a:bodyPr anchor="ctr">
            <a:noAutofit/>
          </a:bodyPr>
          <a:lstStyle>
            <a:lvl1pPr>
              <a:defRPr sz="3600" b="1">
                <a:solidFill>
                  <a:schemeClr val="bg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コンテンツスライド</a:t>
            </a:r>
          </a:p>
        </p:txBody>
      </p:sp>
      <p:sp>
        <p:nvSpPr>
          <p:cNvPr id="11" name="テキスト プレースホルダー 2">
            <a:extLst>
              <a:ext uri="{FF2B5EF4-FFF2-40B4-BE49-F238E27FC236}">
                <a16:creationId xmlns:a16="http://schemas.microsoft.com/office/drawing/2014/main" id="{AB575BE7-749F-4A82-9A97-50430BFB1D7E}"/>
              </a:ext>
            </a:extLst>
          </p:cNvPr>
          <p:cNvSpPr>
            <a:spLocks noGrp="1"/>
          </p:cNvSpPr>
          <p:nvPr>
            <p:ph idx="15" hasCustomPrompt="1"/>
          </p:nvPr>
        </p:nvSpPr>
        <p:spPr>
          <a:xfrm>
            <a:off x="6217547" y="1383666"/>
            <a:ext cx="5607916" cy="4937759"/>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n-ea"/>
                <a:ea typeface="+mn-ea"/>
                <a:cs typeface="Arial" panose="020B0604020202020204" pitchFamily="34" charset="0"/>
              </a:defRPr>
            </a:lvl1pPr>
            <a:lvl2pPr marL="432000" indent="-144000">
              <a:lnSpc>
                <a:spcPct val="120000"/>
              </a:lnSpc>
              <a:spcBef>
                <a:spcPts val="0"/>
              </a:spcBef>
              <a:defRPr sz="1900">
                <a:latin typeface="+mn-ea"/>
                <a:ea typeface="+mn-ea"/>
              </a:defRPr>
            </a:lvl2pPr>
            <a:lvl3pPr marL="684000" indent="0">
              <a:lnSpc>
                <a:spcPct val="120000"/>
              </a:lnSpc>
              <a:spcBef>
                <a:spcPts val="0"/>
              </a:spcBef>
              <a:buFontTx/>
              <a:buNone/>
              <a:defRPr sz="1600">
                <a:latin typeface="+mn-ea"/>
                <a:ea typeface="+mn-ea"/>
              </a:defRPr>
            </a:lvl3pPr>
          </a:lstStyle>
          <a:p>
            <a:r>
              <a:rPr lang="ja-JP" altLang="en-US" dirty="0"/>
              <a:t>この文章はダミーです。文字の大きさ、量、字間、行間等を確認するために入れています。この文章はダミーです。文字の大きさ、量、字間、行間等を確認するために入れています。</a:t>
            </a:r>
          </a:p>
          <a:p>
            <a:pPr lvl="1"/>
            <a:r>
              <a:rPr lang="ja-JP" altLang="en-US" dirty="0"/>
              <a:t>この文章はダミーです。文字の大きさ、量、字間、行間等を確認するために入れています。</a:t>
            </a:r>
            <a:endParaRPr lang="en-US" altLang="ja-JP" dirty="0"/>
          </a:p>
          <a:p>
            <a:pPr lvl="2"/>
            <a:r>
              <a:rPr lang="ja-JP" altLang="en-US" dirty="0"/>
              <a:t>たとえば、一致する表紙、ヘッダー、サイドバーを追加できます。</a:t>
            </a:r>
            <a:endParaRPr lang="en-US" altLang="ja-JP" dirty="0"/>
          </a:p>
          <a:p>
            <a:pPr lvl="1"/>
            <a:r>
              <a:rPr lang="ja-JP" altLang="en-US" dirty="0"/>
              <a:t>この文章はダミーです。文字の大きさ、量、字間、行間等を確認するために入れています。</a:t>
            </a:r>
          </a:p>
        </p:txBody>
      </p:sp>
    </p:spTree>
    <p:extLst>
      <p:ext uri="{BB962C8B-B14F-4D97-AF65-F5344CB8AC3E}">
        <p14:creationId xmlns:p14="http://schemas.microsoft.com/office/powerpoint/2010/main" val="4242505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Full Wave">
    <p:spTree>
      <p:nvGrpSpPr>
        <p:cNvPr id="1" name=""/>
        <p:cNvGrpSpPr/>
        <p:nvPr/>
      </p:nvGrpSpPr>
      <p:grpSpPr>
        <a:xfrm>
          <a:off x="0" y="0"/>
          <a:ext cx="0" cy="0"/>
          <a:chOff x="0" y="0"/>
          <a:chExt cx="0" cy="0"/>
        </a:xfrm>
      </p:grpSpPr>
      <p:pic>
        <p:nvPicPr>
          <p:cNvPr id="12" name="図 11" descr="光 が含まれている画像&#10;&#10;自動的に生成された説明">
            <a:extLst>
              <a:ext uri="{FF2B5EF4-FFF2-40B4-BE49-F238E27FC236}">
                <a16:creationId xmlns:a16="http://schemas.microsoft.com/office/drawing/2014/main" id="{CCEDD597-D188-4339-AC0F-9A591BA5521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1" name="グラフィックス 10">
            <a:extLst>
              <a:ext uri="{FF2B5EF4-FFF2-40B4-BE49-F238E27FC236}">
                <a16:creationId xmlns:a16="http://schemas.microsoft.com/office/drawing/2014/main" id="{25711312-0FC5-4049-BD00-0D89B298113B}"/>
              </a:ext>
            </a:extLst>
          </p:cNvPr>
          <p:cNvPicPr>
            <a:picLocks noChangeAspect="1"/>
          </p:cNvPicPr>
          <p:nvPr userDrawn="1"/>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315" y="-315090"/>
            <a:ext cx="2474312" cy="1748474"/>
          </a:xfrm>
          <a:prstGeom prst="rect">
            <a:avLst/>
          </a:prstGeom>
        </p:spPr>
      </p:pic>
      <p:sp>
        <p:nvSpPr>
          <p:cNvPr id="3" name="フッター プレースホルダー 2">
            <a:extLst>
              <a:ext uri="{FF2B5EF4-FFF2-40B4-BE49-F238E27FC236}">
                <a16:creationId xmlns:a16="http://schemas.microsoft.com/office/drawing/2014/main" id="{41E52866-655F-4043-87F3-8A86CD2DEAE6}"/>
              </a:ext>
            </a:extLst>
          </p:cNvPr>
          <p:cNvSpPr>
            <a:spLocks noGrp="1"/>
          </p:cNvSpPr>
          <p:nvPr>
            <p:ph type="ftr" sz="quarter" idx="10"/>
          </p:nvPr>
        </p:nvSpPr>
        <p:spPr bwMode="white"/>
        <p:txBody>
          <a:bodyPr/>
          <a:lstStyle/>
          <a:p>
            <a:r>
              <a:rPr lang="en-US" altLang="ja-JP"/>
              <a:t>Confidential</a:t>
            </a:r>
            <a:endParaRPr lang="ja-JP" altLang="en-US" dirty="0"/>
          </a:p>
        </p:txBody>
      </p:sp>
      <p:sp>
        <p:nvSpPr>
          <p:cNvPr id="18" name="タイトル 1">
            <a:extLst>
              <a:ext uri="{FF2B5EF4-FFF2-40B4-BE49-F238E27FC236}">
                <a16:creationId xmlns:a16="http://schemas.microsoft.com/office/drawing/2014/main" id="{203D98A6-8C16-42DA-A9E6-6A6FFC6A444A}"/>
              </a:ext>
            </a:extLst>
          </p:cNvPr>
          <p:cNvSpPr>
            <a:spLocks noGrp="1"/>
          </p:cNvSpPr>
          <p:nvPr>
            <p:ph type="ctrTitle" hasCustomPrompt="1"/>
          </p:nvPr>
        </p:nvSpPr>
        <p:spPr bwMode="white">
          <a:xfrm>
            <a:off x="1460875" y="1783985"/>
            <a:ext cx="9264945" cy="2048082"/>
          </a:xfrm>
          <a:prstGeom prst="rect">
            <a:avLst/>
          </a:prstGeom>
        </p:spPr>
        <p:txBody>
          <a:bodyPr anchor="ctr">
            <a:noAutofit/>
          </a:bodyPr>
          <a:lstStyle>
            <a:lvl1pPr algn="l">
              <a:lnSpc>
                <a:spcPct val="90000"/>
              </a:lnSpc>
              <a:defRPr sz="6400" b="1">
                <a:solidFill>
                  <a:schemeClr val="bg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タイトル</a:t>
            </a:r>
            <a:br>
              <a:rPr kumimoji="1" lang="en-US" altLang="ja-JP" dirty="0"/>
            </a:br>
            <a:r>
              <a:rPr kumimoji="1" lang="ja-JP" altLang="en-US" dirty="0"/>
              <a:t>スライド</a:t>
            </a:r>
          </a:p>
        </p:txBody>
      </p:sp>
      <p:sp>
        <p:nvSpPr>
          <p:cNvPr id="10" name="字幕 2">
            <a:extLst>
              <a:ext uri="{FF2B5EF4-FFF2-40B4-BE49-F238E27FC236}">
                <a16:creationId xmlns:a16="http://schemas.microsoft.com/office/drawing/2014/main" id="{1396BC94-1F78-4F5A-9824-94E9B484D917}"/>
              </a:ext>
            </a:extLst>
          </p:cNvPr>
          <p:cNvSpPr>
            <a:spLocks noGrp="1"/>
          </p:cNvSpPr>
          <p:nvPr>
            <p:ph type="subTitle" idx="1" hasCustomPrompt="1"/>
          </p:nvPr>
        </p:nvSpPr>
        <p:spPr bwMode="white">
          <a:xfrm>
            <a:off x="1526785" y="3913265"/>
            <a:ext cx="9196777" cy="547897"/>
          </a:xfrm>
          <a:prstGeom prst="rect">
            <a:avLst/>
          </a:prstGeom>
        </p:spPr>
        <p:txBody>
          <a:bodyPr>
            <a:noAutofit/>
          </a:bodyPr>
          <a:lstStyle>
            <a:lvl1pPr marL="0" indent="0" algn="l">
              <a:lnSpc>
                <a:spcPct val="90000"/>
              </a:lnSpc>
              <a:buNone/>
              <a:defRPr sz="3600" b="1">
                <a:solidFill>
                  <a:schemeClr val="bg1"/>
                </a:solidFill>
                <a:latin typeface="Meiryo UI" panose="020B0604030504040204" pitchFamily="50" charset="-128"/>
                <a:ea typeface="Meiryo UI" panose="020B0604030504040204" pitchFamily="50" charset="-128"/>
                <a:cs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kumimoji="1" lang="ja-JP" altLang="en-US" dirty="0"/>
              <a:t>サブタイトル</a:t>
            </a:r>
          </a:p>
        </p:txBody>
      </p:sp>
      <p:sp>
        <p:nvSpPr>
          <p:cNvPr id="13" name="テキスト プレースホルダー 2">
            <a:extLst>
              <a:ext uri="{FF2B5EF4-FFF2-40B4-BE49-F238E27FC236}">
                <a16:creationId xmlns:a16="http://schemas.microsoft.com/office/drawing/2014/main" id="{3E75A196-04FE-4D76-A779-E87E7867DB3F}"/>
              </a:ext>
            </a:extLst>
          </p:cNvPr>
          <p:cNvSpPr>
            <a:spLocks noGrp="1"/>
          </p:cNvSpPr>
          <p:nvPr>
            <p:ph type="body" sz="quarter" idx="11" hasCustomPrompt="1"/>
          </p:nvPr>
        </p:nvSpPr>
        <p:spPr bwMode="white">
          <a:xfrm>
            <a:off x="1526784" y="5172075"/>
            <a:ext cx="9196777" cy="402129"/>
          </a:xfrm>
          <a:prstGeom prst="rect">
            <a:avLst/>
          </a:prstGeom>
        </p:spPr>
        <p:txBody>
          <a:bodyPr/>
          <a:lstStyle>
            <a:lvl1pPr marL="0" indent="0">
              <a:lnSpc>
                <a:spcPct val="90000"/>
              </a:lnSpc>
              <a:buNone/>
              <a:defRPr sz="2200" b="1">
                <a:solidFill>
                  <a:schemeClr val="bg1"/>
                </a:solidFill>
                <a:latin typeface="+mn-ea"/>
                <a:ea typeface="+mn-ea"/>
              </a:defRPr>
            </a:lvl1pPr>
          </a:lstStyle>
          <a:p>
            <a:pPr lvl="0"/>
            <a:r>
              <a:rPr kumimoji="1" lang="ja-JP" altLang="en-US" dirty="0"/>
              <a:t>部署名</a:t>
            </a:r>
          </a:p>
        </p:txBody>
      </p:sp>
      <p:sp>
        <p:nvSpPr>
          <p:cNvPr id="14" name="テキスト プレースホルダー 2">
            <a:extLst>
              <a:ext uri="{FF2B5EF4-FFF2-40B4-BE49-F238E27FC236}">
                <a16:creationId xmlns:a16="http://schemas.microsoft.com/office/drawing/2014/main" id="{F6A478DC-D12F-455F-8412-67ADBD49EA44}"/>
              </a:ext>
            </a:extLst>
          </p:cNvPr>
          <p:cNvSpPr>
            <a:spLocks noGrp="1"/>
          </p:cNvSpPr>
          <p:nvPr>
            <p:ph type="body" sz="quarter" idx="12" hasCustomPrompt="1"/>
          </p:nvPr>
        </p:nvSpPr>
        <p:spPr bwMode="white">
          <a:xfrm>
            <a:off x="1526785" y="5511801"/>
            <a:ext cx="9196776" cy="402130"/>
          </a:xfrm>
          <a:prstGeom prst="rect">
            <a:avLst/>
          </a:prstGeom>
        </p:spPr>
        <p:txBody>
          <a:bodyPr/>
          <a:lstStyle>
            <a:lvl1pPr marL="0" indent="0">
              <a:lnSpc>
                <a:spcPct val="90000"/>
              </a:lnSpc>
              <a:buNone/>
              <a:defRPr sz="2200" b="1">
                <a:solidFill>
                  <a:schemeClr val="bg1"/>
                </a:solidFill>
                <a:latin typeface="+mn-ea"/>
                <a:ea typeface="+mn-ea"/>
              </a:defRPr>
            </a:lvl1pPr>
          </a:lstStyle>
          <a:p>
            <a:pPr lvl="0"/>
            <a:r>
              <a:rPr kumimoji="1" lang="ja-JP" altLang="en-US" dirty="0"/>
              <a:t>プレセンター名</a:t>
            </a:r>
          </a:p>
        </p:txBody>
      </p:sp>
      <p:sp>
        <p:nvSpPr>
          <p:cNvPr id="15" name="テキスト プレースホルダー 2">
            <a:extLst>
              <a:ext uri="{FF2B5EF4-FFF2-40B4-BE49-F238E27FC236}">
                <a16:creationId xmlns:a16="http://schemas.microsoft.com/office/drawing/2014/main" id="{A688B18A-EF7C-4CC0-B174-2E3F5DCD811D}"/>
              </a:ext>
            </a:extLst>
          </p:cNvPr>
          <p:cNvSpPr>
            <a:spLocks noGrp="1"/>
          </p:cNvSpPr>
          <p:nvPr>
            <p:ph type="body" sz="quarter" idx="13" hasCustomPrompt="1"/>
          </p:nvPr>
        </p:nvSpPr>
        <p:spPr bwMode="white">
          <a:xfrm>
            <a:off x="1526785" y="6191076"/>
            <a:ext cx="9196776" cy="402129"/>
          </a:xfrm>
          <a:prstGeom prst="rect">
            <a:avLst/>
          </a:prstGeom>
        </p:spPr>
        <p:txBody>
          <a:bodyPr/>
          <a:lstStyle>
            <a:lvl1pPr marL="0" indent="0">
              <a:lnSpc>
                <a:spcPct val="90000"/>
              </a:lnSpc>
              <a:buNone/>
              <a:defRPr sz="2200" b="1">
                <a:solidFill>
                  <a:schemeClr val="bg1"/>
                </a:solidFill>
                <a:latin typeface="+mn-ea"/>
                <a:ea typeface="+mn-ea"/>
              </a:defRPr>
            </a:lvl1pPr>
          </a:lstStyle>
          <a:p>
            <a:pPr lvl="0"/>
            <a:r>
              <a:rPr kumimoji="1" lang="ja-JP" altLang="en-US" dirty="0"/>
              <a:t>日付</a:t>
            </a:r>
          </a:p>
        </p:txBody>
      </p:sp>
    </p:spTree>
    <p:extLst>
      <p:ext uri="{BB962C8B-B14F-4D97-AF65-F5344CB8AC3E}">
        <p14:creationId xmlns:p14="http://schemas.microsoft.com/office/powerpoint/2010/main" val="9342433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_0% Wave_1 Column">
    <p:bg>
      <p:bgRef idx="1001">
        <a:schemeClr val="bg1"/>
      </p:bgRef>
    </p:bg>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69B687E0-412D-4ADE-B45C-740652011858}"/>
              </a:ext>
            </a:extLst>
          </p:cNvPr>
          <p:cNvSpPr>
            <a:spLocks noGrp="1"/>
          </p:cNvSpPr>
          <p:nvPr>
            <p:ph type="ftr" sz="quarter" idx="10"/>
          </p:nvPr>
        </p:nvSpPr>
        <p:spPr/>
        <p:txBody>
          <a:bodyPr/>
          <a:lstStyle>
            <a:lvl1pPr>
              <a:defRPr>
                <a:solidFill>
                  <a:srgbClr val="898989"/>
                </a:solidFill>
              </a:defRPr>
            </a:lvl1pPr>
          </a:lstStyle>
          <a:p>
            <a:r>
              <a:rPr lang="en-US" altLang="ja-JP"/>
              <a:t>Confidential</a:t>
            </a:r>
            <a:endParaRPr lang="ja-JP" altLang="en-US" dirty="0"/>
          </a:p>
        </p:txBody>
      </p:sp>
      <p:sp>
        <p:nvSpPr>
          <p:cNvPr id="4" name="スライド番号プレースホルダー 3">
            <a:extLst>
              <a:ext uri="{FF2B5EF4-FFF2-40B4-BE49-F238E27FC236}">
                <a16:creationId xmlns:a16="http://schemas.microsoft.com/office/drawing/2014/main" id="{1D77DE19-EF2D-4A20-AAFF-C0D646B5D8F1}"/>
              </a:ext>
            </a:extLst>
          </p:cNvPr>
          <p:cNvSpPr>
            <a:spLocks noGrp="1"/>
          </p:cNvSpPr>
          <p:nvPr>
            <p:ph type="sldNum" sz="quarter" idx="11"/>
          </p:nvPr>
        </p:nvSpPr>
        <p:spPr/>
        <p:txBody>
          <a:bodyPr/>
          <a:lstStyle>
            <a:lvl1pPr>
              <a:defRPr>
                <a:solidFill>
                  <a:srgbClr val="898989"/>
                </a:solidFill>
              </a:defRPr>
            </a:lvl1pPr>
          </a:lstStyle>
          <a:p>
            <a:fld id="{4DDB3826-0314-483D-A5B2-FED695A8FBAA}" type="slidenum">
              <a:rPr lang="ja-JP" altLang="en-US" smtClean="0"/>
              <a:pPr/>
              <a:t>‹#›</a:t>
            </a:fld>
            <a:endParaRPr lang="ja-JP" altLang="en-US"/>
          </a:p>
        </p:txBody>
      </p:sp>
      <p:pic>
        <p:nvPicPr>
          <p:cNvPr id="8" name="図 7">
            <a:extLst>
              <a:ext uri="{FF2B5EF4-FFF2-40B4-BE49-F238E27FC236}">
                <a16:creationId xmlns:a16="http://schemas.microsoft.com/office/drawing/2014/main" id="{17754053-882E-44A9-92FB-13DFCF762F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281475" y="269369"/>
            <a:ext cx="1541886" cy="341715"/>
          </a:xfrm>
          <a:prstGeom prst="rect">
            <a:avLst/>
          </a:prstGeom>
        </p:spPr>
      </p:pic>
      <p:sp>
        <p:nvSpPr>
          <p:cNvPr id="12" name="タイトル 1">
            <a:extLst>
              <a:ext uri="{FF2B5EF4-FFF2-40B4-BE49-F238E27FC236}">
                <a16:creationId xmlns:a16="http://schemas.microsoft.com/office/drawing/2014/main" id="{55BFBBCD-F6CE-49F7-9D68-BB016654F0A9}"/>
              </a:ext>
            </a:extLst>
          </p:cNvPr>
          <p:cNvSpPr>
            <a:spLocks noGrp="1"/>
          </p:cNvSpPr>
          <p:nvPr>
            <p:ph type="ctrTitle" hasCustomPrompt="1"/>
          </p:nvPr>
        </p:nvSpPr>
        <p:spPr>
          <a:xfrm>
            <a:off x="362764" y="269369"/>
            <a:ext cx="9389175" cy="956147"/>
          </a:xfrm>
          <a:prstGeom prst="rect">
            <a:avLst/>
          </a:prstGeom>
        </p:spPr>
        <p:txBody>
          <a:bodyPr anchor="t">
            <a:noAutofit/>
          </a:bodyPr>
          <a:lstStyle>
            <a:lvl1pPr algn="l">
              <a:lnSpc>
                <a:spcPct val="70000"/>
              </a:lnSpc>
              <a:defRPr sz="36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コンテンツスライド</a:t>
            </a:r>
          </a:p>
        </p:txBody>
      </p:sp>
      <p:sp>
        <p:nvSpPr>
          <p:cNvPr id="13" name="コンテンツ プレースホルダー 2">
            <a:extLst>
              <a:ext uri="{FF2B5EF4-FFF2-40B4-BE49-F238E27FC236}">
                <a16:creationId xmlns:a16="http://schemas.microsoft.com/office/drawing/2014/main" id="{239E9A18-1716-407A-94BD-0397BCB817C4}"/>
              </a:ext>
            </a:extLst>
          </p:cNvPr>
          <p:cNvSpPr>
            <a:spLocks noGrp="1"/>
          </p:cNvSpPr>
          <p:nvPr>
            <p:ph idx="1" hasCustomPrompt="1"/>
          </p:nvPr>
        </p:nvSpPr>
        <p:spPr>
          <a:xfrm>
            <a:off x="362763" y="1226105"/>
            <a:ext cx="11460919" cy="550669"/>
          </a:xfrm>
          <a:prstGeom prst="rect">
            <a:avLst/>
          </a:prstGeom>
        </p:spPr>
        <p:txBody>
          <a:bodyPr anchor="b">
            <a:normAutofit/>
          </a:bodyPr>
          <a:lstStyle>
            <a:lvl1pPr marL="0" indent="0">
              <a:lnSpc>
                <a:spcPct val="100000"/>
              </a:lnSpc>
              <a:buNone/>
              <a:defRPr sz="28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14" name="テキスト プレースホルダー 2">
            <a:extLst>
              <a:ext uri="{FF2B5EF4-FFF2-40B4-BE49-F238E27FC236}">
                <a16:creationId xmlns:a16="http://schemas.microsoft.com/office/drawing/2014/main" id="{68DC3F0F-FCBC-4622-957E-20BC3D0D7210}"/>
              </a:ext>
            </a:extLst>
          </p:cNvPr>
          <p:cNvSpPr>
            <a:spLocks noGrp="1"/>
          </p:cNvSpPr>
          <p:nvPr>
            <p:ph idx="12" hasCustomPrompt="1"/>
          </p:nvPr>
        </p:nvSpPr>
        <p:spPr>
          <a:xfrm>
            <a:off x="362764" y="1776774"/>
            <a:ext cx="11460597" cy="4531761"/>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432000" indent="-144000">
              <a:lnSpc>
                <a:spcPct val="120000"/>
              </a:lnSpc>
              <a:spcBef>
                <a:spcPts val="0"/>
              </a:spcBef>
              <a:defRPr sz="1800">
                <a:latin typeface="+mn-ea"/>
                <a:ea typeface="+mn-ea"/>
              </a:defRPr>
            </a:lvl2pPr>
          </a:lstStyle>
          <a:p>
            <a:pPr marL="0" marR="0" lvl="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a:pPr>
            <a:r>
              <a:rPr lang="ja-JP" altLang="en-US" dirty="0"/>
              <a:t>この文章はダミーです。文字の大きさ、量、字間、行間等を確認するために入れています。</a:t>
            </a:r>
            <a:br>
              <a:rPr lang="en-US" altLang="ja-JP" dirty="0"/>
            </a:br>
            <a:r>
              <a:rPr lang="ja-JP" altLang="en-US" dirty="0"/>
              <a:t>この文章はダミーです。文字の大きさ、量、字間、行間等を確認するために入れています。</a:t>
            </a:r>
          </a:p>
          <a:p>
            <a:pPr lvl="1"/>
            <a:r>
              <a:rPr lang="ja-JP" altLang="en-US" dirty="0"/>
              <a:t>この文章はダミーです。文字の大きさ、量、字間、行間等を確認するために入れています。この文章はダミーです。文字の大きさ、量、字間、行間等を確認するために入れています</a:t>
            </a:r>
            <a:endParaRPr lang="en-US" altLang="ja-JP" dirty="0"/>
          </a:p>
          <a:p>
            <a:pPr lvl="1"/>
            <a:r>
              <a:rPr lang="ja-JP" altLang="en-US" dirty="0"/>
              <a:t>この文章はダミーです。文字の大きさ、量、字間、行間等を確認するために入れています。この文章はダミーです。文字の大きさ、量、字間、行間等を確認するために入れています</a:t>
            </a:r>
            <a:endParaRPr lang="en-US" altLang="ja-JP" dirty="0"/>
          </a:p>
          <a:p>
            <a:pPr lvl="1"/>
            <a:endParaRPr lang="en-US" altLang="ja-JP" dirty="0"/>
          </a:p>
          <a:p>
            <a:r>
              <a:rPr lang="ja-JP" altLang="en-US" dirty="0"/>
              <a:t>この文章はダミーです。文字の大きさ、量、字間、行間等を確認するために入れています。この文章はダミーです。文字の大きさ、量、字間、行間等を確認するために入れています</a:t>
            </a:r>
            <a:endParaRPr lang="en-US" altLang="ja-JP" dirty="0"/>
          </a:p>
        </p:txBody>
      </p:sp>
    </p:spTree>
    <p:extLst>
      <p:ext uri="{BB962C8B-B14F-4D97-AF65-F5344CB8AC3E}">
        <p14:creationId xmlns:p14="http://schemas.microsoft.com/office/powerpoint/2010/main" val="2295479375"/>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_0% Wave_2 Columns">
    <p:bg>
      <p:bgRef idx="1001">
        <a:schemeClr val="bg1"/>
      </p:bgRef>
    </p:bg>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4E13C913-79DE-45CF-B423-CF5F627F36CF}"/>
              </a:ext>
            </a:extLst>
          </p:cNvPr>
          <p:cNvSpPr>
            <a:spLocks noGrp="1"/>
          </p:cNvSpPr>
          <p:nvPr>
            <p:ph type="ftr" sz="quarter" idx="10"/>
          </p:nvPr>
        </p:nvSpPr>
        <p:spPr/>
        <p:txBody>
          <a:bodyPr/>
          <a:lstStyle>
            <a:lvl1pPr>
              <a:defRPr>
                <a:solidFill>
                  <a:srgbClr val="898989"/>
                </a:solidFill>
              </a:defRPr>
            </a:lvl1pPr>
          </a:lstStyle>
          <a:p>
            <a:r>
              <a:rPr lang="en-US" altLang="ja-JP"/>
              <a:t>Confidential</a:t>
            </a:r>
            <a:endParaRPr lang="ja-JP" altLang="en-US" dirty="0"/>
          </a:p>
        </p:txBody>
      </p:sp>
      <p:sp>
        <p:nvSpPr>
          <p:cNvPr id="4" name="スライド番号プレースホルダー 3">
            <a:extLst>
              <a:ext uri="{FF2B5EF4-FFF2-40B4-BE49-F238E27FC236}">
                <a16:creationId xmlns:a16="http://schemas.microsoft.com/office/drawing/2014/main" id="{5713A249-E63B-47EB-AF00-4E9321321888}"/>
              </a:ext>
            </a:extLst>
          </p:cNvPr>
          <p:cNvSpPr>
            <a:spLocks noGrp="1"/>
          </p:cNvSpPr>
          <p:nvPr>
            <p:ph type="sldNum" sz="quarter" idx="11"/>
          </p:nvPr>
        </p:nvSpPr>
        <p:spPr/>
        <p:txBody>
          <a:bodyPr/>
          <a:lstStyle>
            <a:lvl1pPr>
              <a:defRPr>
                <a:solidFill>
                  <a:srgbClr val="898989"/>
                </a:solidFill>
              </a:defRPr>
            </a:lvl1pPr>
          </a:lstStyle>
          <a:p>
            <a:fld id="{4DDB3826-0314-483D-A5B2-FED695A8FBAA}" type="slidenum">
              <a:rPr lang="ja-JP" altLang="en-US" smtClean="0"/>
              <a:pPr/>
              <a:t>‹#›</a:t>
            </a:fld>
            <a:endParaRPr lang="ja-JP" altLang="en-US"/>
          </a:p>
        </p:txBody>
      </p:sp>
      <p:pic>
        <p:nvPicPr>
          <p:cNvPr id="10" name="図 9">
            <a:extLst>
              <a:ext uri="{FF2B5EF4-FFF2-40B4-BE49-F238E27FC236}">
                <a16:creationId xmlns:a16="http://schemas.microsoft.com/office/drawing/2014/main" id="{B2E362A3-7A74-4A7C-8FCA-ABB47C29A3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281475" y="269369"/>
            <a:ext cx="1541886" cy="341715"/>
          </a:xfrm>
          <a:prstGeom prst="rect">
            <a:avLst/>
          </a:prstGeom>
        </p:spPr>
      </p:pic>
      <p:sp>
        <p:nvSpPr>
          <p:cNvPr id="16" name="タイトル 1">
            <a:extLst>
              <a:ext uri="{FF2B5EF4-FFF2-40B4-BE49-F238E27FC236}">
                <a16:creationId xmlns:a16="http://schemas.microsoft.com/office/drawing/2014/main" id="{D7B2EA5F-6ED0-4EA7-A207-BE7C3A57790B}"/>
              </a:ext>
            </a:extLst>
          </p:cNvPr>
          <p:cNvSpPr>
            <a:spLocks noGrp="1"/>
          </p:cNvSpPr>
          <p:nvPr>
            <p:ph type="ctrTitle" hasCustomPrompt="1"/>
          </p:nvPr>
        </p:nvSpPr>
        <p:spPr>
          <a:xfrm>
            <a:off x="362764" y="269369"/>
            <a:ext cx="9389175" cy="956147"/>
          </a:xfrm>
          <a:prstGeom prst="rect">
            <a:avLst/>
          </a:prstGeom>
        </p:spPr>
        <p:txBody>
          <a:bodyPr anchor="t">
            <a:noAutofit/>
          </a:bodyPr>
          <a:lstStyle>
            <a:lvl1pPr algn="l">
              <a:lnSpc>
                <a:spcPct val="70000"/>
              </a:lnSpc>
              <a:defRPr sz="36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コンテンツスライド</a:t>
            </a:r>
          </a:p>
        </p:txBody>
      </p:sp>
      <p:sp>
        <p:nvSpPr>
          <p:cNvPr id="17" name="コンテンツ プレースホルダー 2">
            <a:extLst>
              <a:ext uri="{FF2B5EF4-FFF2-40B4-BE49-F238E27FC236}">
                <a16:creationId xmlns:a16="http://schemas.microsoft.com/office/drawing/2014/main" id="{BF179C4A-66C0-4EA1-BF9D-F7FEE55CD4E8}"/>
              </a:ext>
            </a:extLst>
          </p:cNvPr>
          <p:cNvSpPr>
            <a:spLocks noGrp="1"/>
          </p:cNvSpPr>
          <p:nvPr>
            <p:ph idx="1" hasCustomPrompt="1"/>
          </p:nvPr>
        </p:nvSpPr>
        <p:spPr>
          <a:xfrm>
            <a:off x="362764" y="1226105"/>
            <a:ext cx="5607588" cy="550669"/>
          </a:xfrm>
          <a:prstGeom prst="rect">
            <a:avLst/>
          </a:prstGeom>
        </p:spPr>
        <p:txBody>
          <a:bodyPr anchor="b">
            <a:normAutofit/>
          </a:bodyPr>
          <a:lstStyle>
            <a:lvl1pPr marL="0" indent="0">
              <a:lnSpc>
                <a:spcPct val="100000"/>
              </a:lnSpc>
              <a:buNone/>
              <a:defRPr sz="28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18" name="テキスト プレースホルダー 2">
            <a:extLst>
              <a:ext uri="{FF2B5EF4-FFF2-40B4-BE49-F238E27FC236}">
                <a16:creationId xmlns:a16="http://schemas.microsoft.com/office/drawing/2014/main" id="{B709F263-ECFD-4020-A9A1-6966397AAE64}"/>
              </a:ext>
            </a:extLst>
          </p:cNvPr>
          <p:cNvSpPr>
            <a:spLocks noGrp="1"/>
          </p:cNvSpPr>
          <p:nvPr>
            <p:ph idx="12" hasCustomPrompt="1"/>
          </p:nvPr>
        </p:nvSpPr>
        <p:spPr>
          <a:xfrm>
            <a:off x="362765" y="1775124"/>
            <a:ext cx="5607916" cy="4531762"/>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432000" marR="0"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800">
                <a:latin typeface="+mn-ea"/>
                <a:ea typeface="+mn-ea"/>
              </a:defRPr>
            </a:lvl2pPr>
          </a:lstStyle>
          <a:p>
            <a:pPr marL="0" marR="0" lvl="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a:pPr>
            <a:r>
              <a:rPr lang="ja-JP" altLang="en-US" dirty="0"/>
              <a:t>この文章はダミーです。文字の大きさ、量、字間、行間等を確認するために入れています。この文章はダミーです。文字の大きさ、量、字間、行間等を確認するために入れています。この文章はダミーです。</a:t>
            </a:r>
          </a:p>
          <a:p>
            <a:pPr marL="432000" marR="0" lvl="1"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ja-JP" altLang="en-US" dirty="0"/>
              <a:t>この文章はダミーです。文字の大きさ、量、字間、行間等を確認するために入れています。この文章はダミーです。文字の大きさ、量、字間、行間等を確認するために入れています。この文章はダミーです。</a:t>
            </a:r>
            <a:endParaRPr lang="en-US" altLang="ja-JP" dirty="0"/>
          </a:p>
          <a:p>
            <a:pPr marL="432000" marR="0" lvl="1"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ja-JP" altLang="en-US" dirty="0"/>
              <a:t>この文章はダミーです。文字の大きさ、量、字間、行間等を確認するために入れています</a:t>
            </a:r>
          </a:p>
        </p:txBody>
      </p:sp>
      <p:sp>
        <p:nvSpPr>
          <p:cNvPr id="19" name="テキスト プレースホルダー 2">
            <a:extLst>
              <a:ext uri="{FF2B5EF4-FFF2-40B4-BE49-F238E27FC236}">
                <a16:creationId xmlns:a16="http://schemas.microsoft.com/office/drawing/2014/main" id="{7DE2AD93-37D0-447D-9A6A-7F341D60838E}"/>
              </a:ext>
            </a:extLst>
          </p:cNvPr>
          <p:cNvSpPr>
            <a:spLocks noGrp="1"/>
          </p:cNvSpPr>
          <p:nvPr>
            <p:ph idx="15" hasCustomPrompt="1"/>
          </p:nvPr>
        </p:nvSpPr>
        <p:spPr>
          <a:xfrm>
            <a:off x="6217230" y="1770742"/>
            <a:ext cx="5607916" cy="4531761"/>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432000" marR="0"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800">
                <a:latin typeface="+mn-ea"/>
                <a:ea typeface="+mn-ea"/>
              </a:defRPr>
            </a:lvl2pPr>
          </a:lstStyle>
          <a:p>
            <a:pPr marL="0" marR="0" lvl="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a:pPr>
            <a:r>
              <a:rPr lang="ja-JP" altLang="en-US" dirty="0"/>
              <a:t>この文章はダミーです。文字の大きさ、量、字間、行間等を確認するために入れています。この文章はダミーです。文字の大きさ、量、字間、行間等を確認するために入れています。この文章はダミーです。</a:t>
            </a:r>
          </a:p>
          <a:p>
            <a:pPr marL="432000" marR="0" lvl="1"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ja-JP" altLang="en-US" dirty="0"/>
              <a:t>この文章はダミーです。文字の大きさ、量、字間、行間等を確認するために入れています。この文章はダミーです。文字の大きさ、量、字間、行間等を確認するために入れています。この文章はダミーです。</a:t>
            </a:r>
            <a:endParaRPr lang="en-US" altLang="ja-JP" dirty="0"/>
          </a:p>
          <a:p>
            <a:pPr marL="432000" marR="0" lvl="1"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ja-JP" altLang="en-US" dirty="0"/>
              <a:t>この文章はダミーです。文字の大きさ、量、字間、行間等を確認するために入れています</a:t>
            </a:r>
          </a:p>
        </p:txBody>
      </p:sp>
      <p:sp>
        <p:nvSpPr>
          <p:cNvPr id="20" name="コンテンツ プレースホルダー 2">
            <a:extLst>
              <a:ext uri="{FF2B5EF4-FFF2-40B4-BE49-F238E27FC236}">
                <a16:creationId xmlns:a16="http://schemas.microsoft.com/office/drawing/2014/main" id="{26CDAD14-197E-4309-8359-4D858DD38D85}"/>
              </a:ext>
            </a:extLst>
          </p:cNvPr>
          <p:cNvSpPr>
            <a:spLocks noGrp="1"/>
          </p:cNvSpPr>
          <p:nvPr>
            <p:ph idx="16" hasCustomPrompt="1"/>
          </p:nvPr>
        </p:nvSpPr>
        <p:spPr>
          <a:xfrm>
            <a:off x="6217547" y="1224454"/>
            <a:ext cx="5607588" cy="550669"/>
          </a:xfrm>
          <a:prstGeom prst="rect">
            <a:avLst/>
          </a:prstGeom>
        </p:spPr>
        <p:txBody>
          <a:bodyPr anchor="b">
            <a:normAutofit/>
          </a:bodyPr>
          <a:lstStyle>
            <a:lvl1pPr marL="0" indent="0">
              <a:lnSpc>
                <a:spcPct val="100000"/>
              </a:lnSpc>
              <a:buNone/>
              <a:defRPr sz="28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Tree>
    <p:extLst>
      <p:ext uri="{BB962C8B-B14F-4D97-AF65-F5344CB8AC3E}">
        <p14:creationId xmlns:p14="http://schemas.microsoft.com/office/powerpoint/2010/main" val="2298883398"/>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_30% Wave_Vertical">
    <p:bg>
      <p:bgRef idx="1001">
        <a:schemeClr val="bg1"/>
      </p:bgRef>
    </p:bg>
    <p:spTree>
      <p:nvGrpSpPr>
        <p:cNvPr id="1" name=""/>
        <p:cNvGrpSpPr/>
        <p:nvPr/>
      </p:nvGrpSpPr>
      <p:grpSpPr>
        <a:xfrm>
          <a:off x="0" y="0"/>
          <a:ext cx="0" cy="0"/>
          <a:chOff x="0" y="0"/>
          <a:chExt cx="0" cy="0"/>
        </a:xfrm>
      </p:grpSpPr>
      <p:pic>
        <p:nvPicPr>
          <p:cNvPr id="10" name="図 9" descr="花, 光, シャツ が含まれている画像&#10;&#10;自動的に生成された説明">
            <a:extLst>
              <a:ext uri="{FF2B5EF4-FFF2-40B4-BE49-F238E27FC236}">
                <a16:creationId xmlns:a16="http://schemas.microsoft.com/office/drawing/2014/main" id="{69FF21F3-90A4-40E8-93DA-8D537ACCC91E}"/>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534842" y="0"/>
            <a:ext cx="4657158" cy="6858000"/>
          </a:xfrm>
          <a:prstGeom prst="rect">
            <a:avLst/>
          </a:prstGeom>
        </p:spPr>
      </p:pic>
      <p:pic>
        <p:nvPicPr>
          <p:cNvPr id="6" name="図 5">
            <a:extLst>
              <a:ext uri="{FF2B5EF4-FFF2-40B4-BE49-F238E27FC236}">
                <a16:creationId xmlns:a16="http://schemas.microsoft.com/office/drawing/2014/main" id="{E69E4919-FD14-4425-9C24-3F885E40F0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1475" y="269369"/>
            <a:ext cx="1541886" cy="341715"/>
          </a:xfrm>
          <a:prstGeom prst="rect">
            <a:avLst/>
          </a:prstGeom>
        </p:spPr>
      </p:pic>
      <p:sp>
        <p:nvSpPr>
          <p:cNvPr id="3" name="フッター プレースホルダー 2">
            <a:extLst>
              <a:ext uri="{FF2B5EF4-FFF2-40B4-BE49-F238E27FC236}">
                <a16:creationId xmlns:a16="http://schemas.microsoft.com/office/drawing/2014/main" id="{1AF269DB-B301-4366-AF1C-9A47E16E7E83}"/>
              </a:ext>
            </a:extLst>
          </p:cNvPr>
          <p:cNvSpPr>
            <a:spLocks noGrp="1"/>
          </p:cNvSpPr>
          <p:nvPr>
            <p:ph type="ftr" sz="quarter" idx="10"/>
          </p:nvPr>
        </p:nvSpPr>
        <p:spPr bwMode="white"/>
        <p:txBody>
          <a:bodyPr/>
          <a:lstStyle>
            <a:lvl1pPr>
              <a:defRPr>
                <a:solidFill>
                  <a:srgbClr val="898989"/>
                </a:solidFill>
              </a:defRPr>
            </a:lvl1pPr>
          </a:lstStyle>
          <a:p>
            <a:r>
              <a:rPr lang="en-US" altLang="ja-JP"/>
              <a:t>Confidential</a:t>
            </a:r>
            <a:endParaRPr lang="ja-JP" altLang="en-US" dirty="0"/>
          </a:p>
        </p:txBody>
      </p:sp>
      <p:sp>
        <p:nvSpPr>
          <p:cNvPr id="4" name="スライド番号プレースホルダー 3">
            <a:extLst>
              <a:ext uri="{FF2B5EF4-FFF2-40B4-BE49-F238E27FC236}">
                <a16:creationId xmlns:a16="http://schemas.microsoft.com/office/drawing/2014/main" id="{73EA4D59-5D3F-4D5F-B808-A1C5570F0F1F}"/>
              </a:ext>
            </a:extLst>
          </p:cNvPr>
          <p:cNvSpPr>
            <a:spLocks noGrp="1"/>
          </p:cNvSpPr>
          <p:nvPr>
            <p:ph type="sldNum" sz="quarter" idx="11"/>
          </p:nvPr>
        </p:nvSpPr>
        <p:spPr/>
        <p:txBody>
          <a:bodyPr/>
          <a:lstStyle>
            <a:lvl1pPr>
              <a:defRPr>
                <a:solidFill>
                  <a:srgbClr val="898989"/>
                </a:solidFill>
              </a:defRPr>
            </a:lvl1pPr>
          </a:lstStyle>
          <a:p>
            <a:fld id="{4DDB3826-0314-483D-A5B2-FED695A8FBAA}" type="slidenum">
              <a:rPr lang="ja-JP" altLang="en-US" smtClean="0"/>
              <a:pPr/>
              <a:t>‹#›</a:t>
            </a:fld>
            <a:endParaRPr lang="ja-JP" altLang="en-US"/>
          </a:p>
        </p:txBody>
      </p:sp>
      <p:sp>
        <p:nvSpPr>
          <p:cNvPr id="14" name="タイトル 1">
            <a:extLst>
              <a:ext uri="{FF2B5EF4-FFF2-40B4-BE49-F238E27FC236}">
                <a16:creationId xmlns:a16="http://schemas.microsoft.com/office/drawing/2014/main" id="{39CF9904-FE62-4636-8782-6174A12D6888}"/>
              </a:ext>
            </a:extLst>
          </p:cNvPr>
          <p:cNvSpPr>
            <a:spLocks noGrp="1"/>
          </p:cNvSpPr>
          <p:nvPr>
            <p:ph type="ctrTitle" hasCustomPrompt="1"/>
          </p:nvPr>
        </p:nvSpPr>
        <p:spPr>
          <a:xfrm>
            <a:off x="362764" y="269370"/>
            <a:ext cx="6950411" cy="960946"/>
          </a:xfrm>
          <a:prstGeom prst="rect">
            <a:avLst/>
          </a:prstGeom>
        </p:spPr>
        <p:txBody>
          <a:bodyPr anchor="t">
            <a:noAutofit/>
          </a:bodyPr>
          <a:lstStyle>
            <a:lvl1pPr algn="l">
              <a:lnSpc>
                <a:spcPct val="70000"/>
              </a:lnSpc>
              <a:defRPr sz="36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コンテンツスライド</a:t>
            </a:r>
          </a:p>
        </p:txBody>
      </p:sp>
      <p:sp>
        <p:nvSpPr>
          <p:cNvPr id="15" name="コンテンツ プレースホルダー 2">
            <a:extLst>
              <a:ext uri="{FF2B5EF4-FFF2-40B4-BE49-F238E27FC236}">
                <a16:creationId xmlns:a16="http://schemas.microsoft.com/office/drawing/2014/main" id="{2538CB9E-D2FE-4C7F-AD4E-28CFC7001120}"/>
              </a:ext>
            </a:extLst>
          </p:cNvPr>
          <p:cNvSpPr>
            <a:spLocks noGrp="1"/>
          </p:cNvSpPr>
          <p:nvPr>
            <p:ph idx="1" hasCustomPrompt="1"/>
          </p:nvPr>
        </p:nvSpPr>
        <p:spPr>
          <a:xfrm>
            <a:off x="362764" y="1226105"/>
            <a:ext cx="6950606" cy="550669"/>
          </a:xfrm>
          <a:prstGeom prst="rect">
            <a:avLst/>
          </a:prstGeom>
        </p:spPr>
        <p:txBody>
          <a:bodyPr anchor="b">
            <a:normAutofit/>
          </a:bodyPr>
          <a:lstStyle>
            <a:lvl1pPr marL="0" indent="0">
              <a:lnSpc>
                <a:spcPct val="100000"/>
              </a:lnSpc>
              <a:buNone/>
              <a:defRPr sz="28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16" name="テキスト プレースホルダー 2">
            <a:extLst>
              <a:ext uri="{FF2B5EF4-FFF2-40B4-BE49-F238E27FC236}">
                <a16:creationId xmlns:a16="http://schemas.microsoft.com/office/drawing/2014/main" id="{0779C628-F600-4C8A-AB04-A13F8E5B9183}"/>
              </a:ext>
            </a:extLst>
          </p:cNvPr>
          <p:cNvSpPr>
            <a:spLocks noGrp="1"/>
          </p:cNvSpPr>
          <p:nvPr>
            <p:ph idx="12" hasCustomPrompt="1"/>
          </p:nvPr>
        </p:nvSpPr>
        <p:spPr>
          <a:xfrm>
            <a:off x="362764" y="1776774"/>
            <a:ext cx="6950411" cy="4531761"/>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432000" indent="-144000">
              <a:lnSpc>
                <a:spcPct val="120000"/>
              </a:lnSpc>
              <a:spcBef>
                <a:spcPts val="0"/>
              </a:spcBef>
              <a:defRPr sz="1800">
                <a:latin typeface="+mn-ea"/>
                <a:ea typeface="+mn-ea"/>
              </a:defRPr>
            </a:lvl2pPr>
          </a:lstStyle>
          <a:p>
            <a:r>
              <a:rPr lang="ja-JP" altLang="en-US" dirty="0"/>
              <a:t>この文章はダミーです。文字の大きさ、量、字間、行間等を確認するために入れています。この文章はダミーです。文字の大きさ、量、字間、行間等を確認するために入れています。</a:t>
            </a:r>
          </a:p>
          <a:p>
            <a:pPr lvl="1"/>
            <a:r>
              <a:rPr lang="ja-JP" altLang="en-US" dirty="0"/>
              <a:t>この文章はダミーです。文字の大きさ、量、字間、行間等を確認するために入れています。</a:t>
            </a:r>
            <a:endParaRPr lang="en-US" altLang="ja-JP" dirty="0"/>
          </a:p>
          <a:p>
            <a:pPr lvl="1"/>
            <a:r>
              <a:rPr lang="ja-JP" altLang="en-US" dirty="0"/>
              <a:t>この文章はダミーです。文字の大きさ、量、字間、行間等を確認するために入れています。</a:t>
            </a:r>
            <a:endParaRPr lang="en-US" altLang="ja-JP" dirty="0"/>
          </a:p>
          <a:p>
            <a:endParaRPr lang="en-US" altLang="ja-JP" dirty="0"/>
          </a:p>
          <a:p>
            <a:r>
              <a:rPr lang="ja-JP" altLang="en-US" dirty="0"/>
              <a:t>この文章はダミーです。文字の大きさ、量、字間、行間等を確認するために入れています。</a:t>
            </a:r>
            <a:endParaRPr lang="en-US" altLang="ja-JP" dirty="0"/>
          </a:p>
        </p:txBody>
      </p:sp>
    </p:spTree>
    <p:extLst>
      <p:ext uri="{BB962C8B-B14F-4D97-AF65-F5344CB8AC3E}">
        <p14:creationId xmlns:p14="http://schemas.microsoft.com/office/powerpoint/2010/main" val="1800343503"/>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_30% Wave_Horizontal">
    <p:bg>
      <p:bgRef idx="1001">
        <a:schemeClr val="bg1"/>
      </p:bgRef>
    </p:bg>
    <p:spTree>
      <p:nvGrpSpPr>
        <p:cNvPr id="1" name=""/>
        <p:cNvGrpSpPr/>
        <p:nvPr/>
      </p:nvGrpSpPr>
      <p:grpSpPr>
        <a:xfrm>
          <a:off x="0" y="0"/>
          <a:ext cx="0" cy="0"/>
          <a:chOff x="0" y="0"/>
          <a:chExt cx="0" cy="0"/>
        </a:xfrm>
      </p:grpSpPr>
      <p:pic>
        <p:nvPicPr>
          <p:cNvPr id="13" name="図 12" descr="光 が含まれている画像&#10;&#10;自動的に生成された説明">
            <a:extLst>
              <a:ext uri="{FF2B5EF4-FFF2-40B4-BE49-F238E27FC236}">
                <a16:creationId xmlns:a16="http://schemas.microsoft.com/office/drawing/2014/main" id="{AEF1A19F-AF2D-4BF3-9F91-3CD23180B5CA}"/>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5143500"/>
            <a:ext cx="12192000" cy="1714500"/>
          </a:xfrm>
          <a:prstGeom prst="rect">
            <a:avLst/>
          </a:prstGeom>
        </p:spPr>
      </p:pic>
      <p:pic>
        <p:nvPicPr>
          <p:cNvPr id="9" name="図 8">
            <a:extLst>
              <a:ext uri="{FF2B5EF4-FFF2-40B4-BE49-F238E27FC236}">
                <a16:creationId xmlns:a16="http://schemas.microsoft.com/office/drawing/2014/main" id="{935842FB-78BD-4A09-868A-34D53835B0D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10281475" y="269369"/>
            <a:ext cx="1541886" cy="341715"/>
          </a:xfrm>
          <a:prstGeom prst="rect">
            <a:avLst/>
          </a:prstGeom>
        </p:spPr>
      </p:pic>
      <p:sp>
        <p:nvSpPr>
          <p:cNvPr id="3" name="フッター プレースホルダー 2">
            <a:extLst>
              <a:ext uri="{FF2B5EF4-FFF2-40B4-BE49-F238E27FC236}">
                <a16:creationId xmlns:a16="http://schemas.microsoft.com/office/drawing/2014/main" id="{1AF269DB-B301-4366-AF1C-9A47E16E7E83}"/>
              </a:ext>
            </a:extLst>
          </p:cNvPr>
          <p:cNvSpPr>
            <a:spLocks noGrp="1"/>
          </p:cNvSpPr>
          <p:nvPr>
            <p:ph type="ftr" sz="quarter" idx="10"/>
          </p:nvPr>
        </p:nvSpPr>
        <p:spPr bwMode="white"/>
        <p:txBody>
          <a:bodyPr/>
          <a:lstStyle>
            <a:lvl1pPr>
              <a:defRPr>
                <a:solidFill>
                  <a:srgbClr val="898989"/>
                </a:solidFill>
              </a:defRPr>
            </a:lvl1pPr>
          </a:lstStyle>
          <a:p>
            <a:r>
              <a:rPr lang="en-US" altLang="ja-JP"/>
              <a:t>Confidential</a:t>
            </a:r>
            <a:endParaRPr lang="ja-JP" altLang="en-US" dirty="0"/>
          </a:p>
        </p:txBody>
      </p:sp>
      <p:sp>
        <p:nvSpPr>
          <p:cNvPr id="4" name="スライド番号プレースホルダー 3">
            <a:extLst>
              <a:ext uri="{FF2B5EF4-FFF2-40B4-BE49-F238E27FC236}">
                <a16:creationId xmlns:a16="http://schemas.microsoft.com/office/drawing/2014/main" id="{73EA4D59-5D3F-4D5F-B808-A1C5570F0F1F}"/>
              </a:ext>
            </a:extLst>
          </p:cNvPr>
          <p:cNvSpPr>
            <a:spLocks noGrp="1"/>
          </p:cNvSpPr>
          <p:nvPr>
            <p:ph type="sldNum" sz="quarter" idx="11"/>
          </p:nvPr>
        </p:nvSpPr>
        <p:spPr bwMode="white"/>
        <p:txBody>
          <a:bodyPr/>
          <a:lstStyle>
            <a:lvl1pPr>
              <a:defRPr>
                <a:solidFill>
                  <a:srgbClr val="898989"/>
                </a:solidFill>
              </a:defRPr>
            </a:lvl1pPr>
          </a:lstStyle>
          <a:p>
            <a:fld id="{4DDB3826-0314-483D-A5B2-FED695A8FBAA}" type="slidenum">
              <a:rPr lang="ja-JP" altLang="en-US" smtClean="0"/>
              <a:pPr/>
              <a:t>‹#›</a:t>
            </a:fld>
            <a:endParaRPr lang="ja-JP" altLang="en-US"/>
          </a:p>
        </p:txBody>
      </p:sp>
      <p:sp>
        <p:nvSpPr>
          <p:cNvPr id="17" name="タイトル 1">
            <a:extLst>
              <a:ext uri="{FF2B5EF4-FFF2-40B4-BE49-F238E27FC236}">
                <a16:creationId xmlns:a16="http://schemas.microsoft.com/office/drawing/2014/main" id="{033E65EE-8F63-45E5-93F1-E89B17F12FD8}"/>
              </a:ext>
            </a:extLst>
          </p:cNvPr>
          <p:cNvSpPr>
            <a:spLocks noGrp="1"/>
          </p:cNvSpPr>
          <p:nvPr>
            <p:ph type="ctrTitle" hasCustomPrompt="1"/>
          </p:nvPr>
        </p:nvSpPr>
        <p:spPr>
          <a:xfrm>
            <a:off x="362764" y="269369"/>
            <a:ext cx="9389175" cy="956147"/>
          </a:xfrm>
          <a:prstGeom prst="rect">
            <a:avLst/>
          </a:prstGeom>
        </p:spPr>
        <p:txBody>
          <a:bodyPr anchor="t">
            <a:noAutofit/>
          </a:bodyPr>
          <a:lstStyle>
            <a:lvl1pPr algn="l">
              <a:lnSpc>
                <a:spcPct val="70000"/>
              </a:lnSpc>
              <a:defRPr sz="36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コンテンツスライド</a:t>
            </a:r>
          </a:p>
        </p:txBody>
      </p:sp>
      <p:sp>
        <p:nvSpPr>
          <p:cNvPr id="18" name="コンテンツ プレースホルダー 2">
            <a:extLst>
              <a:ext uri="{FF2B5EF4-FFF2-40B4-BE49-F238E27FC236}">
                <a16:creationId xmlns:a16="http://schemas.microsoft.com/office/drawing/2014/main" id="{32CE897E-DC44-4DE9-B192-E807BB242FAE}"/>
              </a:ext>
            </a:extLst>
          </p:cNvPr>
          <p:cNvSpPr>
            <a:spLocks noGrp="1"/>
          </p:cNvSpPr>
          <p:nvPr>
            <p:ph idx="1" hasCustomPrompt="1"/>
          </p:nvPr>
        </p:nvSpPr>
        <p:spPr>
          <a:xfrm>
            <a:off x="362763" y="1226105"/>
            <a:ext cx="11460919" cy="550669"/>
          </a:xfrm>
          <a:prstGeom prst="rect">
            <a:avLst/>
          </a:prstGeom>
        </p:spPr>
        <p:txBody>
          <a:bodyPr anchor="b">
            <a:normAutofit/>
          </a:bodyPr>
          <a:lstStyle>
            <a:lvl1pPr marL="0" indent="0">
              <a:lnSpc>
                <a:spcPct val="100000"/>
              </a:lnSpc>
              <a:buNone/>
              <a:defRPr sz="28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19" name="テキスト プレースホルダー 2">
            <a:extLst>
              <a:ext uri="{FF2B5EF4-FFF2-40B4-BE49-F238E27FC236}">
                <a16:creationId xmlns:a16="http://schemas.microsoft.com/office/drawing/2014/main" id="{12422084-79C5-48A0-9F24-20E5ECFB4744}"/>
              </a:ext>
            </a:extLst>
          </p:cNvPr>
          <p:cNvSpPr>
            <a:spLocks noGrp="1"/>
          </p:cNvSpPr>
          <p:nvPr>
            <p:ph idx="12" hasCustomPrompt="1"/>
          </p:nvPr>
        </p:nvSpPr>
        <p:spPr>
          <a:xfrm>
            <a:off x="362764" y="1776774"/>
            <a:ext cx="11460597" cy="3289319"/>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432000" indent="-144000">
              <a:lnSpc>
                <a:spcPct val="120000"/>
              </a:lnSpc>
              <a:spcBef>
                <a:spcPts val="0"/>
              </a:spcBef>
              <a:defRPr sz="1800">
                <a:latin typeface="+mn-ea"/>
                <a:ea typeface="+mn-ea"/>
              </a:defRPr>
            </a:lvl2pPr>
          </a:lstStyle>
          <a:p>
            <a:r>
              <a:rPr lang="ja-JP" altLang="en-US" dirty="0"/>
              <a:t>この文章はダミーです。文字の大きさ、量、字間、行間等を確認するために入れています。</a:t>
            </a:r>
            <a:br>
              <a:rPr lang="en-US" altLang="ja-JP" dirty="0"/>
            </a:br>
            <a:r>
              <a:rPr lang="ja-JP" altLang="en-US" dirty="0"/>
              <a:t>この文章はダミーです。文字の大きさ、量、字間、行間等を確認するために入れています。</a:t>
            </a:r>
          </a:p>
          <a:p>
            <a:pPr lvl="1"/>
            <a:r>
              <a:rPr lang="ja-JP" altLang="en-US" dirty="0"/>
              <a:t>この文章はダミーです。文字の大きさ、量、字間、行間等を確認するために入れています。この文章はダミーです。文字の大きさ、量、字間、行間等を確認するために入れています。</a:t>
            </a:r>
          </a:p>
          <a:p>
            <a:pPr lvl="1"/>
            <a:r>
              <a:rPr lang="ja-JP" altLang="en-US" dirty="0"/>
              <a:t>この文章はダミーです。文字の大きさ、量、字間、行間等を確認するために入れています。この文章はダミーです。文字の大きさ、量、字間、行間等を確認するために入れています。</a:t>
            </a:r>
          </a:p>
          <a:p>
            <a:endParaRPr lang="en-US" altLang="ja-JP" dirty="0"/>
          </a:p>
          <a:p>
            <a:r>
              <a:rPr lang="ja-JP" altLang="en-US" dirty="0"/>
              <a:t>この文章はダミーです。文字の大きさ、量、字間、行間等を確認するために入れています。</a:t>
            </a:r>
          </a:p>
        </p:txBody>
      </p:sp>
    </p:spTree>
    <p:extLst>
      <p:ext uri="{BB962C8B-B14F-4D97-AF65-F5344CB8AC3E}">
        <p14:creationId xmlns:p14="http://schemas.microsoft.com/office/powerpoint/2010/main" val="2201876869"/>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_30% Wave_Vertical_2 Columns">
    <p:bg>
      <p:bgRef idx="1001">
        <a:schemeClr val="bg1"/>
      </p:bgRef>
    </p:bg>
    <p:spTree>
      <p:nvGrpSpPr>
        <p:cNvPr id="1" name=""/>
        <p:cNvGrpSpPr/>
        <p:nvPr/>
      </p:nvGrpSpPr>
      <p:grpSpPr>
        <a:xfrm>
          <a:off x="0" y="0"/>
          <a:ext cx="0" cy="0"/>
          <a:chOff x="0" y="0"/>
          <a:chExt cx="0" cy="0"/>
        </a:xfrm>
      </p:grpSpPr>
      <p:pic>
        <p:nvPicPr>
          <p:cNvPr id="11" name="図 10" descr="光 が含まれている画像&#10;&#10;自動的に生成された説明">
            <a:extLst>
              <a:ext uri="{FF2B5EF4-FFF2-40B4-BE49-F238E27FC236}">
                <a16:creationId xmlns:a16="http://schemas.microsoft.com/office/drawing/2014/main" id="{B1E7BE69-9ED3-45D5-82D8-22E67DEA6515}"/>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5143500"/>
            <a:ext cx="12192000" cy="1714500"/>
          </a:xfrm>
          <a:prstGeom prst="rect">
            <a:avLst/>
          </a:prstGeom>
        </p:spPr>
      </p:pic>
      <p:pic>
        <p:nvPicPr>
          <p:cNvPr id="9" name="図 8">
            <a:extLst>
              <a:ext uri="{FF2B5EF4-FFF2-40B4-BE49-F238E27FC236}">
                <a16:creationId xmlns:a16="http://schemas.microsoft.com/office/drawing/2014/main" id="{935842FB-78BD-4A09-868A-34D53835B0D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10281475" y="269369"/>
            <a:ext cx="1541886" cy="341715"/>
          </a:xfrm>
          <a:prstGeom prst="rect">
            <a:avLst/>
          </a:prstGeom>
        </p:spPr>
      </p:pic>
      <p:sp>
        <p:nvSpPr>
          <p:cNvPr id="3" name="フッター プレースホルダー 2">
            <a:extLst>
              <a:ext uri="{FF2B5EF4-FFF2-40B4-BE49-F238E27FC236}">
                <a16:creationId xmlns:a16="http://schemas.microsoft.com/office/drawing/2014/main" id="{1AF269DB-B301-4366-AF1C-9A47E16E7E83}"/>
              </a:ext>
            </a:extLst>
          </p:cNvPr>
          <p:cNvSpPr>
            <a:spLocks noGrp="1"/>
          </p:cNvSpPr>
          <p:nvPr>
            <p:ph type="ftr" sz="quarter" idx="10"/>
          </p:nvPr>
        </p:nvSpPr>
        <p:spPr bwMode="white"/>
        <p:txBody>
          <a:bodyPr/>
          <a:lstStyle>
            <a:lvl1pPr>
              <a:defRPr>
                <a:solidFill>
                  <a:srgbClr val="898989"/>
                </a:solidFill>
              </a:defRPr>
            </a:lvl1pPr>
          </a:lstStyle>
          <a:p>
            <a:r>
              <a:rPr lang="en-US" altLang="ja-JP" dirty="0"/>
              <a:t>Confidential</a:t>
            </a:r>
            <a:endParaRPr lang="ja-JP" altLang="en-US" dirty="0"/>
          </a:p>
        </p:txBody>
      </p:sp>
      <p:sp>
        <p:nvSpPr>
          <p:cNvPr id="4" name="スライド番号プレースホルダー 3">
            <a:extLst>
              <a:ext uri="{FF2B5EF4-FFF2-40B4-BE49-F238E27FC236}">
                <a16:creationId xmlns:a16="http://schemas.microsoft.com/office/drawing/2014/main" id="{73EA4D59-5D3F-4D5F-B808-A1C5570F0F1F}"/>
              </a:ext>
            </a:extLst>
          </p:cNvPr>
          <p:cNvSpPr>
            <a:spLocks noGrp="1"/>
          </p:cNvSpPr>
          <p:nvPr>
            <p:ph type="sldNum" sz="quarter" idx="11"/>
          </p:nvPr>
        </p:nvSpPr>
        <p:spPr bwMode="white"/>
        <p:txBody>
          <a:bodyPr/>
          <a:lstStyle>
            <a:lvl1pPr>
              <a:defRPr>
                <a:solidFill>
                  <a:srgbClr val="898989"/>
                </a:solidFill>
              </a:defRPr>
            </a:lvl1pPr>
          </a:lstStyle>
          <a:p>
            <a:fld id="{4DDB3826-0314-483D-A5B2-FED695A8FBAA}" type="slidenum">
              <a:rPr lang="ja-JP" altLang="en-US" smtClean="0"/>
              <a:pPr/>
              <a:t>‹#›</a:t>
            </a:fld>
            <a:endParaRPr lang="ja-JP" altLang="en-US"/>
          </a:p>
        </p:txBody>
      </p:sp>
      <p:sp>
        <p:nvSpPr>
          <p:cNvPr id="21" name="タイトル 1">
            <a:extLst>
              <a:ext uri="{FF2B5EF4-FFF2-40B4-BE49-F238E27FC236}">
                <a16:creationId xmlns:a16="http://schemas.microsoft.com/office/drawing/2014/main" id="{25C9AA4B-3DCA-4B36-B9BE-824D11B695C5}"/>
              </a:ext>
            </a:extLst>
          </p:cNvPr>
          <p:cNvSpPr>
            <a:spLocks noGrp="1"/>
          </p:cNvSpPr>
          <p:nvPr>
            <p:ph type="ctrTitle" hasCustomPrompt="1"/>
          </p:nvPr>
        </p:nvSpPr>
        <p:spPr>
          <a:xfrm>
            <a:off x="362764" y="269369"/>
            <a:ext cx="9389175" cy="956147"/>
          </a:xfrm>
          <a:prstGeom prst="rect">
            <a:avLst/>
          </a:prstGeom>
        </p:spPr>
        <p:txBody>
          <a:bodyPr anchor="t">
            <a:noAutofit/>
          </a:bodyPr>
          <a:lstStyle>
            <a:lvl1pPr algn="l">
              <a:lnSpc>
                <a:spcPct val="70000"/>
              </a:lnSpc>
              <a:defRPr sz="36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コンテンツスライド</a:t>
            </a:r>
          </a:p>
        </p:txBody>
      </p:sp>
      <p:sp>
        <p:nvSpPr>
          <p:cNvPr id="22" name="コンテンツ プレースホルダー 2">
            <a:extLst>
              <a:ext uri="{FF2B5EF4-FFF2-40B4-BE49-F238E27FC236}">
                <a16:creationId xmlns:a16="http://schemas.microsoft.com/office/drawing/2014/main" id="{F60E2D08-8345-498A-A1ED-C268D6057055}"/>
              </a:ext>
            </a:extLst>
          </p:cNvPr>
          <p:cNvSpPr>
            <a:spLocks noGrp="1"/>
          </p:cNvSpPr>
          <p:nvPr>
            <p:ph idx="13" hasCustomPrompt="1"/>
          </p:nvPr>
        </p:nvSpPr>
        <p:spPr>
          <a:xfrm>
            <a:off x="364148" y="1226104"/>
            <a:ext cx="5607588" cy="550669"/>
          </a:xfrm>
          <a:prstGeom prst="rect">
            <a:avLst/>
          </a:prstGeom>
        </p:spPr>
        <p:txBody>
          <a:bodyPr anchor="b">
            <a:normAutofit/>
          </a:bodyPr>
          <a:lstStyle>
            <a:lvl1pPr marL="0" indent="0">
              <a:lnSpc>
                <a:spcPct val="100000"/>
              </a:lnSpc>
              <a:buNone/>
              <a:defRPr sz="28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23" name="コンテンツ プレースホルダー 2">
            <a:extLst>
              <a:ext uri="{FF2B5EF4-FFF2-40B4-BE49-F238E27FC236}">
                <a16:creationId xmlns:a16="http://schemas.microsoft.com/office/drawing/2014/main" id="{61051432-FA92-4BC1-B9C6-0471F8ECD097}"/>
              </a:ext>
            </a:extLst>
          </p:cNvPr>
          <p:cNvSpPr>
            <a:spLocks noGrp="1"/>
          </p:cNvSpPr>
          <p:nvPr>
            <p:ph idx="16" hasCustomPrompt="1"/>
          </p:nvPr>
        </p:nvSpPr>
        <p:spPr>
          <a:xfrm>
            <a:off x="6217547" y="1224454"/>
            <a:ext cx="5607588" cy="550669"/>
          </a:xfrm>
          <a:prstGeom prst="rect">
            <a:avLst/>
          </a:prstGeom>
        </p:spPr>
        <p:txBody>
          <a:bodyPr anchor="b">
            <a:normAutofit/>
          </a:bodyPr>
          <a:lstStyle>
            <a:lvl1pPr marL="0" indent="0">
              <a:lnSpc>
                <a:spcPct val="100000"/>
              </a:lnSpc>
              <a:buNone/>
              <a:defRPr sz="28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24" name="テキスト プレースホルダー 2">
            <a:extLst>
              <a:ext uri="{FF2B5EF4-FFF2-40B4-BE49-F238E27FC236}">
                <a16:creationId xmlns:a16="http://schemas.microsoft.com/office/drawing/2014/main" id="{78C3227F-8B5D-40DF-8C3B-BEBE4F3BA4DD}"/>
              </a:ext>
            </a:extLst>
          </p:cNvPr>
          <p:cNvSpPr>
            <a:spLocks noGrp="1"/>
          </p:cNvSpPr>
          <p:nvPr>
            <p:ph idx="14" hasCustomPrompt="1"/>
          </p:nvPr>
        </p:nvSpPr>
        <p:spPr>
          <a:xfrm>
            <a:off x="363821" y="1775123"/>
            <a:ext cx="5607916" cy="3290971"/>
          </a:xfrm>
          <a:prstGeom prst="rect">
            <a:avLst/>
          </a:prstGeom>
        </p:spPr>
        <p:txBody>
          <a:bodyPr vert="horz" lIns="91440" tIns="45720" rIns="91440" bIns="45720" rtlCol="0" anchor="t">
            <a:noAutofit/>
          </a:bodyPr>
          <a:lstStyle>
            <a:lvl1pPr marL="0" indent="0">
              <a:lnSpc>
                <a:spcPct val="120000"/>
              </a:lnSpc>
              <a:spcBef>
                <a:spcPts val="0"/>
              </a:spcBef>
              <a:buNone/>
              <a:defRPr sz="2200" b="0">
                <a:solidFill>
                  <a:schemeClr val="tx1"/>
                </a:solidFill>
                <a:latin typeface="+mn-ea"/>
                <a:ea typeface="+mn-ea"/>
                <a:cs typeface="Arial" panose="020B0604020202020204" pitchFamily="34" charset="0"/>
              </a:defRPr>
            </a:lvl1pPr>
            <a:lvl2pPr marL="28800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800">
                <a:latin typeface="+mn-ea"/>
                <a:ea typeface="+mn-ea"/>
              </a:defRPr>
            </a:lvl2pPr>
          </a:lstStyle>
          <a:p>
            <a:r>
              <a:rPr lang="ja-JP" altLang="en-US" dirty="0"/>
              <a:t>この文章はダミーです。文字の大きさ、量、字間、行間等を確認するために入れています。この文章はダミーです。文字の大きさ、量、字間、行間等を確認するために入れています。</a:t>
            </a:r>
          </a:p>
          <a:p>
            <a:pPr marL="432000" marR="0" lvl="1"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ja-JP" altLang="en-US" dirty="0"/>
              <a:t>この文章はダミーです。文字の大きさ、量、字間、行間等を確認するために入れています。</a:t>
            </a:r>
          </a:p>
        </p:txBody>
      </p:sp>
      <p:sp>
        <p:nvSpPr>
          <p:cNvPr id="25" name="テキスト プレースホルダー 2">
            <a:extLst>
              <a:ext uri="{FF2B5EF4-FFF2-40B4-BE49-F238E27FC236}">
                <a16:creationId xmlns:a16="http://schemas.microsoft.com/office/drawing/2014/main" id="{8A35A0BD-9A78-4832-9615-A56DBDB1EC56}"/>
              </a:ext>
            </a:extLst>
          </p:cNvPr>
          <p:cNvSpPr>
            <a:spLocks noGrp="1"/>
          </p:cNvSpPr>
          <p:nvPr>
            <p:ph idx="17" hasCustomPrompt="1"/>
          </p:nvPr>
        </p:nvSpPr>
        <p:spPr>
          <a:xfrm>
            <a:off x="6217219" y="1775123"/>
            <a:ext cx="5607916" cy="3290971"/>
          </a:xfrm>
          <a:prstGeom prst="rect">
            <a:avLst/>
          </a:prstGeom>
        </p:spPr>
        <p:txBody>
          <a:bodyPr vert="horz" lIns="91440" tIns="45720" rIns="91440" bIns="45720" rtlCol="0" anchor="t">
            <a:noAutofit/>
          </a:bodyPr>
          <a:lstStyle>
            <a:lvl1pPr marL="0" indent="0">
              <a:lnSpc>
                <a:spcPct val="120000"/>
              </a:lnSpc>
              <a:spcBef>
                <a:spcPts val="0"/>
              </a:spcBef>
              <a:buNone/>
              <a:defRPr sz="2200" b="0">
                <a:solidFill>
                  <a:schemeClr val="tx1"/>
                </a:solidFill>
                <a:latin typeface="+mn-ea"/>
                <a:ea typeface="+mn-ea"/>
                <a:cs typeface="Arial" panose="020B0604020202020204" pitchFamily="34" charset="0"/>
              </a:defRPr>
            </a:lvl1pPr>
            <a:lvl2pPr marL="288000" marR="0" indent="0" algn="l" defTabSz="914400" rtl="0" eaLnBrk="1" fontAlgn="auto" latinLnBrk="0" hangingPunct="1">
              <a:lnSpc>
                <a:spcPct val="120000"/>
              </a:lnSpc>
              <a:spcBef>
                <a:spcPts val="0"/>
              </a:spcBef>
              <a:spcAft>
                <a:spcPts val="0"/>
              </a:spcAft>
              <a:buClrTx/>
              <a:buSzTx/>
              <a:buFont typeface="Arial" panose="020B0604020202020204" pitchFamily="34" charset="0"/>
              <a:buNone/>
              <a:tabLst/>
              <a:defRPr sz="1800">
                <a:latin typeface="+mn-ea"/>
                <a:ea typeface="+mn-ea"/>
              </a:defRPr>
            </a:lvl2pPr>
          </a:lstStyle>
          <a:p>
            <a:r>
              <a:rPr lang="ja-JP" altLang="en-US" dirty="0"/>
              <a:t>この文章はダミーです。文字の大きさ、量、字間、行間等を確認するために入れています。この文章はダミーです。文字の大きさ、量、字間、行間等を確認するために入れています。</a:t>
            </a:r>
          </a:p>
          <a:p>
            <a:pPr marL="432000" marR="0" lvl="1"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ja-JP" altLang="en-US" dirty="0"/>
              <a:t>この文章はダミーです。文字の大きさ、量、字間、行間等を確認するために入れています。</a:t>
            </a:r>
          </a:p>
        </p:txBody>
      </p:sp>
    </p:spTree>
    <p:extLst>
      <p:ext uri="{BB962C8B-B14F-4D97-AF65-F5344CB8AC3E}">
        <p14:creationId xmlns:p14="http://schemas.microsoft.com/office/powerpoint/2010/main" val="3061888313"/>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_Full Wave">
    <p:spTree>
      <p:nvGrpSpPr>
        <p:cNvPr id="1" name=""/>
        <p:cNvGrpSpPr/>
        <p:nvPr/>
      </p:nvGrpSpPr>
      <p:grpSpPr>
        <a:xfrm>
          <a:off x="0" y="0"/>
          <a:ext cx="0" cy="0"/>
          <a:chOff x="0" y="0"/>
          <a:chExt cx="0" cy="0"/>
        </a:xfrm>
      </p:grpSpPr>
      <p:pic>
        <p:nvPicPr>
          <p:cNvPr id="12" name="図 11" descr="光 が含まれている画像&#10;&#10;自動的に生成された説明">
            <a:extLst>
              <a:ext uri="{FF2B5EF4-FFF2-40B4-BE49-F238E27FC236}">
                <a16:creationId xmlns:a16="http://schemas.microsoft.com/office/drawing/2014/main" id="{02FDAACF-63CC-410C-B380-C4DAE1ECE9F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8" name="図 7">
            <a:extLst>
              <a:ext uri="{FF2B5EF4-FFF2-40B4-BE49-F238E27FC236}">
                <a16:creationId xmlns:a16="http://schemas.microsoft.com/office/drawing/2014/main" id="{5F615FFE-544E-460F-A253-FF26EAA61F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1475" y="269369"/>
            <a:ext cx="1541886" cy="341715"/>
          </a:xfrm>
          <a:prstGeom prst="rect">
            <a:avLst/>
          </a:prstGeom>
        </p:spPr>
      </p:pic>
      <p:sp>
        <p:nvSpPr>
          <p:cNvPr id="3" name="フッター プレースホルダー 2">
            <a:extLst>
              <a:ext uri="{FF2B5EF4-FFF2-40B4-BE49-F238E27FC236}">
                <a16:creationId xmlns:a16="http://schemas.microsoft.com/office/drawing/2014/main" id="{1AF269DB-B301-4366-AF1C-9A47E16E7E83}"/>
              </a:ext>
            </a:extLst>
          </p:cNvPr>
          <p:cNvSpPr>
            <a:spLocks noGrp="1"/>
          </p:cNvSpPr>
          <p:nvPr>
            <p:ph type="ftr" sz="quarter" idx="10"/>
          </p:nvPr>
        </p:nvSpPr>
        <p:spPr bwMode="white"/>
        <p:txBody>
          <a:bodyPr/>
          <a:lstStyle/>
          <a:p>
            <a:r>
              <a:rPr lang="en-US" altLang="ja-JP" dirty="0"/>
              <a:t>Confidential</a:t>
            </a:r>
            <a:endParaRPr lang="ja-JP" altLang="en-US" dirty="0"/>
          </a:p>
        </p:txBody>
      </p:sp>
      <p:sp>
        <p:nvSpPr>
          <p:cNvPr id="4" name="スライド番号プレースホルダー 3">
            <a:extLst>
              <a:ext uri="{FF2B5EF4-FFF2-40B4-BE49-F238E27FC236}">
                <a16:creationId xmlns:a16="http://schemas.microsoft.com/office/drawing/2014/main" id="{73EA4D59-5D3F-4D5F-B808-A1C5570F0F1F}"/>
              </a:ext>
            </a:extLst>
          </p:cNvPr>
          <p:cNvSpPr>
            <a:spLocks noGrp="1"/>
          </p:cNvSpPr>
          <p:nvPr>
            <p:ph type="sldNum" sz="quarter" idx="11"/>
          </p:nvPr>
        </p:nvSpPr>
        <p:spPr bwMode="white"/>
        <p:txBody>
          <a:bodyPr/>
          <a:lstStyle/>
          <a:p>
            <a:fld id="{4DDB3826-0314-483D-A5B2-FED695A8FBAA}" type="slidenum">
              <a:rPr lang="ja-JP" altLang="en-US" smtClean="0"/>
              <a:pPr/>
              <a:t>‹#›</a:t>
            </a:fld>
            <a:endParaRPr lang="ja-JP" altLang="en-US" dirty="0"/>
          </a:p>
        </p:txBody>
      </p:sp>
      <p:sp>
        <p:nvSpPr>
          <p:cNvPr id="16" name="コンテンツ プレースホルダー 2">
            <a:extLst>
              <a:ext uri="{FF2B5EF4-FFF2-40B4-BE49-F238E27FC236}">
                <a16:creationId xmlns:a16="http://schemas.microsoft.com/office/drawing/2014/main" id="{A09C5C39-627D-4CE4-8CFB-492A925134D1}"/>
              </a:ext>
            </a:extLst>
          </p:cNvPr>
          <p:cNvSpPr>
            <a:spLocks noGrp="1"/>
          </p:cNvSpPr>
          <p:nvPr>
            <p:ph idx="1" hasCustomPrompt="1"/>
          </p:nvPr>
        </p:nvSpPr>
        <p:spPr bwMode="white">
          <a:xfrm>
            <a:off x="5973058" y="952697"/>
            <a:ext cx="5850624" cy="550669"/>
          </a:xfrm>
          <a:prstGeom prst="rect">
            <a:avLst/>
          </a:prstGeom>
        </p:spPr>
        <p:txBody>
          <a:bodyPr>
            <a:normAutofit/>
          </a:bodyPr>
          <a:lstStyle>
            <a:lvl1pPr marL="0" indent="0">
              <a:lnSpc>
                <a:spcPct val="100000"/>
              </a:lnSpc>
              <a:buNone/>
              <a:defRPr sz="3200" b="1">
                <a:solidFill>
                  <a:schemeClr val="bg1"/>
                </a:solidFill>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17" name="テキスト プレースホルダー 2">
            <a:extLst>
              <a:ext uri="{FF2B5EF4-FFF2-40B4-BE49-F238E27FC236}">
                <a16:creationId xmlns:a16="http://schemas.microsoft.com/office/drawing/2014/main" id="{0FBEF474-B573-4347-B206-9C0A89355A15}"/>
              </a:ext>
            </a:extLst>
          </p:cNvPr>
          <p:cNvSpPr>
            <a:spLocks noGrp="1"/>
          </p:cNvSpPr>
          <p:nvPr>
            <p:ph idx="12" hasCustomPrompt="1"/>
          </p:nvPr>
        </p:nvSpPr>
        <p:spPr bwMode="white">
          <a:xfrm>
            <a:off x="5982266" y="1503365"/>
            <a:ext cx="5846649" cy="4805169"/>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300"/>
              </a:spcBef>
              <a:spcAft>
                <a:spcPts val="0"/>
              </a:spcAft>
              <a:buClrTx/>
              <a:buSzTx/>
              <a:buFont typeface="Arial" panose="020B0604020202020204" pitchFamily="34" charset="0"/>
              <a:buNone/>
              <a:tabLst/>
              <a:defRPr sz="2200" b="0">
                <a:solidFill>
                  <a:schemeClr val="bg1"/>
                </a:solidFill>
                <a:latin typeface="Meiryo UI" panose="020B0604030504040204" pitchFamily="50" charset="-128"/>
                <a:ea typeface="Meiryo UI" panose="020B0604030504040204" pitchFamily="50" charset="-128"/>
                <a:cs typeface="Arial" panose="020B0604020202020204" pitchFamily="34" charset="0"/>
              </a:defRPr>
            </a:lvl1pPr>
            <a:lvl2pPr marL="432000" marR="0"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800">
                <a:solidFill>
                  <a:schemeClr val="bg1"/>
                </a:solidFill>
                <a:latin typeface="+mn-ea"/>
                <a:ea typeface="+mn-ea"/>
              </a:defRPr>
            </a:lvl2pPr>
          </a:lstStyle>
          <a:p>
            <a:r>
              <a:rPr lang="ja-JP" altLang="en-US" dirty="0"/>
              <a:t>この文章はダミーです。文字の大きさ、量、字間、行間等を確認するために入れています。この文章はダミーです。文字の大きさ、量、字間、行間等を確認するために入れています。</a:t>
            </a:r>
          </a:p>
          <a:p>
            <a:pPr lvl="1"/>
            <a:r>
              <a:rPr lang="ja-JP" altLang="en-US" dirty="0"/>
              <a:t>この文章はダミーです。文字の大きさ、量、字間、行間等を確認するために入れています。</a:t>
            </a:r>
            <a:endParaRPr lang="en-US" altLang="ja-JP" dirty="0"/>
          </a:p>
          <a:p>
            <a:pPr lvl="1"/>
            <a:r>
              <a:rPr lang="ja-JP" altLang="en-US" dirty="0"/>
              <a:t>この文章はダミーです。文字の大きさ、量、字間、行間等を確認するために入れています。</a:t>
            </a:r>
          </a:p>
        </p:txBody>
      </p:sp>
      <p:sp>
        <p:nvSpPr>
          <p:cNvPr id="18" name="テキスト プレースホルダー 2">
            <a:extLst>
              <a:ext uri="{FF2B5EF4-FFF2-40B4-BE49-F238E27FC236}">
                <a16:creationId xmlns:a16="http://schemas.microsoft.com/office/drawing/2014/main" id="{28386100-FBBA-4429-BCBA-9B212372CFE5}"/>
              </a:ext>
            </a:extLst>
          </p:cNvPr>
          <p:cNvSpPr>
            <a:spLocks noGrp="1"/>
          </p:cNvSpPr>
          <p:nvPr>
            <p:ph type="body" sz="quarter" idx="13" hasCustomPrompt="1"/>
          </p:nvPr>
        </p:nvSpPr>
        <p:spPr bwMode="white">
          <a:xfrm>
            <a:off x="480334" y="989214"/>
            <a:ext cx="5247825" cy="3837228"/>
          </a:xfrm>
          <a:prstGeom prst="rect">
            <a:avLst/>
          </a:prstGeom>
        </p:spPr>
        <p:txBody>
          <a:bodyPr/>
          <a:lstStyle>
            <a:lvl1pPr marL="0" indent="0">
              <a:lnSpc>
                <a:spcPct val="90000"/>
              </a:lnSpc>
              <a:spcBef>
                <a:spcPts val="0"/>
              </a:spcBef>
              <a:buNone/>
              <a:defRPr sz="7000" b="1">
                <a:solidFill>
                  <a:schemeClr val="bg1"/>
                </a:solidFill>
              </a:defRPr>
            </a:lvl1pPr>
          </a:lstStyle>
          <a:p>
            <a:pPr lvl="0"/>
            <a:r>
              <a:rPr kumimoji="1" lang="ja-JP" altLang="en-US" dirty="0"/>
              <a:t>コンテンツ</a:t>
            </a:r>
            <a:br>
              <a:rPr kumimoji="1" lang="en-US" altLang="ja-JP" dirty="0"/>
            </a:br>
            <a:r>
              <a:rPr kumimoji="1" lang="ja-JP" altLang="en-US" dirty="0"/>
              <a:t>スライド</a:t>
            </a:r>
          </a:p>
        </p:txBody>
      </p:sp>
    </p:spTree>
    <p:extLst>
      <p:ext uri="{BB962C8B-B14F-4D97-AF65-F5344CB8AC3E}">
        <p14:creationId xmlns:p14="http://schemas.microsoft.com/office/powerpoint/2010/main" val="21792242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pic>
        <p:nvPicPr>
          <p:cNvPr id="4" name="図 3" descr="光 が含まれている画像&#10;&#10;自動的に生成された説明">
            <a:extLst>
              <a:ext uri="{FF2B5EF4-FFF2-40B4-BE49-F238E27FC236}">
                <a16:creationId xmlns:a16="http://schemas.microsoft.com/office/drawing/2014/main" id="{AC709614-FB4F-42D8-8E87-542161BF896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6" name="グラフィックス 5">
            <a:extLst>
              <a:ext uri="{FF2B5EF4-FFF2-40B4-BE49-F238E27FC236}">
                <a16:creationId xmlns:a16="http://schemas.microsoft.com/office/drawing/2014/main" id="{A249FDCD-8672-43B8-8F90-1EC9574BFCBD}"/>
              </a:ext>
            </a:extLst>
          </p:cNvPr>
          <p:cNvPicPr>
            <a:picLocks noChangeAspect="1"/>
          </p:cNvPicPr>
          <p:nvPr userDrawn="1"/>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40960" y="1057786"/>
            <a:ext cx="6710080" cy="4741683"/>
          </a:xfrm>
          <a:prstGeom prst="rect">
            <a:avLst/>
          </a:prstGeom>
        </p:spPr>
      </p:pic>
    </p:spTree>
    <p:extLst>
      <p:ext uri="{BB962C8B-B14F-4D97-AF65-F5344CB8AC3E}">
        <p14:creationId xmlns:p14="http://schemas.microsoft.com/office/powerpoint/2010/main" val="11254656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Full Wave">
    <p:spTree>
      <p:nvGrpSpPr>
        <p:cNvPr id="1" name=""/>
        <p:cNvGrpSpPr/>
        <p:nvPr/>
      </p:nvGrpSpPr>
      <p:grpSpPr>
        <a:xfrm>
          <a:off x="0" y="0"/>
          <a:ext cx="0" cy="0"/>
          <a:chOff x="0" y="0"/>
          <a:chExt cx="0" cy="0"/>
        </a:xfrm>
      </p:grpSpPr>
      <p:pic>
        <p:nvPicPr>
          <p:cNvPr id="10" name="図 9" descr="抽象, ぼかし が含まれている画像&#10;&#10;自動的に生成された説明">
            <a:extLst>
              <a:ext uri="{FF2B5EF4-FFF2-40B4-BE49-F238E27FC236}">
                <a16:creationId xmlns:a16="http://schemas.microsoft.com/office/drawing/2014/main" id="{4CC3F06E-A4AC-4CB0-B39F-B1066F7C5E5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11" name="グラフィックス 10">
            <a:extLst>
              <a:ext uri="{FF2B5EF4-FFF2-40B4-BE49-F238E27FC236}">
                <a16:creationId xmlns:a16="http://schemas.microsoft.com/office/drawing/2014/main" id="{25711312-0FC5-4049-BD00-0D89B298113B}"/>
              </a:ext>
            </a:extLst>
          </p:cNvPr>
          <p:cNvPicPr>
            <a:picLocks noChangeAspect="1"/>
          </p:cNvPicPr>
          <p:nvPr userDrawn="1"/>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315" y="-315090"/>
            <a:ext cx="2474312" cy="1748474"/>
          </a:xfrm>
          <a:prstGeom prst="rect">
            <a:avLst/>
          </a:prstGeom>
        </p:spPr>
      </p:pic>
      <p:sp>
        <p:nvSpPr>
          <p:cNvPr id="3" name="フッター プレースホルダー 2">
            <a:extLst>
              <a:ext uri="{FF2B5EF4-FFF2-40B4-BE49-F238E27FC236}">
                <a16:creationId xmlns:a16="http://schemas.microsoft.com/office/drawing/2014/main" id="{41E52866-655F-4043-87F3-8A86CD2DEAE6}"/>
              </a:ext>
            </a:extLst>
          </p:cNvPr>
          <p:cNvSpPr>
            <a:spLocks noGrp="1"/>
          </p:cNvSpPr>
          <p:nvPr>
            <p:ph type="ftr" sz="quarter" idx="10"/>
          </p:nvPr>
        </p:nvSpPr>
        <p:spPr bwMode="white"/>
        <p:txBody>
          <a:bodyPr/>
          <a:lstStyle/>
          <a:p>
            <a:r>
              <a:rPr lang="en-US" altLang="ja-JP"/>
              <a:t>Confidential</a:t>
            </a:r>
            <a:endParaRPr lang="ja-JP" altLang="en-US" dirty="0"/>
          </a:p>
        </p:txBody>
      </p:sp>
      <p:sp>
        <p:nvSpPr>
          <p:cNvPr id="17" name="タイトル 1">
            <a:extLst>
              <a:ext uri="{FF2B5EF4-FFF2-40B4-BE49-F238E27FC236}">
                <a16:creationId xmlns:a16="http://schemas.microsoft.com/office/drawing/2014/main" id="{2A58E58C-DA5B-4C27-BBDE-813E99174300}"/>
              </a:ext>
            </a:extLst>
          </p:cNvPr>
          <p:cNvSpPr>
            <a:spLocks noGrp="1"/>
          </p:cNvSpPr>
          <p:nvPr>
            <p:ph type="ctrTitle" hasCustomPrompt="1"/>
          </p:nvPr>
        </p:nvSpPr>
        <p:spPr bwMode="white">
          <a:xfrm>
            <a:off x="1460875" y="1783985"/>
            <a:ext cx="9264945" cy="2048082"/>
          </a:xfrm>
          <a:prstGeom prst="rect">
            <a:avLst/>
          </a:prstGeom>
        </p:spPr>
        <p:txBody>
          <a:bodyPr anchor="ctr">
            <a:noAutofit/>
          </a:bodyPr>
          <a:lstStyle>
            <a:lvl1pPr algn="l">
              <a:lnSpc>
                <a:spcPct val="90000"/>
              </a:lnSpc>
              <a:defRPr sz="6400" b="1">
                <a:solidFill>
                  <a:schemeClr val="bg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タイトル</a:t>
            </a:r>
            <a:br>
              <a:rPr kumimoji="1" lang="en-US" altLang="ja-JP" dirty="0"/>
            </a:br>
            <a:r>
              <a:rPr kumimoji="1" lang="ja-JP" altLang="en-US" dirty="0"/>
              <a:t>スライド</a:t>
            </a:r>
          </a:p>
        </p:txBody>
      </p:sp>
      <p:sp>
        <p:nvSpPr>
          <p:cNvPr id="18" name="字幕 2">
            <a:extLst>
              <a:ext uri="{FF2B5EF4-FFF2-40B4-BE49-F238E27FC236}">
                <a16:creationId xmlns:a16="http://schemas.microsoft.com/office/drawing/2014/main" id="{0FF23BE8-9E4F-42D8-B9B0-96D1E1FF853F}"/>
              </a:ext>
            </a:extLst>
          </p:cNvPr>
          <p:cNvSpPr>
            <a:spLocks noGrp="1"/>
          </p:cNvSpPr>
          <p:nvPr>
            <p:ph type="subTitle" idx="1" hasCustomPrompt="1"/>
          </p:nvPr>
        </p:nvSpPr>
        <p:spPr bwMode="white">
          <a:xfrm>
            <a:off x="1526785" y="3913265"/>
            <a:ext cx="9196777" cy="547897"/>
          </a:xfrm>
          <a:prstGeom prst="rect">
            <a:avLst/>
          </a:prstGeom>
        </p:spPr>
        <p:txBody>
          <a:bodyPr>
            <a:noAutofit/>
          </a:bodyPr>
          <a:lstStyle>
            <a:lvl1pPr marL="0" indent="0" algn="l">
              <a:lnSpc>
                <a:spcPct val="90000"/>
              </a:lnSpc>
              <a:buNone/>
              <a:defRPr sz="3600" b="1">
                <a:solidFill>
                  <a:schemeClr val="bg1"/>
                </a:solidFill>
                <a:latin typeface="Meiryo UI" panose="020B0604030504040204" pitchFamily="50" charset="-128"/>
                <a:ea typeface="Meiryo UI" panose="020B0604030504040204" pitchFamily="50" charset="-128"/>
                <a:cs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kumimoji="1" lang="ja-JP" altLang="en-US" dirty="0"/>
              <a:t>サブタイトル</a:t>
            </a:r>
          </a:p>
        </p:txBody>
      </p:sp>
      <p:sp>
        <p:nvSpPr>
          <p:cNvPr id="19" name="テキスト プレースホルダー 2">
            <a:extLst>
              <a:ext uri="{FF2B5EF4-FFF2-40B4-BE49-F238E27FC236}">
                <a16:creationId xmlns:a16="http://schemas.microsoft.com/office/drawing/2014/main" id="{BF72CF0E-4918-450A-8274-0128CF70AE85}"/>
              </a:ext>
            </a:extLst>
          </p:cNvPr>
          <p:cNvSpPr>
            <a:spLocks noGrp="1"/>
          </p:cNvSpPr>
          <p:nvPr>
            <p:ph type="body" sz="quarter" idx="11" hasCustomPrompt="1"/>
          </p:nvPr>
        </p:nvSpPr>
        <p:spPr bwMode="white">
          <a:xfrm>
            <a:off x="1526784" y="5172075"/>
            <a:ext cx="9196777" cy="402129"/>
          </a:xfrm>
          <a:prstGeom prst="rect">
            <a:avLst/>
          </a:prstGeom>
        </p:spPr>
        <p:txBody>
          <a:bodyPr/>
          <a:lstStyle>
            <a:lvl1pPr marL="0" indent="0">
              <a:lnSpc>
                <a:spcPct val="90000"/>
              </a:lnSpc>
              <a:buNone/>
              <a:defRPr sz="2200" b="1">
                <a:solidFill>
                  <a:schemeClr val="bg1"/>
                </a:solidFill>
                <a:latin typeface="+mn-ea"/>
                <a:ea typeface="+mn-ea"/>
              </a:defRPr>
            </a:lvl1pPr>
          </a:lstStyle>
          <a:p>
            <a:pPr lvl="0"/>
            <a:r>
              <a:rPr kumimoji="1" lang="ja-JP" altLang="en-US" dirty="0"/>
              <a:t>部署名</a:t>
            </a:r>
          </a:p>
        </p:txBody>
      </p:sp>
      <p:sp>
        <p:nvSpPr>
          <p:cNvPr id="20" name="テキスト プレースホルダー 2">
            <a:extLst>
              <a:ext uri="{FF2B5EF4-FFF2-40B4-BE49-F238E27FC236}">
                <a16:creationId xmlns:a16="http://schemas.microsoft.com/office/drawing/2014/main" id="{69966472-EBAC-456C-A19E-6F49FF4D91B4}"/>
              </a:ext>
            </a:extLst>
          </p:cNvPr>
          <p:cNvSpPr>
            <a:spLocks noGrp="1"/>
          </p:cNvSpPr>
          <p:nvPr>
            <p:ph type="body" sz="quarter" idx="12" hasCustomPrompt="1"/>
          </p:nvPr>
        </p:nvSpPr>
        <p:spPr bwMode="white">
          <a:xfrm>
            <a:off x="1526785" y="5511801"/>
            <a:ext cx="9196776" cy="402130"/>
          </a:xfrm>
          <a:prstGeom prst="rect">
            <a:avLst/>
          </a:prstGeom>
        </p:spPr>
        <p:txBody>
          <a:bodyPr/>
          <a:lstStyle>
            <a:lvl1pPr marL="0" indent="0">
              <a:lnSpc>
                <a:spcPct val="90000"/>
              </a:lnSpc>
              <a:buNone/>
              <a:defRPr sz="2200" b="1">
                <a:solidFill>
                  <a:schemeClr val="bg1"/>
                </a:solidFill>
                <a:latin typeface="+mn-ea"/>
                <a:ea typeface="+mn-ea"/>
              </a:defRPr>
            </a:lvl1pPr>
          </a:lstStyle>
          <a:p>
            <a:pPr lvl="0"/>
            <a:r>
              <a:rPr kumimoji="1" lang="ja-JP" altLang="en-US" dirty="0"/>
              <a:t>プレセンター名</a:t>
            </a:r>
          </a:p>
        </p:txBody>
      </p:sp>
      <p:sp>
        <p:nvSpPr>
          <p:cNvPr id="21" name="テキスト プレースホルダー 2">
            <a:extLst>
              <a:ext uri="{FF2B5EF4-FFF2-40B4-BE49-F238E27FC236}">
                <a16:creationId xmlns:a16="http://schemas.microsoft.com/office/drawing/2014/main" id="{041B9ED3-6391-4BD2-8288-7929D5AE5C23}"/>
              </a:ext>
            </a:extLst>
          </p:cNvPr>
          <p:cNvSpPr>
            <a:spLocks noGrp="1"/>
          </p:cNvSpPr>
          <p:nvPr>
            <p:ph type="body" sz="quarter" idx="13" hasCustomPrompt="1"/>
          </p:nvPr>
        </p:nvSpPr>
        <p:spPr bwMode="white">
          <a:xfrm>
            <a:off x="1526785" y="6191076"/>
            <a:ext cx="9196776" cy="402129"/>
          </a:xfrm>
          <a:prstGeom prst="rect">
            <a:avLst/>
          </a:prstGeom>
        </p:spPr>
        <p:txBody>
          <a:bodyPr/>
          <a:lstStyle>
            <a:lvl1pPr marL="0" indent="0">
              <a:lnSpc>
                <a:spcPct val="90000"/>
              </a:lnSpc>
              <a:buNone/>
              <a:defRPr sz="2200" b="1">
                <a:solidFill>
                  <a:schemeClr val="bg1"/>
                </a:solidFill>
                <a:latin typeface="+mn-ea"/>
                <a:ea typeface="+mn-ea"/>
              </a:defRPr>
            </a:lvl1pPr>
          </a:lstStyle>
          <a:p>
            <a:pPr lvl="0"/>
            <a:r>
              <a:rPr kumimoji="1" lang="ja-JP" altLang="en-US" dirty="0"/>
              <a:t>日付</a:t>
            </a:r>
          </a:p>
        </p:txBody>
      </p:sp>
    </p:spTree>
    <p:extLst>
      <p:ext uri="{BB962C8B-B14F-4D97-AF65-F5344CB8AC3E}">
        <p14:creationId xmlns:p14="http://schemas.microsoft.com/office/powerpoint/2010/main" val="275044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0% Wave_1 Column">
    <p:bg>
      <p:bgRef idx="1001">
        <a:schemeClr val="bg1"/>
      </p:bgRef>
    </p:bg>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69B687E0-412D-4ADE-B45C-740652011858}"/>
              </a:ext>
            </a:extLst>
          </p:cNvPr>
          <p:cNvSpPr>
            <a:spLocks noGrp="1"/>
          </p:cNvSpPr>
          <p:nvPr>
            <p:ph type="ftr" sz="quarter" idx="10"/>
          </p:nvPr>
        </p:nvSpPr>
        <p:spPr/>
        <p:txBody>
          <a:bodyPr/>
          <a:lstStyle>
            <a:lvl1pPr>
              <a:defRPr>
                <a:solidFill>
                  <a:srgbClr val="898989"/>
                </a:solidFill>
              </a:defRPr>
            </a:lvl1pPr>
          </a:lstStyle>
          <a:p>
            <a:r>
              <a:rPr lang="en-US" altLang="ja-JP"/>
              <a:t>Confidential</a:t>
            </a:r>
            <a:endParaRPr lang="ja-JP" altLang="en-US" dirty="0"/>
          </a:p>
        </p:txBody>
      </p:sp>
      <p:sp>
        <p:nvSpPr>
          <p:cNvPr id="4" name="スライド番号プレースホルダー 3">
            <a:extLst>
              <a:ext uri="{FF2B5EF4-FFF2-40B4-BE49-F238E27FC236}">
                <a16:creationId xmlns:a16="http://schemas.microsoft.com/office/drawing/2014/main" id="{1D77DE19-EF2D-4A20-AAFF-C0D646B5D8F1}"/>
              </a:ext>
            </a:extLst>
          </p:cNvPr>
          <p:cNvSpPr>
            <a:spLocks noGrp="1"/>
          </p:cNvSpPr>
          <p:nvPr>
            <p:ph type="sldNum" sz="quarter" idx="11"/>
          </p:nvPr>
        </p:nvSpPr>
        <p:spPr/>
        <p:txBody>
          <a:bodyPr/>
          <a:lstStyle>
            <a:lvl1pPr>
              <a:defRPr>
                <a:solidFill>
                  <a:srgbClr val="898989"/>
                </a:solidFill>
              </a:defRPr>
            </a:lvl1pPr>
          </a:lstStyle>
          <a:p>
            <a:fld id="{4DDB3826-0314-483D-A5B2-FED695A8FBAA}" type="slidenum">
              <a:rPr lang="ja-JP" altLang="en-US" smtClean="0"/>
              <a:pPr/>
              <a:t>‹#›</a:t>
            </a:fld>
            <a:endParaRPr lang="ja-JP" altLang="en-US"/>
          </a:p>
        </p:txBody>
      </p:sp>
      <p:pic>
        <p:nvPicPr>
          <p:cNvPr id="8" name="図 7">
            <a:extLst>
              <a:ext uri="{FF2B5EF4-FFF2-40B4-BE49-F238E27FC236}">
                <a16:creationId xmlns:a16="http://schemas.microsoft.com/office/drawing/2014/main" id="{17754053-882E-44A9-92FB-13DFCF762F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281475" y="269369"/>
            <a:ext cx="1541886" cy="341715"/>
          </a:xfrm>
          <a:prstGeom prst="rect">
            <a:avLst/>
          </a:prstGeom>
        </p:spPr>
      </p:pic>
      <p:sp>
        <p:nvSpPr>
          <p:cNvPr id="12" name="タイトル 1">
            <a:extLst>
              <a:ext uri="{FF2B5EF4-FFF2-40B4-BE49-F238E27FC236}">
                <a16:creationId xmlns:a16="http://schemas.microsoft.com/office/drawing/2014/main" id="{E4518A55-85C2-4DE6-811D-8C5B2D35F090}"/>
              </a:ext>
            </a:extLst>
          </p:cNvPr>
          <p:cNvSpPr>
            <a:spLocks noGrp="1"/>
          </p:cNvSpPr>
          <p:nvPr>
            <p:ph type="ctrTitle" hasCustomPrompt="1"/>
          </p:nvPr>
        </p:nvSpPr>
        <p:spPr>
          <a:xfrm>
            <a:off x="362764" y="269369"/>
            <a:ext cx="9389175" cy="956147"/>
          </a:xfrm>
          <a:prstGeom prst="rect">
            <a:avLst/>
          </a:prstGeom>
        </p:spPr>
        <p:txBody>
          <a:bodyPr anchor="t">
            <a:noAutofit/>
          </a:bodyPr>
          <a:lstStyle>
            <a:lvl1pPr algn="l">
              <a:lnSpc>
                <a:spcPct val="70000"/>
              </a:lnSpc>
              <a:defRPr sz="36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コンテンツスライド</a:t>
            </a:r>
          </a:p>
        </p:txBody>
      </p:sp>
      <p:sp>
        <p:nvSpPr>
          <p:cNvPr id="13" name="コンテンツ プレースホルダー 2">
            <a:extLst>
              <a:ext uri="{FF2B5EF4-FFF2-40B4-BE49-F238E27FC236}">
                <a16:creationId xmlns:a16="http://schemas.microsoft.com/office/drawing/2014/main" id="{C5808D4C-F42A-4ABB-9A4E-C81DE7D64B14}"/>
              </a:ext>
            </a:extLst>
          </p:cNvPr>
          <p:cNvSpPr>
            <a:spLocks noGrp="1"/>
          </p:cNvSpPr>
          <p:nvPr>
            <p:ph idx="1" hasCustomPrompt="1"/>
          </p:nvPr>
        </p:nvSpPr>
        <p:spPr>
          <a:xfrm>
            <a:off x="362763" y="1226105"/>
            <a:ext cx="11460919" cy="550669"/>
          </a:xfrm>
          <a:prstGeom prst="rect">
            <a:avLst/>
          </a:prstGeom>
        </p:spPr>
        <p:txBody>
          <a:bodyPr anchor="b">
            <a:normAutofit/>
          </a:bodyPr>
          <a:lstStyle>
            <a:lvl1pPr marL="0" indent="0">
              <a:lnSpc>
                <a:spcPct val="100000"/>
              </a:lnSpc>
              <a:buNone/>
              <a:defRPr sz="28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14" name="テキスト プレースホルダー 2">
            <a:extLst>
              <a:ext uri="{FF2B5EF4-FFF2-40B4-BE49-F238E27FC236}">
                <a16:creationId xmlns:a16="http://schemas.microsoft.com/office/drawing/2014/main" id="{DCCFC649-ADE9-400B-B970-873EBB889949}"/>
              </a:ext>
            </a:extLst>
          </p:cNvPr>
          <p:cNvSpPr>
            <a:spLocks noGrp="1"/>
          </p:cNvSpPr>
          <p:nvPr>
            <p:ph idx="12" hasCustomPrompt="1"/>
          </p:nvPr>
        </p:nvSpPr>
        <p:spPr>
          <a:xfrm>
            <a:off x="362764" y="1776774"/>
            <a:ext cx="11460597" cy="4531761"/>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432000" indent="-144000">
              <a:lnSpc>
                <a:spcPct val="120000"/>
              </a:lnSpc>
              <a:spcBef>
                <a:spcPts val="0"/>
              </a:spcBef>
              <a:defRPr sz="1800">
                <a:latin typeface="+mn-ea"/>
                <a:ea typeface="+mn-ea"/>
              </a:defRPr>
            </a:lvl2pPr>
          </a:lstStyle>
          <a:p>
            <a:pPr marL="0" marR="0" lvl="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a:pPr>
            <a:r>
              <a:rPr lang="ja-JP" altLang="en-US" dirty="0"/>
              <a:t>この文章はダミーです。文字の大きさ、量、字間、行間等を確認するために入れています。</a:t>
            </a:r>
            <a:br>
              <a:rPr lang="en-US" altLang="ja-JP" dirty="0"/>
            </a:br>
            <a:r>
              <a:rPr lang="ja-JP" altLang="en-US" dirty="0"/>
              <a:t>この文章はダミーです。文字の大きさ、量、字間、行間等を確認するために入れています。</a:t>
            </a:r>
          </a:p>
          <a:p>
            <a:pPr lvl="1"/>
            <a:r>
              <a:rPr lang="ja-JP" altLang="en-US" dirty="0"/>
              <a:t>この文章はダミーです。文字の大きさ、量、字間、行間等を確認するために入れています。この文章はダミーです。文字の大きさ、量、字間、行間等を確認するために入れています</a:t>
            </a:r>
            <a:endParaRPr lang="en-US" altLang="ja-JP" dirty="0"/>
          </a:p>
          <a:p>
            <a:pPr lvl="1"/>
            <a:r>
              <a:rPr lang="ja-JP" altLang="en-US" dirty="0"/>
              <a:t>この文章はダミーです。文字の大きさ、量、字間、行間等を確認するために入れています。この文章はダミーです。文字の大きさ、量、字間、行間等を確認するために入れています</a:t>
            </a:r>
            <a:endParaRPr lang="en-US" altLang="ja-JP" dirty="0"/>
          </a:p>
          <a:p>
            <a:pPr lvl="1"/>
            <a:endParaRPr lang="en-US" altLang="ja-JP" dirty="0"/>
          </a:p>
          <a:p>
            <a:r>
              <a:rPr lang="ja-JP" altLang="en-US" dirty="0"/>
              <a:t>この文章はダミーです。文字の大きさ、量、字間、行間等を確認するために入れています。この文章はダミーです。文字の大きさ、量、字間、行間等を確認するために入れています</a:t>
            </a:r>
            <a:endParaRPr lang="en-US" altLang="ja-JP" dirty="0"/>
          </a:p>
        </p:txBody>
      </p:sp>
    </p:spTree>
    <p:extLst>
      <p:ext uri="{BB962C8B-B14F-4D97-AF65-F5344CB8AC3E}">
        <p14:creationId xmlns:p14="http://schemas.microsoft.com/office/powerpoint/2010/main" val="85516150"/>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0% Wave_2 Columns">
    <p:bg>
      <p:bgRef idx="1001">
        <a:schemeClr val="bg1"/>
      </p:bgRef>
    </p:bg>
    <p:spTree>
      <p:nvGrpSpPr>
        <p:cNvPr id="1" name=""/>
        <p:cNvGrpSpPr/>
        <p:nvPr/>
      </p:nvGrpSpPr>
      <p:grpSpPr>
        <a:xfrm>
          <a:off x="0" y="0"/>
          <a:ext cx="0" cy="0"/>
          <a:chOff x="0" y="0"/>
          <a:chExt cx="0" cy="0"/>
        </a:xfrm>
      </p:grpSpPr>
      <p:sp>
        <p:nvSpPr>
          <p:cNvPr id="3" name="フッター プレースホルダー 2">
            <a:extLst>
              <a:ext uri="{FF2B5EF4-FFF2-40B4-BE49-F238E27FC236}">
                <a16:creationId xmlns:a16="http://schemas.microsoft.com/office/drawing/2014/main" id="{4E13C913-79DE-45CF-B423-CF5F627F36CF}"/>
              </a:ext>
            </a:extLst>
          </p:cNvPr>
          <p:cNvSpPr>
            <a:spLocks noGrp="1"/>
          </p:cNvSpPr>
          <p:nvPr>
            <p:ph type="ftr" sz="quarter" idx="10"/>
          </p:nvPr>
        </p:nvSpPr>
        <p:spPr/>
        <p:txBody>
          <a:bodyPr/>
          <a:lstStyle>
            <a:lvl1pPr>
              <a:defRPr>
                <a:solidFill>
                  <a:srgbClr val="898989"/>
                </a:solidFill>
              </a:defRPr>
            </a:lvl1pPr>
          </a:lstStyle>
          <a:p>
            <a:r>
              <a:rPr lang="en-US" altLang="ja-JP"/>
              <a:t>Confidential</a:t>
            </a:r>
            <a:endParaRPr lang="ja-JP" altLang="en-US" dirty="0"/>
          </a:p>
        </p:txBody>
      </p:sp>
      <p:sp>
        <p:nvSpPr>
          <p:cNvPr id="4" name="スライド番号プレースホルダー 3">
            <a:extLst>
              <a:ext uri="{FF2B5EF4-FFF2-40B4-BE49-F238E27FC236}">
                <a16:creationId xmlns:a16="http://schemas.microsoft.com/office/drawing/2014/main" id="{5713A249-E63B-47EB-AF00-4E9321321888}"/>
              </a:ext>
            </a:extLst>
          </p:cNvPr>
          <p:cNvSpPr>
            <a:spLocks noGrp="1"/>
          </p:cNvSpPr>
          <p:nvPr>
            <p:ph type="sldNum" sz="quarter" idx="11"/>
          </p:nvPr>
        </p:nvSpPr>
        <p:spPr/>
        <p:txBody>
          <a:bodyPr/>
          <a:lstStyle>
            <a:lvl1pPr>
              <a:defRPr>
                <a:solidFill>
                  <a:srgbClr val="898989"/>
                </a:solidFill>
              </a:defRPr>
            </a:lvl1pPr>
          </a:lstStyle>
          <a:p>
            <a:fld id="{4DDB3826-0314-483D-A5B2-FED695A8FBAA}" type="slidenum">
              <a:rPr lang="ja-JP" altLang="en-US" smtClean="0"/>
              <a:pPr/>
              <a:t>‹#›</a:t>
            </a:fld>
            <a:endParaRPr lang="ja-JP" altLang="en-US"/>
          </a:p>
        </p:txBody>
      </p:sp>
      <p:pic>
        <p:nvPicPr>
          <p:cNvPr id="10" name="図 9">
            <a:extLst>
              <a:ext uri="{FF2B5EF4-FFF2-40B4-BE49-F238E27FC236}">
                <a16:creationId xmlns:a16="http://schemas.microsoft.com/office/drawing/2014/main" id="{B2E362A3-7A74-4A7C-8FCA-ABB47C29A3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10281475" y="269369"/>
            <a:ext cx="1541886" cy="341715"/>
          </a:xfrm>
          <a:prstGeom prst="rect">
            <a:avLst/>
          </a:prstGeom>
        </p:spPr>
      </p:pic>
      <p:sp>
        <p:nvSpPr>
          <p:cNvPr id="16" name="タイトル 1">
            <a:extLst>
              <a:ext uri="{FF2B5EF4-FFF2-40B4-BE49-F238E27FC236}">
                <a16:creationId xmlns:a16="http://schemas.microsoft.com/office/drawing/2014/main" id="{3849E41C-3A0F-4153-9818-086C5AEABCBF}"/>
              </a:ext>
            </a:extLst>
          </p:cNvPr>
          <p:cNvSpPr>
            <a:spLocks noGrp="1"/>
          </p:cNvSpPr>
          <p:nvPr>
            <p:ph type="ctrTitle" hasCustomPrompt="1"/>
          </p:nvPr>
        </p:nvSpPr>
        <p:spPr>
          <a:xfrm>
            <a:off x="362764" y="269369"/>
            <a:ext cx="9389175" cy="956147"/>
          </a:xfrm>
          <a:prstGeom prst="rect">
            <a:avLst/>
          </a:prstGeom>
        </p:spPr>
        <p:txBody>
          <a:bodyPr anchor="t">
            <a:noAutofit/>
          </a:bodyPr>
          <a:lstStyle>
            <a:lvl1pPr algn="l">
              <a:lnSpc>
                <a:spcPct val="70000"/>
              </a:lnSpc>
              <a:defRPr sz="36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コンテンツスライド</a:t>
            </a:r>
          </a:p>
        </p:txBody>
      </p:sp>
      <p:sp>
        <p:nvSpPr>
          <p:cNvPr id="17" name="コンテンツ プレースホルダー 2">
            <a:extLst>
              <a:ext uri="{FF2B5EF4-FFF2-40B4-BE49-F238E27FC236}">
                <a16:creationId xmlns:a16="http://schemas.microsoft.com/office/drawing/2014/main" id="{260BAB2B-AEFA-4074-B268-2DF4ACC5C815}"/>
              </a:ext>
            </a:extLst>
          </p:cNvPr>
          <p:cNvSpPr>
            <a:spLocks noGrp="1"/>
          </p:cNvSpPr>
          <p:nvPr>
            <p:ph idx="1" hasCustomPrompt="1"/>
          </p:nvPr>
        </p:nvSpPr>
        <p:spPr>
          <a:xfrm>
            <a:off x="362764" y="1226105"/>
            <a:ext cx="5607588" cy="550669"/>
          </a:xfrm>
          <a:prstGeom prst="rect">
            <a:avLst/>
          </a:prstGeom>
        </p:spPr>
        <p:txBody>
          <a:bodyPr anchor="b">
            <a:normAutofit/>
          </a:bodyPr>
          <a:lstStyle>
            <a:lvl1pPr marL="0" indent="0">
              <a:lnSpc>
                <a:spcPct val="100000"/>
              </a:lnSpc>
              <a:buNone/>
              <a:defRPr sz="28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18" name="テキスト プレースホルダー 2">
            <a:extLst>
              <a:ext uri="{FF2B5EF4-FFF2-40B4-BE49-F238E27FC236}">
                <a16:creationId xmlns:a16="http://schemas.microsoft.com/office/drawing/2014/main" id="{183FB479-841E-41FB-8CB4-14FCFEE49499}"/>
              </a:ext>
            </a:extLst>
          </p:cNvPr>
          <p:cNvSpPr>
            <a:spLocks noGrp="1"/>
          </p:cNvSpPr>
          <p:nvPr>
            <p:ph idx="12" hasCustomPrompt="1"/>
          </p:nvPr>
        </p:nvSpPr>
        <p:spPr>
          <a:xfrm>
            <a:off x="362765" y="1775124"/>
            <a:ext cx="5607916" cy="4531762"/>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432000" marR="0"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800">
                <a:latin typeface="+mn-ea"/>
                <a:ea typeface="+mn-ea"/>
              </a:defRPr>
            </a:lvl2pPr>
          </a:lstStyle>
          <a:p>
            <a:pPr marL="0" marR="0" lvl="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a:pPr>
            <a:r>
              <a:rPr lang="ja-JP" altLang="en-US" dirty="0"/>
              <a:t>この文章はダミーです。文字の大きさ、量、字間、行間等を確認するために入れています。この文章はダミーです。文字の大きさ、量、字間、行間等を確認するために入れています。この文章はダミーです。</a:t>
            </a:r>
          </a:p>
          <a:p>
            <a:pPr marL="432000" marR="0" lvl="1"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ja-JP" altLang="en-US" dirty="0"/>
              <a:t>この文章はダミーです。文字の大きさ、量、字間、行間等を確認するために入れています。この文章はダミーです。文字の大きさ、量、字間、行間等を確認するために入れています。この文章はダミーです。</a:t>
            </a:r>
            <a:endParaRPr lang="en-US" altLang="ja-JP" dirty="0"/>
          </a:p>
          <a:p>
            <a:pPr marL="432000" marR="0" lvl="1"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ja-JP" altLang="en-US" dirty="0"/>
              <a:t>この文章はダミーです。文字の大きさ、量、字間、行間等を確認するために入れています</a:t>
            </a:r>
          </a:p>
        </p:txBody>
      </p:sp>
      <p:sp>
        <p:nvSpPr>
          <p:cNvPr id="19" name="テキスト プレースホルダー 2">
            <a:extLst>
              <a:ext uri="{FF2B5EF4-FFF2-40B4-BE49-F238E27FC236}">
                <a16:creationId xmlns:a16="http://schemas.microsoft.com/office/drawing/2014/main" id="{0B22D93B-9869-435C-A444-2454555D1AA0}"/>
              </a:ext>
            </a:extLst>
          </p:cNvPr>
          <p:cNvSpPr>
            <a:spLocks noGrp="1"/>
          </p:cNvSpPr>
          <p:nvPr>
            <p:ph idx="15" hasCustomPrompt="1"/>
          </p:nvPr>
        </p:nvSpPr>
        <p:spPr>
          <a:xfrm>
            <a:off x="6217230" y="1770742"/>
            <a:ext cx="5607916" cy="4531761"/>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432000" marR="0"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sz="1800">
                <a:latin typeface="+mn-ea"/>
                <a:ea typeface="+mn-ea"/>
              </a:defRPr>
            </a:lvl2pPr>
          </a:lstStyle>
          <a:p>
            <a:pPr marL="0" marR="0" lvl="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a:pPr>
            <a:r>
              <a:rPr lang="ja-JP" altLang="en-US" dirty="0"/>
              <a:t>この文章はダミーです。文字の大きさ、量、字間、行間等を確認するために入れています。この文章はダミーです。文字の大きさ、量、字間、行間等を確認するために入れています。この文章はダミーです。</a:t>
            </a:r>
          </a:p>
          <a:p>
            <a:pPr marL="432000" marR="0" lvl="1"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ja-JP" altLang="en-US" dirty="0"/>
              <a:t>この文章はダミーです。文字の大きさ、量、字間、行間等を確認するために入れています。この文章はダミーです。文字の大きさ、量、字間、行間等を確認するために入れています。この文章はダミーです。</a:t>
            </a:r>
            <a:endParaRPr lang="en-US" altLang="ja-JP" dirty="0"/>
          </a:p>
          <a:p>
            <a:pPr marL="432000" marR="0" lvl="1" indent="-14400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lang="ja-JP" altLang="en-US" dirty="0"/>
              <a:t>この文章はダミーです。文字の大きさ、量、字間、行間等を確認するために入れています</a:t>
            </a:r>
          </a:p>
        </p:txBody>
      </p:sp>
      <p:sp>
        <p:nvSpPr>
          <p:cNvPr id="20" name="コンテンツ プレースホルダー 2">
            <a:extLst>
              <a:ext uri="{FF2B5EF4-FFF2-40B4-BE49-F238E27FC236}">
                <a16:creationId xmlns:a16="http://schemas.microsoft.com/office/drawing/2014/main" id="{62484932-FBF9-4C56-92C9-C3CACF12C775}"/>
              </a:ext>
            </a:extLst>
          </p:cNvPr>
          <p:cNvSpPr>
            <a:spLocks noGrp="1"/>
          </p:cNvSpPr>
          <p:nvPr>
            <p:ph idx="16" hasCustomPrompt="1"/>
          </p:nvPr>
        </p:nvSpPr>
        <p:spPr>
          <a:xfrm>
            <a:off x="6217547" y="1224454"/>
            <a:ext cx="5607588" cy="550669"/>
          </a:xfrm>
          <a:prstGeom prst="rect">
            <a:avLst/>
          </a:prstGeom>
        </p:spPr>
        <p:txBody>
          <a:bodyPr anchor="b">
            <a:normAutofit/>
          </a:bodyPr>
          <a:lstStyle>
            <a:lvl1pPr marL="0" indent="0">
              <a:lnSpc>
                <a:spcPct val="100000"/>
              </a:lnSpc>
              <a:buNone/>
              <a:defRPr sz="28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Tree>
    <p:extLst>
      <p:ext uri="{BB962C8B-B14F-4D97-AF65-F5344CB8AC3E}">
        <p14:creationId xmlns:p14="http://schemas.microsoft.com/office/powerpoint/2010/main" val="149988638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30% Wave_Vertical">
    <p:bg>
      <p:bgRef idx="1001">
        <a:schemeClr val="bg1"/>
      </p:bgRef>
    </p:bg>
    <p:spTree>
      <p:nvGrpSpPr>
        <p:cNvPr id="1" name=""/>
        <p:cNvGrpSpPr/>
        <p:nvPr/>
      </p:nvGrpSpPr>
      <p:grpSpPr>
        <a:xfrm>
          <a:off x="0" y="0"/>
          <a:ext cx="0" cy="0"/>
          <a:chOff x="0" y="0"/>
          <a:chExt cx="0" cy="0"/>
        </a:xfrm>
      </p:grpSpPr>
      <p:pic>
        <p:nvPicPr>
          <p:cNvPr id="5" name="図 4" descr="花 が含まれている画像&#10;&#10;自動的に生成された説明">
            <a:extLst>
              <a:ext uri="{FF2B5EF4-FFF2-40B4-BE49-F238E27FC236}">
                <a16:creationId xmlns:a16="http://schemas.microsoft.com/office/drawing/2014/main" id="{986DAEBD-378D-4665-9B60-FEBDD94C530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535549" y="0"/>
            <a:ext cx="4656451" cy="6858000"/>
          </a:xfrm>
          <a:prstGeom prst="rect">
            <a:avLst/>
          </a:prstGeom>
        </p:spPr>
      </p:pic>
      <p:pic>
        <p:nvPicPr>
          <p:cNvPr id="6" name="図 5">
            <a:extLst>
              <a:ext uri="{FF2B5EF4-FFF2-40B4-BE49-F238E27FC236}">
                <a16:creationId xmlns:a16="http://schemas.microsoft.com/office/drawing/2014/main" id="{E69E4919-FD14-4425-9C24-3F885E40F0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81475" y="269369"/>
            <a:ext cx="1541886" cy="341715"/>
          </a:xfrm>
          <a:prstGeom prst="rect">
            <a:avLst/>
          </a:prstGeom>
        </p:spPr>
      </p:pic>
      <p:sp>
        <p:nvSpPr>
          <p:cNvPr id="3" name="フッター プレースホルダー 2">
            <a:extLst>
              <a:ext uri="{FF2B5EF4-FFF2-40B4-BE49-F238E27FC236}">
                <a16:creationId xmlns:a16="http://schemas.microsoft.com/office/drawing/2014/main" id="{1AF269DB-B301-4366-AF1C-9A47E16E7E83}"/>
              </a:ext>
            </a:extLst>
          </p:cNvPr>
          <p:cNvSpPr>
            <a:spLocks noGrp="1"/>
          </p:cNvSpPr>
          <p:nvPr>
            <p:ph type="ftr" sz="quarter" idx="10"/>
          </p:nvPr>
        </p:nvSpPr>
        <p:spPr/>
        <p:txBody>
          <a:bodyPr/>
          <a:lstStyle>
            <a:lvl1pPr>
              <a:defRPr>
                <a:solidFill>
                  <a:srgbClr val="898989"/>
                </a:solidFill>
              </a:defRPr>
            </a:lvl1pPr>
          </a:lstStyle>
          <a:p>
            <a:r>
              <a:rPr lang="en-US" altLang="ja-JP"/>
              <a:t>Confidential</a:t>
            </a:r>
            <a:endParaRPr lang="ja-JP" altLang="en-US" dirty="0"/>
          </a:p>
        </p:txBody>
      </p:sp>
      <p:sp>
        <p:nvSpPr>
          <p:cNvPr id="4" name="スライド番号プレースホルダー 3">
            <a:extLst>
              <a:ext uri="{FF2B5EF4-FFF2-40B4-BE49-F238E27FC236}">
                <a16:creationId xmlns:a16="http://schemas.microsoft.com/office/drawing/2014/main" id="{73EA4D59-5D3F-4D5F-B808-A1C5570F0F1F}"/>
              </a:ext>
            </a:extLst>
          </p:cNvPr>
          <p:cNvSpPr>
            <a:spLocks noGrp="1"/>
          </p:cNvSpPr>
          <p:nvPr>
            <p:ph type="sldNum" sz="quarter" idx="11"/>
          </p:nvPr>
        </p:nvSpPr>
        <p:spPr/>
        <p:txBody>
          <a:bodyPr/>
          <a:lstStyle>
            <a:lvl1pPr>
              <a:defRPr>
                <a:solidFill>
                  <a:srgbClr val="898989"/>
                </a:solidFill>
              </a:defRPr>
            </a:lvl1pPr>
          </a:lstStyle>
          <a:p>
            <a:fld id="{4DDB3826-0314-483D-A5B2-FED695A8FBAA}" type="slidenum">
              <a:rPr lang="ja-JP" altLang="en-US" smtClean="0"/>
              <a:pPr/>
              <a:t>‹#›</a:t>
            </a:fld>
            <a:endParaRPr lang="ja-JP" altLang="en-US"/>
          </a:p>
        </p:txBody>
      </p:sp>
      <p:sp>
        <p:nvSpPr>
          <p:cNvPr id="16" name="タイトル 1">
            <a:extLst>
              <a:ext uri="{FF2B5EF4-FFF2-40B4-BE49-F238E27FC236}">
                <a16:creationId xmlns:a16="http://schemas.microsoft.com/office/drawing/2014/main" id="{EA553AE2-25AF-4412-9F45-860D470BF13D}"/>
              </a:ext>
            </a:extLst>
          </p:cNvPr>
          <p:cNvSpPr>
            <a:spLocks noGrp="1"/>
          </p:cNvSpPr>
          <p:nvPr>
            <p:ph type="ctrTitle" hasCustomPrompt="1"/>
          </p:nvPr>
        </p:nvSpPr>
        <p:spPr>
          <a:xfrm>
            <a:off x="362764" y="269370"/>
            <a:ext cx="6950411" cy="960946"/>
          </a:xfrm>
          <a:prstGeom prst="rect">
            <a:avLst/>
          </a:prstGeom>
        </p:spPr>
        <p:txBody>
          <a:bodyPr anchor="t">
            <a:noAutofit/>
          </a:bodyPr>
          <a:lstStyle>
            <a:lvl1pPr algn="l">
              <a:lnSpc>
                <a:spcPct val="70000"/>
              </a:lnSpc>
              <a:defRPr sz="36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コンテンツスライド</a:t>
            </a:r>
          </a:p>
        </p:txBody>
      </p:sp>
      <p:sp>
        <p:nvSpPr>
          <p:cNvPr id="17" name="コンテンツ プレースホルダー 2">
            <a:extLst>
              <a:ext uri="{FF2B5EF4-FFF2-40B4-BE49-F238E27FC236}">
                <a16:creationId xmlns:a16="http://schemas.microsoft.com/office/drawing/2014/main" id="{1CAEC152-140D-4847-B539-04BFA4A5FF31}"/>
              </a:ext>
            </a:extLst>
          </p:cNvPr>
          <p:cNvSpPr>
            <a:spLocks noGrp="1"/>
          </p:cNvSpPr>
          <p:nvPr>
            <p:ph idx="1" hasCustomPrompt="1"/>
          </p:nvPr>
        </p:nvSpPr>
        <p:spPr>
          <a:xfrm>
            <a:off x="362764" y="1226105"/>
            <a:ext cx="6950606" cy="550669"/>
          </a:xfrm>
          <a:prstGeom prst="rect">
            <a:avLst/>
          </a:prstGeom>
        </p:spPr>
        <p:txBody>
          <a:bodyPr anchor="b">
            <a:normAutofit/>
          </a:bodyPr>
          <a:lstStyle>
            <a:lvl1pPr marL="0" indent="0">
              <a:lnSpc>
                <a:spcPct val="100000"/>
              </a:lnSpc>
              <a:buNone/>
              <a:defRPr sz="28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18" name="テキスト プレースホルダー 2">
            <a:extLst>
              <a:ext uri="{FF2B5EF4-FFF2-40B4-BE49-F238E27FC236}">
                <a16:creationId xmlns:a16="http://schemas.microsoft.com/office/drawing/2014/main" id="{C8AC471D-C85D-45F3-BD8B-11DBFEF2A390}"/>
              </a:ext>
            </a:extLst>
          </p:cNvPr>
          <p:cNvSpPr>
            <a:spLocks noGrp="1"/>
          </p:cNvSpPr>
          <p:nvPr>
            <p:ph idx="12" hasCustomPrompt="1"/>
          </p:nvPr>
        </p:nvSpPr>
        <p:spPr>
          <a:xfrm>
            <a:off x="362764" y="1776774"/>
            <a:ext cx="6950411" cy="4531761"/>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432000" indent="-144000">
              <a:lnSpc>
                <a:spcPct val="120000"/>
              </a:lnSpc>
              <a:spcBef>
                <a:spcPts val="0"/>
              </a:spcBef>
              <a:defRPr sz="1800">
                <a:latin typeface="+mn-ea"/>
                <a:ea typeface="+mn-ea"/>
              </a:defRPr>
            </a:lvl2pPr>
          </a:lstStyle>
          <a:p>
            <a:r>
              <a:rPr lang="ja-JP" altLang="en-US" dirty="0"/>
              <a:t>この文章はダミーです。文字の大きさ、量、字間、行間等を確認するために入れています。この文章はダミーです。文字の大きさ、量、字間、行間等を確認するために入れています。</a:t>
            </a:r>
          </a:p>
          <a:p>
            <a:pPr lvl="1"/>
            <a:r>
              <a:rPr lang="ja-JP" altLang="en-US" dirty="0"/>
              <a:t>この文章はダミーです。文字の大きさ、量、字間、行間等を確認するために入れています。</a:t>
            </a:r>
            <a:endParaRPr lang="en-US" altLang="ja-JP" dirty="0"/>
          </a:p>
          <a:p>
            <a:pPr lvl="1"/>
            <a:r>
              <a:rPr lang="ja-JP" altLang="en-US" dirty="0"/>
              <a:t>この文章はダミーです。文字の大きさ、量、字間、行間等を確認するために入れています。</a:t>
            </a:r>
            <a:endParaRPr lang="en-US" altLang="ja-JP" dirty="0"/>
          </a:p>
          <a:p>
            <a:endParaRPr lang="en-US" altLang="ja-JP" dirty="0"/>
          </a:p>
          <a:p>
            <a:r>
              <a:rPr lang="ja-JP" altLang="en-US" dirty="0"/>
              <a:t>この文章はダミーです。文字の大きさ、量、字間、行間等を確認するために入れています。</a:t>
            </a:r>
            <a:endParaRPr lang="en-US" altLang="ja-JP" dirty="0"/>
          </a:p>
        </p:txBody>
      </p:sp>
    </p:spTree>
    <p:extLst>
      <p:ext uri="{BB962C8B-B14F-4D97-AF65-F5344CB8AC3E}">
        <p14:creationId xmlns:p14="http://schemas.microsoft.com/office/powerpoint/2010/main" val="3936362675"/>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30% Wave_Horizontal">
    <p:bg>
      <p:bgRef idx="1001">
        <a:schemeClr val="bg1"/>
      </p:bgRef>
    </p:bg>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6422E8F4-4299-4D83-BA45-B511F8F69B5D}"/>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0" y="5143500"/>
            <a:ext cx="12192000" cy="1714500"/>
          </a:xfrm>
          <a:prstGeom prst="rect">
            <a:avLst/>
          </a:prstGeom>
        </p:spPr>
      </p:pic>
      <p:pic>
        <p:nvPicPr>
          <p:cNvPr id="9" name="図 8">
            <a:extLst>
              <a:ext uri="{FF2B5EF4-FFF2-40B4-BE49-F238E27FC236}">
                <a16:creationId xmlns:a16="http://schemas.microsoft.com/office/drawing/2014/main" id="{935842FB-78BD-4A09-868A-34D53835B0D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black">
          <a:xfrm>
            <a:off x="10281475" y="269369"/>
            <a:ext cx="1541886" cy="341715"/>
          </a:xfrm>
          <a:prstGeom prst="rect">
            <a:avLst/>
          </a:prstGeom>
        </p:spPr>
      </p:pic>
      <p:sp>
        <p:nvSpPr>
          <p:cNvPr id="3" name="フッター プレースホルダー 2">
            <a:extLst>
              <a:ext uri="{FF2B5EF4-FFF2-40B4-BE49-F238E27FC236}">
                <a16:creationId xmlns:a16="http://schemas.microsoft.com/office/drawing/2014/main" id="{1AF269DB-B301-4366-AF1C-9A47E16E7E83}"/>
              </a:ext>
            </a:extLst>
          </p:cNvPr>
          <p:cNvSpPr>
            <a:spLocks noGrp="1"/>
          </p:cNvSpPr>
          <p:nvPr>
            <p:ph type="ftr" sz="quarter" idx="10"/>
          </p:nvPr>
        </p:nvSpPr>
        <p:spPr/>
        <p:txBody>
          <a:bodyPr/>
          <a:lstStyle>
            <a:lvl1pPr>
              <a:defRPr>
                <a:solidFill>
                  <a:srgbClr val="898989"/>
                </a:solidFill>
              </a:defRPr>
            </a:lvl1pPr>
          </a:lstStyle>
          <a:p>
            <a:r>
              <a:rPr lang="en-US" altLang="ja-JP"/>
              <a:t>Confidential</a:t>
            </a:r>
            <a:endParaRPr lang="ja-JP" altLang="en-US" dirty="0"/>
          </a:p>
        </p:txBody>
      </p:sp>
      <p:sp>
        <p:nvSpPr>
          <p:cNvPr id="4" name="スライド番号プレースホルダー 3">
            <a:extLst>
              <a:ext uri="{FF2B5EF4-FFF2-40B4-BE49-F238E27FC236}">
                <a16:creationId xmlns:a16="http://schemas.microsoft.com/office/drawing/2014/main" id="{73EA4D59-5D3F-4D5F-B808-A1C5570F0F1F}"/>
              </a:ext>
            </a:extLst>
          </p:cNvPr>
          <p:cNvSpPr>
            <a:spLocks noGrp="1"/>
          </p:cNvSpPr>
          <p:nvPr>
            <p:ph type="sldNum" sz="quarter" idx="11"/>
          </p:nvPr>
        </p:nvSpPr>
        <p:spPr/>
        <p:txBody>
          <a:bodyPr/>
          <a:lstStyle>
            <a:lvl1pPr>
              <a:defRPr>
                <a:solidFill>
                  <a:srgbClr val="898989"/>
                </a:solidFill>
              </a:defRPr>
            </a:lvl1pPr>
          </a:lstStyle>
          <a:p>
            <a:fld id="{4DDB3826-0314-483D-A5B2-FED695A8FBAA}" type="slidenum">
              <a:rPr lang="ja-JP" altLang="en-US" smtClean="0"/>
              <a:pPr/>
              <a:t>‹#›</a:t>
            </a:fld>
            <a:endParaRPr lang="ja-JP" altLang="en-US"/>
          </a:p>
        </p:txBody>
      </p:sp>
      <p:sp>
        <p:nvSpPr>
          <p:cNvPr id="16" name="タイトル 1">
            <a:extLst>
              <a:ext uri="{FF2B5EF4-FFF2-40B4-BE49-F238E27FC236}">
                <a16:creationId xmlns:a16="http://schemas.microsoft.com/office/drawing/2014/main" id="{1104AB8E-8829-458C-8666-7733CE8096F6}"/>
              </a:ext>
            </a:extLst>
          </p:cNvPr>
          <p:cNvSpPr>
            <a:spLocks noGrp="1"/>
          </p:cNvSpPr>
          <p:nvPr>
            <p:ph type="ctrTitle" hasCustomPrompt="1"/>
          </p:nvPr>
        </p:nvSpPr>
        <p:spPr>
          <a:xfrm>
            <a:off x="362764" y="269369"/>
            <a:ext cx="9389175" cy="956147"/>
          </a:xfrm>
          <a:prstGeom prst="rect">
            <a:avLst/>
          </a:prstGeom>
        </p:spPr>
        <p:txBody>
          <a:bodyPr anchor="t">
            <a:noAutofit/>
          </a:bodyPr>
          <a:lstStyle>
            <a:lvl1pPr algn="l">
              <a:lnSpc>
                <a:spcPct val="70000"/>
              </a:lnSpc>
              <a:defRPr sz="36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stStyle>
          <a:p>
            <a:r>
              <a:rPr kumimoji="1" lang="ja-JP" altLang="en-US" dirty="0"/>
              <a:t>コンテンツスライド</a:t>
            </a:r>
          </a:p>
        </p:txBody>
      </p:sp>
      <p:sp>
        <p:nvSpPr>
          <p:cNvPr id="17" name="コンテンツ プレースホルダー 2">
            <a:extLst>
              <a:ext uri="{FF2B5EF4-FFF2-40B4-BE49-F238E27FC236}">
                <a16:creationId xmlns:a16="http://schemas.microsoft.com/office/drawing/2014/main" id="{EAEF37F4-72C5-4529-A81C-14A9C1A237D0}"/>
              </a:ext>
            </a:extLst>
          </p:cNvPr>
          <p:cNvSpPr>
            <a:spLocks noGrp="1"/>
          </p:cNvSpPr>
          <p:nvPr>
            <p:ph idx="1" hasCustomPrompt="1"/>
          </p:nvPr>
        </p:nvSpPr>
        <p:spPr>
          <a:xfrm>
            <a:off x="362763" y="1226105"/>
            <a:ext cx="11460919" cy="550669"/>
          </a:xfrm>
          <a:prstGeom prst="rect">
            <a:avLst/>
          </a:prstGeom>
        </p:spPr>
        <p:txBody>
          <a:bodyPr anchor="b">
            <a:normAutofit/>
          </a:bodyPr>
          <a:lstStyle>
            <a:lvl1pPr marL="0" indent="0">
              <a:lnSpc>
                <a:spcPct val="100000"/>
              </a:lnSpc>
              <a:buNone/>
              <a:defRPr sz="2800" b="1">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685783" indent="-228594">
              <a:lnSpc>
                <a:spcPct val="100000"/>
              </a:lnSpc>
              <a:buFont typeface="メイリオ" panose="020B0604030504040204" pitchFamily="50" charset="-128"/>
              <a:buChar char="⁃"/>
              <a:defRPr sz="2000">
                <a:latin typeface="メイリオ" panose="020B0604030504040204" pitchFamily="50" charset="-128"/>
                <a:ea typeface="メイリオ" panose="020B0604030504040204" pitchFamily="50" charset="-128"/>
              </a:defRPr>
            </a:lvl2pPr>
            <a:lvl3pPr>
              <a:lnSpc>
                <a:spcPct val="100000"/>
              </a:lnSpc>
              <a:defRPr sz="1800">
                <a:latin typeface="メイリオ" panose="020B0604030504040204" pitchFamily="50" charset="-128"/>
                <a:ea typeface="メイリオ" panose="020B0604030504040204" pitchFamily="50" charset="-128"/>
              </a:defRPr>
            </a:lvl3pPr>
            <a:lvl4pPr marL="1600160"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4pPr>
            <a:lvl5pPr marL="2057349" indent="-228594">
              <a:lnSpc>
                <a:spcPct val="100000"/>
              </a:lnSpc>
              <a:buFont typeface="游ゴシック" panose="020B0400000000000000" pitchFamily="50" charset="-128"/>
              <a:buChar char="»"/>
              <a:defRPr sz="1600">
                <a:latin typeface="メイリオ" panose="020B0604030504040204" pitchFamily="50" charset="-128"/>
                <a:ea typeface="メイリオ" panose="020B0604030504040204" pitchFamily="50" charset="-128"/>
              </a:defRPr>
            </a:lvl5pPr>
          </a:lstStyle>
          <a:p>
            <a:pPr lvl="0"/>
            <a:r>
              <a:rPr kumimoji="1" lang="ja-JP" altLang="en-US" dirty="0"/>
              <a:t>小見出し</a:t>
            </a:r>
          </a:p>
        </p:txBody>
      </p:sp>
      <p:sp>
        <p:nvSpPr>
          <p:cNvPr id="18" name="テキスト プレースホルダー 2">
            <a:extLst>
              <a:ext uri="{FF2B5EF4-FFF2-40B4-BE49-F238E27FC236}">
                <a16:creationId xmlns:a16="http://schemas.microsoft.com/office/drawing/2014/main" id="{A4107B68-1F48-4C4A-8FF7-416BB15B9E57}"/>
              </a:ext>
            </a:extLst>
          </p:cNvPr>
          <p:cNvSpPr>
            <a:spLocks noGrp="1"/>
          </p:cNvSpPr>
          <p:nvPr>
            <p:ph idx="12" hasCustomPrompt="1"/>
          </p:nvPr>
        </p:nvSpPr>
        <p:spPr>
          <a:xfrm>
            <a:off x="362764" y="1776774"/>
            <a:ext cx="11460597" cy="3289319"/>
          </a:xfrm>
          <a:prstGeom prst="rect">
            <a:avLst/>
          </a:prstGeom>
        </p:spPr>
        <p:txBody>
          <a:bodyPr vert="horz" lIns="91440" tIns="45720" rIns="91440" bIns="45720" rtlCol="0" anchor="t">
            <a:noAutofit/>
          </a:bodyPr>
          <a:lstStyle>
            <a:lvl1pPr marL="0" marR="0" indent="0" algn="l" defTabSz="914377" rtl="0" eaLnBrk="1" fontAlgn="auto" latinLnBrk="0" hangingPunct="1">
              <a:lnSpc>
                <a:spcPct val="120000"/>
              </a:lnSpc>
              <a:spcBef>
                <a:spcPts val="0"/>
              </a:spcBef>
              <a:spcAft>
                <a:spcPts val="0"/>
              </a:spcAft>
              <a:buClrTx/>
              <a:buSzTx/>
              <a:buFont typeface="Arial" panose="020B0604020202020204" pitchFamily="34" charset="0"/>
              <a:buNone/>
              <a:tabLst/>
              <a:defRPr sz="2200" b="0">
                <a:solidFill>
                  <a:schemeClr val="tx1"/>
                </a:solidFill>
                <a:latin typeface="Meiryo UI" panose="020B0604030504040204" pitchFamily="50" charset="-128"/>
                <a:ea typeface="Meiryo UI" panose="020B0604030504040204" pitchFamily="50" charset="-128"/>
                <a:cs typeface="Arial" panose="020B0604020202020204" pitchFamily="34" charset="0"/>
              </a:defRPr>
            </a:lvl1pPr>
            <a:lvl2pPr marL="432000" indent="-144000">
              <a:lnSpc>
                <a:spcPct val="120000"/>
              </a:lnSpc>
              <a:spcBef>
                <a:spcPts val="0"/>
              </a:spcBef>
              <a:defRPr sz="1800">
                <a:latin typeface="+mn-ea"/>
                <a:ea typeface="+mn-ea"/>
              </a:defRPr>
            </a:lvl2pPr>
          </a:lstStyle>
          <a:p>
            <a:r>
              <a:rPr lang="ja-JP" altLang="en-US" dirty="0"/>
              <a:t>この文章はダミーです。文字の大きさ、量、字間、行間等を確認するために入れています。</a:t>
            </a:r>
            <a:br>
              <a:rPr lang="en-US" altLang="ja-JP" dirty="0"/>
            </a:br>
            <a:r>
              <a:rPr lang="ja-JP" altLang="en-US" dirty="0"/>
              <a:t>この文章はダミーです。文字の大きさ、量、字間、行間等を確認するために入れています。</a:t>
            </a:r>
          </a:p>
          <a:p>
            <a:pPr lvl="1"/>
            <a:r>
              <a:rPr lang="ja-JP" altLang="en-US" dirty="0"/>
              <a:t>この文章はダミーです。文字の大きさ、量、字間、行間等を確認するために入れています。この文章はダミーです。文字の大きさ、量、字間、行間等を確認するために入れています。</a:t>
            </a:r>
          </a:p>
          <a:p>
            <a:pPr lvl="1"/>
            <a:r>
              <a:rPr lang="ja-JP" altLang="en-US" dirty="0"/>
              <a:t>この文章はダミーです。文字の大きさ、量、字間、行間等を確認するために入れています。この文章はダミーです。文字の大きさ、量、字間、行間等を確認するために入れています。</a:t>
            </a:r>
          </a:p>
          <a:p>
            <a:endParaRPr lang="en-US" altLang="ja-JP" dirty="0"/>
          </a:p>
          <a:p>
            <a:r>
              <a:rPr lang="ja-JP" altLang="en-US" dirty="0"/>
              <a:t>この文章はダミーです。文字の大きさ、量、字間、行間等を確認するために入れています。</a:t>
            </a:r>
          </a:p>
        </p:txBody>
      </p:sp>
    </p:spTree>
    <p:extLst>
      <p:ext uri="{BB962C8B-B14F-4D97-AF65-F5344CB8AC3E}">
        <p14:creationId xmlns:p14="http://schemas.microsoft.com/office/powerpoint/2010/main" val="154550564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 name="フッター プレースホルダー 19">
            <a:extLst>
              <a:ext uri="{FF2B5EF4-FFF2-40B4-BE49-F238E27FC236}">
                <a16:creationId xmlns:a16="http://schemas.microsoft.com/office/drawing/2014/main" id="{9CC885DF-7D10-4922-898C-7F898B440544}"/>
              </a:ext>
            </a:extLst>
          </p:cNvPr>
          <p:cNvSpPr>
            <a:spLocks noGrp="1"/>
          </p:cNvSpPr>
          <p:nvPr>
            <p:ph type="ftr" sz="quarter" idx="3"/>
          </p:nvPr>
        </p:nvSpPr>
        <p:spPr>
          <a:xfrm>
            <a:off x="8372722" y="6356075"/>
            <a:ext cx="3614077" cy="365125"/>
          </a:xfrm>
          <a:prstGeom prst="rect">
            <a:avLst/>
          </a:prstGeom>
        </p:spPr>
        <p:txBody>
          <a:bodyPr vert="horz" lIns="91440" tIns="45720" rIns="91440" bIns="45720" rtlCol="0" anchor="ctr"/>
          <a:lstStyle>
            <a:lvl1pPr algn="r">
              <a:defRPr sz="1800">
                <a:solidFill>
                  <a:schemeClr val="tx1">
                    <a:tint val="75000"/>
                  </a:schemeClr>
                </a:solidFill>
                <a:latin typeface="Arial" panose="020B0604020202020204" pitchFamily="34" charset="0"/>
                <a:cs typeface="Arial" panose="020B0604020202020204" pitchFamily="34" charset="0"/>
              </a:defRPr>
            </a:lvl1pPr>
          </a:lstStyle>
          <a:p>
            <a:r>
              <a:rPr lang="en-US" altLang="ja-JP"/>
              <a:t>Confidential</a:t>
            </a:r>
            <a:endParaRPr lang="ja-JP" altLang="en-US" dirty="0"/>
          </a:p>
        </p:txBody>
      </p:sp>
      <p:sp>
        <p:nvSpPr>
          <p:cNvPr id="21" name="スライド番号プレースホルダー 20">
            <a:extLst>
              <a:ext uri="{FF2B5EF4-FFF2-40B4-BE49-F238E27FC236}">
                <a16:creationId xmlns:a16="http://schemas.microsoft.com/office/drawing/2014/main" id="{F4071F6A-2423-4256-8532-2B28D0070DCB}"/>
              </a:ext>
            </a:extLst>
          </p:cNvPr>
          <p:cNvSpPr>
            <a:spLocks noGrp="1"/>
          </p:cNvSpPr>
          <p:nvPr>
            <p:ph type="sldNum" sz="quarter" idx="4"/>
          </p:nvPr>
        </p:nvSpPr>
        <p:spPr>
          <a:xfrm>
            <a:off x="4721462" y="6351868"/>
            <a:ext cx="2743200" cy="365125"/>
          </a:xfrm>
          <a:prstGeom prst="rect">
            <a:avLst/>
          </a:prstGeom>
        </p:spPr>
        <p:txBody>
          <a:bodyPr vert="horz" lIns="91440" tIns="45720" rIns="91440" bIns="45720" rtlCol="0" anchor="ctr"/>
          <a:lstStyle>
            <a:lvl1pPr algn="ctr">
              <a:defRPr sz="1800">
                <a:solidFill>
                  <a:schemeClr val="tx1">
                    <a:tint val="75000"/>
                  </a:schemeClr>
                </a:solidFill>
                <a:latin typeface="Arial" panose="020B0604020202020204" pitchFamily="34" charset="0"/>
                <a:cs typeface="Arial" panose="020B0604020202020204" pitchFamily="34" charset="0"/>
              </a:defRPr>
            </a:lvl1pPr>
          </a:lstStyle>
          <a:p>
            <a:fld id="{4DDB3826-0314-483D-A5B2-FED695A8FBAA}" type="slidenum">
              <a:rPr lang="ja-JP" altLang="en-US" smtClean="0"/>
              <a:pPr/>
              <a:t>‹#›</a:t>
            </a:fld>
            <a:endParaRPr lang="ja-JP" altLang="en-US"/>
          </a:p>
        </p:txBody>
      </p:sp>
      <p:sp>
        <p:nvSpPr>
          <p:cNvPr id="3" name="テキスト ボックス 2">
            <a:extLst>
              <a:ext uri="{FF2B5EF4-FFF2-40B4-BE49-F238E27FC236}">
                <a16:creationId xmlns:a16="http://schemas.microsoft.com/office/drawing/2014/main" id="{C7D6D05E-CE0F-4B9B-ECF3-003502FCC325}"/>
              </a:ext>
            </a:extLst>
          </p:cNvPr>
          <p:cNvSpPr txBox="1"/>
          <p:nvPr userDrawn="1">
            <p:extLst>
              <p:ext uri="{1162E1C5-73C7-4A58-AE30-91384D911F3F}">
                <p184:classification xmlns:p184="http://schemas.microsoft.com/office/powerpoint/2018/4/main" val="hdr"/>
              </p:ext>
            </p:extLst>
          </p:nvPr>
        </p:nvSpPr>
        <p:spPr>
          <a:xfrm>
            <a:off x="11503025" y="63500"/>
            <a:ext cx="654050" cy="152400"/>
          </a:xfrm>
          <a:prstGeom prst="rect">
            <a:avLst/>
          </a:prstGeom>
        </p:spPr>
        <p:txBody>
          <a:bodyPr horzOverflow="overflow" lIns="0" tIns="0" rIns="0" bIns="0">
            <a:spAutoFit/>
          </a:bodyPr>
          <a:lstStyle/>
          <a:p>
            <a:pPr algn="l"/>
            <a:r>
              <a:rPr lang="ja-JP" altLang="en-US" sz="10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316827389"/>
      </p:ext>
    </p:extLst>
  </p:cSld>
  <p:clrMap bg1="lt1" tx1="dk1" bg2="lt2" tx2="dk2" accent1="accent1" accent2="accent2" accent3="accent3" accent4="accent4" accent5="accent5" accent6="accent6" hlink="hlink" folHlink="folHlink"/>
  <p:sldLayoutIdLst>
    <p:sldLayoutId id="2147484662" r:id="rId1"/>
    <p:sldLayoutId id="2147484663" r:id="rId2"/>
    <p:sldLayoutId id="2147484664" r:id="rId3"/>
    <p:sldLayoutId id="2147484665" r:id="rId4"/>
    <p:sldLayoutId id="2147484666" r:id="rId5"/>
    <p:sldLayoutId id="2147484667" r:id="rId6"/>
    <p:sldLayoutId id="2147484668" r:id="rId7"/>
    <p:sldLayoutId id="2147484669" r:id="rId8"/>
    <p:sldLayoutId id="2147484670" r:id="rId9"/>
    <p:sldLayoutId id="2147484671" r:id="rId10"/>
    <p:sldLayoutId id="2147484672" r:id="rId11"/>
    <p:sldLayoutId id="2147484673" r:id="rId12"/>
  </p:sldLayoutIdLst>
  <p:hf hdr="0" dt="0"/>
  <p:txStyles>
    <p:titleStyle>
      <a:lvl1pPr algn="l" defTabSz="914400" rtl="0" eaLnBrk="1" latinLnBrk="0" hangingPunct="1">
        <a:lnSpc>
          <a:spcPct val="90000"/>
        </a:lnSpc>
        <a:spcBef>
          <a:spcPct val="0"/>
        </a:spcBef>
        <a:buNone/>
        <a:defRPr kumimoji="1" sz="4200" b="1" kern="1200">
          <a:solidFill>
            <a:schemeClr val="tx1"/>
          </a:solidFill>
          <a:latin typeface="GT America Y Compressed Bold" panose="00000808000000000000" pitchFamily="50" charset="0"/>
          <a:ea typeface="+mj-ea"/>
          <a:cs typeface="+mj-cs"/>
        </a:defRPr>
      </a:lvl1pPr>
    </p:titleStyle>
    <p:bodyStyle>
      <a:lvl1pPr marL="0" marR="0" indent="0" algn="l" defTabSz="914377" rtl="0" eaLnBrk="1" fontAlgn="auto" latinLnBrk="0" hangingPunct="1">
        <a:lnSpc>
          <a:spcPct val="110000"/>
        </a:lnSpc>
        <a:spcBef>
          <a:spcPts val="0"/>
        </a:spcBef>
        <a:spcAft>
          <a:spcPts val="0"/>
        </a:spcAft>
        <a:buClrTx/>
        <a:buSzTx/>
        <a:buFont typeface="+mj-lt"/>
        <a:buNone/>
        <a:tabLst/>
        <a:defRPr kumimoji="1" sz="2200" kern="1200">
          <a:solidFill>
            <a:schemeClr val="tx1"/>
          </a:solidFill>
          <a:latin typeface="GT America Y" panose="000005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GT America Y" panose="000005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 name="フッター プレースホルダー 19">
            <a:extLst>
              <a:ext uri="{FF2B5EF4-FFF2-40B4-BE49-F238E27FC236}">
                <a16:creationId xmlns:a16="http://schemas.microsoft.com/office/drawing/2014/main" id="{9CC885DF-7D10-4922-898C-7F898B440544}"/>
              </a:ext>
            </a:extLst>
          </p:cNvPr>
          <p:cNvSpPr>
            <a:spLocks noGrp="1"/>
          </p:cNvSpPr>
          <p:nvPr>
            <p:ph type="ftr" sz="quarter" idx="3"/>
          </p:nvPr>
        </p:nvSpPr>
        <p:spPr>
          <a:xfrm>
            <a:off x="8372722" y="6356075"/>
            <a:ext cx="3614077" cy="365125"/>
          </a:xfrm>
          <a:prstGeom prst="rect">
            <a:avLst/>
          </a:prstGeom>
        </p:spPr>
        <p:txBody>
          <a:bodyPr vert="horz" lIns="91440" tIns="45720" rIns="91440" bIns="45720" rtlCol="0" anchor="ctr"/>
          <a:lstStyle>
            <a:lvl1pPr algn="r">
              <a:defRPr sz="1800">
                <a:solidFill>
                  <a:schemeClr val="tx1">
                    <a:tint val="75000"/>
                  </a:schemeClr>
                </a:solidFill>
                <a:latin typeface="Arial" panose="020B0604020202020204" pitchFamily="34" charset="0"/>
                <a:cs typeface="Arial" panose="020B0604020202020204" pitchFamily="34" charset="0"/>
              </a:defRPr>
            </a:lvl1pPr>
          </a:lstStyle>
          <a:p>
            <a:r>
              <a:rPr lang="en-US" altLang="ja-JP"/>
              <a:t>Confidential</a:t>
            </a:r>
            <a:endParaRPr lang="ja-JP" altLang="en-US" dirty="0"/>
          </a:p>
        </p:txBody>
      </p:sp>
      <p:sp>
        <p:nvSpPr>
          <p:cNvPr id="21" name="スライド番号プレースホルダー 20">
            <a:extLst>
              <a:ext uri="{FF2B5EF4-FFF2-40B4-BE49-F238E27FC236}">
                <a16:creationId xmlns:a16="http://schemas.microsoft.com/office/drawing/2014/main" id="{F4071F6A-2423-4256-8532-2B28D0070DCB}"/>
              </a:ext>
            </a:extLst>
          </p:cNvPr>
          <p:cNvSpPr>
            <a:spLocks noGrp="1"/>
          </p:cNvSpPr>
          <p:nvPr>
            <p:ph type="sldNum" sz="quarter" idx="4"/>
          </p:nvPr>
        </p:nvSpPr>
        <p:spPr>
          <a:xfrm>
            <a:off x="4721462" y="6351868"/>
            <a:ext cx="2743200" cy="365125"/>
          </a:xfrm>
          <a:prstGeom prst="rect">
            <a:avLst/>
          </a:prstGeom>
        </p:spPr>
        <p:txBody>
          <a:bodyPr vert="horz" lIns="91440" tIns="45720" rIns="91440" bIns="45720" rtlCol="0" anchor="ctr"/>
          <a:lstStyle>
            <a:lvl1pPr algn="ctr">
              <a:defRPr sz="1800">
                <a:solidFill>
                  <a:schemeClr val="tx1">
                    <a:tint val="75000"/>
                  </a:schemeClr>
                </a:solidFill>
                <a:latin typeface="Arial" panose="020B0604020202020204" pitchFamily="34" charset="0"/>
                <a:cs typeface="Arial" panose="020B0604020202020204" pitchFamily="34" charset="0"/>
              </a:defRPr>
            </a:lvl1pPr>
          </a:lstStyle>
          <a:p>
            <a:fld id="{4DDB3826-0314-483D-A5B2-FED695A8FBAA}" type="slidenum">
              <a:rPr lang="ja-JP" altLang="en-US" smtClean="0"/>
              <a:pPr/>
              <a:t>‹#›</a:t>
            </a:fld>
            <a:endParaRPr lang="ja-JP" altLang="en-US"/>
          </a:p>
        </p:txBody>
      </p:sp>
      <p:sp>
        <p:nvSpPr>
          <p:cNvPr id="3" name="テキスト ボックス 2">
            <a:extLst>
              <a:ext uri="{FF2B5EF4-FFF2-40B4-BE49-F238E27FC236}">
                <a16:creationId xmlns:a16="http://schemas.microsoft.com/office/drawing/2014/main" id="{9727CF75-3B2B-9192-127E-2274A5E99709}"/>
              </a:ext>
            </a:extLst>
          </p:cNvPr>
          <p:cNvSpPr txBox="1"/>
          <p:nvPr userDrawn="1">
            <p:extLst>
              <p:ext uri="{1162E1C5-73C7-4A58-AE30-91384D911F3F}">
                <p184:classification xmlns:p184="http://schemas.microsoft.com/office/powerpoint/2018/4/main" val="hdr"/>
              </p:ext>
            </p:extLst>
          </p:nvPr>
        </p:nvSpPr>
        <p:spPr>
          <a:xfrm>
            <a:off x="11503025" y="63500"/>
            <a:ext cx="654050" cy="152400"/>
          </a:xfrm>
          <a:prstGeom prst="rect">
            <a:avLst/>
          </a:prstGeom>
        </p:spPr>
        <p:txBody>
          <a:bodyPr horzOverflow="overflow" lIns="0" tIns="0" rIns="0" bIns="0">
            <a:spAutoFit/>
          </a:bodyPr>
          <a:lstStyle/>
          <a:p>
            <a:pPr algn="l"/>
            <a:r>
              <a:rPr lang="ja-JP" altLang="en-US" sz="10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2383710761"/>
      </p:ext>
    </p:extLst>
  </p:cSld>
  <p:clrMap bg1="lt1" tx1="dk1" bg2="lt2" tx2="dk2" accent1="accent1" accent2="accent2" accent3="accent3" accent4="accent4" accent5="accent5" accent6="accent6" hlink="hlink" folHlink="folHlink"/>
  <p:sldLayoutIdLst>
    <p:sldLayoutId id="2147484649" r:id="rId1"/>
    <p:sldLayoutId id="2147484650" r:id="rId2"/>
    <p:sldLayoutId id="2147484651" r:id="rId3"/>
    <p:sldLayoutId id="2147484652" r:id="rId4"/>
    <p:sldLayoutId id="2147484653" r:id="rId5"/>
    <p:sldLayoutId id="2147484654" r:id="rId6"/>
    <p:sldLayoutId id="2147484655" r:id="rId7"/>
    <p:sldLayoutId id="2147484656" r:id="rId8"/>
    <p:sldLayoutId id="2147484657" r:id="rId9"/>
    <p:sldLayoutId id="2147484658" r:id="rId10"/>
    <p:sldLayoutId id="2147484659" r:id="rId11"/>
    <p:sldLayoutId id="2147484660" r:id="rId12"/>
  </p:sldLayoutIdLst>
  <p:hf hdr="0" dt="0"/>
  <p:txStyles>
    <p:titleStyle>
      <a:lvl1pPr algn="l" defTabSz="914400" rtl="0" eaLnBrk="1" latinLnBrk="0" hangingPunct="1">
        <a:lnSpc>
          <a:spcPct val="90000"/>
        </a:lnSpc>
        <a:spcBef>
          <a:spcPct val="0"/>
        </a:spcBef>
        <a:buNone/>
        <a:defRPr kumimoji="1" sz="4200" b="1" kern="1200">
          <a:solidFill>
            <a:schemeClr val="tx1"/>
          </a:solidFill>
          <a:latin typeface="GT America Y Compressed Bold" panose="00000808000000000000" pitchFamily="50" charset="0"/>
          <a:ea typeface="+mj-ea"/>
          <a:cs typeface="+mj-cs"/>
        </a:defRPr>
      </a:lvl1pPr>
    </p:titleStyle>
    <p:bodyStyle>
      <a:lvl1pPr marL="0" marR="0" indent="0" algn="l" defTabSz="914377" rtl="0" eaLnBrk="1" fontAlgn="auto" latinLnBrk="0" hangingPunct="1">
        <a:lnSpc>
          <a:spcPct val="110000"/>
        </a:lnSpc>
        <a:spcBef>
          <a:spcPts val="0"/>
        </a:spcBef>
        <a:spcAft>
          <a:spcPts val="0"/>
        </a:spcAft>
        <a:buClrTx/>
        <a:buSzTx/>
        <a:buFont typeface="+mj-lt"/>
        <a:buNone/>
        <a:tabLst/>
        <a:defRPr kumimoji="1" sz="2200" kern="1200">
          <a:solidFill>
            <a:schemeClr val="tx1"/>
          </a:solidFill>
          <a:latin typeface="GT America Y" panose="000005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GT America Y" panose="000005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 name="フッター プレースホルダー 19">
            <a:extLst>
              <a:ext uri="{FF2B5EF4-FFF2-40B4-BE49-F238E27FC236}">
                <a16:creationId xmlns:a16="http://schemas.microsoft.com/office/drawing/2014/main" id="{9CC885DF-7D10-4922-898C-7F898B440544}"/>
              </a:ext>
            </a:extLst>
          </p:cNvPr>
          <p:cNvSpPr>
            <a:spLocks noGrp="1"/>
          </p:cNvSpPr>
          <p:nvPr>
            <p:ph type="ftr" sz="quarter" idx="3"/>
          </p:nvPr>
        </p:nvSpPr>
        <p:spPr>
          <a:xfrm>
            <a:off x="8372722" y="6356075"/>
            <a:ext cx="3614077" cy="365125"/>
          </a:xfrm>
          <a:prstGeom prst="rect">
            <a:avLst/>
          </a:prstGeom>
        </p:spPr>
        <p:txBody>
          <a:bodyPr vert="horz" lIns="91440" tIns="45720" rIns="91440" bIns="45720" rtlCol="0" anchor="ctr"/>
          <a:lstStyle>
            <a:lvl1pPr algn="r">
              <a:defRPr sz="1800">
                <a:solidFill>
                  <a:schemeClr val="tx1">
                    <a:tint val="75000"/>
                  </a:schemeClr>
                </a:solidFill>
                <a:latin typeface="Arial" panose="020B0604020202020204" pitchFamily="34" charset="0"/>
                <a:cs typeface="Arial" panose="020B0604020202020204" pitchFamily="34" charset="0"/>
              </a:defRPr>
            </a:lvl1pPr>
          </a:lstStyle>
          <a:p>
            <a:r>
              <a:rPr lang="en-US" altLang="ja-JP"/>
              <a:t>Confidential</a:t>
            </a:r>
            <a:endParaRPr lang="ja-JP" altLang="en-US" dirty="0"/>
          </a:p>
        </p:txBody>
      </p:sp>
      <p:sp>
        <p:nvSpPr>
          <p:cNvPr id="21" name="スライド番号プレースホルダー 20">
            <a:extLst>
              <a:ext uri="{FF2B5EF4-FFF2-40B4-BE49-F238E27FC236}">
                <a16:creationId xmlns:a16="http://schemas.microsoft.com/office/drawing/2014/main" id="{F4071F6A-2423-4256-8532-2B28D0070DCB}"/>
              </a:ext>
            </a:extLst>
          </p:cNvPr>
          <p:cNvSpPr>
            <a:spLocks noGrp="1"/>
          </p:cNvSpPr>
          <p:nvPr>
            <p:ph type="sldNum" sz="quarter" idx="4"/>
          </p:nvPr>
        </p:nvSpPr>
        <p:spPr>
          <a:xfrm>
            <a:off x="4721462" y="6351868"/>
            <a:ext cx="2743200" cy="365125"/>
          </a:xfrm>
          <a:prstGeom prst="rect">
            <a:avLst/>
          </a:prstGeom>
        </p:spPr>
        <p:txBody>
          <a:bodyPr vert="horz" lIns="91440" tIns="45720" rIns="91440" bIns="45720" rtlCol="0" anchor="ctr"/>
          <a:lstStyle>
            <a:lvl1pPr algn="ctr">
              <a:defRPr sz="1800">
                <a:solidFill>
                  <a:schemeClr val="tx1">
                    <a:tint val="75000"/>
                  </a:schemeClr>
                </a:solidFill>
                <a:latin typeface="Arial" panose="020B0604020202020204" pitchFamily="34" charset="0"/>
                <a:cs typeface="Arial" panose="020B0604020202020204" pitchFamily="34" charset="0"/>
              </a:defRPr>
            </a:lvl1pPr>
          </a:lstStyle>
          <a:p>
            <a:fld id="{4DDB3826-0314-483D-A5B2-FED695A8FBAA}" type="slidenum">
              <a:rPr lang="ja-JP" altLang="en-US" smtClean="0"/>
              <a:pPr/>
              <a:t>‹#›</a:t>
            </a:fld>
            <a:endParaRPr lang="ja-JP" altLang="en-US"/>
          </a:p>
        </p:txBody>
      </p:sp>
      <p:sp>
        <p:nvSpPr>
          <p:cNvPr id="3" name="テキスト ボックス 2">
            <a:extLst>
              <a:ext uri="{FF2B5EF4-FFF2-40B4-BE49-F238E27FC236}">
                <a16:creationId xmlns:a16="http://schemas.microsoft.com/office/drawing/2014/main" id="{18D6A5BF-D5E8-FAFD-E9A6-EFE9864A6879}"/>
              </a:ext>
            </a:extLst>
          </p:cNvPr>
          <p:cNvSpPr txBox="1"/>
          <p:nvPr userDrawn="1">
            <p:extLst>
              <p:ext uri="{1162E1C5-73C7-4A58-AE30-91384D911F3F}">
                <p184:classification xmlns:p184="http://schemas.microsoft.com/office/powerpoint/2018/4/main" val="hdr"/>
              </p:ext>
            </p:extLst>
          </p:nvPr>
        </p:nvSpPr>
        <p:spPr>
          <a:xfrm>
            <a:off x="11503025" y="63500"/>
            <a:ext cx="654050" cy="152400"/>
          </a:xfrm>
          <a:prstGeom prst="rect">
            <a:avLst/>
          </a:prstGeom>
        </p:spPr>
        <p:txBody>
          <a:bodyPr horzOverflow="overflow" lIns="0" tIns="0" rIns="0" bIns="0">
            <a:spAutoFit/>
          </a:bodyPr>
          <a:lstStyle/>
          <a:p>
            <a:pPr algn="l"/>
            <a:r>
              <a:rPr lang="ja-JP" altLang="en-US" sz="10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2880681265"/>
      </p:ext>
    </p:extLst>
  </p:cSld>
  <p:clrMap bg1="lt1" tx1="dk1" bg2="lt2" tx2="dk2" accent1="accent1" accent2="accent2" accent3="accent3" accent4="accent4" accent5="accent5" accent6="accent6" hlink="hlink" folHlink="folHlink"/>
  <p:sldLayoutIdLst>
    <p:sldLayoutId id="2147484628" r:id="rId1"/>
    <p:sldLayoutId id="2147484634" r:id="rId2"/>
    <p:sldLayoutId id="2147484625" r:id="rId3"/>
    <p:sldLayoutId id="2147484629" r:id="rId4"/>
    <p:sldLayoutId id="2147484622" r:id="rId5"/>
    <p:sldLayoutId id="2147484632" r:id="rId6"/>
    <p:sldLayoutId id="2147484633" r:id="rId7"/>
    <p:sldLayoutId id="2147484626" r:id="rId8"/>
    <p:sldLayoutId id="2147484627" r:id="rId9"/>
    <p:sldLayoutId id="2147484631" r:id="rId10"/>
    <p:sldLayoutId id="2147484624" r:id="rId11"/>
    <p:sldLayoutId id="2147484630" r:id="rId12"/>
  </p:sldLayoutIdLst>
  <p:hf hdr="0" dt="0"/>
  <p:txStyles>
    <p:titleStyle>
      <a:lvl1pPr algn="l" defTabSz="914400" rtl="0" eaLnBrk="1" latinLnBrk="0" hangingPunct="1">
        <a:lnSpc>
          <a:spcPct val="90000"/>
        </a:lnSpc>
        <a:spcBef>
          <a:spcPct val="0"/>
        </a:spcBef>
        <a:buNone/>
        <a:defRPr kumimoji="1" sz="4200" b="1" kern="1200">
          <a:solidFill>
            <a:schemeClr val="tx1"/>
          </a:solidFill>
          <a:latin typeface="GT America Y Compressed Bold" panose="00000808000000000000" pitchFamily="50" charset="0"/>
          <a:ea typeface="+mj-ea"/>
          <a:cs typeface="+mj-cs"/>
        </a:defRPr>
      </a:lvl1pPr>
    </p:titleStyle>
    <p:bodyStyle>
      <a:lvl1pPr marL="0" marR="0" indent="0" algn="l" defTabSz="914377" rtl="0" eaLnBrk="1" fontAlgn="auto" latinLnBrk="0" hangingPunct="1">
        <a:lnSpc>
          <a:spcPct val="110000"/>
        </a:lnSpc>
        <a:spcBef>
          <a:spcPts val="0"/>
        </a:spcBef>
        <a:spcAft>
          <a:spcPts val="0"/>
        </a:spcAft>
        <a:buClrTx/>
        <a:buSzTx/>
        <a:buFont typeface="+mj-lt"/>
        <a:buNone/>
        <a:tabLst/>
        <a:defRPr kumimoji="1" sz="2200" kern="1200">
          <a:solidFill>
            <a:schemeClr val="tx1"/>
          </a:solidFill>
          <a:latin typeface="GT America Y" panose="000005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GT America Y" panose="000005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 name="フッター プレースホルダー 19">
            <a:extLst>
              <a:ext uri="{FF2B5EF4-FFF2-40B4-BE49-F238E27FC236}">
                <a16:creationId xmlns:a16="http://schemas.microsoft.com/office/drawing/2014/main" id="{9CC885DF-7D10-4922-898C-7F898B440544}"/>
              </a:ext>
            </a:extLst>
          </p:cNvPr>
          <p:cNvSpPr>
            <a:spLocks noGrp="1"/>
          </p:cNvSpPr>
          <p:nvPr>
            <p:ph type="ftr" sz="quarter" idx="3"/>
          </p:nvPr>
        </p:nvSpPr>
        <p:spPr>
          <a:xfrm>
            <a:off x="8372722" y="6356075"/>
            <a:ext cx="3614077" cy="365125"/>
          </a:xfrm>
          <a:prstGeom prst="rect">
            <a:avLst/>
          </a:prstGeom>
        </p:spPr>
        <p:txBody>
          <a:bodyPr vert="horz" lIns="91440" tIns="45720" rIns="91440" bIns="45720" rtlCol="0" anchor="ctr"/>
          <a:lstStyle>
            <a:lvl1pPr algn="r">
              <a:defRPr sz="1800">
                <a:solidFill>
                  <a:schemeClr val="tx1">
                    <a:tint val="75000"/>
                  </a:schemeClr>
                </a:solidFill>
                <a:latin typeface="Arial" panose="020B0604020202020204" pitchFamily="34" charset="0"/>
                <a:cs typeface="Arial" panose="020B0604020202020204" pitchFamily="34" charset="0"/>
              </a:defRPr>
            </a:lvl1pPr>
          </a:lstStyle>
          <a:p>
            <a:r>
              <a:rPr lang="en-US" altLang="ja-JP"/>
              <a:t>Confidential</a:t>
            </a:r>
            <a:endParaRPr lang="ja-JP" altLang="en-US" dirty="0"/>
          </a:p>
        </p:txBody>
      </p:sp>
      <p:sp>
        <p:nvSpPr>
          <p:cNvPr id="21" name="スライド番号プレースホルダー 20">
            <a:extLst>
              <a:ext uri="{FF2B5EF4-FFF2-40B4-BE49-F238E27FC236}">
                <a16:creationId xmlns:a16="http://schemas.microsoft.com/office/drawing/2014/main" id="{F4071F6A-2423-4256-8532-2B28D0070DCB}"/>
              </a:ext>
            </a:extLst>
          </p:cNvPr>
          <p:cNvSpPr>
            <a:spLocks noGrp="1"/>
          </p:cNvSpPr>
          <p:nvPr>
            <p:ph type="sldNum" sz="quarter" idx="4"/>
          </p:nvPr>
        </p:nvSpPr>
        <p:spPr>
          <a:xfrm>
            <a:off x="4721462" y="6351868"/>
            <a:ext cx="2743200" cy="365125"/>
          </a:xfrm>
          <a:prstGeom prst="rect">
            <a:avLst/>
          </a:prstGeom>
        </p:spPr>
        <p:txBody>
          <a:bodyPr vert="horz" lIns="91440" tIns="45720" rIns="91440" bIns="45720" rtlCol="0" anchor="ctr"/>
          <a:lstStyle>
            <a:lvl1pPr algn="ctr">
              <a:defRPr sz="1800">
                <a:solidFill>
                  <a:schemeClr val="tx1">
                    <a:tint val="75000"/>
                  </a:schemeClr>
                </a:solidFill>
                <a:latin typeface="Arial" panose="020B0604020202020204" pitchFamily="34" charset="0"/>
                <a:cs typeface="Arial" panose="020B0604020202020204" pitchFamily="34" charset="0"/>
              </a:defRPr>
            </a:lvl1pPr>
          </a:lstStyle>
          <a:p>
            <a:fld id="{4DDB3826-0314-483D-A5B2-FED695A8FBAA}" type="slidenum">
              <a:rPr lang="ja-JP" altLang="en-US" smtClean="0"/>
              <a:pPr/>
              <a:t>‹#›</a:t>
            </a:fld>
            <a:endParaRPr lang="ja-JP" altLang="en-US"/>
          </a:p>
        </p:txBody>
      </p:sp>
      <p:sp>
        <p:nvSpPr>
          <p:cNvPr id="3" name="テキスト ボックス 2">
            <a:extLst>
              <a:ext uri="{FF2B5EF4-FFF2-40B4-BE49-F238E27FC236}">
                <a16:creationId xmlns:a16="http://schemas.microsoft.com/office/drawing/2014/main" id="{E4DAD7DE-1D4E-4F6A-9299-773D46BE5B24}"/>
              </a:ext>
            </a:extLst>
          </p:cNvPr>
          <p:cNvSpPr txBox="1"/>
          <p:nvPr userDrawn="1">
            <p:extLst>
              <p:ext uri="{1162E1C5-73C7-4A58-AE30-91384D911F3F}">
                <p184:classification xmlns:p184="http://schemas.microsoft.com/office/powerpoint/2018/4/main" val="hdr"/>
              </p:ext>
            </p:extLst>
          </p:nvPr>
        </p:nvSpPr>
        <p:spPr>
          <a:xfrm>
            <a:off x="11503025" y="63500"/>
            <a:ext cx="654050" cy="152400"/>
          </a:xfrm>
          <a:prstGeom prst="rect">
            <a:avLst/>
          </a:prstGeom>
        </p:spPr>
        <p:txBody>
          <a:bodyPr horzOverflow="overflow" lIns="0" tIns="0" rIns="0" bIns="0">
            <a:spAutoFit/>
          </a:bodyPr>
          <a:lstStyle/>
          <a:p>
            <a:pPr algn="l"/>
            <a:r>
              <a:rPr lang="ja-JP" altLang="en-US" sz="1000">
                <a:solidFill>
                  <a:srgbClr val="000000"/>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1778993557"/>
      </p:ext>
    </p:extLst>
  </p:cSld>
  <p:clrMap bg1="lt1" tx1="dk1" bg2="lt2" tx2="dk2" accent1="accent1" accent2="accent2" accent3="accent3" accent4="accent4" accent5="accent5" accent6="accent6" hlink="hlink" folHlink="folHlink"/>
  <p:sldLayoutIdLst>
    <p:sldLayoutId id="2147484636" r:id="rId1"/>
    <p:sldLayoutId id="2147484637" r:id="rId2"/>
    <p:sldLayoutId id="2147484638" r:id="rId3"/>
    <p:sldLayoutId id="2147484639" r:id="rId4"/>
    <p:sldLayoutId id="2147484640" r:id="rId5"/>
    <p:sldLayoutId id="2147484641" r:id="rId6"/>
    <p:sldLayoutId id="2147484642" r:id="rId7"/>
    <p:sldLayoutId id="2147484643" r:id="rId8"/>
    <p:sldLayoutId id="2147484644" r:id="rId9"/>
    <p:sldLayoutId id="2147484645" r:id="rId10"/>
    <p:sldLayoutId id="2147484646" r:id="rId11"/>
    <p:sldLayoutId id="2147484647" r:id="rId12"/>
  </p:sldLayoutIdLst>
  <p:hf hdr="0" dt="0"/>
  <p:txStyles>
    <p:titleStyle>
      <a:lvl1pPr algn="l" defTabSz="914400" rtl="0" eaLnBrk="1" latinLnBrk="0" hangingPunct="1">
        <a:lnSpc>
          <a:spcPct val="90000"/>
        </a:lnSpc>
        <a:spcBef>
          <a:spcPct val="0"/>
        </a:spcBef>
        <a:buNone/>
        <a:defRPr kumimoji="1" sz="4200" b="1" kern="1200">
          <a:solidFill>
            <a:schemeClr val="tx1"/>
          </a:solidFill>
          <a:latin typeface="GT America Y Compressed Bold" panose="00000808000000000000" pitchFamily="50" charset="0"/>
          <a:ea typeface="+mj-ea"/>
          <a:cs typeface="+mj-cs"/>
        </a:defRPr>
      </a:lvl1pPr>
    </p:titleStyle>
    <p:bodyStyle>
      <a:lvl1pPr marL="0" marR="0" indent="0" algn="l" defTabSz="914377" rtl="0" eaLnBrk="1" fontAlgn="auto" latinLnBrk="0" hangingPunct="1">
        <a:lnSpc>
          <a:spcPct val="110000"/>
        </a:lnSpc>
        <a:spcBef>
          <a:spcPts val="0"/>
        </a:spcBef>
        <a:spcAft>
          <a:spcPts val="0"/>
        </a:spcAft>
        <a:buClrTx/>
        <a:buSzTx/>
        <a:buFont typeface="+mj-lt"/>
        <a:buNone/>
        <a:tabLst/>
        <a:defRPr kumimoji="1" sz="2200" kern="1200">
          <a:solidFill>
            <a:schemeClr val="tx1"/>
          </a:solidFill>
          <a:latin typeface="GT America Y" panose="00000500000000000000" pitchFamily="50"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GT America Y" panose="00000500000000000000" pitchFamily="50"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 Target="slide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 Id="rId4" Type="http://schemas.openxmlformats.org/officeDocument/2006/relationships/hyperlink" Target="https://transit.yahoo.co.jp/search"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14.xml"/><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6.png"/><Relationship Id="rId7" Type="http://schemas.openxmlformats.org/officeDocument/2006/relationships/slide" Target="slide15.xm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microsoft.com/office/2007/relationships/hdphoto" Target="../media/hdphoto1.wdp"/><Relationship Id="rId5" Type="http://schemas.openxmlformats.org/officeDocument/2006/relationships/image" Target="../media/image29.png"/><Relationship Id="rId4" Type="http://schemas.openxmlformats.org/officeDocument/2006/relationships/slide" Target="slide14.xml"/><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7A553437-3520-C1FF-60BA-9768BC6552A0}"/>
              </a:ext>
            </a:extLst>
          </p:cNvPr>
          <p:cNvSpPr>
            <a:spLocks noGrp="1"/>
          </p:cNvSpPr>
          <p:nvPr>
            <p:ph type="ftr" sz="quarter" idx="10"/>
          </p:nvPr>
        </p:nvSpPr>
        <p:spPr/>
        <p:txBody>
          <a:bodyPr/>
          <a:lstStyle/>
          <a:p>
            <a:r>
              <a:rPr lang="en-US" altLang="ja-JP"/>
              <a:t>Confidential</a:t>
            </a:r>
            <a:endParaRPr lang="ja-JP" altLang="en-US" dirty="0"/>
          </a:p>
        </p:txBody>
      </p:sp>
      <p:sp>
        <p:nvSpPr>
          <p:cNvPr id="3" name="テキスト プレースホルダー 2">
            <a:extLst>
              <a:ext uri="{FF2B5EF4-FFF2-40B4-BE49-F238E27FC236}">
                <a16:creationId xmlns:a16="http://schemas.microsoft.com/office/drawing/2014/main" id="{03E72EB8-9B75-0C22-8B17-DFAAE66E891F}"/>
              </a:ext>
            </a:extLst>
          </p:cNvPr>
          <p:cNvSpPr>
            <a:spLocks noGrp="1"/>
          </p:cNvSpPr>
          <p:nvPr>
            <p:ph type="body" sz="quarter" idx="15"/>
          </p:nvPr>
        </p:nvSpPr>
        <p:spPr>
          <a:xfrm>
            <a:off x="6328786" y="3915916"/>
            <a:ext cx="5413634" cy="2560830"/>
          </a:xfrm>
        </p:spPr>
        <p:txBody>
          <a:bodyPr/>
          <a:lstStyle/>
          <a:p>
            <a:r>
              <a:rPr kumimoji="1" lang="en-US" altLang="ja-JP" sz="3600" b="0" dirty="0">
                <a:latin typeface="+mn-ea"/>
              </a:rPr>
              <a:t>RPA</a:t>
            </a:r>
            <a:r>
              <a:rPr kumimoji="1" lang="ja-JP" altLang="en-US" sz="3600" b="0" dirty="0">
                <a:latin typeface="+mn-ea"/>
              </a:rPr>
              <a:t>チーム</a:t>
            </a:r>
            <a:endParaRPr kumimoji="1" lang="en-US" altLang="ja-JP" sz="3600" b="0" dirty="0">
              <a:latin typeface="+mn-ea"/>
            </a:endParaRPr>
          </a:p>
          <a:p>
            <a:r>
              <a:rPr lang="ja-JP" altLang="en-US" sz="3600" b="0" dirty="0">
                <a:latin typeface="+mn-ea"/>
              </a:rPr>
              <a:t>氏名：</a:t>
            </a:r>
            <a:r>
              <a:rPr kumimoji="1" lang="ja-JP" altLang="en-US" sz="3600" b="0" dirty="0">
                <a:latin typeface="+mn-ea"/>
              </a:rPr>
              <a:t>グエン　バン　ス</a:t>
            </a:r>
            <a:endParaRPr kumimoji="1" lang="en-US" altLang="ja-JP" sz="3600" b="0" dirty="0">
              <a:latin typeface="+mn-ea"/>
            </a:endParaRPr>
          </a:p>
          <a:p>
            <a:r>
              <a:rPr kumimoji="1" lang="ja-JP" altLang="en-US" sz="3600" b="0" dirty="0">
                <a:latin typeface="+mn-ea"/>
              </a:rPr>
              <a:t>指導担当者：安藤　裕一</a:t>
            </a:r>
            <a:endParaRPr kumimoji="1" lang="en-US" altLang="ja-JP" sz="3600" b="0" dirty="0">
              <a:latin typeface="+mn-ea"/>
            </a:endParaRPr>
          </a:p>
          <a:p>
            <a:r>
              <a:rPr lang="en-US" altLang="ja-JP" sz="3600" b="0" dirty="0">
                <a:latin typeface="+mn-ea"/>
              </a:rPr>
              <a:t>			</a:t>
            </a:r>
            <a:r>
              <a:rPr kumimoji="1" lang="ja-JP" altLang="en-US" sz="3600" b="0" dirty="0">
                <a:latin typeface="+mn-ea"/>
              </a:rPr>
              <a:t>田中　克樹</a:t>
            </a:r>
          </a:p>
          <a:p>
            <a:endParaRPr kumimoji="1" lang="ja-JP" altLang="en-US" sz="3600" b="0" dirty="0">
              <a:latin typeface="+mn-ea"/>
            </a:endParaRPr>
          </a:p>
        </p:txBody>
      </p:sp>
      <p:sp>
        <p:nvSpPr>
          <p:cNvPr id="4" name="タイトル 3">
            <a:extLst>
              <a:ext uri="{FF2B5EF4-FFF2-40B4-BE49-F238E27FC236}">
                <a16:creationId xmlns:a16="http://schemas.microsoft.com/office/drawing/2014/main" id="{57743E1F-E86A-E712-B28D-2964D1980247}"/>
              </a:ext>
            </a:extLst>
          </p:cNvPr>
          <p:cNvSpPr>
            <a:spLocks noGrp="1"/>
          </p:cNvSpPr>
          <p:nvPr>
            <p:ph type="ctrTitle"/>
          </p:nvPr>
        </p:nvSpPr>
        <p:spPr>
          <a:xfrm>
            <a:off x="1868214" y="613702"/>
            <a:ext cx="10323786" cy="2589130"/>
          </a:xfrm>
        </p:spPr>
        <p:txBody>
          <a:bodyPr/>
          <a:lstStyle/>
          <a:p>
            <a:pPr algn="ctr"/>
            <a:r>
              <a:rPr lang="en-US" altLang="ja-JP" sz="4800" dirty="0"/>
              <a:t>YCS ICT</a:t>
            </a:r>
            <a:r>
              <a:rPr lang="ja-JP" altLang="en-US" sz="4800" dirty="0"/>
              <a:t>事業部 インターンシップ​</a:t>
            </a:r>
            <a:br>
              <a:rPr lang="ja-JP" altLang="en-US" sz="4800" dirty="0"/>
            </a:br>
            <a:r>
              <a:rPr lang="ja-JP" altLang="en-US" sz="4800" dirty="0"/>
              <a:t>成果発表</a:t>
            </a:r>
            <a:endParaRPr kumimoji="1" lang="ja-JP" altLang="en-US" sz="4800" dirty="0"/>
          </a:p>
        </p:txBody>
      </p:sp>
      <p:sp>
        <p:nvSpPr>
          <p:cNvPr id="6" name="テキスト プレースホルダー 5">
            <a:extLst>
              <a:ext uri="{FF2B5EF4-FFF2-40B4-BE49-F238E27FC236}">
                <a16:creationId xmlns:a16="http://schemas.microsoft.com/office/drawing/2014/main" id="{8D5B4E68-C359-B026-0508-A0F9FCC2B0FF}"/>
              </a:ext>
            </a:extLst>
          </p:cNvPr>
          <p:cNvSpPr>
            <a:spLocks noGrp="1"/>
          </p:cNvSpPr>
          <p:nvPr>
            <p:ph type="body" sz="quarter" idx="16"/>
          </p:nvPr>
        </p:nvSpPr>
        <p:spPr>
          <a:xfrm>
            <a:off x="0" y="5013633"/>
            <a:ext cx="1948602" cy="337447"/>
          </a:xfrm>
        </p:spPr>
        <p:txBody>
          <a:bodyPr/>
          <a:lstStyle/>
          <a:p>
            <a:r>
              <a:rPr lang="en-US" altLang="ja-JP" sz="2000" dirty="0"/>
              <a:t>ICT</a:t>
            </a:r>
            <a:r>
              <a:rPr kumimoji="1" lang="ja-JP" altLang="en-US" dirty="0"/>
              <a:t>事業部インターン</a:t>
            </a:r>
          </a:p>
        </p:txBody>
      </p:sp>
      <p:sp>
        <p:nvSpPr>
          <p:cNvPr id="7" name="テキスト プレースホルダー 6">
            <a:extLst>
              <a:ext uri="{FF2B5EF4-FFF2-40B4-BE49-F238E27FC236}">
                <a16:creationId xmlns:a16="http://schemas.microsoft.com/office/drawing/2014/main" id="{2D87F946-9C0C-9332-160F-1C583E0A2399}"/>
              </a:ext>
            </a:extLst>
          </p:cNvPr>
          <p:cNvSpPr>
            <a:spLocks noGrp="1"/>
          </p:cNvSpPr>
          <p:nvPr>
            <p:ph type="body" sz="quarter" idx="17"/>
          </p:nvPr>
        </p:nvSpPr>
        <p:spPr/>
        <p:txBody>
          <a:bodyPr/>
          <a:lstStyle/>
          <a:p>
            <a:r>
              <a:rPr kumimoji="1" lang="en-US" altLang="ja-JP" dirty="0"/>
              <a:t>NGUYEN VAN SU</a:t>
            </a:r>
            <a:endParaRPr kumimoji="1" lang="ja-JP" altLang="en-US" dirty="0"/>
          </a:p>
        </p:txBody>
      </p:sp>
      <p:sp>
        <p:nvSpPr>
          <p:cNvPr id="8" name="テキスト プレースホルダー 7">
            <a:extLst>
              <a:ext uri="{FF2B5EF4-FFF2-40B4-BE49-F238E27FC236}">
                <a16:creationId xmlns:a16="http://schemas.microsoft.com/office/drawing/2014/main" id="{5BB71759-958E-EDAE-8138-4FFA14C395FE}"/>
              </a:ext>
            </a:extLst>
          </p:cNvPr>
          <p:cNvSpPr>
            <a:spLocks noGrp="1"/>
          </p:cNvSpPr>
          <p:nvPr>
            <p:ph type="body" sz="quarter" idx="18"/>
          </p:nvPr>
        </p:nvSpPr>
        <p:spPr/>
        <p:txBody>
          <a:bodyPr/>
          <a:lstStyle/>
          <a:p>
            <a:r>
              <a:rPr kumimoji="1" lang="en-US" altLang="ja-JP" dirty="0"/>
              <a:t>2024.9.</a:t>
            </a:r>
            <a:r>
              <a:rPr lang="en-US" altLang="ja-JP" dirty="0"/>
              <a:t>20</a:t>
            </a:r>
            <a:r>
              <a:rPr kumimoji="1" lang="ja-JP" altLang="en-US" dirty="0"/>
              <a:t>（金）</a:t>
            </a:r>
          </a:p>
        </p:txBody>
      </p:sp>
      <p:sp>
        <p:nvSpPr>
          <p:cNvPr id="12" name="テキスト ボックス 11">
            <a:extLst>
              <a:ext uri="{FF2B5EF4-FFF2-40B4-BE49-F238E27FC236}">
                <a16:creationId xmlns:a16="http://schemas.microsoft.com/office/drawing/2014/main" id="{DA4362F1-8FF8-A1FD-530A-8685664645C6}"/>
              </a:ext>
            </a:extLst>
          </p:cNvPr>
          <p:cNvSpPr txBox="1"/>
          <p:nvPr/>
        </p:nvSpPr>
        <p:spPr>
          <a:xfrm>
            <a:off x="4753180" y="3073092"/>
            <a:ext cx="4553853" cy="461665"/>
          </a:xfrm>
          <a:prstGeom prst="rect">
            <a:avLst/>
          </a:prstGeom>
          <a:noFill/>
        </p:spPr>
        <p:txBody>
          <a:bodyPr wrap="square" rtlCol="0">
            <a:spAutoFit/>
          </a:bodyPr>
          <a:lstStyle/>
          <a:p>
            <a:r>
              <a:rPr kumimoji="1" lang="en-US" altLang="ja-JP" sz="2400" dirty="0"/>
              <a:t>2024</a:t>
            </a:r>
            <a:r>
              <a:rPr kumimoji="1" lang="ja-JP" altLang="en-US" sz="2400" dirty="0"/>
              <a:t>年</a:t>
            </a:r>
            <a:r>
              <a:rPr kumimoji="1" lang="en-US" altLang="ja-JP" sz="2400" dirty="0"/>
              <a:t>9</a:t>
            </a:r>
            <a:r>
              <a:rPr kumimoji="1" lang="ja-JP" altLang="en-US" sz="2400" dirty="0"/>
              <a:t>月</a:t>
            </a:r>
            <a:r>
              <a:rPr kumimoji="1" lang="en-US" altLang="ja-JP" sz="2400" dirty="0"/>
              <a:t>9</a:t>
            </a:r>
            <a:r>
              <a:rPr kumimoji="1" lang="ja-JP" altLang="en-US" sz="2400" dirty="0"/>
              <a:t>日～</a:t>
            </a:r>
            <a:r>
              <a:rPr kumimoji="1" lang="en-US" altLang="ja-JP" sz="2400" dirty="0"/>
              <a:t>2024</a:t>
            </a:r>
            <a:r>
              <a:rPr kumimoji="1" lang="ja-JP" altLang="en-US" sz="2400" dirty="0"/>
              <a:t>年</a:t>
            </a:r>
            <a:r>
              <a:rPr kumimoji="1" lang="en-US" altLang="ja-JP" sz="2400" dirty="0"/>
              <a:t>9</a:t>
            </a:r>
            <a:r>
              <a:rPr kumimoji="1" lang="ja-JP" altLang="en-US" sz="2400" dirty="0"/>
              <a:t>月</a:t>
            </a:r>
            <a:r>
              <a:rPr kumimoji="1" lang="en-US" altLang="ja-JP" sz="2400" dirty="0"/>
              <a:t>20</a:t>
            </a:r>
            <a:r>
              <a:rPr kumimoji="1" lang="ja-JP" altLang="en-US" sz="2400" dirty="0"/>
              <a:t>日</a:t>
            </a:r>
          </a:p>
        </p:txBody>
      </p:sp>
    </p:spTree>
    <p:extLst>
      <p:ext uri="{BB962C8B-B14F-4D97-AF65-F5344CB8AC3E}">
        <p14:creationId xmlns:p14="http://schemas.microsoft.com/office/powerpoint/2010/main" val="1403975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14E41E81-F51F-684C-5EEF-B5F100874F9E}"/>
              </a:ext>
            </a:extLst>
          </p:cNvPr>
          <p:cNvSpPr>
            <a:spLocks noGrp="1"/>
          </p:cNvSpPr>
          <p:nvPr>
            <p:ph type="ftr" sz="quarter" idx="10"/>
          </p:nvPr>
        </p:nvSpPr>
        <p:spPr/>
        <p:txBody>
          <a:bodyPr/>
          <a:lstStyle/>
          <a:p>
            <a:r>
              <a:rPr lang="en-US" altLang="ja-JP"/>
              <a:t>Confidential</a:t>
            </a:r>
            <a:endParaRPr lang="ja-JP" altLang="en-US" dirty="0"/>
          </a:p>
        </p:txBody>
      </p:sp>
      <p:sp>
        <p:nvSpPr>
          <p:cNvPr id="3" name="スライド番号プレースホルダー 2">
            <a:extLst>
              <a:ext uri="{FF2B5EF4-FFF2-40B4-BE49-F238E27FC236}">
                <a16:creationId xmlns:a16="http://schemas.microsoft.com/office/drawing/2014/main" id="{33D406E3-C5AA-B3A3-0226-F2D5B70E3A3B}"/>
              </a:ext>
            </a:extLst>
          </p:cNvPr>
          <p:cNvSpPr>
            <a:spLocks noGrp="1"/>
          </p:cNvSpPr>
          <p:nvPr>
            <p:ph type="sldNum" sz="quarter" idx="11"/>
          </p:nvPr>
        </p:nvSpPr>
        <p:spPr/>
        <p:txBody>
          <a:bodyPr/>
          <a:lstStyle/>
          <a:p>
            <a:fld id="{4DDB3826-0314-483D-A5B2-FED695A8FBAA}" type="slidenum">
              <a:rPr lang="ja-JP" altLang="en-US" smtClean="0"/>
              <a:pPr/>
              <a:t>10</a:t>
            </a:fld>
            <a:endParaRPr lang="ja-JP" altLang="en-US"/>
          </a:p>
        </p:txBody>
      </p:sp>
      <p:sp>
        <p:nvSpPr>
          <p:cNvPr id="4" name="タイトル 3">
            <a:extLst>
              <a:ext uri="{FF2B5EF4-FFF2-40B4-BE49-F238E27FC236}">
                <a16:creationId xmlns:a16="http://schemas.microsoft.com/office/drawing/2014/main" id="{5CC17C14-2D02-1BC7-6FAE-02586C85CF92}"/>
              </a:ext>
            </a:extLst>
          </p:cNvPr>
          <p:cNvSpPr>
            <a:spLocks noGrp="1"/>
          </p:cNvSpPr>
          <p:nvPr>
            <p:ph type="title"/>
          </p:nvPr>
        </p:nvSpPr>
        <p:spPr/>
        <p:txBody>
          <a:bodyPr/>
          <a:lstStyle/>
          <a:p>
            <a:r>
              <a:rPr lang="en-US" altLang="ja-JP" sz="4400" dirty="0"/>
              <a:t>2. </a:t>
            </a:r>
            <a:r>
              <a:rPr lang="ja-JP" altLang="en-US" sz="4400" dirty="0"/>
              <a:t>難しかったこと、悩んだこと</a:t>
            </a:r>
            <a:endParaRPr kumimoji="1" lang="ja-JP" altLang="en-US" sz="4400" dirty="0"/>
          </a:p>
        </p:txBody>
      </p:sp>
      <p:sp>
        <p:nvSpPr>
          <p:cNvPr id="5" name="コンテンツ プレースホルダー 4">
            <a:extLst>
              <a:ext uri="{FF2B5EF4-FFF2-40B4-BE49-F238E27FC236}">
                <a16:creationId xmlns:a16="http://schemas.microsoft.com/office/drawing/2014/main" id="{ADF68A7B-DB6F-5145-4309-343089D732A4}"/>
              </a:ext>
            </a:extLst>
          </p:cNvPr>
          <p:cNvSpPr>
            <a:spLocks noGrp="1"/>
          </p:cNvSpPr>
          <p:nvPr>
            <p:ph idx="12"/>
          </p:nvPr>
        </p:nvSpPr>
        <p:spPr>
          <a:xfrm>
            <a:off x="364149" y="820107"/>
            <a:ext cx="10608652" cy="5405433"/>
          </a:xfrm>
        </p:spPr>
        <p:txBody>
          <a:bodyPr/>
          <a:lstStyle/>
          <a:p>
            <a:pPr marL="457200" indent="-457200">
              <a:buFont typeface="Wingdings" panose="05000000000000000000" pitchFamily="2" charset="2"/>
              <a:buChar char="l"/>
            </a:pPr>
            <a:r>
              <a:rPr lang="ja-JP" altLang="en-US" sz="3200" dirty="0"/>
              <a:t>打刻時間の転記処理を実装するときに、どこから手を付ければよいかわからなくて結構悩んでいた。</a:t>
            </a:r>
            <a:endParaRPr lang="en-US" altLang="ja-JP" sz="3200" dirty="0"/>
          </a:p>
          <a:p>
            <a:pPr marL="457200" indent="-457200">
              <a:buFont typeface="Wingdings" panose="05000000000000000000" pitchFamily="2" charset="2"/>
              <a:buChar char="l"/>
            </a:pPr>
            <a:endParaRPr lang="en-US" altLang="ja-JP" sz="3200" dirty="0"/>
          </a:p>
          <a:p>
            <a:pPr marL="457200" indent="-457200">
              <a:buFont typeface="Wingdings" panose="05000000000000000000" pitchFamily="2" charset="2"/>
              <a:buChar char="l"/>
            </a:pPr>
            <a:r>
              <a:rPr lang="ja-JP" altLang="en-US" sz="3200" dirty="0"/>
              <a:t>そこで指導担当者の方々の詳細な説明やアドバイスをいただいたことで、、全体的なフローチャートを書いて、それを基に進めた。</a:t>
            </a:r>
            <a:endParaRPr lang="en-US" altLang="ja-JP" sz="3200" dirty="0"/>
          </a:p>
          <a:p>
            <a:pPr marL="457200" indent="-457200">
              <a:buFont typeface="Wingdings" panose="05000000000000000000" pitchFamily="2" charset="2"/>
              <a:buChar char="l"/>
            </a:pPr>
            <a:endParaRPr lang="en-US" altLang="ja-JP" sz="3200" dirty="0"/>
          </a:p>
          <a:p>
            <a:pPr marL="457200" indent="-457200">
              <a:buFont typeface="Wingdings" panose="05000000000000000000" pitchFamily="2" charset="2"/>
              <a:buChar char="l"/>
            </a:pPr>
            <a:endParaRPr kumimoji="1" lang="ja-JP" altLang="en-US" sz="3200" dirty="0"/>
          </a:p>
        </p:txBody>
      </p:sp>
    </p:spTree>
    <p:extLst>
      <p:ext uri="{BB962C8B-B14F-4D97-AF65-F5344CB8AC3E}">
        <p14:creationId xmlns:p14="http://schemas.microsoft.com/office/powerpoint/2010/main" val="1116400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9F963EA3-CC66-ED14-F39C-9A6CF3620635}"/>
              </a:ext>
            </a:extLst>
          </p:cNvPr>
          <p:cNvSpPr>
            <a:spLocks noGrp="1"/>
          </p:cNvSpPr>
          <p:nvPr>
            <p:ph type="ftr" sz="quarter" idx="10"/>
          </p:nvPr>
        </p:nvSpPr>
        <p:spPr/>
        <p:txBody>
          <a:bodyPr/>
          <a:lstStyle/>
          <a:p>
            <a:r>
              <a:rPr lang="en-US" altLang="ja-JP"/>
              <a:t>Confidential</a:t>
            </a:r>
            <a:endParaRPr lang="ja-JP" altLang="en-US" dirty="0"/>
          </a:p>
        </p:txBody>
      </p:sp>
      <p:sp>
        <p:nvSpPr>
          <p:cNvPr id="3" name="スライド番号プレースホルダー 2">
            <a:extLst>
              <a:ext uri="{FF2B5EF4-FFF2-40B4-BE49-F238E27FC236}">
                <a16:creationId xmlns:a16="http://schemas.microsoft.com/office/drawing/2014/main" id="{FC95D661-CA24-9C05-786E-175D5C52402E}"/>
              </a:ext>
            </a:extLst>
          </p:cNvPr>
          <p:cNvSpPr>
            <a:spLocks noGrp="1"/>
          </p:cNvSpPr>
          <p:nvPr>
            <p:ph type="sldNum" sz="quarter" idx="11"/>
          </p:nvPr>
        </p:nvSpPr>
        <p:spPr/>
        <p:txBody>
          <a:bodyPr/>
          <a:lstStyle/>
          <a:p>
            <a:fld id="{4DDB3826-0314-483D-A5B2-FED695A8FBAA}" type="slidenum">
              <a:rPr lang="ja-JP" altLang="en-US" smtClean="0"/>
              <a:pPr/>
              <a:t>11</a:t>
            </a:fld>
            <a:endParaRPr lang="ja-JP" altLang="en-US" dirty="0"/>
          </a:p>
        </p:txBody>
      </p:sp>
      <p:sp>
        <p:nvSpPr>
          <p:cNvPr id="4" name="タイトル 3">
            <a:extLst>
              <a:ext uri="{FF2B5EF4-FFF2-40B4-BE49-F238E27FC236}">
                <a16:creationId xmlns:a16="http://schemas.microsoft.com/office/drawing/2014/main" id="{63B219B1-488F-2F3E-5164-91F334B3D3D0}"/>
              </a:ext>
            </a:extLst>
          </p:cNvPr>
          <p:cNvSpPr>
            <a:spLocks noGrp="1"/>
          </p:cNvSpPr>
          <p:nvPr>
            <p:ph type="title"/>
          </p:nvPr>
        </p:nvSpPr>
        <p:spPr/>
        <p:txBody>
          <a:bodyPr/>
          <a:lstStyle/>
          <a:p>
            <a:r>
              <a:rPr kumimoji="1" lang="en-US" altLang="ja-JP" sz="4400" dirty="0"/>
              <a:t>3. </a:t>
            </a:r>
            <a:r>
              <a:rPr kumimoji="1" lang="ja-JP" altLang="en-US" sz="4400" dirty="0"/>
              <a:t>学んだこと</a:t>
            </a:r>
          </a:p>
        </p:txBody>
      </p:sp>
      <p:sp>
        <p:nvSpPr>
          <p:cNvPr id="5" name="コンテンツ プレースホルダー 4">
            <a:extLst>
              <a:ext uri="{FF2B5EF4-FFF2-40B4-BE49-F238E27FC236}">
                <a16:creationId xmlns:a16="http://schemas.microsoft.com/office/drawing/2014/main" id="{8DDF9F52-4AC6-4CFB-604F-B2B9AC7506E6}"/>
              </a:ext>
            </a:extLst>
          </p:cNvPr>
          <p:cNvSpPr>
            <a:spLocks noGrp="1"/>
          </p:cNvSpPr>
          <p:nvPr>
            <p:ph idx="12"/>
          </p:nvPr>
        </p:nvSpPr>
        <p:spPr>
          <a:xfrm>
            <a:off x="433563" y="753252"/>
            <a:ext cx="11057397" cy="5781178"/>
          </a:xfrm>
        </p:spPr>
        <p:txBody>
          <a:bodyPr/>
          <a:lstStyle/>
          <a:p>
            <a:pPr marL="342900" indent="-342900">
              <a:buFont typeface="Wingdings" panose="05000000000000000000" pitchFamily="2" charset="2"/>
              <a:buChar char="l"/>
            </a:pPr>
            <a:r>
              <a:rPr lang="en-US" altLang="ja-JP" sz="2800" b="0" i="0" dirty="0">
                <a:solidFill>
                  <a:srgbClr val="111111"/>
                </a:solidFill>
                <a:effectLst/>
                <a:latin typeface="+mn-ea"/>
                <a:ea typeface="+mn-ea"/>
              </a:rPr>
              <a:t>RPA</a:t>
            </a:r>
            <a:r>
              <a:rPr lang="ja-JP" altLang="en-US" sz="2800" b="0" i="0" dirty="0">
                <a:solidFill>
                  <a:srgbClr val="111111"/>
                </a:solidFill>
                <a:effectLst/>
                <a:latin typeface="+mn-ea"/>
                <a:ea typeface="+mn-ea"/>
              </a:rPr>
              <a:t>の設計・実装を通じて、初期的・具体的な自動化の技術スキルを習得</a:t>
            </a:r>
            <a:r>
              <a:rPr lang="ja-JP" altLang="en-US" sz="2800" dirty="0">
                <a:solidFill>
                  <a:srgbClr val="111111"/>
                </a:solidFill>
                <a:latin typeface="+mn-ea"/>
                <a:ea typeface="+mn-ea"/>
              </a:rPr>
              <a:t>した</a:t>
            </a:r>
            <a:r>
              <a:rPr lang="ja-JP" altLang="en-US" sz="2800" b="0" i="0" dirty="0">
                <a:solidFill>
                  <a:srgbClr val="111111"/>
                </a:solidFill>
                <a:effectLst/>
                <a:latin typeface="+mn-ea"/>
                <a:ea typeface="+mn-ea"/>
              </a:rPr>
              <a:t>。また、職場の環境が体験できた。</a:t>
            </a:r>
            <a:endParaRPr lang="en-US" altLang="ja-JP" sz="2800" dirty="0">
              <a:solidFill>
                <a:srgbClr val="111111"/>
              </a:solidFill>
              <a:latin typeface="+mn-ea"/>
              <a:ea typeface="+mn-ea"/>
            </a:endParaRPr>
          </a:p>
          <a:p>
            <a:endParaRPr lang="ja-JP" altLang="en-US" sz="2800" b="0" i="0" dirty="0">
              <a:solidFill>
                <a:srgbClr val="111111"/>
              </a:solidFill>
              <a:effectLst/>
              <a:latin typeface="+mn-ea"/>
              <a:ea typeface="+mn-ea"/>
            </a:endParaRPr>
          </a:p>
          <a:p>
            <a:pPr marL="342900" indent="-342900">
              <a:buFont typeface="Wingdings" panose="05000000000000000000" pitchFamily="2" charset="2"/>
              <a:buChar char="l"/>
            </a:pPr>
            <a:r>
              <a:rPr lang="ja-JP" altLang="en-US" sz="2800" b="0" i="0" dirty="0">
                <a:solidFill>
                  <a:srgbClr val="111111"/>
                </a:solidFill>
                <a:effectLst/>
                <a:latin typeface="+mn-ea"/>
                <a:ea typeface="+mn-ea"/>
              </a:rPr>
              <a:t>イノベーションロードの見学を経て、ヤマハの歴史やイノベーションへの取り組みを</a:t>
            </a:r>
            <a:r>
              <a:rPr lang="ja-JP" altLang="en-US" sz="2800" dirty="0">
                <a:solidFill>
                  <a:srgbClr val="111111"/>
                </a:solidFill>
                <a:latin typeface="+mn-ea"/>
                <a:ea typeface="+mn-ea"/>
              </a:rPr>
              <a:t>知り</a:t>
            </a:r>
            <a:r>
              <a:rPr lang="ja-JP" altLang="en-US" sz="2800" b="0" i="0" dirty="0">
                <a:solidFill>
                  <a:srgbClr val="111111"/>
                </a:solidFill>
                <a:effectLst/>
                <a:latin typeface="+mn-ea"/>
                <a:ea typeface="+mn-ea"/>
              </a:rPr>
              <a:t>、企業の文化への理解を深めた。</a:t>
            </a:r>
            <a:endParaRPr lang="en-US" altLang="ja-JP" sz="2800" b="0" i="0" dirty="0">
              <a:solidFill>
                <a:srgbClr val="111111"/>
              </a:solidFill>
              <a:effectLst/>
              <a:latin typeface="+mn-ea"/>
              <a:ea typeface="+mn-ea"/>
            </a:endParaRPr>
          </a:p>
          <a:p>
            <a:endParaRPr lang="ja-JP" altLang="en-US" sz="2800" b="0" i="0" dirty="0">
              <a:solidFill>
                <a:srgbClr val="111111"/>
              </a:solidFill>
              <a:effectLst/>
              <a:latin typeface="+mn-ea"/>
              <a:ea typeface="+mn-ea"/>
            </a:endParaRPr>
          </a:p>
          <a:p>
            <a:pPr marL="342900" indent="-342900">
              <a:buFont typeface="Wingdings" panose="05000000000000000000" pitchFamily="2" charset="2"/>
              <a:buChar char="l"/>
            </a:pPr>
            <a:r>
              <a:rPr lang="ja-JP" altLang="en-US" sz="2800" b="0" i="0" dirty="0">
                <a:solidFill>
                  <a:srgbClr val="111111"/>
                </a:solidFill>
                <a:effectLst/>
                <a:latin typeface="+mn-ea"/>
                <a:ea typeface="+mn-ea"/>
              </a:rPr>
              <a:t>振り返り活動を通じて、自分の強みや改善点を見つけ、今後の成長に向けた具体的なアクションプランを立てた。また、振り返り活動の大切さを学んだ。</a:t>
            </a:r>
          </a:p>
          <a:p>
            <a:endParaRPr kumimoji="1" lang="en-US" altLang="ja-JP" sz="2800" dirty="0">
              <a:latin typeface="+mn-ea"/>
              <a:ea typeface="+mn-ea"/>
            </a:endParaRPr>
          </a:p>
          <a:p>
            <a:pPr marL="342900" indent="-342900">
              <a:buFont typeface="Wingdings" panose="05000000000000000000" pitchFamily="2" charset="2"/>
              <a:buChar char="l"/>
            </a:pPr>
            <a:r>
              <a:rPr lang="ja-JP" altLang="en-US" sz="2800" b="0" i="0" dirty="0">
                <a:solidFill>
                  <a:srgbClr val="111111"/>
                </a:solidFill>
                <a:effectLst/>
                <a:latin typeface="+mn-ea"/>
                <a:ea typeface="+mn-ea"/>
              </a:rPr>
              <a:t>先輩社員</a:t>
            </a:r>
            <a:r>
              <a:rPr lang="ja-JP" altLang="en-US" sz="2800" dirty="0">
                <a:solidFill>
                  <a:srgbClr val="111111"/>
                </a:solidFill>
                <a:latin typeface="+mn-ea"/>
                <a:ea typeface="+mn-ea"/>
              </a:rPr>
              <a:t>から</a:t>
            </a:r>
            <a:r>
              <a:rPr lang="ja-JP" altLang="en-US" sz="2800" b="0" i="0" dirty="0">
                <a:solidFill>
                  <a:srgbClr val="111111"/>
                </a:solidFill>
                <a:effectLst/>
                <a:latin typeface="+mn-ea"/>
                <a:ea typeface="+mn-ea"/>
              </a:rPr>
              <a:t>のお話を通じて、キャリアパスや生活、その他諸々について</a:t>
            </a:r>
            <a:r>
              <a:rPr lang="ja-JP" altLang="en-US" sz="2800" b="0" i="0" u="none" strike="noStrike" dirty="0">
                <a:solidFill>
                  <a:srgbClr val="111111"/>
                </a:solidFill>
                <a:effectLst/>
                <a:ea typeface="Meiryo UI" panose="020B0604030504040204" pitchFamily="50" charset="-128"/>
              </a:rPr>
              <a:t>見通しを持てた。</a:t>
            </a:r>
            <a:r>
              <a:rPr lang="ja-JP" altLang="en-US" sz="2800" b="0" i="0" dirty="0">
                <a:solidFill>
                  <a:srgbClr val="000000"/>
                </a:solidFill>
                <a:effectLst/>
                <a:latin typeface="Meiryo UI" panose="020B0604030504040204" pitchFamily="50" charset="-128"/>
                <a:ea typeface="Meiryo UI" panose="020B0604030504040204" pitchFamily="50" charset="-128"/>
              </a:rPr>
              <a:t>​</a:t>
            </a:r>
            <a:endParaRPr kumimoji="1" lang="en-US" altLang="ja-JP" dirty="0"/>
          </a:p>
          <a:p>
            <a:pPr marL="342900" indent="-342900">
              <a:buFont typeface="Wingdings" panose="05000000000000000000" pitchFamily="2" charset="2"/>
              <a:buChar char="l"/>
            </a:pPr>
            <a:endParaRPr kumimoji="1" lang="ja-JP" altLang="en-US" dirty="0"/>
          </a:p>
        </p:txBody>
      </p:sp>
    </p:spTree>
    <p:extLst>
      <p:ext uri="{BB962C8B-B14F-4D97-AF65-F5344CB8AC3E}">
        <p14:creationId xmlns:p14="http://schemas.microsoft.com/office/powerpoint/2010/main" val="1356609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1D0D3350-C459-4358-23C5-CF56C07F1EC3}"/>
              </a:ext>
            </a:extLst>
          </p:cNvPr>
          <p:cNvSpPr>
            <a:spLocks noGrp="1"/>
          </p:cNvSpPr>
          <p:nvPr>
            <p:ph type="ftr" sz="quarter" idx="10"/>
          </p:nvPr>
        </p:nvSpPr>
        <p:spPr/>
        <p:txBody>
          <a:bodyPr/>
          <a:lstStyle/>
          <a:p>
            <a:r>
              <a:rPr lang="en-US" altLang="ja-JP"/>
              <a:t>Confidential</a:t>
            </a:r>
            <a:endParaRPr lang="ja-JP" altLang="en-US" dirty="0"/>
          </a:p>
        </p:txBody>
      </p:sp>
      <p:sp>
        <p:nvSpPr>
          <p:cNvPr id="3" name="スライド番号プレースホルダー 2">
            <a:extLst>
              <a:ext uri="{FF2B5EF4-FFF2-40B4-BE49-F238E27FC236}">
                <a16:creationId xmlns:a16="http://schemas.microsoft.com/office/drawing/2014/main" id="{21DC6AFE-EF58-8969-3602-B34208D9E9C0}"/>
              </a:ext>
            </a:extLst>
          </p:cNvPr>
          <p:cNvSpPr>
            <a:spLocks noGrp="1"/>
          </p:cNvSpPr>
          <p:nvPr>
            <p:ph type="sldNum" sz="quarter" idx="11"/>
          </p:nvPr>
        </p:nvSpPr>
        <p:spPr/>
        <p:txBody>
          <a:bodyPr/>
          <a:lstStyle/>
          <a:p>
            <a:fld id="{4DDB3826-0314-483D-A5B2-FED695A8FBAA}" type="slidenum">
              <a:rPr lang="ja-JP" altLang="en-US" smtClean="0"/>
              <a:pPr/>
              <a:t>12</a:t>
            </a:fld>
            <a:endParaRPr lang="ja-JP" altLang="en-US"/>
          </a:p>
        </p:txBody>
      </p:sp>
      <p:sp>
        <p:nvSpPr>
          <p:cNvPr id="4" name="タイトル 3">
            <a:extLst>
              <a:ext uri="{FF2B5EF4-FFF2-40B4-BE49-F238E27FC236}">
                <a16:creationId xmlns:a16="http://schemas.microsoft.com/office/drawing/2014/main" id="{D1A2E5F0-3B38-02E8-C65A-30381F62D3F3}"/>
              </a:ext>
            </a:extLst>
          </p:cNvPr>
          <p:cNvSpPr>
            <a:spLocks noGrp="1"/>
          </p:cNvSpPr>
          <p:nvPr>
            <p:ph type="title"/>
          </p:nvPr>
        </p:nvSpPr>
        <p:spPr/>
        <p:txBody>
          <a:bodyPr/>
          <a:lstStyle/>
          <a:p>
            <a:r>
              <a:rPr kumimoji="1" lang="en-US" altLang="ja-JP" sz="4400" dirty="0"/>
              <a:t>4. </a:t>
            </a:r>
            <a:r>
              <a:rPr lang="ja-JP" altLang="en-US" sz="4400" dirty="0"/>
              <a:t>最後に</a:t>
            </a:r>
            <a:endParaRPr kumimoji="1" lang="ja-JP" altLang="en-US" sz="4400" dirty="0"/>
          </a:p>
        </p:txBody>
      </p:sp>
      <p:sp>
        <p:nvSpPr>
          <p:cNvPr id="5" name="コンテンツ プレースホルダー 4">
            <a:extLst>
              <a:ext uri="{FF2B5EF4-FFF2-40B4-BE49-F238E27FC236}">
                <a16:creationId xmlns:a16="http://schemas.microsoft.com/office/drawing/2014/main" id="{609AB45C-CB6E-D779-92B2-518820E10AC6}"/>
              </a:ext>
            </a:extLst>
          </p:cNvPr>
          <p:cNvSpPr>
            <a:spLocks noGrp="1"/>
          </p:cNvSpPr>
          <p:nvPr>
            <p:ph idx="12"/>
          </p:nvPr>
        </p:nvSpPr>
        <p:spPr/>
        <p:txBody>
          <a:bodyPr/>
          <a:lstStyle/>
          <a:p>
            <a:pPr marL="342900" indent="-342900">
              <a:buFont typeface="Wingdings" panose="05000000000000000000" pitchFamily="2" charset="2"/>
              <a:buChar char="l"/>
            </a:pPr>
            <a:r>
              <a:rPr lang="ja-JP" altLang="en-US" sz="3200" b="0" i="0" dirty="0">
                <a:solidFill>
                  <a:srgbClr val="111111"/>
                </a:solidFill>
                <a:effectLst/>
                <a:latin typeface="-apple-system"/>
              </a:rPr>
              <a:t>このインターンシップで得た経験と知識を、今後の学校で勉強や将来のキャリアに活かしていきたいと考えている。</a:t>
            </a:r>
            <a:endParaRPr lang="en-US" altLang="ja-JP" sz="3200" b="0" i="0" dirty="0">
              <a:solidFill>
                <a:srgbClr val="111111"/>
              </a:solidFill>
              <a:effectLst/>
              <a:latin typeface="-apple-system"/>
            </a:endParaRPr>
          </a:p>
          <a:p>
            <a:pPr algn="l"/>
            <a:endParaRPr lang="en-US" altLang="ja-JP" sz="3200" b="0" i="0" dirty="0">
              <a:solidFill>
                <a:srgbClr val="111111"/>
              </a:solidFill>
              <a:effectLst/>
              <a:latin typeface="-apple-system"/>
            </a:endParaRPr>
          </a:p>
          <a:p>
            <a:pPr marL="342900" indent="-342900" algn="l">
              <a:buFont typeface="Wingdings" panose="05000000000000000000" pitchFamily="2" charset="2"/>
              <a:buChar char="l"/>
            </a:pPr>
            <a:r>
              <a:rPr lang="ja-JP" altLang="en-US" sz="3200" dirty="0">
                <a:solidFill>
                  <a:srgbClr val="111111"/>
                </a:solidFill>
                <a:latin typeface="-apple-system"/>
              </a:rPr>
              <a:t>また、</a:t>
            </a:r>
            <a:r>
              <a:rPr lang="en-US" altLang="ja-JP" sz="3200" dirty="0">
                <a:solidFill>
                  <a:srgbClr val="111111"/>
                </a:solidFill>
                <a:latin typeface="+mn-ea"/>
                <a:ea typeface="+mn-ea"/>
              </a:rPr>
              <a:t>UiPath</a:t>
            </a:r>
            <a:r>
              <a:rPr lang="ja-JP" altLang="en-US" sz="3200" dirty="0">
                <a:solidFill>
                  <a:srgbClr val="111111"/>
                </a:solidFill>
                <a:latin typeface="-apple-system"/>
              </a:rPr>
              <a:t>ツールをこれからも自分で学習を進め、就活で一つのアピールポイントとしてスキルアップを目指す。</a:t>
            </a:r>
            <a:endParaRPr lang="en-US" altLang="ja-JP" sz="3200" dirty="0">
              <a:solidFill>
                <a:srgbClr val="111111"/>
              </a:solidFill>
              <a:latin typeface="-apple-system"/>
            </a:endParaRPr>
          </a:p>
          <a:p>
            <a:pPr algn="l"/>
            <a:endParaRPr lang="en-US" altLang="ja-JP" sz="3200" b="0" i="0" dirty="0">
              <a:solidFill>
                <a:srgbClr val="111111"/>
              </a:solidFill>
              <a:effectLst/>
              <a:latin typeface="-apple-system"/>
            </a:endParaRPr>
          </a:p>
          <a:p>
            <a:pPr marL="342900" indent="-342900">
              <a:buFont typeface="Wingdings" panose="05000000000000000000" pitchFamily="2" charset="2"/>
              <a:buChar char="l"/>
            </a:pPr>
            <a:r>
              <a:rPr lang="ja-JP" altLang="en-US" sz="3200" b="0" i="0" dirty="0">
                <a:solidFill>
                  <a:srgbClr val="111111"/>
                </a:solidFill>
                <a:effectLst/>
                <a:latin typeface="-apple-system"/>
              </a:rPr>
              <a:t>このような貴重な機会をいただき、本当にありがとうございました。</a:t>
            </a:r>
            <a:endParaRPr lang="en-US" altLang="ja-JP" sz="3200" b="0" i="0" dirty="0">
              <a:solidFill>
                <a:srgbClr val="111111"/>
              </a:solidFill>
              <a:effectLst/>
              <a:latin typeface="-apple-system"/>
            </a:endParaRPr>
          </a:p>
          <a:p>
            <a:pPr marL="342900" indent="-342900" algn="l">
              <a:buFont typeface="Wingdings" panose="05000000000000000000" pitchFamily="2" charset="2"/>
              <a:buChar char="l"/>
            </a:pPr>
            <a:endParaRPr lang="en-US" altLang="ja-JP" sz="3200" b="0" i="0" dirty="0">
              <a:solidFill>
                <a:srgbClr val="111111"/>
              </a:solidFill>
              <a:effectLst/>
              <a:latin typeface="-apple-system"/>
            </a:endParaRPr>
          </a:p>
          <a:p>
            <a:pPr algn="l"/>
            <a:endParaRPr lang="en-US" altLang="ja-JP" b="0" i="0" dirty="0">
              <a:solidFill>
                <a:srgbClr val="111111"/>
              </a:solidFill>
              <a:effectLst/>
              <a:latin typeface="-apple-system"/>
            </a:endParaRPr>
          </a:p>
        </p:txBody>
      </p:sp>
    </p:spTree>
    <p:extLst>
      <p:ext uri="{BB962C8B-B14F-4D97-AF65-F5344CB8AC3E}">
        <p14:creationId xmlns:p14="http://schemas.microsoft.com/office/powerpoint/2010/main" val="117004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5466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EC3C1C44-ED79-D087-2464-3B3CBD3D109D}"/>
              </a:ext>
            </a:extLst>
          </p:cNvPr>
          <p:cNvSpPr>
            <a:spLocks noGrp="1"/>
          </p:cNvSpPr>
          <p:nvPr>
            <p:ph type="ftr" sz="quarter" idx="10"/>
          </p:nvPr>
        </p:nvSpPr>
        <p:spPr/>
        <p:txBody>
          <a:bodyPr/>
          <a:lstStyle/>
          <a:p>
            <a:r>
              <a:rPr lang="en-US" altLang="ja-JP"/>
              <a:t>Confidential</a:t>
            </a:r>
            <a:endParaRPr lang="ja-JP" altLang="en-US" dirty="0"/>
          </a:p>
        </p:txBody>
      </p:sp>
      <p:sp>
        <p:nvSpPr>
          <p:cNvPr id="3" name="スライド番号プレースホルダー 2">
            <a:extLst>
              <a:ext uri="{FF2B5EF4-FFF2-40B4-BE49-F238E27FC236}">
                <a16:creationId xmlns:a16="http://schemas.microsoft.com/office/drawing/2014/main" id="{23B1FC1D-11E3-D8B8-72CB-AD1776FF3FBE}"/>
              </a:ext>
            </a:extLst>
          </p:cNvPr>
          <p:cNvSpPr>
            <a:spLocks noGrp="1"/>
          </p:cNvSpPr>
          <p:nvPr>
            <p:ph type="sldNum" sz="quarter" idx="11"/>
          </p:nvPr>
        </p:nvSpPr>
        <p:spPr/>
        <p:txBody>
          <a:bodyPr/>
          <a:lstStyle/>
          <a:p>
            <a:fld id="{4DDB3826-0314-483D-A5B2-FED695A8FBAA}" type="slidenum">
              <a:rPr lang="ja-JP" altLang="en-US" smtClean="0"/>
              <a:pPr/>
              <a:t>14</a:t>
            </a:fld>
            <a:endParaRPr lang="ja-JP" altLang="en-US"/>
          </a:p>
        </p:txBody>
      </p:sp>
      <p:sp>
        <p:nvSpPr>
          <p:cNvPr id="4" name="タイトル 3">
            <a:extLst>
              <a:ext uri="{FF2B5EF4-FFF2-40B4-BE49-F238E27FC236}">
                <a16:creationId xmlns:a16="http://schemas.microsoft.com/office/drawing/2014/main" id="{28DDCE1D-C29D-35E7-935E-D4B684210AD6}"/>
              </a:ext>
            </a:extLst>
          </p:cNvPr>
          <p:cNvSpPr>
            <a:spLocks noGrp="1"/>
          </p:cNvSpPr>
          <p:nvPr>
            <p:ph type="title"/>
          </p:nvPr>
        </p:nvSpPr>
        <p:spPr/>
        <p:txBody>
          <a:bodyPr/>
          <a:lstStyle/>
          <a:p>
            <a:endParaRPr kumimoji="1" lang="ja-JP" altLang="en-US" dirty="0"/>
          </a:p>
        </p:txBody>
      </p:sp>
      <p:pic>
        <p:nvPicPr>
          <p:cNvPr id="7" name="コンテンツ プレースホルダー 6">
            <a:hlinkClick r:id="rId3" action="ppaction://hlinksldjump"/>
            <a:extLst>
              <a:ext uri="{FF2B5EF4-FFF2-40B4-BE49-F238E27FC236}">
                <a16:creationId xmlns:a16="http://schemas.microsoft.com/office/drawing/2014/main" id="{24AA648D-F406-F5B6-9544-13B2D69EC1DD}"/>
              </a:ext>
            </a:extLst>
          </p:cNvPr>
          <p:cNvPicPr>
            <a:picLocks noGrp="1" noChangeAspect="1"/>
          </p:cNvPicPr>
          <p:nvPr>
            <p:ph idx="12"/>
          </p:nvPr>
        </p:nvPicPr>
        <p:blipFill>
          <a:blip r:embed="rId4"/>
          <a:srcRect l="2950" t="16523" r="1173" b="4142"/>
          <a:stretch/>
        </p:blipFill>
        <p:spPr>
          <a:xfrm>
            <a:off x="1291165" y="924128"/>
            <a:ext cx="9839273" cy="5427740"/>
          </a:xfrm>
        </p:spPr>
      </p:pic>
    </p:spTree>
    <p:extLst>
      <p:ext uri="{BB962C8B-B14F-4D97-AF65-F5344CB8AC3E}">
        <p14:creationId xmlns:p14="http://schemas.microsoft.com/office/powerpoint/2010/main" val="424520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1B215137-4A75-E57A-AB00-6BBB75012501}"/>
              </a:ext>
            </a:extLst>
          </p:cNvPr>
          <p:cNvSpPr>
            <a:spLocks noGrp="1"/>
          </p:cNvSpPr>
          <p:nvPr>
            <p:ph type="ftr" sz="quarter" idx="10"/>
          </p:nvPr>
        </p:nvSpPr>
        <p:spPr/>
        <p:txBody>
          <a:bodyPr/>
          <a:lstStyle/>
          <a:p>
            <a:r>
              <a:rPr lang="en-US" altLang="ja-JP"/>
              <a:t>Confidential</a:t>
            </a:r>
            <a:endParaRPr lang="ja-JP" altLang="en-US" dirty="0"/>
          </a:p>
        </p:txBody>
      </p:sp>
      <p:sp>
        <p:nvSpPr>
          <p:cNvPr id="3" name="スライド番号プレースホルダー 2">
            <a:extLst>
              <a:ext uri="{FF2B5EF4-FFF2-40B4-BE49-F238E27FC236}">
                <a16:creationId xmlns:a16="http://schemas.microsoft.com/office/drawing/2014/main" id="{F256B2E1-927D-1FE4-0163-C77EF8C8DFAF}"/>
              </a:ext>
            </a:extLst>
          </p:cNvPr>
          <p:cNvSpPr>
            <a:spLocks noGrp="1"/>
          </p:cNvSpPr>
          <p:nvPr>
            <p:ph type="sldNum" sz="quarter" idx="11"/>
          </p:nvPr>
        </p:nvSpPr>
        <p:spPr/>
        <p:txBody>
          <a:bodyPr/>
          <a:lstStyle/>
          <a:p>
            <a:fld id="{4DDB3826-0314-483D-A5B2-FED695A8FBAA}" type="slidenum">
              <a:rPr lang="ja-JP" altLang="en-US" smtClean="0"/>
              <a:pPr/>
              <a:t>15</a:t>
            </a:fld>
            <a:endParaRPr lang="ja-JP" altLang="en-US"/>
          </a:p>
        </p:txBody>
      </p:sp>
      <p:sp>
        <p:nvSpPr>
          <p:cNvPr id="4" name="タイトル 3">
            <a:extLst>
              <a:ext uri="{FF2B5EF4-FFF2-40B4-BE49-F238E27FC236}">
                <a16:creationId xmlns:a16="http://schemas.microsoft.com/office/drawing/2014/main" id="{61065C95-8B0A-E35C-8C28-018A7FD6556B}"/>
              </a:ext>
            </a:extLst>
          </p:cNvPr>
          <p:cNvSpPr>
            <a:spLocks noGrp="1"/>
          </p:cNvSpPr>
          <p:nvPr>
            <p:ph type="title"/>
          </p:nvPr>
        </p:nvSpPr>
        <p:spPr/>
        <p:txBody>
          <a:bodyPr/>
          <a:lstStyle/>
          <a:p>
            <a:endParaRPr kumimoji="1" lang="ja-JP" altLang="en-US"/>
          </a:p>
        </p:txBody>
      </p:sp>
      <p:pic>
        <p:nvPicPr>
          <p:cNvPr id="9" name="図 8">
            <a:hlinkClick r:id="rId2" action="ppaction://hlinksldjump"/>
            <a:extLst>
              <a:ext uri="{FF2B5EF4-FFF2-40B4-BE49-F238E27FC236}">
                <a16:creationId xmlns:a16="http://schemas.microsoft.com/office/drawing/2014/main" id="{8A1CB3FF-6D54-926A-76A1-B2A886802C67}"/>
              </a:ext>
            </a:extLst>
          </p:cNvPr>
          <p:cNvPicPr>
            <a:picLocks noChangeAspect="1"/>
          </p:cNvPicPr>
          <p:nvPr/>
        </p:nvPicPr>
        <p:blipFill>
          <a:blip r:embed="rId3"/>
          <a:srcRect l="302" t="20728" r="36325" b="25402"/>
          <a:stretch/>
        </p:blipFill>
        <p:spPr>
          <a:xfrm>
            <a:off x="1245957" y="819054"/>
            <a:ext cx="10085522" cy="5715376"/>
          </a:xfrm>
          <a:prstGeom prst="rect">
            <a:avLst/>
          </a:prstGeom>
        </p:spPr>
      </p:pic>
    </p:spTree>
    <p:extLst>
      <p:ext uri="{BB962C8B-B14F-4D97-AF65-F5344CB8AC3E}">
        <p14:creationId xmlns:p14="http://schemas.microsoft.com/office/powerpoint/2010/main" val="1088869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FC7DD5CF-76E8-F4D7-8C16-ECA845C6CFF8}"/>
              </a:ext>
            </a:extLst>
          </p:cNvPr>
          <p:cNvSpPr>
            <a:spLocks noGrp="1"/>
          </p:cNvSpPr>
          <p:nvPr>
            <p:ph type="ftr" sz="quarter" idx="10"/>
          </p:nvPr>
        </p:nvSpPr>
        <p:spPr/>
        <p:txBody>
          <a:bodyPr/>
          <a:lstStyle/>
          <a:p>
            <a:r>
              <a:rPr lang="en-US" altLang="ja-JP"/>
              <a:t>Confidential</a:t>
            </a:r>
            <a:endParaRPr lang="ja-JP" altLang="en-US" dirty="0"/>
          </a:p>
        </p:txBody>
      </p:sp>
      <p:sp>
        <p:nvSpPr>
          <p:cNvPr id="3" name="スライド番号プレースホルダー 2">
            <a:extLst>
              <a:ext uri="{FF2B5EF4-FFF2-40B4-BE49-F238E27FC236}">
                <a16:creationId xmlns:a16="http://schemas.microsoft.com/office/drawing/2014/main" id="{73F8820D-59FA-9CA3-1C49-9C1AB161EB9A}"/>
              </a:ext>
            </a:extLst>
          </p:cNvPr>
          <p:cNvSpPr>
            <a:spLocks noGrp="1"/>
          </p:cNvSpPr>
          <p:nvPr>
            <p:ph type="sldNum" sz="quarter" idx="11"/>
          </p:nvPr>
        </p:nvSpPr>
        <p:spPr>
          <a:xfrm>
            <a:off x="4724400" y="6351868"/>
            <a:ext cx="2743200" cy="365125"/>
          </a:xfrm>
        </p:spPr>
        <p:txBody>
          <a:bodyPr/>
          <a:lstStyle/>
          <a:p>
            <a:fld id="{4DDB3826-0314-483D-A5B2-FED695A8FBAA}" type="slidenum">
              <a:rPr lang="ja-JP" altLang="en-US" smtClean="0"/>
              <a:pPr/>
              <a:t>2</a:t>
            </a:fld>
            <a:endParaRPr lang="ja-JP" altLang="en-US"/>
          </a:p>
        </p:txBody>
      </p:sp>
      <p:sp>
        <p:nvSpPr>
          <p:cNvPr id="4" name="タイトル 3">
            <a:extLst>
              <a:ext uri="{FF2B5EF4-FFF2-40B4-BE49-F238E27FC236}">
                <a16:creationId xmlns:a16="http://schemas.microsoft.com/office/drawing/2014/main" id="{8DD2ADF3-5777-CFDA-8CEC-5A4D9811E560}"/>
              </a:ext>
            </a:extLst>
          </p:cNvPr>
          <p:cNvSpPr>
            <a:spLocks noGrp="1"/>
          </p:cNvSpPr>
          <p:nvPr>
            <p:ph type="title"/>
          </p:nvPr>
        </p:nvSpPr>
        <p:spPr/>
        <p:txBody>
          <a:bodyPr/>
          <a:lstStyle/>
          <a:p>
            <a:r>
              <a:rPr kumimoji="1" lang="ja-JP" altLang="en-US" sz="4400" dirty="0"/>
              <a:t>目次</a:t>
            </a:r>
          </a:p>
        </p:txBody>
      </p:sp>
      <p:sp>
        <p:nvSpPr>
          <p:cNvPr id="6" name="コンテンツ プレースホルダー 5">
            <a:extLst>
              <a:ext uri="{FF2B5EF4-FFF2-40B4-BE49-F238E27FC236}">
                <a16:creationId xmlns:a16="http://schemas.microsoft.com/office/drawing/2014/main" id="{1333AABB-940A-C431-4FF7-93A7D41C4028}"/>
              </a:ext>
            </a:extLst>
          </p:cNvPr>
          <p:cNvSpPr>
            <a:spLocks noGrp="1"/>
          </p:cNvSpPr>
          <p:nvPr>
            <p:ph idx="12"/>
          </p:nvPr>
        </p:nvSpPr>
        <p:spPr>
          <a:xfrm>
            <a:off x="824172" y="1434772"/>
            <a:ext cx="8919904" cy="4432628"/>
          </a:xfrm>
        </p:spPr>
        <p:txBody>
          <a:bodyPr/>
          <a:lstStyle/>
          <a:p>
            <a:pPr>
              <a:lnSpc>
                <a:spcPct val="200000"/>
              </a:lnSpc>
            </a:pPr>
            <a:r>
              <a:rPr lang="en-US" altLang="ja-JP" sz="3600" dirty="0"/>
              <a:t>1. </a:t>
            </a:r>
            <a:r>
              <a:rPr lang="ja-JP" altLang="en-US" sz="3600" dirty="0"/>
              <a:t>実習内容の概要のその成果</a:t>
            </a:r>
            <a:endParaRPr kumimoji="1" lang="en-US" altLang="ja-JP" sz="3600" dirty="0"/>
          </a:p>
          <a:p>
            <a:pPr>
              <a:lnSpc>
                <a:spcPct val="200000"/>
              </a:lnSpc>
            </a:pPr>
            <a:r>
              <a:rPr lang="en-US" altLang="ja-JP" sz="3600" dirty="0"/>
              <a:t>2.</a:t>
            </a:r>
            <a:r>
              <a:rPr lang="ja-JP" altLang="en-US" sz="3600" dirty="0"/>
              <a:t> 難しかったこと、悩んだこと</a:t>
            </a:r>
            <a:endParaRPr lang="en-US" altLang="ja-JP" sz="3600" dirty="0"/>
          </a:p>
          <a:p>
            <a:pPr>
              <a:lnSpc>
                <a:spcPct val="200000"/>
              </a:lnSpc>
            </a:pPr>
            <a:r>
              <a:rPr lang="en-US" altLang="ja-JP" sz="3600" dirty="0"/>
              <a:t>3. </a:t>
            </a:r>
            <a:r>
              <a:rPr lang="ja-JP" altLang="en-US" sz="3600" dirty="0"/>
              <a:t>自分が学んだこと</a:t>
            </a:r>
            <a:endParaRPr lang="en-US" altLang="ja-JP" sz="3600" dirty="0"/>
          </a:p>
          <a:p>
            <a:pPr>
              <a:lnSpc>
                <a:spcPct val="200000"/>
              </a:lnSpc>
            </a:pPr>
            <a:r>
              <a:rPr lang="en-US" altLang="ja-JP" sz="3600" dirty="0"/>
              <a:t>4. </a:t>
            </a:r>
            <a:r>
              <a:rPr lang="ja-JP" altLang="en-US" sz="3600" dirty="0"/>
              <a:t>最後に</a:t>
            </a:r>
            <a:endParaRPr kumimoji="1" lang="en-US" altLang="ja-JP" sz="3600" dirty="0"/>
          </a:p>
          <a:p>
            <a:endParaRPr kumimoji="1" lang="en-US" altLang="ja-JP" sz="2400" dirty="0"/>
          </a:p>
        </p:txBody>
      </p:sp>
    </p:spTree>
    <p:extLst>
      <p:ext uri="{BB962C8B-B14F-4D97-AF65-F5344CB8AC3E}">
        <p14:creationId xmlns:p14="http://schemas.microsoft.com/office/powerpoint/2010/main" val="2619528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44B8F822-52FF-1BCC-DAE8-8F37E494C25A}"/>
              </a:ext>
            </a:extLst>
          </p:cNvPr>
          <p:cNvSpPr>
            <a:spLocks noGrp="1"/>
          </p:cNvSpPr>
          <p:nvPr>
            <p:ph type="ftr" sz="quarter" idx="10"/>
          </p:nvPr>
        </p:nvSpPr>
        <p:spPr/>
        <p:txBody>
          <a:bodyPr/>
          <a:lstStyle/>
          <a:p>
            <a:r>
              <a:rPr lang="en-US" altLang="ja-JP"/>
              <a:t>Confidential</a:t>
            </a:r>
            <a:endParaRPr lang="ja-JP" altLang="en-US" dirty="0"/>
          </a:p>
        </p:txBody>
      </p:sp>
      <p:sp>
        <p:nvSpPr>
          <p:cNvPr id="3" name="スライド番号プレースホルダー 2">
            <a:extLst>
              <a:ext uri="{FF2B5EF4-FFF2-40B4-BE49-F238E27FC236}">
                <a16:creationId xmlns:a16="http://schemas.microsoft.com/office/drawing/2014/main" id="{5E01B283-2EA0-3ED6-A7FD-8E02DB77CEF9}"/>
              </a:ext>
            </a:extLst>
          </p:cNvPr>
          <p:cNvSpPr>
            <a:spLocks noGrp="1"/>
          </p:cNvSpPr>
          <p:nvPr>
            <p:ph type="sldNum" sz="quarter" idx="11"/>
          </p:nvPr>
        </p:nvSpPr>
        <p:spPr/>
        <p:txBody>
          <a:bodyPr/>
          <a:lstStyle/>
          <a:p>
            <a:fld id="{4DDB3826-0314-483D-A5B2-FED695A8FBAA}" type="slidenum">
              <a:rPr lang="ja-JP" altLang="en-US" smtClean="0"/>
              <a:pPr/>
              <a:t>3</a:t>
            </a:fld>
            <a:endParaRPr lang="ja-JP" altLang="en-US"/>
          </a:p>
        </p:txBody>
      </p:sp>
      <p:sp>
        <p:nvSpPr>
          <p:cNvPr id="4" name="タイトル 3">
            <a:extLst>
              <a:ext uri="{FF2B5EF4-FFF2-40B4-BE49-F238E27FC236}">
                <a16:creationId xmlns:a16="http://schemas.microsoft.com/office/drawing/2014/main" id="{D77CC627-836E-D218-E139-19E45CF98CB6}"/>
              </a:ext>
            </a:extLst>
          </p:cNvPr>
          <p:cNvSpPr>
            <a:spLocks noGrp="1"/>
          </p:cNvSpPr>
          <p:nvPr>
            <p:ph type="title"/>
          </p:nvPr>
        </p:nvSpPr>
        <p:spPr/>
        <p:txBody>
          <a:bodyPr/>
          <a:lstStyle/>
          <a:p>
            <a:r>
              <a:rPr kumimoji="1" lang="en-US" altLang="ja-JP" sz="4400" dirty="0"/>
              <a:t>1. </a:t>
            </a:r>
            <a:r>
              <a:rPr kumimoji="1" lang="ja-JP" altLang="en-US" sz="4400" dirty="0"/>
              <a:t>実習内容の概要とその成果</a:t>
            </a:r>
          </a:p>
        </p:txBody>
      </p:sp>
      <p:sp>
        <p:nvSpPr>
          <p:cNvPr id="7" name="Rectangle 1">
            <a:extLst>
              <a:ext uri="{FF2B5EF4-FFF2-40B4-BE49-F238E27FC236}">
                <a16:creationId xmlns:a16="http://schemas.microsoft.com/office/drawing/2014/main" id="{A41B3858-ACE8-CF85-6FE4-B48DDF05F5F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a:ln>
                  <a:noFill/>
                </a:ln>
                <a:solidFill>
                  <a:srgbClr val="000000"/>
                </a:solidFill>
                <a:effectLst/>
                <a:latin typeface="メイリオ" panose="020B0604030504040204" pitchFamily="50" charset="-128"/>
                <a:ea typeface="メイリオ" panose="020B0604030504040204" pitchFamily="50" charset="-128"/>
              </a:rPr>
              <a:t> </a:t>
            </a:r>
            <a:endParaRPr kumimoji="0" lang="ja-JP" altLang="ja-JP"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9" name="コンテンツ プレースホルダー 8">
            <a:extLst>
              <a:ext uri="{FF2B5EF4-FFF2-40B4-BE49-F238E27FC236}">
                <a16:creationId xmlns:a16="http://schemas.microsoft.com/office/drawing/2014/main" id="{617C6F64-9D94-F868-D948-2775A8B74037}"/>
              </a:ext>
            </a:extLst>
          </p:cNvPr>
          <p:cNvSpPr>
            <a:spLocks noGrp="1"/>
          </p:cNvSpPr>
          <p:nvPr>
            <p:ph idx="12"/>
          </p:nvPr>
        </p:nvSpPr>
        <p:spPr>
          <a:xfrm>
            <a:off x="362045" y="1159065"/>
            <a:ext cx="11624754" cy="4902775"/>
          </a:xfrm>
        </p:spPr>
        <p:txBody>
          <a:bodyPr/>
          <a:lstStyle/>
          <a:p>
            <a:pPr>
              <a:lnSpc>
                <a:spcPct val="150000"/>
              </a:lnSpc>
            </a:pPr>
            <a:r>
              <a:rPr lang="en-US" altLang="ja-JP" sz="3200" dirty="0"/>
              <a:t>RPA</a:t>
            </a:r>
            <a:r>
              <a:rPr lang="ja-JP" altLang="en-US" sz="3200" dirty="0"/>
              <a:t>設計・実装の業務体験</a:t>
            </a:r>
            <a:endParaRPr lang="en-US" altLang="ja-JP" sz="3200" dirty="0"/>
          </a:p>
          <a:p>
            <a:pPr>
              <a:lnSpc>
                <a:spcPct val="150000"/>
              </a:lnSpc>
            </a:pPr>
            <a:r>
              <a:rPr lang="en-US" altLang="ja-JP" sz="3200" dirty="0"/>
              <a:t>UiPath</a:t>
            </a:r>
            <a:r>
              <a:rPr lang="ja-JP" altLang="en-US" sz="3200" dirty="0"/>
              <a:t>を使用し、自動化を進める</a:t>
            </a:r>
            <a:endParaRPr lang="en-US" altLang="ja-JP" sz="3200" dirty="0"/>
          </a:p>
          <a:p>
            <a:pPr>
              <a:lnSpc>
                <a:spcPct val="150000"/>
              </a:lnSpc>
            </a:pPr>
            <a:r>
              <a:rPr lang="en-US" altLang="ja-JP" sz="3200" dirty="0"/>
              <a:t>1) </a:t>
            </a:r>
            <a:r>
              <a:rPr lang="ja-JP" altLang="en-US" sz="3200" dirty="0"/>
              <a:t>基礎的な操作方法</a:t>
            </a:r>
            <a:endParaRPr lang="en-US" altLang="ja-JP" sz="3200" dirty="0"/>
          </a:p>
          <a:p>
            <a:pPr>
              <a:lnSpc>
                <a:spcPct val="150000"/>
              </a:lnSpc>
            </a:pPr>
            <a:r>
              <a:rPr lang="en-US" altLang="ja-JP" sz="3200" dirty="0"/>
              <a:t>2) </a:t>
            </a:r>
            <a:r>
              <a:rPr lang="ja-JP" altLang="en-US" sz="3200" dirty="0"/>
              <a:t>交通費検索</a:t>
            </a:r>
            <a:endParaRPr lang="en-US" altLang="ja-JP" sz="3200" dirty="0"/>
          </a:p>
          <a:p>
            <a:pPr>
              <a:lnSpc>
                <a:spcPct val="150000"/>
              </a:lnSpc>
            </a:pPr>
            <a:r>
              <a:rPr lang="en-US" altLang="ja-JP" sz="3200" dirty="0"/>
              <a:t>3) </a:t>
            </a:r>
            <a:r>
              <a:rPr lang="ja-JP" altLang="en-US" sz="3200" dirty="0"/>
              <a:t>打刻時間の転記処理（一番難しく、時間をかけた作業</a:t>
            </a:r>
            <a:r>
              <a:rPr lang="en-US" altLang="ja-JP" sz="3200" dirty="0"/>
              <a:t>!!</a:t>
            </a:r>
            <a:r>
              <a:rPr lang="ja-JP" altLang="en-US" sz="3200" dirty="0"/>
              <a:t>）</a:t>
            </a:r>
            <a:endParaRPr lang="en-US" altLang="ja-JP" sz="2800" dirty="0"/>
          </a:p>
        </p:txBody>
      </p:sp>
    </p:spTree>
    <p:extLst>
      <p:ext uri="{BB962C8B-B14F-4D97-AF65-F5344CB8AC3E}">
        <p14:creationId xmlns:p14="http://schemas.microsoft.com/office/powerpoint/2010/main" val="2674433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a:extLst>
              <a:ext uri="{FF2B5EF4-FFF2-40B4-BE49-F238E27FC236}">
                <a16:creationId xmlns:a16="http://schemas.microsoft.com/office/drawing/2014/main" id="{1B96CFA1-BC52-3BEE-BEAE-F785C03D8CB8}"/>
              </a:ext>
            </a:extLst>
          </p:cNvPr>
          <p:cNvPicPr>
            <a:picLocks noChangeAspect="1"/>
          </p:cNvPicPr>
          <p:nvPr/>
        </p:nvPicPr>
        <p:blipFill>
          <a:blip r:embed="rId2"/>
          <a:srcRect l="19109" t="55400" r="39900" b="7597"/>
          <a:stretch/>
        </p:blipFill>
        <p:spPr>
          <a:xfrm>
            <a:off x="6096000" y="723087"/>
            <a:ext cx="4216799" cy="2537727"/>
          </a:xfrm>
          <a:prstGeom prst="rect">
            <a:avLst/>
          </a:prstGeom>
        </p:spPr>
      </p:pic>
      <p:sp>
        <p:nvSpPr>
          <p:cNvPr id="2" name="フッター プレースホルダー 1">
            <a:extLst>
              <a:ext uri="{FF2B5EF4-FFF2-40B4-BE49-F238E27FC236}">
                <a16:creationId xmlns:a16="http://schemas.microsoft.com/office/drawing/2014/main" id="{44B8F822-52FF-1BCC-DAE8-8F37E494C25A}"/>
              </a:ext>
            </a:extLst>
          </p:cNvPr>
          <p:cNvSpPr>
            <a:spLocks noGrp="1"/>
          </p:cNvSpPr>
          <p:nvPr>
            <p:ph type="ftr" sz="quarter" idx="10"/>
          </p:nvPr>
        </p:nvSpPr>
        <p:spPr/>
        <p:txBody>
          <a:bodyPr/>
          <a:lstStyle/>
          <a:p>
            <a:r>
              <a:rPr lang="en-US" altLang="ja-JP" dirty="0"/>
              <a:t>Confidential</a:t>
            </a:r>
            <a:endParaRPr lang="ja-JP" altLang="en-US" dirty="0"/>
          </a:p>
        </p:txBody>
      </p:sp>
      <p:sp>
        <p:nvSpPr>
          <p:cNvPr id="3" name="スライド番号プレースホルダー 2">
            <a:extLst>
              <a:ext uri="{FF2B5EF4-FFF2-40B4-BE49-F238E27FC236}">
                <a16:creationId xmlns:a16="http://schemas.microsoft.com/office/drawing/2014/main" id="{5E01B283-2EA0-3ED6-A7FD-8E02DB77CEF9}"/>
              </a:ext>
            </a:extLst>
          </p:cNvPr>
          <p:cNvSpPr>
            <a:spLocks noGrp="1"/>
          </p:cNvSpPr>
          <p:nvPr>
            <p:ph type="sldNum" sz="quarter" idx="11"/>
          </p:nvPr>
        </p:nvSpPr>
        <p:spPr/>
        <p:txBody>
          <a:bodyPr/>
          <a:lstStyle/>
          <a:p>
            <a:fld id="{4DDB3826-0314-483D-A5B2-FED695A8FBAA}" type="slidenum">
              <a:rPr lang="ja-JP" altLang="en-US" smtClean="0"/>
              <a:pPr/>
              <a:t>4</a:t>
            </a:fld>
            <a:endParaRPr lang="ja-JP" altLang="en-US" dirty="0"/>
          </a:p>
        </p:txBody>
      </p:sp>
      <p:sp>
        <p:nvSpPr>
          <p:cNvPr id="4" name="タイトル 3">
            <a:extLst>
              <a:ext uri="{FF2B5EF4-FFF2-40B4-BE49-F238E27FC236}">
                <a16:creationId xmlns:a16="http://schemas.microsoft.com/office/drawing/2014/main" id="{D77CC627-836E-D218-E139-19E45CF98CB6}"/>
              </a:ext>
            </a:extLst>
          </p:cNvPr>
          <p:cNvSpPr>
            <a:spLocks noGrp="1"/>
          </p:cNvSpPr>
          <p:nvPr>
            <p:ph type="title"/>
          </p:nvPr>
        </p:nvSpPr>
        <p:spPr/>
        <p:txBody>
          <a:bodyPr/>
          <a:lstStyle/>
          <a:p>
            <a:r>
              <a:rPr kumimoji="1" lang="en-US" altLang="ja-JP" sz="4400" dirty="0"/>
              <a:t>1. </a:t>
            </a:r>
            <a:r>
              <a:rPr kumimoji="1" lang="ja-JP" altLang="en-US" sz="4400" dirty="0"/>
              <a:t>実習内容の概要とその成果</a:t>
            </a:r>
          </a:p>
        </p:txBody>
      </p:sp>
      <p:sp>
        <p:nvSpPr>
          <p:cNvPr id="7" name="Rectangle 1">
            <a:extLst>
              <a:ext uri="{FF2B5EF4-FFF2-40B4-BE49-F238E27FC236}">
                <a16:creationId xmlns:a16="http://schemas.microsoft.com/office/drawing/2014/main" id="{A41B3858-ACE8-CF85-6FE4-B48DDF05F5F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a:ln>
                  <a:noFill/>
                </a:ln>
                <a:solidFill>
                  <a:srgbClr val="000000"/>
                </a:solidFill>
                <a:effectLst/>
                <a:latin typeface="メイリオ" panose="020B0604030504040204" pitchFamily="50" charset="-128"/>
                <a:ea typeface="メイリオ" panose="020B0604030504040204" pitchFamily="50" charset="-128"/>
              </a:rPr>
              <a:t> </a:t>
            </a:r>
            <a:endParaRPr kumimoji="0" lang="ja-JP" altLang="ja-JP"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9" name="コンテンツ プレースホルダー 8">
            <a:extLst>
              <a:ext uri="{FF2B5EF4-FFF2-40B4-BE49-F238E27FC236}">
                <a16:creationId xmlns:a16="http://schemas.microsoft.com/office/drawing/2014/main" id="{617C6F64-9D94-F868-D948-2775A8B74037}"/>
              </a:ext>
            </a:extLst>
          </p:cNvPr>
          <p:cNvSpPr>
            <a:spLocks noGrp="1"/>
          </p:cNvSpPr>
          <p:nvPr>
            <p:ph idx="12"/>
          </p:nvPr>
        </p:nvSpPr>
        <p:spPr>
          <a:xfrm>
            <a:off x="235921" y="769069"/>
            <a:ext cx="11462033" cy="4902775"/>
          </a:xfrm>
        </p:spPr>
        <p:txBody>
          <a:bodyPr/>
          <a:lstStyle/>
          <a:p>
            <a:r>
              <a:rPr lang="en-US" altLang="ja-JP" sz="3600" dirty="0"/>
              <a:t>2) </a:t>
            </a:r>
            <a:r>
              <a:rPr lang="ja-JP" altLang="en-US" sz="3600" dirty="0"/>
              <a:t>交通費検索</a:t>
            </a:r>
            <a:endParaRPr lang="en-US" altLang="ja-JP" sz="3600" dirty="0"/>
          </a:p>
          <a:p>
            <a:endParaRPr lang="en-US" altLang="ja-JP" sz="3600" dirty="0"/>
          </a:p>
        </p:txBody>
      </p:sp>
      <p:graphicFrame>
        <p:nvGraphicFramePr>
          <p:cNvPr id="5" name="表 4">
            <a:extLst>
              <a:ext uri="{FF2B5EF4-FFF2-40B4-BE49-F238E27FC236}">
                <a16:creationId xmlns:a16="http://schemas.microsoft.com/office/drawing/2014/main" id="{B8D29C45-506A-9BC4-FED1-1F71A64FE3DC}"/>
              </a:ext>
            </a:extLst>
          </p:cNvPr>
          <p:cNvGraphicFramePr>
            <a:graphicFrameLocks noGrp="1"/>
          </p:cNvGraphicFramePr>
          <p:nvPr>
            <p:extLst>
              <p:ext uri="{D42A27DB-BD31-4B8C-83A1-F6EECF244321}">
                <p14:modId xmlns:p14="http://schemas.microsoft.com/office/powerpoint/2010/main" val="1044212201"/>
              </p:ext>
            </p:extLst>
          </p:nvPr>
        </p:nvGraphicFramePr>
        <p:xfrm>
          <a:off x="433550" y="1449093"/>
          <a:ext cx="4179488" cy="2334632"/>
        </p:xfrm>
        <a:graphic>
          <a:graphicData uri="http://schemas.openxmlformats.org/drawingml/2006/table">
            <a:tbl>
              <a:tblPr>
                <a:tableStyleId>{5C22544A-7EE6-4342-B048-85BDC9FD1C3A}</a:tableStyleId>
              </a:tblPr>
              <a:tblGrid>
                <a:gridCol w="1044872">
                  <a:extLst>
                    <a:ext uri="{9D8B030D-6E8A-4147-A177-3AD203B41FA5}">
                      <a16:colId xmlns:a16="http://schemas.microsoft.com/office/drawing/2014/main" val="1107257202"/>
                    </a:ext>
                  </a:extLst>
                </a:gridCol>
                <a:gridCol w="1044872">
                  <a:extLst>
                    <a:ext uri="{9D8B030D-6E8A-4147-A177-3AD203B41FA5}">
                      <a16:colId xmlns:a16="http://schemas.microsoft.com/office/drawing/2014/main" val="3745064065"/>
                    </a:ext>
                  </a:extLst>
                </a:gridCol>
                <a:gridCol w="1044872">
                  <a:extLst>
                    <a:ext uri="{9D8B030D-6E8A-4147-A177-3AD203B41FA5}">
                      <a16:colId xmlns:a16="http://schemas.microsoft.com/office/drawing/2014/main" val="3138522670"/>
                    </a:ext>
                  </a:extLst>
                </a:gridCol>
                <a:gridCol w="1044872">
                  <a:extLst>
                    <a:ext uri="{9D8B030D-6E8A-4147-A177-3AD203B41FA5}">
                      <a16:colId xmlns:a16="http://schemas.microsoft.com/office/drawing/2014/main" val="1192026365"/>
                    </a:ext>
                  </a:extLst>
                </a:gridCol>
              </a:tblGrid>
              <a:tr h="583658">
                <a:tc>
                  <a:txBody>
                    <a:bodyPr/>
                    <a:lstStyle/>
                    <a:p>
                      <a:pPr algn="ctr" fontAlgn="ctr"/>
                      <a:r>
                        <a:rPr lang="ja-JP" altLang="en-US" sz="2000" u="none" strike="noStrike" dirty="0">
                          <a:effectLst/>
                        </a:rPr>
                        <a:t>出発駅</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ja-JP" altLang="en-US" sz="2000" u="none" strike="noStrike">
                          <a:effectLst/>
                        </a:rPr>
                        <a:t>到着駅</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ja-JP" altLang="en-US" sz="2000" u="none" strike="noStrike" dirty="0">
                          <a:effectLst/>
                        </a:rPr>
                        <a:t>申請金額</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ja-JP" altLang="en-US" sz="2000" u="none" strike="noStrike" dirty="0">
                          <a:effectLst/>
                        </a:rPr>
                        <a:t>最安金額</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074533861"/>
                  </a:ext>
                </a:extLst>
              </a:tr>
              <a:tr h="583658">
                <a:tc>
                  <a:txBody>
                    <a:bodyPr/>
                    <a:lstStyle/>
                    <a:p>
                      <a:pPr algn="ctr" fontAlgn="ctr"/>
                      <a:r>
                        <a:rPr lang="ja-JP" altLang="en-US" sz="2000" u="none" strike="noStrike" dirty="0">
                          <a:effectLst/>
                        </a:rPr>
                        <a:t>東京</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ja-JP" altLang="en-US" sz="2000" u="none" strike="noStrike" dirty="0">
                          <a:effectLst/>
                        </a:rPr>
                        <a:t>横浜</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2000" u="none" strike="noStrike" dirty="0">
                          <a:effectLst/>
                        </a:rPr>
                        <a:t>471</a:t>
                      </a:r>
                      <a:endPar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885793997"/>
                  </a:ext>
                </a:extLst>
              </a:tr>
              <a:tr h="583658">
                <a:tc>
                  <a:txBody>
                    <a:bodyPr/>
                    <a:lstStyle/>
                    <a:p>
                      <a:pPr algn="ctr" fontAlgn="ctr"/>
                      <a:r>
                        <a:rPr lang="ja-JP" altLang="en-US" sz="2000" u="none" strike="noStrike">
                          <a:effectLst/>
                        </a:rPr>
                        <a:t>小田原</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ja-JP" altLang="en-US" sz="2000" u="none" strike="noStrike">
                          <a:effectLst/>
                        </a:rPr>
                        <a:t>浜松</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2000" u="none" strike="noStrike" dirty="0">
                          <a:effectLst/>
                        </a:rPr>
                        <a:t>4000</a:t>
                      </a:r>
                      <a:endPar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331945157"/>
                  </a:ext>
                </a:extLst>
              </a:tr>
              <a:tr h="583658">
                <a:tc>
                  <a:txBody>
                    <a:bodyPr/>
                    <a:lstStyle/>
                    <a:p>
                      <a:pPr algn="ctr" fontAlgn="ctr"/>
                      <a:r>
                        <a:rPr lang="ja-JP" altLang="en-US" sz="2000" u="none" strike="noStrike">
                          <a:effectLst/>
                        </a:rPr>
                        <a:t>辰野</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ja-JP" altLang="en-US" sz="2000" u="none" strike="noStrike" dirty="0">
                          <a:effectLst/>
                        </a:rPr>
                        <a:t>浜松</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2000" u="none" strike="noStrike">
                          <a:effectLst/>
                        </a:rPr>
                        <a:t>4510</a:t>
                      </a:r>
                      <a:endParaRPr lang="en-US" altLang="ja-JP"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3481500848"/>
                  </a:ext>
                </a:extLst>
              </a:tr>
            </a:tbl>
          </a:graphicData>
        </a:graphic>
      </p:graphicFrame>
      <p:sp>
        <p:nvSpPr>
          <p:cNvPr id="10" name="矢印: 下 9">
            <a:extLst>
              <a:ext uri="{FF2B5EF4-FFF2-40B4-BE49-F238E27FC236}">
                <a16:creationId xmlns:a16="http://schemas.microsoft.com/office/drawing/2014/main" id="{F41343AE-4B91-DC51-47A5-499E9A5A0125}"/>
              </a:ext>
            </a:extLst>
          </p:cNvPr>
          <p:cNvSpPr/>
          <p:nvPr/>
        </p:nvSpPr>
        <p:spPr>
          <a:xfrm rot="15054187">
            <a:off x="5091027" y="1985787"/>
            <a:ext cx="419122" cy="859220"/>
          </a:xfrm>
          <a:prstGeom prst="downArrow">
            <a:avLst>
              <a:gd name="adj1" fmla="val 26471"/>
              <a:gd name="adj2" fmla="val 4434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FB936C64-88DE-B15C-2E41-14F475565C97}"/>
              </a:ext>
            </a:extLst>
          </p:cNvPr>
          <p:cNvPicPr>
            <a:picLocks noChangeAspect="1"/>
          </p:cNvPicPr>
          <p:nvPr/>
        </p:nvPicPr>
        <p:blipFill>
          <a:blip r:embed="rId3"/>
          <a:srcRect l="18408" t="30142" r="38872" b="36150"/>
          <a:stretch/>
        </p:blipFill>
        <p:spPr>
          <a:xfrm>
            <a:off x="7094172" y="3551204"/>
            <a:ext cx="4216799" cy="2537727"/>
          </a:xfrm>
          <a:prstGeom prst="rect">
            <a:avLst/>
          </a:prstGeom>
        </p:spPr>
      </p:pic>
      <p:graphicFrame>
        <p:nvGraphicFramePr>
          <p:cNvPr id="13" name="表 12">
            <a:extLst>
              <a:ext uri="{FF2B5EF4-FFF2-40B4-BE49-F238E27FC236}">
                <a16:creationId xmlns:a16="http://schemas.microsoft.com/office/drawing/2014/main" id="{8FD60D70-1674-1FD0-47E9-421249C68413}"/>
              </a:ext>
            </a:extLst>
          </p:cNvPr>
          <p:cNvGraphicFramePr>
            <a:graphicFrameLocks noGrp="1"/>
          </p:cNvGraphicFramePr>
          <p:nvPr>
            <p:extLst>
              <p:ext uri="{D42A27DB-BD31-4B8C-83A1-F6EECF244321}">
                <p14:modId xmlns:p14="http://schemas.microsoft.com/office/powerpoint/2010/main" val="580435174"/>
              </p:ext>
            </p:extLst>
          </p:nvPr>
        </p:nvGraphicFramePr>
        <p:xfrm>
          <a:off x="1649460" y="4281272"/>
          <a:ext cx="4179488" cy="2334632"/>
        </p:xfrm>
        <a:graphic>
          <a:graphicData uri="http://schemas.openxmlformats.org/drawingml/2006/table">
            <a:tbl>
              <a:tblPr>
                <a:tableStyleId>{5C22544A-7EE6-4342-B048-85BDC9FD1C3A}</a:tableStyleId>
              </a:tblPr>
              <a:tblGrid>
                <a:gridCol w="1044872">
                  <a:extLst>
                    <a:ext uri="{9D8B030D-6E8A-4147-A177-3AD203B41FA5}">
                      <a16:colId xmlns:a16="http://schemas.microsoft.com/office/drawing/2014/main" val="3627282553"/>
                    </a:ext>
                  </a:extLst>
                </a:gridCol>
                <a:gridCol w="1044872">
                  <a:extLst>
                    <a:ext uri="{9D8B030D-6E8A-4147-A177-3AD203B41FA5}">
                      <a16:colId xmlns:a16="http://schemas.microsoft.com/office/drawing/2014/main" val="2299883407"/>
                    </a:ext>
                  </a:extLst>
                </a:gridCol>
                <a:gridCol w="1044872">
                  <a:extLst>
                    <a:ext uri="{9D8B030D-6E8A-4147-A177-3AD203B41FA5}">
                      <a16:colId xmlns:a16="http://schemas.microsoft.com/office/drawing/2014/main" val="2464205842"/>
                    </a:ext>
                  </a:extLst>
                </a:gridCol>
                <a:gridCol w="1044872">
                  <a:extLst>
                    <a:ext uri="{9D8B030D-6E8A-4147-A177-3AD203B41FA5}">
                      <a16:colId xmlns:a16="http://schemas.microsoft.com/office/drawing/2014/main" val="3420675393"/>
                    </a:ext>
                  </a:extLst>
                </a:gridCol>
              </a:tblGrid>
              <a:tr h="583658">
                <a:tc>
                  <a:txBody>
                    <a:bodyPr/>
                    <a:lstStyle/>
                    <a:p>
                      <a:pPr algn="ctr" fontAlgn="ctr"/>
                      <a:r>
                        <a:rPr lang="ja-JP" altLang="en-US" sz="2000" u="none" strike="noStrike">
                          <a:effectLst/>
                        </a:rPr>
                        <a:t>出発駅</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ja-JP" altLang="en-US" sz="2000" u="none" strike="noStrike" dirty="0">
                          <a:effectLst/>
                        </a:rPr>
                        <a:t>到着駅</a:t>
                      </a:r>
                      <a:endParaRPr lang="ja-JP" altLang="en-US"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ja-JP" altLang="en-US" sz="2000" u="none" strike="noStrike">
                          <a:effectLst/>
                        </a:rPr>
                        <a:t>申請金額</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ja-JP" altLang="en-US" sz="2000" u="none" strike="noStrike">
                          <a:effectLst/>
                        </a:rPr>
                        <a:t>最安金額</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919816247"/>
                  </a:ext>
                </a:extLst>
              </a:tr>
              <a:tr h="583658">
                <a:tc>
                  <a:txBody>
                    <a:bodyPr/>
                    <a:lstStyle/>
                    <a:p>
                      <a:pPr algn="ctr" fontAlgn="ctr"/>
                      <a:r>
                        <a:rPr lang="ja-JP" altLang="en-US" sz="2000" u="none" strike="noStrike">
                          <a:effectLst/>
                        </a:rPr>
                        <a:t>東京</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ja-JP" altLang="en-US" sz="2000" u="none" strike="noStrike">
                          <a:effectLst/>
                        </a:rPr>
                        <a:t>横浜</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2000" u="none" strike="noStrike">
                          <a:effectLst/>
                        </a:rPr>
                        <a:t>471</a:t>
                      </a:r>
                      <a:endParaRPr lang="en-US" altLang="ja-JP"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2000" u="none" strike="noStrike" dirty="0">
                          <a:effectLst/>
                        </a:rPr>
                        <a:t>483</a:t>
                      </a:r>
                      <a:endPar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3663207532"/>
                  </a:ext>
                </a:extLst>
              </a:tr>
              <a:tr h="583658">
                <a:tc>
                  <a:txBody>
                    <a:bodyPr/>
                    <a:lstStyle/>
                    <a:p>
                      <a:pPr algn="ctr" fontAlgn="ctr"/>
                      <a:r>
                        <a:rPr lang="ja-JP" altLang="en-US" sz="2000" u="none" strike="noStrike">
                          <a:effectLst/>
                        </a:rPr>
                        <a:t>小田原</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ja-JP" altLang="en-US" sz="2000" u="none" strike="noStrike">
                          <a:effectLst/>
                        </a:rPr>
                        <a:t>浜松</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2000" u="none" strike="noStrike">
                          <a:effectLst/>
                        </a:rPr>
                        <a:t>4000</a:t>
                      </a:r>
                      <a:endParaRPr lang="en-US" altLang="ja-JP"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2368250602"/>
                  </a:ext>
                </a:extLst>
              </a:tr>
              <a:tr h="583658">
                <a:tc>
                  <a:txBody>
                    <a:bodyPr/>
                    <a:lstStyle/>
                    <a:p>
                      <a:pPr algn="ctr" fontAlgn="ctr"/>
                      <a:r>
                        <a:rPr lang="ja-JP" altLang="en-US" sz="2000" u="none" strike="noStrike">
                          <a:effectLst/>
                        </a:rPr>
                        <a:t>辰野</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ja-JP" altLang="en-US" sz="2000" u="none" strike="noStrike">
                          <a:effectLst/>
                        </a:rPr>
                        <a:t>浜松</a:t>
                      </a:r>
                      <a:endParaRPr lang="ja-JP" altLang="en-US"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r>
                        <a:rPr lang="en-US" altLang="ja-JP" sz="2000" u="none" strike="noStrike">
                          <a:effectLst/>
                        </a:rPr>
                        <a:t>4510</a:t>
                      </a:r>
                      <a:endParaRPr lang="en-US" altLang="ja-JP" sz="2000" b="0" i="0" u="none" strike="noStrike">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tc>
                  <a:txBody>
                    <a:bodyPr/>
                    <a:lstStyle/>
                    <a:p>
                      <a:pPr algn="ctr" fontAlgn="ctr"/>
                      <a:endParaRPr lang="en-US" altLang="ja-JP" sz="2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7620" marR="7620" marT="7620" marB="0" anchor="ctr"/>
                </a:tc>
                <a:extLst>
                  <a:ext uri="{0D108BD9-81ED-4DB2-BD59-A6C34878D82A}">
                    <a16:rowId xmlns:a16="http://schemas.microsoft.com/office/drawing/2014/main" val="1429114061"/>
                  </a:ext>
                </a:extLst>
              </a:tr>
            </a:tbl>
          </a:graphicData>
        </a:graphic>
      </p:graphicFrame>
      <p:sp>
        <p:nvSpPr>
          <p:cNvPr id="14" name="矢印: 下 13">
            <a:extLst>
              <a:ext uri="{FF2B5EF4-FFF2-40B4-BE49-F238E27FC236}">
                <a16:creationId xmlns:a16="http://schemas.microsoft.com/office/drawing/2014/main" id="{937834A2-ED2E-3C51-72C0-6A1439DAFBD6}"/>
              </a:ext>
            </a:extLst>
          </p:cNvPr>
          <p:cNvSpPr/>
          <p:nvPr/>
        </p:nvSpPr>
        <p:spPr>
          <a:xfrm rot="3861072">
            <a:off x="6276445" y="4644107"/>
            <a:ext cx="419122" cy="859220"/>
          </a:xfrm>
          <a:prstGeom prst="downArrow">
            <a:avLst>
              <a:gd name="adj1" fmla="val 26471"/>
              <a:gd name="adj2" fmla="val 4434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下 14">
            <a:extLst>
              <a:ext uri="{FF2B5EF4-FFF2-40B4-BE49-F238E27FC236}">
                <a16:creationId xmlns:a16="http://schemas.microsoft.com/office/drawing/2014/main" id="{39425E25-8D21-0205-6B13-7555C2002D24}"/>
              </a:ext>
            </a:extLst>
          </p:cNvPr>
          <p:cNvSpPr/>
          <p:nvPr/>
        </p:nvSpPr>
        <p:spPr>
          <a:xfrm rot="19530377">
            <a:off x="8494275" y="3094988"/>
            <a:ext cx="419122" cy="559391"/>
          </a:xfrm>
          <a:prstGeom prst="downArrow">
            <a:avLst>
              <a:gd name="adj1" fmla="val 26471"/>
              <a:gd name="adj2" fmla="val 4434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88CA6FB3-94DE-E7DC-9199-A1CF4AA70D19}"/>
              </a:ext>
            </a:extLst>
          </p:cNvPr>
          <p:cNvSpPr/>
          <p:nvPr/>
        </p:nvSpPr>
        <p:spPr>
          <a:xfrm rot="9915628">
            <a:off x="2523229" y="3768180"/>
            <a:ext cx="414208" cy="510199"/>
          </a:xfrm>
          <a:prstGeom prst="downArrow">
            <a:avLst>
              <a:gd name="adj1" fmla="val 26471"/>
              <a:gd name="adj2" fmla="val 3660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B2E600EB-CCF2-0C92-F5F4-31A18CC1AE86}"/>
              </a:ext>
            </a:extLst>
          </p:cNvPr>
          <p:cNvSpPr txBox="1"/>
          <p:nvPr/>
        </p:nvSpPr>
        <p:spPr>
          <a:xfrm>
            <a:off x="7999208" y="6117724"/>
            <a:ext cx="3415026" cy="276999"/>
          </a:xfrm>
          <a:prstGeom prst="rect">
            <a:avLst/>
          </a:prstGeom>
          <a:noFill/>
        </p:spPr>
        <p:txBody>
          <a:bodyPr wrap="square" rtlCol="0">
            <a:spAutoFit/>
          </a:bodyPr>
          <a:lstStyle/>
          <a:p>
            <a:r>
              <a:rPr lang="ja-JP" altLang="en-US" sz="1200" dirty="0"/>
              <a:t>画像は</a:t>
            </a:r>
            <a:r>
              <a:rPr lang="en-US" altLang="ja-JP" sz="1200" dirty="0">
                <a:hlinkClick r:id="rId4"/>
              </a:rPr>
              <a:t>https://transit.yahoo.co.jp/search</a:t>
            </a:r>
            <a:r>
              <a:rPr lang="ja-JP" altLang="en-US" sz="1200" dirty="0"/>
              <a:t>から抜粋</a:t>
            </a:r>
            <a:endParaRPr kumimoji="1" lang="ja-JP" altLang="en-US" sz="1200" dirty="0"/>
          </a:p>
        </p:txBody>
      </p:sp>
    </p:spTree>
    <p:extLst>
      <p:ext uri="{BB962C8B-B14F-4D97-AF65-F5344CB8AC3E}">
        <p14:creationId xmlns:p14="http://schemas.microsoft.com/office/powerpoint/2010/main" val="123369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D1BC0FE3-4507-F2B1-6343-2B5E368EA352}"/>
              </a:ext>
            </a:extLst>
          </p:cNvPr>
          <p:cNvSpPr>
            <a:spLocks noGrp="1"/>
          </p:cNvSpPr>
          <p:nvPr>
            <p:ph type="ftr" sz="quarter" idx="10"/>
          </p:nvPr>
        </p:nvSpPr>
        <p:spPr/>
        <p:txBody>
          <a:bodyPr/>
          <a:lstStyle/>
          <a:p>
            <a:r>
              <a:rPr lang="en-US" altLang="ja-JP"/>
              <a:t>Confidential</a:t>
            </a:r>
            <a:endParaRPr lang="ja-JP" altLang="en-US" dirty="0"/>
          </a:p>
        </p:txBody>
      </p:sp>
      <p:sp>
        <p:nvSpPr>
          <p:cNvPr id="3" name="タイトル 2">
            <a:extLst>
              <a:ext uri="{FF2B5EF4-FFF2-40B4-BE49-F238E27FC236}">
                <a16:creationId xmlns:a16="http://schemas.microsoft.com/office/drawing/2014/main" id="{7AF7DB75-926A-929E-29F5-D3255E15A687}"/>
              </a:ext>
            </a:extLst>
          </p:cNvPr>
          <p:cNvSpPr>
            <a:spLocks noGrp="1"/>
          </p:cNvSpPr>
          <p:nvPr>
            <p:ph type="ctrTitle"/>
          </p:nvPr>
        </p:nvSpPr>
        <p:spPr>
          <a:xfrm>
            <a:off x="1323715" y="1982105"/>
            <a:ext cx="9264945" cy="2048082"/>
          </a:xfrm>
        </p:spPr>
        <p:txBody>
          <a:bodyPr/>
          <a:lstStyle/>
          <a:p>
            <a:pPr algn="ctr"/>
            <a:r>
              <a:rPr kumimoji="1" lang="ja-JP" altLang="en-US" dirty="0"/>
              <a:t>実演</a:t>
            </a:r>
          </a:p>
        </p:txBody>
      </p:sp>
    </p:spTree>
    <p:extLst>
      <p:ext uri="{BB962C8B-B14F-4D97-AF65-F5344CB8AC3E}">
        <p14:creationId xmlns:p14="http://schemas.microsoft.com/office/powerpoint/2010/main" val="150857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44B8F822-52FF-1BCC-DAE8-8F37E494C25A}"/>
              </a:ext>
            </a:extLst>
          </p:cNvPr>
          <p:cNvSpPr>
            <a:spLocks noGrp="1"/>
          </p:cNvSpPr>
          <p:nvPr>
            <p:ph type="ftr" sz="quarter" idx="10"/>
          </p:nvPr>
        </p:nvSpPr>
        <p:spPr/>
        <p:txBody>
          <a:bodyPr/>
          <a:lstStyle/>
          <a:p>
            <a:r>
              <a:rPr lang="en-US" altLang="ja-JP"/>
              <a:t>Confidential</a:t>
            </a:r>
            <a:endParaRPr lang="ja-JP" altLang="en-US" dirty="0"/>
          </a:p>
        </p:txBody>
      </p:sp>
      <p:sp>
        <p:nvSpPr>
          <p:cNvPr id="3" name="スライド番号プレースホルダー 2">
            <a:extLst>
              <a:ext uri="{FF2B5EF4-FFF2-40B4-BE49-F238E27FC236}">
                <a16:creationId xmlns:a16="http://schemas.microsoft.com/office/drawing/2014/main" id="{5E01B283-2EA0-3ED6-A7FD-8E02DB77CEF9}"/>
              </a:ext>
            </a:extLst>
          </p:cNvPr>
          <p:cNvSpPr>
            <a:spLocks noGrp="1"/>
          </p:cNvSpPr>
          <p:nvPr>
            <p:ph type="sldNum" sz="quarter" idx="11"/>
          </p:nvPr>
        </p:nvSpPr>
        <p:spPr/>
        <p:txBody>
          <a:bodyPr/>
          <a:lstStyle/>
          <a:p>
            <a:fld id="{4DDB3826-0314-483D-A5B2-FED695A8FBAA}" type="slidenum">
              <a:rPr lang="ja-JP" altLang="en-US" smtClean="0"/>
              <a:pPr/>
              <a:t>6</a:t>
            </a:fld>
            <a:endParaRPr lang="ja-JP" altLang="en-US" dirty="0"/>
          </a:p>
        </p:txBody>
      </p:sp>
      <p:sp>
        <p:nvSpPr>
          <p:cNvPr id="4" name="タイトル 3">
            <a:extLst>
              <a:ext uri="{FF2B5EF4-FFF2-40B4-BE49-F238E27FC236}">
                <a16:creationId xmlns:a16="http://schemas.microsoft.com/office/drawing/2014/main" id="{D77CC627-836E-D218-E139-19E45CF98CB6}"/>
              </a:ext>
            </a:extLst>
          </p:cNvPr>
          <p:cNvSpPr>
            <a:spLocks noGrp="1"/>
          </p:cNvSpPr>
          <p:nvPr>
            <p:ph type="title"/>
          </p:nvPr>
        </p:nvSpPr>
        <p:spPr/>
        <p:txBody>
          <a:bodyPr/>
          <a:lstStyle/>
          <a:p>
            <a:r>
              <a:rPr kumimoji="1" lang="en-US" altLang="ja-JP" sz="4400" dirty="0"/>
              <a:t>1. </a:t>
            </a:r>
            <a:r>
              <a:rPr kumimoji="1" lang="ja-JP" altLang="en-US" sz="4400" dirty="0"/>
              <a:t>実習内容の概要とその成果</a:t>
            </a:r>
          </a:p>
        </p:txBody>
      </p:sp>
      <p:sp>
        <p:nvSpPr>
          <p:cNvPr id="7" name="Rectangle 1">
            <a:extLst>
              <a:ext uri="{FF2B5EF4-FFF2-40B4-BE49-F238E27FC236}">
                <a16:creationId xmlns:a16="http://schemas.microsoft.com/office/drawing/2014/main" id="{A41B3858-ACE8-CF85-6FE4-B48DDF05F5F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a:ln>
                  <a:noFill/>
                </a:ln>
                <a:solidFill>
                  <a:srgbClr val="000000"/>
                </a:solidFill>
                <a:effectLst/>
                <a:latin typeface="メイリオ" panose="020B0604030504040204" pitchFamily="50" charset="-128"/>
                <a:ea typeface="メイリオ" panose="020B0604030504040204" pitchFamily="50" charset="-128"/>
              </a:rPr>
              <a:t> </a:t>
            </a:r>
            <a:endParaRPr kumimoji="0" lang="ja-JP" altLang="ja-JP"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9" name="コンテンツ プレースホルダー 8">
            <a:extLst>
              <a:ext uri="{FF2B5EF4-FFF2-40B4-BE49-F238E27FC236}">
                <a16:creationId xmlns:a16="http://schemas.microsoft.com/office/drawing/2014/main" id="{617C6F64-9D94-F868-D948-2775A8B74037}"/>
              </a:ext>
            </a:extLst>
          </p:cNvPr>
          <p:cNvSpPr>
            <a:spLocks noGrp="1"/>
          </p:cNvSpPr>
          <p:nvPr>
            <p:ph idx="12"/>
          </p:nvPr>
        </p:nvSpPr>
        <p:spPr>
          <a:xfrm>
            <a:off x="291099" y="1062456"/>
            <a:ext cx="11462033" cy="4902775"/>
          </a:xfrm>
        </p:spPr>
        <p:txBody>
          <a:bodyPr/>
          <a:lstStyle/>
          <a:p>
            <a:r>
              <a:rPr lang="en-US" altLang="ja-JP" sz="3600" dirty="0"/>
              <a:t>3) </a:t>
            </a:r>
            <a:r>
              <a:rPr lang="ja-JP" altLang="en-US" sz="3600" dirty="0"/>
              <a:t>打刻時間の転記処理</a:t>
            </a:r>
            <a:endParaRPr lang="en-US" altLang="ja-JP" sz="3600" dirty="0"/>
          </a:p>
          <a:p>
            <a:pPr marL="457200" indent="-457200">
              <a:lnSpc>
                <a:spcPct val="150000"/>
              </a:lnSpc>
              <a:buFont typeface="Arial" panose="020B0604020202020204" pitchFamily="34" charset="0"/>
              <a:buChar char="•"/>
            </a:pPr>
            <a:r>
              <a:rPr lang="ja-JP" altLang="en-US" sz="3600" dirty="0"/>
              <a:t>この単純作業が面倒でやり忘れがち！。</a:t>
            </a:r>
            <a:endParaRPr lang="en-US" altLang="ja-JP" sz="3600" dirty="0"/>
          </a:p>
          <a:p>
            <a:pPr marL="457200" indent="-457200">
              <a:lnSpc>
                <a:spcPct val="150000"/>
              </a:lnSpc>
              <a:buFont typeface="Arial" panose="020B0604020202020204" pitchFamily="34" charset="0"/>
              <a:buChar char="•"/>
            </a:pPr>
            <a:r>
              <a:rPr lang="ja-JP" altLang="en-US" sz="3600" dirty="0"/>
              <a:t>また、入力ミスなどがある。</a:t>
            </a:r>
            <a:endParaRPr lang="en-US" altLang="ja-JP" sz="3600" dirty="0"/>
          </a:p>
          <a:p>
            <a:pPr marL="457200" indent="-457200">
              <a:buFont typeface="Arial" panose="020B0604020202020204" pitchFamily="34" charset="0"/>
              <a:buChar char="•"/>
            </a:pPr>
            <a:endParaRPr lang="en-US" altLang="ja-JP" sz="3600" dirty="0"/>
          </a:p>
        </p:txBody>
      </p:sp>
      <p:grpSp>
        <p:nvGrpSpPr>
          <p:cNvPr id="17" name="グループ化 16">
            <a:extLst>
              <a:ext uri="{FF2B5EF4-FFF2-40B4-BE49-F238E27FC236}">
                <a16:creationId xmlns:a16="http://schemas.microsoft.com/office/drawing/2014/main" id="{CA35CE58-12EB-BAD7-D5E5-966674B6CE33}"/>
              </a:ext>
            </a:extLst>
          </p:cNvPr>
          <p:cNvGrpSpPr/>
          <p:nvPr/>
        </p:nvGrpSpPr>
        <p:grpSpPr>
          <a:xfrm>
            <a:off x="1565345" y="3054826"/>
            <a:ext cx="2188724" cy="1499277"/>
            <a:chOff x="1565345" y="2227136"/>
            <a:chExt cx="2188724" cy="1499277"/>
          </a:xfrm>
        </p:grpSpPr>
        <p:pic>
          <p:nvPicPr>
            <p:cNvPr id="10" name="図 9" descr="図形 が含まれている画像&#10;&#10;自動的に生成された説明">
              <a:extLst>
                <a:ext uri="{FF2B5EF4-FFF2-40B4-BE49-F238E27FC236}">
                  <a16:creationId xmlns:a16="http://schemas.microsoft.com/office/drawing/2014/main" id="{AB4877CA-C2FC-554F-8588-B38AD56CE8BF}"/>
                </a:ext>
              </a:extLst>
            </p:cNvPr>
            <p:cNvPicPr>
              <a:picLocks noChangeAspect="1"/>
            </p:cNvPicPr>
            <p:nvPr/>
          </p:nvPicPr>
          <p:blipFill>
            <a:blip r:embed="rId3">
              <a:extLst>
                <a:ext uri="{28A0092B-C50C-407E-A947-70E740481C1C}">
                  <a14:useLocalDpi xmlns:a14="http://schemas.microsoft.com/office/drawing/2010/main" val="0"/>
                </a:ext>
              </a:extLst>
            </a:blip>
            <a:srcRect l="22595" t="10862" r="23704" b="10860"/>
            <a:stretch/>
          </p:blipFill>
          <p:spPr>
            <a:xfrm>
              <a:off x="2119893" y="2227136"/>
              <a:ext cx="1079629" cy="1004054"/>
            </a:xfrm>
            <a:prstGeom prst="rect">
              <a:avLst/>
            </a:prstGeom>
          </p:spPr>
        </p:pic>
        <p:sp>
          <p:nvSpPr>
            <p:cNvPr id="11" name="テキスト ボックス 10">
              <a:extLst>
                <a:ext uri="{FF2B5EF4-FFF2-40B4-BE49-F238E27FC236}">
                  <a16:creationId xmlns:a16="http://schemas.microsoft.com/office/drawing/2014/main" id="{5CEFD600-83AF-61D3-40F2-5F71CD549CAF}"/>
                </a:ext>
              </a:extLst>
            </p:cNvPr>
            <p:cNvSpPr txBox="1"/>
            <p:nvPr/>
          </p:nvSpPr>
          <p:spPr>
            <a:xfrm>
              <a:off x="1565345" y="3264748"/>
              <a:ext cx="2188724" cy="461665"/>
            </a:xfrm>
            <a:prstGeom prst="rect">
              <a:avLst/>
            </a:prstGeom>
            <a:noFill/>
          </p:spPr>
          <p:txBody>
            <a:bodyPr wrap="square" rtlCol="0">
              <a:spAutoFit/>
            </a:bodyPr>
            <a:lstStyle/>
            <a:p>
              <a:pPr algn="ctr"/>
              <a:r>
                <a:rPr kumimoji="1" lang="en-US" altLang="ja-JP" sz="2400" dirty="0">
                  <a:latin typeface="+mn-ea"/>
                </a:rPr>
                <a:t>Power</a:t>
              </a:r>
              <a:r>
                <a:rPr kumimoji="1" lang="ja-JP" altLang="en-US" sz="2400" dirty="0">
                  <a:latin typeface="+mn-ea"/>
                </a:rPr>
                <a:t>　</a:t>
              </a:r>
              <a:r>
                <a:rPr kumimoji="1" lang="en-US" altLang="ja-JP" sz="2400" dirty="0">
                  <a:latin typeface="+mn-ea"/>
                </a:rPr>
                <a:t>Apps</a:t>
              </a:r>
              <a:endParaRPr kumimoji="1" lang="ja-JP" altLang="en-US" sz="2400" dirty="0">
                <a:latin typeface="+mn-ea"/>
              </a:endParaRPr>
            </a:p>
          </p:txBody>
        </p:sp>
      </p:grpSp>
      <p:grpSp>
        <p:nvGrpSpPr>
          <p:cNvPr id="18" name="グループ化 17">
            <a:extLst>
              <a:ext uri="{FF2B5EF4-FFF2-40B4-BE49-F238E27FC236}">
                <a16:creationId xmlns:a16="http://schemas.microsoft.com/office/drawing/2014/main" id="{3ADAC1AC-761F-CF68-1CA4-EF101D9B8FDD}"/>
              </a:ext>
            </a:extLst>
          </p:cNvPr>
          <p:cNvGrpSpPr/>
          <p:nvPr/>
        </p:nvGrpSpPr>
        <p:grpSpPr>
          <a:xfrm>
            <a:off x="4539898" y="2993154"/>
            <a:ext cx="1347952" cy="1527391"/>
            <a:chOff x="4539899" y="2165464"/>
            <a:chExt cx="1079628" cy="1527391"/>
          </a:xfrm>
        </p:grpSpPr>
        <p:pic>
          <p:nvPicPr>
            <p:cNvPr id="13" name="図 12" descr="アイコン&#10;&#10;自動的に生成された説明">
              <a:extLst>
                <a:ext uri="{FF2B5EF4-FFF2-40B4-BE49-F238E27FC236}">
                  <a16:creationId xmlns:a16="http://schemas.microsoft.com/office/drawing/2014/main" id="{F6CA0CD1-0023-50F7-2276-76E14C8F58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9899" y="2165464"/>
              <a:ext cx="1079628" cy="1099284"/>
            </a:xfrm>
            <a:prstGeom prst="rect">
              <a:avLst/>
            </a:prstGeom>
          </p:spPr>
        </p:pic>
        <p:sp>
          <p:nvSpPr>
            <p:cNvPr id="14" name="テキスト ボックス 13">
              <a:extLst>
                <a:ext uri="{FF2B5EF4-FFF2-40B4-BE49-F238E27FC236}">
                  <a16:creationId xmlns:a16="http://schemas.microsoft.com/office/drawing/2014/main" id="{C442783D-3475-2662-5DA4-0D2F1C955139}"/>
                </a:ext>
              </a:extLst>
            </p:cNvPr>
            <p:cNvSpPr txBox="1"/>
            <p:nvPr/>
          </p:nvSpPr>
          <p:spPr>
            <a:xfrm>
              <a:off x="4575732" y="3231190"/>
              <a:ext cx="1007962" cy="461665"/>
            </a:xfrm>
            <a:prstGeom prst="rect">
              <a:avLst/>
            </a:prstGeom>
            <a:noFill/>
          </p:spPr>
          <p:txBody>
            <a:bodyPr wrap="square" rtlCol="0">
              <a:spAutoFit/>
            </a:bodyPr>
            <a:lstStyle/>
            <a:p>
              <a:pPr algn="ctr"/>
              <a:r>
                <a:rPr kumimoji="1" lang="en-US" altLang="ja-JP" sz="2400" dirty="0">
                  <a:latin typeface="+mn-ea"/>
                </a:rPr>
                <a:t>Excel</a:t>
              </a:r>
              <a:endParaRPr kumimoji="1" lang="ja-JP" altLang="en-US" sz="2400" dirty="0">
                <a:latin typeface="+mn-ea"/>
              </a:endParaRPr>
            </a:p>
          </p:txBody>
        </p:sp>
      </p:grpSp>
      <p:sp>
        <p:nvSpPr>
          <p:cNvPr id="15" name="楕円 14">
            <a:extLst>
              <a:ext uri="{FF2B5EF4-FFF2-40B4-BE49-F238E27FC236}">
                <a16:creationId xmlns:a16="http://schemas.microsoft.com/office/drawing/2014/main" id="{9EEDC092-F94C-2B8D-8C24-CDC514B62E23}"/>
              </a:ext>
            </a:extLst>
          </p:cNvPr>
          <p:cNvSpPr/>
          <p:nvPr/>
        </p:nvSpPr>
        <p:spPr>
          <a:xfrm>
            <a:off x="7024770" y="2968116"/>
            <a:ext cx="1347952" cy="128857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人事</a:t>
            </a:r>
            <a:r>
              <a:rPr kumimoji="1" lang="en-US" altLang="ja-JP" sz="2800" dirty="0"/>
              <a:t>Navi</a:t>
            </a:r>
          </a:p>
        </p:txBody>
      </p:sp>
      <p:sp>
        <p:nvSpPr>
          <p:cNvPr id="21" name="テキスト ボックス 20">
            <a:extLst>
              <a:ext uri="{FF2B5EF4-FFF2-40B4-BE49-F238E27FC236}">
                <a16:creationId xmlns:a16="http://schemas.microsoft.com/office/drawing/2014/main" id="{FCC1D368-4CB9-7178-C5D0-56FFDC602890}"/>
              </a:ext>
            </a:extLst>
          </p:cNvPr>
          <p:cNvSpPr txBox="1"/>
          <p:nvPr/>
        </p:nvSpPr>
        <p:spPr>
          <a:xfrm>
            <a:off x="8894223" y="3412549"/>
            <a:ext cx="811924" cy="707886"/>
          </a:xfrm>
          <a:prstGeom prst="rect">
            <a:avLst/>
          </a:prstGeom>
          <a:noFill/>
        </p:spPr>
        <p:txBody>
          <a:bodyPr wrap="square" rtlCol="0">
            <a:spAutoFit/>
          </a:bodyPr>
          <a:lstStyle/>
          <a:p>
            <a:pPr algn="ctr"/>
            <a:r>
              <a:rPr kumimoji="1" lang="en-US" altLang="ja-JP" sz="4000" dirty="0">
                <a:latin typeface="+mn-ea"/>
              </a:rPr>
              <a:t>!</a:t>
            </a:r>
            <a:r>
              <a:rPr lang="en-US" altLang="ja-JP" sz="4000" dirty="0">
                <a:latin typeface="+mn-ea"/>
              </a:rPr>
              <a:t>!</a:t>
            </a:r>
            <a:endParaRPr kumimoji="1" lang="ja-JP" altLang="en-US" sz="4000" dirty="0">
              <a:latin typeface="+mn-ea"/>
            </a:endParaRPr>
          </a:p>
        </p:txBody>
      </p:sp>
      <p:grpSp>
        <p:nvGrpSpPr>
          <p:cNvPr id="20" name="グループ化 19">
            <a:extLst>
              <a:ext uri="{FF2B5EF4-FFF2-40B4-BE49-F238E27FC236}">
                <a16:creationId xmlns:a16="http://schemas.microsoft.com/office/drawing/2014/main" id="{F830CB37-E463-0FBE-F54C-EDAFF8218BEC}"/>
              </a:ext>
            </a:extLst>
          </p:cNvPr>
          <p:cNvGrpSpPr/>
          <p:nvPr/>
        </p:nvGrpSpPr>
        <p:grpSpPr>
          <a:xfrm>
            <a:off x="3285870" y="3707979"/>
            <a:ext cx="3815686" cy="3009014"/>
            <a:chOff x="3285870" y="3707979"/>
            <a:chExt cx="3815686" cy="3009014"/>
          </a:xfrm>
        </p:grpSpPr>
        <p:pic>
          <p:nvPicPr>
            <p:cNvPr id="8" name="図 7" descr="座る, 小さい, テーブル, クマ が含まれている画像&#10;&#10;自動的に生成された説明">
              <a:extLst>
                <a:ext uri="{FF2B5EF4-FFF2-40B4-BE49-F238E27FC236}">
                  <a16:creationId xmlns:a16="http://schemas.microsoft.com/office/drawing/2014/main" id="{1583A16F-26A0-43D6-2D71-A0F37DC4BA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9961" y="3815398"/>
              <a:ext cx="2901595" cy="2901595"/>
            </a:xfrm>
            <a:prstGeom prst="rect">
              <a:avLst/>
            </a:prstGeom>
          </p:spPr>
        </p:pic>
        <p:sp>
          <p:nvSpPr>
            <p:cNvPr id="19" name="吹き出し: 円形 18">
              <a:extLst>
                <a:ext uri="{FF2B5EF4-FFF2-40B4-BE49-F238E27FC236}">
                  <a16:creationId xmlns:a16="http://schemas.microsoft.com/office/drawing/2014/main" id="{06616EFF-68E3-A776-650B-C9D8521D8500}"/>
                </a:ext>
              </a:extLst>
            </p:cNvPr>
            <p:cNvSpPr/>
            <p:nvPr/>
          </p:nvSpPr>
          <p:spPr>
            <a:xfrm>
              <a:off x="3285870" y="3707979"/>
              <a:ext cx="2314131" cy="1692247"/>
            </a:xfrm>
            <a:prstGeom prst="wedgeEllipseCallout">
              <a:avLst>
                <a:gd name="adj1" fmla="val 46015"/>
                <a:gd name="adj2" fmla="val 5333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t>自動化したい</a:t>
              </a:r>
            </a:p>
          </p:txBody>
        </p:sp>
      </p:grpSp>
      <p:sp>
        <p:nvSpPr>
          <p:cNvPr id="5" name="テキスト ボックス 4">
            <a:extLst>
              <a:ext uri="{FF2B5EF4-FFF2-40B4-BE49-F238E27FC236}">
                <a16:creationId xmlns:a16="http://schemas.microsoft.com/office/drawing/2014/main" id="{CB7BC51F-96D6-9BA8-8DE2-E46B2CE08DF3}"/>
              </a:ext>
            </a:extLst>
          </p:cNvPr>
          <p:cNvSpPr txBox="1"/>
          <p:nvPr/>
        </p:nvSpPr>
        <p:spPr>
          <a:xfrm>
            <a:off x="4584637" y="1750263"/>
            <a:ext cx="2245179" cy="646331"/>
          </a:xfrm>
          <a:prstGeom prst="rect">
            <a:avLst/>
          </a:prstGeom>
          <a:gradFill flip="none" rotWithShape="1">
            <a:lin ang="2700000" scaled="1"/>
            <a:tileRect/>
          </a:gradFill>
          <a:ln cap="rnd">
            <a:round/>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ja-JP" altLang="en-US" sz="3600"/>
              <a:t>打刻</a:t>
            </a:r>
            <a:r>
              <a:rPr lang="en-US" altLang="ja-JP" sz="3600" dirty="0"/>
              <a:t>3</a:t>
            </a:r>
            <a:r>
              <a:rPr lang="ja-JP" altLang="en-US" sz="3600"/>
              <a:t>回</a:t>
            </a:r>
            <a:endParaRPr kumimoji="1" lang="ja-JP" altLang="en-US" sz="3600"/>
          </a:p>
        </p:txBody>
      </p:sp>
      <p:cxnSp>
        <p:nvCxnSpPr>
          <p:cNvPr id="24" name="直線矢印コネクタ 23">
            <a:extLst>
              <a:ext uri="{FF2B5EF4-FFF2-40B4-BE49-F238E27FC236}">
                <a16:creationId xmlns:a16="http://schemas.microsoft.com/office/drawing/2014/main" id="{40B58F3C-D5B8-C476-7AF1-112F125040EC}"/>
              </a:ext>
            </a:extLst>
          </p:cNvPr>
          <p:cNvCxnSpPr>
            <a:cxnSpLocks/>
            <a:stCxn id="5" idx="2"/>
          </p:cNvCxnSpPr>
          <p:nvPr/>
        </p:nvCxnSpPr>
        <p:spPr>
          <a:xfrm flipH="1">
            <a:off x="2933700" y="2396594"/>
            <a:ext cx="2773527" cy="8497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6F8A52C5-DB07-5EA1-AA8F-2EEE34D58253}"/>
              </a:ext>
            </a:extLst>
          </p:cNvPr>
          <p:cNvCxnSpPr>
            <a:cxnSpLocks/>
            <a:stCxn id="5" idx="2"/>
            <a:endCxn id="13" idx="0"/>
          </p:cNvCxnSpPr>
          <p:nvPr/>
        </p:nvCxnSpPr>
        <p:spPr>
          <a:xfrm flipH="1">
            <a:off x="5213874" y="2396594"/>
            <a:ext cx="493353" cy="5965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349C801C-8193-E3D1-5011-E8BFFBFD2A83}"/>
              </a:ext>
            </a:extLst>
          </p:cNvPr>
          <p:cNvCxnSpPr>
            <a:cxnSpLocks/>
            <a:stCxn id="5" idx="2"/>
            <a:endCxn id="15" idx="1"/>
          </p:cNvCxnSpPr>
          <p:nvPr/>
        </p:nvCxnSpPr>
        <p:spPr>
          <a:xfrm>
            <a:off x="5707227" y="2396594"/>
            <a:ext cx="1514946" cy="7602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09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3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3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300"/>
                                        <p:tgtEl>
                                          <p:spTgt spid="15"/>
                                        </p:tgtEl>
                                      </p:cBhvr>
                                    </p:animEffect>
                                  </p:childTnLst>
                                </p:cTn>
                              </p:par>
                            </p:childTnLst>
                          </p:cTn>
                        </p:par>
                        <p:par>
                          <p:cTn id="18" fill="hold">
                            <p:stCondLst>
                              <p:cond delay="300"/>
                            </p:stCondLst>
                            <p:childTnLst>
                              <p:par>
                                <p:cTn id="19" presetID="1" presetClass="entr" presetSubtype="0"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down)">
                                      <p:cBhvr>
                                        <p:cTn id="25" dur="500"/>
                                        <p:tgtEl>
                                          <p:spTgt spid="5"/>
                                        </p:tgtEl>
                                      </p:cBhvr>
                                    </p:animEffect>
                                  </p:childTnLst>
                                </p:cTn>
                              </p:par>
                              <p:par>
                                <p:cTn id="26" presetID="22" presetClass="entr" presetSubtype="4" fill="hold"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down)">
                                      <p:cBhvr>
                                        <p:cTn id="28" dur="500"/>
                                        <p:tgtEl>
                                          <p:spTgt spid="33"/>
                                        </p:tgtEl>
                                      </p:cBhvr>
                                    </p:animEffect>
                                  </p:childTnLst>
                                </p:cTn>
                              </p:par>
                              <p:par>
                                <p:cTn id="29" presetID="22" presetClass="entr" presetSubtype="4"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down)">
                                      <p:cBhvr>
                                        <p:cTn id="31" dur="500"/>
                                        <p:tgtEl>
                                          <p:spTgt spid="25"/>
                                        </p:tgtEl>
                                      </p:cBhvr>
                                    </p:animEffect>
                                  </p:childTnLst>
                                </p:cTn>
                              </p:par>
                              <p:par>
                                <p:cTn id="32" presetID="22" presetClass="entr" presetSubtype="4"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down)">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63" presetClass="path" presetSubtype="0" accel="50000" decel="50000" fill="hold" nodeType="clickEffect">
                                  <p:stCondLst>
                                    <p:cond delay="0"/>
                                  </p:stCondLst>
                                  <p:childTnLst>
                                    <p:animMotion origin="layout" path="M 1.04167E-6 3.7037E-7 L 0.64062 -0.15 " pathEditMode="relative" rAng="0" ptsTypes="AA">
                                      <p:cBhvr>
                                        <p:cTn id="38" dur="1200" fill="hold"/>
                                        <p:tgtEl>
                                          <p:spTgt spid="17"/>
                                        </p:tgtEl>
                                        <p:attrNameLst>
                                          <p:attrName>ppt_x</p:attrName>
                                          <p:attrName>ppt_y</p:attrName>
                                        </p:attrNameLst>
                                      </p:cBhvr>
                                      <p:rCtr x="32031" y="-7500"/>
                                    </p:animMotion>
                                  </p:childTnLst>
                                </p:cTn>
                              </p:par>
                              <p:par>
                                <p:cTn id="39" presetID="63" presetClass="path" presetSubtype="0" accel="50000" decel="50000" fill="hold" nodeType="withEffect">
                                  <p:stCondLst>
                                    <p:cond delay="0"/>
                                  </p:stCondLst>
                                  <p:childTnLst>
                                    <p:animMotion origin="layout" path="M -4.16667E-6 4.81481E-6 L 0.35222 0.09421 " pathEditMode="relative" rAng="0" ptsTypes="AA">
                                      <p:cBhvr>
                                        <p:cTn id="40" dur="1400" fill="hold"/>
                                        <p:tgtEl>
                                          <p:spTgt spid="18"/>
                                        </p:tgtEl>
                                        <p:attrNameLst>
                                          <p:attrName>ppt_x</p:attrName>
                                          <p:attrName>ppt_y</p:attrName>
                                        </p:attrNameLst>
                                      </p:cBhvr>
                                      <p:rCtr x="17604" y="4699"/>
                                    </p:animMotion>
                                  </p:childTnLst>
                                </p:cTn>
                              </p:par>
                              <p:par>
                                <p:cTn id="41" presetID="63" presetClass="path" presetSubtype="0" accel="50000" decel="50000" fill="hold" grpId="1" nodeType="withEffect">
                                  <p:stCondLst>
                                    <p:cond delay="0"/>
                                  </p:stCondLst>
                                  <p:childTnLst>
                                    <p:animMotion origin="layout" path="M -2.08333E-7 -0.00208 L 0.26862 0.22014 " pathEditMode="relative" rAng="0" ptsTypes="AA">
                                      <p:cBhvr>
                                        <p:cTn id="42" dur="1400" fill="hold"/>
                                        <p:tgtEl>
                                          <p:spTgt spid="15"/>
                                        </p:tgtEl>
                                        <p:attrNameLst>
                                          <p:attrName>ppt_x</p:attrName>
                                          <p:attrName>ppt_y</p:attrName>
                                        </p:attrNameLst>
                                      </p:cBhvr>
                                      <p:rCtr x="13424" y="11111"/>
                                    </p:animMotion>
                                  </p:childTnLst>
                                </p:cTn>
                              </p:par>
                              <p:par>
                                <p:cTn id="43" presetID="1" presetClass="exit" presetSubtype="0" fill="hold" nodeType="withEffect">
                                  <p:stCondLst>
                                    <p:cond delay="0"/>
                                  </p:stCondLst>
                                  <p:childTnLst>
                                    <p:set>
                                      <p:cBhvr>
                                        <p:cTn id="44" dur="1" fill="hold">
                                          <p:stCondLst>
                                            <p:cond delay="0"/>
                                          </p:stCondLst>
                                        </p:cTn>
                                        <p:tgtEl>
                                          <p:spTgt spid="24"/>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5"/>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33"/>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
                                        <p:tgtEl>
                                          <p:spTgt spid="21"/>
                                        </p:tgtEl>
                                      </p:cBhvr>
                                    </p:animEffect>
                                    <p:set>
                                      <p:cBhvr>
                                        <p:cTn id="51" dur="1" fill="hold">
                                          <p:stCondLst>
                                            <p:cond delay="99"/>
                                          </p:stCondLst>
                                        </p:cTn>
                                        <p:tgtEl>
                                          <p:spTgt spid="21"/>
                                        </p:tgtEl>
                                        <p:attrNameLst>
                                          <p:attrName>style.visibility</p:attrName>
                                        </p:attrNameLst>
                                      </p:cBhvr>
                                      <p:to>
                                        <p:strVal val="hidden"/>
                                      </p:to>
                                    </p:set>
                                  </p:childTnLst>
                                </p:cTn>
                              </p:par>
                              <p:par>
                                <p:cTn id="52" presetID="5" presetClass="exit" presetSubtype="10" fill="hold" grpId="1" nodeType="withEffect">
                                  <p:stCondLst>
                                    <p:cond delay="0"/>
                                  </p:stCondLst>
                                  <p:childTnLst>
                                    <p:animEffect transition="out" filter="checkerboard(across)">
                                      <p:cBhvr>
                                        <p:cTn id="53" dur="500"/>
                                        <p:tgtEl>
                                          <p:spTgt spid="5"/>
                                        </p:tgtEl>
                                      </p:cBhvr>
                                    </p:animEffect>
                                    <p:set>
                                      <p:cBhvr>
                                        <p:cTn id="54" dur="1" fill="hold">
                                          <p:stCondLst>
                                            <p:cond delay="499"/>
                                          </p:stCondLst>
                                        </p:cTn>
                                        <p:tgtEl>
                                          <p:spTgt spid="5"/>
                                        </p:tgtEl>
                                        <p:attrNameLst>
                                          <p:attrName>style.visibility</p:attrName>
                                        </p:attrNameLst>
                                      </p:cBhvr>
                                      <p:to>
                                        <p:strVal val="hidden"/>
                                      </p:to>
                                    </p:set>
                                  </p:childTnLst>
                                </p:cTn>
                              </p:par>
                            </p:childTnLst>
                          </p:cTn>
                        </p:par>
                        <p:par>
                          <p:cTn id="55" fill="hold">
                            <p:stCondLst>
                              <p:cond delay="1400"/>
                            </p:stCondLst>
                            <p:childTnLst>
                              <p:par>
                                <p:cTn id="56" presetID="10" presetClass="entr" presetSubtype="0" fill="hold" nodeType="afterEffect">
                                  <p:stCondLst>
                                    <p:cond delay="0"/>
                                  </p:stCondLst>
                                  <p:childTnLst>
                                    <p:set>
                                      <p:cBhvr>
                                        <p:cTn id="57" dur="1" fill="hold">
                                          <p:stCondLst>
                                            <p:cond delay="0"/>
                                          </p:stCondLst>
                                        </p:cTn>
                                        <p:tgtEl>
                                          <p:spTgt spid="9">
                                            <p:txEl>
                                              <p:pRg st="1" end="1"/>
                                            </p:txEl>
                                          </p:spTgt>
                                        </p:tgtEl>
                                        <p:attrNameLst>
                                          <p:attrName>style.visibility</p:attrName>
                                        </p:attrNameLst>
                                      </p:cBhvr>
                                      <p:to>
                                        <p:strVal val="visible"/>
                                      </p:to>
                                    </p:set>
                                    <p:animEffect transition="in" filter="fade">
                                      <p:cBhvr>
                                        <p:cTn id="58" dur="500"/>
                                        <p:tgtEl>
                                          <p:spTgt spid="9">
                                            <p:txEl>
                                              <p:pRg st="1" end="1"/>
                                            </p:txEl>
                                          </p:spTgt>
                                        </p:tgtEl>
                                      </p:cBhvr>
                                    </p:animEffect>
                                  </p:childTnLst>
                                </p:cTn>
                              </p:par>
                            </p:childTnLst>
                          </p:cTn>
                        </p:par>
                        <p:par>
                          <p:cTn id="59" fill="hold">
                            <p:stCondLst>
                              <p:cond delay="1900"/>
                            </p:stCondLst>
                            <p:childTnLst>
                              <p:par>
                                <p:cTn id="60" presetID="10" presetClass="entr" presetSubtype="0" fill="hold" nodeType="afterEffect">
                                  <p:stCondLst>
                                    <p:cond delay="0"/>
                                  </p:stCondLst>
                                  <p:childTnLst>
                                    <p:set>
                                      <p:cBhvr>
                                        <p:cTn id="61" dur="1" fill="hold">
                                          <p:stCondLst>
                                            <p:cond delay="0"/>
                                          </p:stCondLst>
                                        </p:cTn>
                                        <p:tgtEl>
                                          <p:spTgt spid="9">
                                            <p:txEl>
                                              <p:pRg st="2" end="2"/>
                                            </p:txEl>
                                          </p:spTgt>
                                        </p:tgtEl>
                                        <p:attrNameLst>
                                          <p:attrName>style.visibility</p:attrName>
                                        </p:attrNameLst>
                                      </p:cBhvr>
                                      <p:to>
                                        <p:strVal val="visible"/>
                                      </p:to>
                                    </p:set>
                                    <p:animEffect transition="in" filter="fade">
                                      <p:cBhvr>
                                        <p:cTn id="62" dur="500"/>
                                        <p:tgtEl>
                                          <p:spTgt spid="9">
                                            <p:txEl>
                                              <p:pRg st="2" end="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fade">
                                      <p:cBhvr>
                                        <p:cTn id="6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21" grpId="0"/>
      <p:bldP spid="21" grpId="1"/>
      <p:bldP spid="5" grpId="0" animBg="1"/>
      <p:bldP spid="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44B8F822-52FF-1BCC-DAE8-8F37E494C25A}"/>
              </a:ext>
            </a:extLst>
          </p:cNvPr>
          <p:cNvSpPr>
            <a:spLocks noGrp="1"/>
          </p:cNvSpPr>
          <p:nvPr>
            <p:ph type="ftr" sz="quarter" idx="10"/>
          </p:nvPr>
        </p:nvSpPr>
        <p:spPr/>
        <p:txBody>
          <a:bodyPr/>
          <a:lstStyle/>
          <a:p>
            <a:r>
              <a:rPr lang="en-US" altLang="ja-JP"/>
              <a:t>Confidential</a:t>
            </a:r>
            <a:endParaRPr lang="ja-JP" altLang="en-US" dirty="0"/>
          </a:p>
        </p:txBody>
      </p:sp>
      <p:sp>
        <p:nvSpPr>
          <p:cNvPr id="3" name="スライド番号プレースホルダー 2">
            <a:extLst>
              <a:ext uri="{FF2B5EF4-FFF2-40B4-BE49-F238E27FC236}">
                <a16:creationId xmlns:a16="http://schemas.microsoft.com/office/drawing/2014/main" id="{5E01B283-2EA0-3ED6-A7FD-8E02DB77CEF9}"/>
              </a:ext>
            </a:extLst>
          </p:cNvPr>
          <p:cNvSpPr>
            <a:spLocks noGrp="1"/>
          </p:cNvSpPr>
          <p:nvPr>
            <p:ph type="sldNum" sz="quarter" idx="11"/>
          </p:nvPr>
        </p:nvSpPr>
        <p:spPr/>
        <p:txBody>
          <a:bodyPr/>
          <a:lstStyle/>
          <a:p>
            <a:fld id="{4DDB3826-0314-483D-A5B2-FED695A8FBAA}" type="slidenum">
              <a:rPr lang="ja-JP" altLang="en-US" smtClean="0"/>
              <a:pPr/>
              <a:t>7</a:t>
            </a:fld>
            <a:endParaRPr lang="ja-JP" altLang="en-US"/>
          </a:p>
        </p:txBody>
      </p:sp>
      <p:sp>
        <p:nvSpPr>
          <p:cNvPr id="4" name="タイトル 3">
            <a:extLst>
              <a:ext uri="{FF2B5EF4-FFF2-40B4-BE49-F238E27FC236}">
                <a16:creationId xmlns:a16="http://schemas.microsoft.com/office/drawing/2014/main" id="{D77CC627-836E-D218-E139-19E45CF98CB6}"/>
              </a:ext>
            </a:extLst>
          </p:cNvPr>
          <p:cNvSpPr>
            <a:spLocks noGrp="1"/>
          </p:cNvSpPr>
          <p:nvPr>
            <p:ph type="title"/>
          </p:nvPr>
        </p:nvSpPr>
        <p:spPr/>
        <p:txBody>
          <a:bodyPr/>
          <a:lstStyle/>
          <a:p>
            <a:r>
              <a:rPr kumimoji="1" lang="en-US" altLang="ja-JP" sz="4400" dirty="0"/>
              <a:t>1. </a:t>
            </a:r>
            <a:r>
              <a:rPr kumimoji="1" lang="ja-JP" altLang="en-US" sz="4400" dirty="0"/>
              <a:t>実習内容の概要とその成果</a:t>
            </a:r>
          </a:p>
        </p:txBody>
      </p:sp>
      <p:sp>
        <p:nvSpPr>
          <p:cNvPr id="7" name="Rectangle 1">
            <a:extLst>
              <a:ext uri="{FF2B5EF4-FFF2-40B4-BE49-F238E27FC236}">
                <a16:creationId xmlns:a16="http://schemas.microsoft.com/office/drawing/2014/main" id="{A41B3858-ACE8-CF85-6FE4-B48DDF05F5F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a:ln>
                  <a:noFill/>
                </a:ln>
                <a:solidFill>
                  <a:srgbClr val="000000"/>
                </a:solidFill>
                <a:effectLst/>
                <a:latin typeface="メイリオ" panose="020B0604030504040204" pitchFamily="50" charset="-128"/>
                <a:ea typeface="メイリオ" panose="020B0604030504040204" pitchFamily="50" charset="-128"/>
              </a:rPr>
              <a:t> </a:t>
            </a:r>
            <a:endParaRPr kumimoji="0" lang="ja-JP" altLang="ja-JP"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9" name="コンテンツ プレースホルダー 8">
            <a:extLst>
              <a:ext uri="{FF2B5EF4-FFF2-40B4-BE49-F238E27FC236}">
                <a16:creationId xmlns:a16="http://schemas.microsoft.com/office/drawing/2014/main" id="{617C6F64-9D94-F868-D948-2775A8B74037}"/>
              </a:ext>
            </a:extLst>
          </p:cNvPr>
          <p:cNvSpPr>
            <a:spLocks noGrp="1"/>
          </p:cNvSpPr>
          <p:nvPr>
            <p:ph idx="12"/>
          </p:nvPr>
        </p:nvSpPr>
        <p:spPr>
          <a:xfrm>
            <a:off x="362045" y="977613"/>
            <a:ext cx="11462033" cy="1692988"/>
          </a:xfrm>
        </p:spPr>
        <p:txBody>
          <a:bodyPr/>
          <a:lstStyle/>
          <a:p>
            <a:r>
              <a:rPr lang="en-US" altLang="ja-JP" sz="3600" dirty="0"/>
              <a:t>3) </a:t>
            </a:r>
            <a:r>
              <a:rPr lang="ja-JP" altLang="en-US" sz="3600" dirty="0"/>
              <a:t>始業時間と終業時間の転記処理</a:t>
            </a:r>
            <a:endParaRPr lang="en-US" altLang="ja-JP" sz="3600" dirty="0"/>
          </a:p>
          <a:p>
            <a:endParaRPr lang="en-US" altLang="ja-JP" sz="3600" dirty="0"/>
          </a:p>
        </p:txBody>
      </p:sp>
      <p:grpSp>
        <p:nvGrpSpPr>
          <p:cNvPr id="5" name="グループ化 4">
            <a:extLst>
              <a:ext uri="{FF2B5EF4-FFF2-40B4-BE49-F238E27FC236}">
                <a16:creationId xmlns:a16="http://schemas.microsoft.com/office/drawing/2014/main" id="{1615AF95-5466-51A4-923F-225452E23AA5}"/>
              </a:ext>
            </a:extLst>
          </p:cNvPr>
          <p:cNvGrpSpPr/>
          <p:nvPr/>
        </p:nvGrpSpPr>
        <p:grpSpPr>
          <a:xfrm>
            <a:off x="2635521" y="3585621"/>
            <a:ext cx="2188724" cy="1469405"/>
            <a:chOff x="1565345" y="2257008"/>
            <a:chExt cx="2188724" cy="1469405"/>
          </a:xfrm>
        </p:grpSpPr>
        <p:pic>
          <p:nvPicPr>
            <p:cNvPr id="6" name="図 5" descr="図形 が含まれている画像&#10;&#10;自動的に生成された説明">
              <a:extLst>
                <a:ext uri="{FF2B5EF4-FFF2-40B4-BE49-F238E27FC236}">
                  <a16:creationId xmlns:a16="http://schemas.microsoft.com/office/drawing/2014/main" id="{C70DB6B0-D53E-7898-00DB-6876F2F0CB57}"/>
                </a:ext>
              </a:extLst>
            </p:cNvPr>
            <p:cNvPicPr>
              <a:picLocks noChangeAspect="1"/>
            </p:cNvPicPr>
            <p:nvPr/>
          </p:nvPicPr>
          <p:blipFill>
            <a:blip r:embed="rId3">
              <a:extLst>
                <a:ext uri="{28A0092B-C50C-407E-A947-70E740481C1C}">
                  <a14:useLocalDpi xmlns:a14="http://schemas.microsoft.com/office/drawing/2010/main" val="0"/>
                </a:ext>
              </a:extLst>
            </a:blip>
            <a:srcRect l="22595" t="10862" r="23704" b="10860"/>
            <a:stretch/>
          </p:blipFill>
          <p:spPr>
            <a:xfrm>
              <a:off x="2119892" y="2257008"/>
              <a:ext cx="1079629" cy="1004054"/>
            </a:xfrm>
            <a:prstGeom prst="rect">
              <a:avLst/>
            </a:prstGeom>
          </p:spPr>
        </p:pic>
        <p:sp>
          <p:nvSpPr>
            <p:cNvPr id="8" name="テキスト ボックス 7">
              <a:extLst>
                <a:ext uri="{FF2B5EF4-FFF2-40B4-BE49-F238E27FC236}">
                  <a16:creationId xmlns:a16="http://schemas.microsoft.com/office/drawing/2014/main" id="{D0BE2637-E23B-2793-0D81-AE6F4902ECD9}"/>
                </a:ext>
              </a:extLst>
            </p:cNvPr>
            <p:cNvSpPr txBox="1"/>
            <p:nvPr/>
          </p:nvSpPr>
          <p:spPr>
            <a:xfrm>
              <a:off x="1565345" y="3264748"/>
              <a:ext cx="2188724" cy="461665"/>
            </a:xfrm>
            <a:prstGeom prst="rect">
              <a:avLst/>
            </a:prstGeom>
            <a:noFill/>
          </p:spPr>
          <p:txBody>
            <a:bodyPr wrap="square" rtlCol="0">
              <a:spAutoFit/>
            </a:bodyPr>
            <a:lstStyle/>
            <a:p>
              <a:pPr algn="ctr"/>
              <a:r>
                <a:rPr kumimoji="1" lang="en-US" altLang="ja-JP" sz="2400" dirty="0">
                  <a:latin typeface="+mn-ea"/>
                </a:rPr>
                <a:t>PowerApps</a:t>
              </a:r>
              <a:endParaRPr kumimoji="1" lang="ja-JP" altLang="en-US" sz="2400" dirty="0">
                <a:latin typeface="+mn-ea"/>
              </a:endParaRPr>
            </a:p>
          </p:txBody>
        </p:sp>
      </p:grpSp>
      <p:grpSp>
        <p:nvGrpSpPr>
          <p:cNvPr id="13" name="グループ化 12">
            <a:extLst>
              <a:ext uri="{FF2B5EF4-FFF2-40B4-BE49-F238E27FC236}">
                <a16:creationId xmlns:a16="http://schemas.microsoft.com/office/drawing/2014/main" id="{03CF5F05-57F2-3433-7E4C-F33CBC24FB27}"/>
              </a:ext>
            </a:extLst>
          </p:cNvPr>
          <p:cNvGrpSpPr/>
          <p:nvPr/>
        </p:nvGrpSpPr>
        <p:grpSpPr>
          <a:xfrm>
            <a:off x="5623452" y="3540709"/>
            <a:ext cx="2324463" cy="1491685"/>
            <a:chOff x="3478809" y="3165184"/>
            <a:chExt cx="2373383" cy="1491685"/>
          </a:xfrm>
        </p:grpSpPr>
        <p:pic>
          <p:nvPicPr>
            <p:cNvPr id="11" name="図 10" descr="ロゴ が含まれている画像&#10;&#10;自動的に生成された説明">
              <a:hlinkClick r:id="rId4" action="ppaction://hlinksldjump"/>
              <a:extLst>
                <a:ext uri="{FF2B5EF4-FFF2-40B4-BE49-F238E27FC236}">
                  <a16:creationId xmlns:a16="http://schemas.microsoft.com/office/drawing/2014/main" id="{3546B05E-43A0-6252-1DDB-3E370DC35402}"/>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foregroundMark x1="52065" y1="71875" x2="52065" y2="71875"/>
                          <a14:foregroundMark x1="54130" y1="63867" x2="53370" y2="68164"/>
                          <a14:foregroundMark x1="50435" y1="52539" x2="56739" y2="60352"/>
                          <a14:foregroundMark x1="56739" y1="60352" x2="54239" y2="70898"/>
                          <a14:foregroundMark x1="54239" y1="70898" x2="46196" y2="73828"/>
                          <a14:foregroundMark x1="46196" y1="73828" x2="45217" y2="64648"/>
                        </a14:backgroundRemoval>
                      </a14:imgEffect>
                    </a14:imgLayer>
                  </a14:imgProps>
                </a:ext>
                <a:ext uri="{28A0092B-C50C-407E-A947-70E740481C1C}">
                  <a14:useLocalDpi xmlns:a14="http://schemas.microsoft.com/office/drawing/2010/main" val="0"/>
                </a:ext>
              </a:extLst>
            </a:blip>
            <a:srcRect l="25652" t="7884" r="26570" b="7141"/>
            <a:stretch/>
          </p:blipFill>
          <p:spPr>
            <a:xfrm>
              <a:off x="3893978" y="3165184"/>
              <a:ext cx="1079629" cy="1004054"/>
            </a:xfrm>
            <a:prstGeom prst="rect">
              <a:avLst/>
            </a:prstGeom>
          </p:spPr>
        </p:pic>
        <p:sp>
          <p:nvSpPr>
            <p:cNvPr id="12" name="テキスト ボックス 11">
              <a:hlinkClick r:id="rId4" action="ppaction://hlinksldjump"/>
              <a:extLst>
                <a:ext uri="{FF2B5EF4-FFF2-40B4-BE49-F238E27FC236}">
                  <a16:creationId xmlns:a16="http://schemas.microsoft.com/office/drawing/2014/main" id="{A0F64327-C1CC-EFED-151C-091B8F9EB4E3}"/>
                </a:ext>
              </a:extLst>
            </p:cNvPr>
            <p:cNvSpPr txBox="1"/>
            <p:nvPr/>
          </p:nvSpPr>
          <p:spPr>
            <a:xfrm>
              <a:off x="3478809" y="4195204"/>
              <a:ext cx="2373383" cy="461665"/>
            </a:xfrm>
            <a:prstGeom prst="rect">
              <a:avLst/>
            </a:prstGeom>
            <a:noFill/>
          </p:spPr>
          <p:txBody>
            <a:bodyPr wrap="square" rtlCol="0">
              <a:spAutoFit/>
            </a:bodyPr>
            <a:lstStyle/>
            <a:p>
              <a:pPr algn="ctr"/>
              <a:r>
                <a:rPr kumimoji="1" lang="en-US" altLang="ja-JP" sz="2400" dirty="0" err="1">
                  <a:latin typeface="+mn-ea"/>
                </a:rPr>
                <a:t>SharePointList</a:t>
              </a:r>
              <a:endParaRPr kumimoji="1" lang="en-US" altLang="ja-JP" sz="2400" dirty="0">
                <a:latin typeface="+mn-ea"/>
              </a:endParaRPr>
            </a:p>
          </p:txBody>
        </p:sp>
      </p:grpSp>
      <p:sp>
        <p:nvSpPr>
          <p:cNvPr id="14" name="矢印: 下 13">
            <a:extLst>
              <a:ext uri="{FF2B5EF4-FFF2-40B4-BE49-F238E27FC236}">
                <a16:creationId xmlns:a16="http://schemas.microsoft.com/office/drawing/2014/main" id="{6A41DB7C-EB7F-6B1C-93F7-B4BD5A65EB51}"/>
              </a:ext>
            </a:extLst>
          </p:cNvPr>
          <p:cNvSpPr/>
          <p:nvPr/>
        </p:nvSpPr>
        <p:spPr>
          <a:xfrm rot="16200000">
            <a:off x="4984827" y="3815164"/>
            <a:ext cx="405962" cy="591207"/>
          </a:xfrm>
          <a:prstGeom prst="downArrow">
            <a:avLst>
              <a:gd name="adj1" fmla="val 22222"/>
              <a:gd name="adj2" fmla="val 3472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3DCD22EB-6689-4CFC-6EAB-6E7BD8440C0A}"/>
              </a:ext>
            </a:extLst>
          </p:cNvPr>
          <p:cNvGrpSpPr/>
          <p:nvPr/>
        </p:nvGrpSpPr>
        <p:grpSpPr>
          <a:xfrm>
            <a:off x="8424543" y="3495903"/>
            <a:ext cx="1414070" cy="1507158"/>
            <a:chOff x="4581115" y="2147299"/>
            <a:chExt cx="1103848" cy="1507158"/>
          </a:xfrm>
        </p:grpSpPr>
        <p:pic>
          <p:nvPicPr>
            <p:cNvPr id="16" name="図 15" descr="アイコン&#10;&#10;自動的に生成された説明">
              <a:hlinkClick r:id="rId7" action="ppaction://hlinksldjump"/>
              <a:extLst>
                <a:ext uri="{FF2B5EF4-FFF2-40B4-BE49-F238E27FC236}">
                  <a16:creationId xmlns:a16="http://schemas.microsoft.com/office/drawing/2014/main" id="{83F4A70C-A467-7632-5AEF-38A01CDB46C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81115" y="2147299"/>
              <a:ext cx="1007962" cy="1099284"/>
            </a:xfrm>
            <a:prstGeom prst="rect">
              <a:avLst/>
            </a:prstGeom>
          </p:spPr>
        </p:pic>
        <p:sp>
          <p:nvSpPr>
            <p:cNvPr id="17" name="テキスト ボックス 16">
              <a:hlinkClick r:id="rId7" action="ppaction://hlinksldjump"/>
              <a:extLst>
                <a:ext uri="{FF2B5EF4-FFF2-40B4-BE49-F238E27FC236}">
                  <a16:creationId xmlns:a16="http://schemas.microsoft.com/office/drawing/2014/main" id="{B5B5E4B1-8C67-61A3-AAD4-9C97EB3E8E0B}"/>
                </a:ext>
              </a:extLst>
            </p:cNvPr>
            <p:cNvSpPr txBox="1"/>
            <p:nvPr/>
          </p:nvSpPr>
          <p:spPr>
            <a:xfrm>
              <a:off x="4677001" y="3192792"/>
              <a:ext cx="1007962" cy="461665"/>
            </a:xfrm>
            <a:prstGeom prst="rect">
              <a:avLst/>
            </a:prstGeom>
            <a:noFill/>
          </p:spPr>
          <p:txBody>
            <a:bodyPr wrap="square" rtlCol="0">
              <a:spAutoFit/>
            </a:bodyPr>
            <a:lstStyle/>
            <a:p>
              <a:pPr algn="ctr"/>
              <a:r>
                <a:rPr kumimoji="1" lang="en-US" altLang="ja-JP" sz="2400" dirty="0">
                  <a:latin typeface="+mn-ea"/>
                </a:rPr>
                <a:t>Excel</a:t>
              </a:r>
              <a:endParaRPr kumimoji="1" lang="ja-JP" altLang="en-US" sz="2400" dirty="0">
                <a:latin typeface="+mn-ea"/>
              </a:endParaRPr>
            </a:p>
          </p:txBody>
        </p:sp>
      </p:grpSp>
      <p:sp>
        <p:nvSpPr>
          <p:cNvPr id="18" name="矢印: 下 17">
            <a:extLst>
              <a:ext uri="{FF2B5EF4-FFF2-40B4-BE49-F238E27FC236}">
                <a16:creationId xmlns:a16="http://schemas.microsoft.com/office/drawing/2014/main" id="{70E6AFCF-978A-E91A-CBBE-D02542807636}"/>
              </a:ext>
            </a:extLst>
          </p:cNvPr>
          <p:cNvSpPr/>
          <p:nvPr/>
        </p:nvSpPr>
        <p:spPr>
          <a:xfrm rot="16200000">
            <a:off x="7629088" y="3792044"/>
            <a:ext cx="405962" cy="591207"/>
          </a:xfrm>
          <a:prstGeom prst="downArrow">
            <a:avLst>
              <a:gd name="adj1" fmla="val 22222"/>
              <a:gd name="adj2" fmla="val 3472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四角形: 角を丸くする 19">
            <a:extLst>
              <a:ext uri="{FF2B5EF4-FFF2-40B4-BE49-F238E27FC236}">
                <a16:creationId xmlns:a16="http://schemas.microsoft.com/office/drawing/2014/main" id="{DE0F4AD3-EB97-D83E-4B75-9327B34966F6}"/>
              </a:ext>
            </a:extLst>
          </p:cNvPr>
          <p:cNvSpPr/>
          <p:nvPr/>
        </p:nvSpPr>
        <p:spPr>
          <a:xfrm>
            <a:off x="5623452" y="3240489"/>
            <a:ext cx="4385521" cy="2017987"/>
          </a:xfrm>
          <a:prstGeom prst="roundRect">
            <a:avLst/>
          </a:prstGeom>
          <a:noFill/>
          <a:ln w="508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21" name="思考の吹き出し: 雲形 20">
            <a:extLst>
              <a:ext uri="{FF2B5EF4-FFF2-40B4-BE49-F238E27FC236}">
                <a16:creationId xmlns:a16="http://schemas.microsoft.com/office/drawing/2014/main" id="{01B5A3F8-E355-E8D2-4E40-7A6B59EFDFEF}"/>
              </a:ext>
            </a:extLst>
          </p:cNvPr>
          <p:cNvSpPr/>
          <p:nvPr/>
        </p:nvSpPr>
        <p:spPr>
          <a:xfrm>
            <a:off x="1836312" y="1721256"/>
            <a:ext cx="3787140" cy="1482569"/>
          </a:xfrm>
          <a:prstGeom prst="cloudCallout">
            <a:avLst>
              <a:gd name="adj1" fmla="val 31968"/>
              <a:gd name="adj2" fmla="val 9425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t>寺田さんという方が</a:t>
            </a:r>
            <a:r>
              <a:rPr lang="ja-JP" altLang="en-US" sz="2400" dirty="0"/>
              <a:t>やってくれたそうです</a:t>
            </a:r>
            <a:endParaRPr kumimoji="1" lang="ja-JP" altLang="en-US" sz="2400" dirty="0"/>
          </a:p>
        </p:txBody>
      </p:sp>
      <p:sp>
        <p:nvSpPr>
          <p:cNvPr id="22" name="矢印: 右 21">
            <a:extLst>
              <a:ext uri="{FF2B5EF4-FFF2-40B4-BE49-F238E27FC236}">
                <a16:creationId xmlns:a16="http://schemas.microsoft.com/office/drawing/2014/main" id="{D7920042-E53D-859F-2EBA-BE2B039F6B8D}"/>
              </a:ext>
            </a:extLst>
          </p:cNvPr>
          <p:cNvSpPr/>
          <p:nvPr/>
        </p:nvSpPr>
        <p:spPr>
          <a:xfrm>
            <a:off x="4721462" y="3858700"/>
            <a:ext cx="3085441" cy="4608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思考の吹き出し: 雲形 23">
            <a:extLst>
              <a:ext uri="{FF2B5EF4-FFF2-40B4-BE49-F238E27FC236}">
                <a16:creationId xmlns:a16="http://schemas.microsoft.com/office/drawing/2014/main" id="{CA580D08-5145-EF73-63C3-7A1DD15CA5A9}"/>
              </a:ext>
            </a:extLst>
          </p:cNvPr>
          <p:cNvSpPr/>
          <p:nvPr/>
        </p:nvSpPr>
        <p:spPr>
          <a:xfrm>
            <a:off x="8246804" y="1379092"/>
            <a:ext cx="2937949" cy="1272147"/>
          </a:xfrm>
          <a:prstGeom prst="cloudCallout">
            <a:avLst>
              <a:gd name="adj1" fmla="val -43332"/>
              <a:gd name="adj2" fmla="val 7560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mn-ea"/>
              </a:rPr>
              <a:t>どんな効果がある？</a:t>
            </a:r>
          </a:p>
        </p:txBody>
      </p:sp>
      <p:pic>
        <p:nvPicPr>
          <p:cNvPr id="26" name="図 25" descr="ロゴ&#10;&#10;自動的に生成された説明">
            <a:extLst>
              <a:ext uri="{FF2B5EF4-FFF2-40B4-BE49-F238E27FC236}">
                <a16:creationId xmlns:a16="http://schemas.microsoft.com/office/drawing/2014/main" id="{D9F5D540-1E8A-E0A7-812F-1101681F49D0}"/>
              </a:ext>
            </a:extLst>
          </p:cNvPr>
          <p:cNvPicPr>
            <a:picLocks noChangeAspect="1"/>
          </p:cNvPicPr>
          <p:nvPr/>
        </p:nvPicPr>
        <p:blipFill>
          <a:blip r:embed="rId9">
            <a:extLst>
              <a:ext uri="{28A0092B-C50C-407E-A947-70E740481C1C}">
                <a14:useLocalDpi xmlns:a14="http://schemas.microsoft.com/office/drawing/2010/main" val="0"/>
              </a:ext>
            </a:extLst>
          </a:blip>
          <a:srcRect l="906" t="29522" r="1" b="28765"/>
          <a:stretch/>
        </p:blipFill>
        <p:spPr>
          <a:xfrm>
            <a:off x="7044461" y="3013129"/>
            <a:ext cx="1219956" cy="513545"/>
          </a:xfrm>
          <a:prstGeom prst="rect">
            <a:avLst/>
          </a:prstGeom>
        </p:spPr>
      </p:pic>
      <p:sp>
        <p:nvSpPr>
          <p:cNvPr id="10" name="テキスト ボックス 9">
            <a:extLst>
              <a:ext uri="{FF2B5EF4-FFF2-40B4-BE49-F238E27FC236}">
                <a16:creationId xmlns:a16="http://schemas.microsoft.com/office/drawing/2014/main" id="{55B7DCEA-CB4C-4EB3-905C-A1239B8E9F38}"/>
              </a:ext>
            </a:extLst>
          </p:cNvPr>
          <p:cNvSpPr txBox="1"/>
          <p:nvPr/>
        </p:nvSpPr>
        <p:spPr>
          <a:xfrm>
            <a:off x="6785683" y="2709736"/>
            <a:ext cx="1719352" cy="400110"/>
          </a:xfrm>
          <a:prstGeom prst="rect">
            <a:avLst/>
          </a:prstGeom>
          <a:noFill/>
        </p:spPr>
        <p:txBody>
          <a:bodyPr wrap="square" rtlCol="0">
            <a:spAutoFit/>
          </a:bodyPr>
          <a:lstStyle/>
          <a:p>
            <a:pPr algn="ctr"/>
            <a:r>
              <a:rPr kumimoji="1" lang="ja-JP" altLang="en-US" sz="2000"/>
              <a:t>こちらを自動化</a:t>
            </a:r>
          </a:p>
        </p:txBody>
      </p:sp>
    </p:spTree>
    <p:extLst>
      <p:ext uri="{BB962C8B-B14F-4D97-AF65-F5344CB8AC3E}">
        <p14:creationId xmlns:p14="http://schemas.microsoft.com/office/powerpoint/2010/main" val="173493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22"/>
                                        </p:tgtEl>
                                      </p:cBhvr>
                                    </p:animEffect>
                                    <p:set>
                                      <p:cBhvr>
                                        <p:cTn id="22" dur="1" fill="hold">
                                          <p:stCondLst>
                                            <p:cond delay="499"/>
                                          </p:stCondLst>
                                        </p:cTn>
                                        <p:tgtEl>
                                          <p:spTgt spid="22"/>
                                        </p:tgtEl>
                                        <p:attrNameLst>
                                          <p:attrName>style.visibility</p:attrName>
                                        </p:attrNameLst>
                                      </p:cBhvr>
                                      <p:to>
                                        <p:strVal val="hidden"/>
                                      </p:to>
                                    </p:se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200"/>
                                        <p:tgtEl>
                                          <p:spTgt spid="13"/>
                                        </p:tgtEl>
                                      </p:cBhvr>
                                    </p:animEffect>
                                  </p:childTnLst>
                                </p:cTn>
                              </p:par>
                            </p:childTnLst>
                          </p:cTn>
                        </p:par>
                        <p:par>
                          <p:cTn id="27" fill="hold">
                            <p:stCondLst>
                              <p:cond delay="700"/>
                            </p:stCondLst>
                            <p:childTnLst>
                              <p:par>
                                <p:cTn id="28" presetID="10" presetClass="entr" presetSubtype="0"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200"/>
                                        <p:tgtEl>
                                          <p:spTgt spid="14"/>
                                        </p:tgtEl>
                                      </p:cBhvr>
                                    </p:animEffect>
                                  </p:childTnLst>
                                </p:cTn>
                              </p:par>
                            </p:childTnLst>
                          </p:cTn>
                        </p:par>
                        <p:par>
                          <p:cTn id="31" fill="hold">
                            <p:stCondLst>
                              <p:cond delay="900"/>
                            </p:stCondLst>
                            <p:childTnLst>
                              <p:par>
                                <p:cTn id="32" presetID="10"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2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arn(inVertical)">
                                      <p:cBhvr>
                                        <p:cTn id="39" dur="2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100"/>
                                        <p:tgtEl>
                                          <p:spTgt spid="26"/>
                                        </p:tgtEl>
                                      </p:cBhvr>
                                    </p:animEffect>
                                  </p:childTnLst>
                                </p:cTn>
                              </p:par>
                            </p:childTnLst>
                          </p:cTn>
                        </p:par>
                        <p:par>
                          <p:cTn id="45" fill="hold">
                            <p:stCondLst>
                              <p:cond delay="100"/>
                            </p:stCondLst>
                            <p:childTnLst>
                              <p:par>
                                <p:cTn id="46" presetID="21" presetClass="entr" presetSubtype="1"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heel(1)">
                                      <p:cBhvr>
                                        <p:cTn id="48" dur="600"/>
                                        <p:tgtEl>
                                          <p:spTgt spid="20"/>
                                        </p:tgtEl>
                                      </p:cBhvr>
                                    </p:animEffect>
                                  </p:childTnLst>
                                </p:cTn>
                              </p:par>
                            </p:childTnLst>
                          </p:cTn>
                        </p:par>
                        <p:par>
                          <p:cTn id="49" fill="hold">
                            <p:stCondLst>
                              <p:cond delay="700"/>
                            </p:stCondLst>
                            <p:childTnLst>
                              <p:par>
                                <p:cTn id="50" presetID="14" presetClass="entr" presetSubtype="10" fill="hold" grpId="0"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randombar(horizontal)">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barn(inVertical)">
                                      <p:cBhvr>
                                        <p:cTn id="57" dur="2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8" grpId="0" animBg="1"/>
      <p:bldP spid="20" grpId="0" animBg="1"/>
      <p:bldP spid="21" grpId="0" animBg="1"/>
      <p:bldP spid="22" grpId="0" animBg="1"/>
      <p:bldP spid="22" grpId="1" animBg="1"/>
      <p:bldP spid="24" grpId="0" animBg="1"/>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44B8F822-52FF-1BCC-DAE8-8F37E494C25A}"/>
              </a:ext>
            </a:extLst>
          </p:cNvPr>
          <p:cNvSpPr>
            <a:spLocks noGrp="1"/>
          </p:cNvSpPr>
          <p:nvPr>
            <p:ph type="ftr" sz="quarter" idx="10"/>
          </p:nvPr>
        </p:nvSpPr>
        <p:spPr/>
        <p:txBody>
          <a:bodyPr/>
          <a:lstStyle/>
          <a:p>
            <a:r>
              <a:rPr lang="en-US" altLang="ja-JP"/>
              <a:t>Confidential</a:t>
            </a:r>
            <a:endParaRPr lang="ja-JP" altLang="en-US" dirty="0"/>
          </a:p>
        </p:txBody>
      </p:sp>
      <p:sp>
        <p:nvSpPr>
          <p:cNvPr id="3" name="スライド番号プレースホルダー 2">
            <a:extLst>
              <a:ext uri="{FF2B5EF4-FFF2-40B4-BE49-F238E27FC236}">
                <a16:creationId xmlns:a16="http://schemas.microsoft.com/office/drawing/2014/main" id="{5E01B283-2EA0-3ED6-A7FD-8E02DB77CEF9}"/>
              </a:ext>
            </a:extLst>
          </p:cNvPr>
          <p:cNvSpPr>
            <a:spLocks noGrp="1"/>
          </p:cNvSpPr>
          <p:nvPr>
            <p:ph type="sldNum" sz="quarter" idx="11"/>
          </p:nvPr>
        </p:nvSpPr>
        <p:spPr/>
        <p:txBody>
          <a:bodyPr/>
          <a:lstStyle/>
          <a:p>
            <a:fld id="{4DDB3826-0314-483D-A5B2-FED695A8FBAA}" type="slidenum">
              <a:rPr lang="ja-JP" altLang="en-US" smtClean="0"/>
              <a:pPr/>
              <a:t>8</a:t>
            </a:fld>
            <a:endParaRPr lang="ja-JP" altLang="en-US"/>
          </a:p>
        </p:txBody>
      </p:sp>
      <p:sp>
        <p:nvSpPr>
          <p:cNvPr id="4" name="タイトル 3">
            <a:extLst>
              <a:ext uri="{FF2B5EF4-FFF2-40B4-BE49-F238E27FC236}">
                <a16:creationId xmlns:a16="http://schemas.microsoft.com/office/drawing/2014/main" id="{D77CC627-836E-D218-E139-19E45CF98CB6}"/>
              </a:ext>
            </a:extLst>
          </p:cNvPr>
          <p:cNvSpPr>
            <a:spLocks noGrp="1"/>
          </p:cNvSpPr>
          <p:nvPr>
            <p:ph type="title"/>
          </p:nvPr>
        </p:nvSpPr>
        <p:spPr/>
        <p:txBody>
          <a:bodyPr/>
          <a:lstStyle/>
          <a:p>
            <a:r>
              <a:rPr kumimoji="1" lang="en-US" altLang="ja-JP" sz="4400" dirty="0"/>
              <a:t>1. </a:t>
            </a:r>
            <a:r>
              <a:rPr kumimoji="1" lang="ja-JP" altLang="en-US" sz="4400" dirty="0"/>
              <a:t>実習内容の概要とその成果</a:t>
            </a:r>
          </a:p>
        </p:txBody>
      </p:sp>
      <p:sp>
        <p:nvSpPr>
          <p:cNvPr id="7" name="Rectangle 1">
            <a:extLst>
              <a:ext uri="{FF2B5EF4-FFF2-40B4-BE49-F238E27FC236}">
                <a16:creationId xmlns:a16="http://schemas.microsoft.com/office/drawing/2014/main" id="{A41B3858-ACE8-CF85-6FE4-B48DDF05F5F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a:ln>
                  <a:noFill/>
                </a:ln>
                <a:solidFill>
                  <a:srgbClr val="000000"/>
                </a:solidFill>
                <a:effectLst/>
                <a:latin typeface="メイリオ" panose="020B0604030504040204" pitchFamily="50" charset="-128"/>
                <a:ea typeface="メイリオ" panose="020B0604030504040204" pitchFamily="50" charset="-128"/>
              </a:rPr>
              <a:t> </a:t>
            </a:r>
            <a:endParaRPr kumimoji="0" lang="ja-JP" altLang="ja-JP"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9" name="コンテンツ プレースホルダー 8">
            <a:extLst>
              <a:ext uri="{FF2B5EF4-FFF2-40B4-BE49-F238E27FC236}">
                <a16:creationId xmlns:a16="http://schemas.microsoft.com/office/drawing/2014/main" id="{617C6F64-9D94-F868-D948-2775A8B74037}"/>
              </a:ext>
            </a:extLst>
          </p:cNvPr>
          <p:cNvSpPr>
            <a:spLocks noGrp="1"/>
          </p:cNvSpPr>
          <p:nvPr>
            <p:ph idx="12"/>
          </p:nvPr>
        </p:nvSpPr>
        <p:spPr>
          <a:xfrm>
            <a:off x="278225" y="863312"/>
            <a:ext cx="11462033" cy="5739379"/>
          </a:xfrm>
        </p:spPr>
        <p:txBody>
          <a:bodyPr/>
          <a:lstStyle/>
          <a:p>
            <a:r>
              <a:rPr lang="en-US" altLang="ja-JP" sz="3600" dirty="0"/>
              <a:t>3) </a:t>
            </a:r>
            <a:r>
              <a:rPr lang="ja-JP" altLang="en-US" sz="3600" dirty="0"/>
              <a:t>始業時間と終業時間の転記処理</a:t>
            </a:r>
            <a:endParaRPr lang="en-US" altLang="ja-JP" sz="3600" dirty="0"/>
          </a:p>
          <a:p>
            <a:pPr marL="571500" indent="-571500">
              <a:buFont typeface="Wingdings" panose="05000000000000000000" pitchFamily="2" charset="2"/>
              <a:buChar char="l"/>
            </a:pPr>
            <a:r>
              <a:rPr lang="ja-JP" altLang="en-US" sz="3200" dirty="0"/>
              <a:t>定量効果</a:t>
            </a:r>
            <a:endParaRPr lang="en-US" altLang="ja-JP" sz="3200" dirty="0"/>
          </a:p>
          <a:p>
            <a:pPr marL="1003500" lvl="1" indent="-571500"/>
            <a:r>
              <a:rPr lang="ja-JP" altLang="en-US" sz="3000" dirty="0"/>
              <a:t>仮に</a:t>
            </a:r>
            <a:r>
              <a:rPr lang="en-US" altLang="ja-JP" sz="3000" dirty="0"/>
              <a:t>1</a:t>
            </a:r>
            <a:r>
              <a:rPr lang="ja-JP" altLang="en-US" sz="3000" dirty="0"/>
              <a:t>日一人当たり</a:t>
            </a:r>
            <a:r>
              <a:rPr lang="en-US" altLang="ja-JP" sz="3000" dirty="0"/>
              <a:t>5</a:t>
            </a:r>
            <a:r>
              <a:rPr lang="ja-JP" altLang="en-US" sz="3000" dirty="0"/>
              <a:t>分かかるとすると</a:t>
            </a:r>
            <a:endParaRPr lang="en-US" altLang="ja-JP" sz="3000" dirty="0"/>
          </a:p>
          <a:p>
            <a:pPr lvl="1" indent="0">
              <a:buNone/>
            </a:pPr>
            <a:r>
              <a:rPr lang="en-US" altLang="ja-JP" sz="3200" dirty="0"/>
              <a:t>		</a:t>
            </a:r>
            <a:r>
              <a:rPr lang="en-US" altLang="ja-JP" sz="2400" dirty="0"/>
              <a:t>5</a:t>
            </a:r>
            <a:r>
              <a:rPr lang="ja-JP" altLang="en-US" sz="2400" dirty="0"/>
              <a:t>分</a:t>
            </a:r>
            <a:r>
              <a:rPr lang="en-US" altLang="ja-JP" sz="2400" dirty="0"/>
              <a:t>*20</a:t>
            </a:r>
            <a:r>
              <a:rPr lang="ja-JP" altLang="en-US" sz="2400" dirty="0">
                <a:solidFill>
                  <a:srgbClr val="000000"/>
                </a:solidFill>
                <a:latin typeface="Meiryo UI" panose="020B0604030504040204" pitchFamily="50" charset="-128"/>
                <a:ea typeface="Meiryo UI" panose="020B0604030504040204" pitchFamily="50" charset="-128"/>
                <a:cs typeface="Arial" panose="020B0604020202020204" pitchFamily="34" charset="0"/>
              </a:rPr>
              <a:t>日</a:t>
            </a:r>
            <a:r>
              <a:rPr lang="en-US" altLang="ja-JP" sz="2400" dirty="0"/>
              <a:t>*12</a:t>
            </a:r>
            <a:r>
              <a:rPr lang="ja-JP" altLang="en-US" sz="2400" dirty="0"/>
              <a:t>ヶ月＝</a:t>
            </a:r>
            <a:r>
              <a:rPr lang="en-US" altLang="ja-JP" sz="2400" dirty="0"/>
              <a:t>1200</a:t>
            </a:r>
            <a:r>
              <a:rPr lang="ja-JP" altLang="en-US" sz="2400" dirty="0"/>
              <a:t>分＝</a:t>
            </a:r>
            <a:r>
              <a:rPr lang="en-US" altLang="ja-JP" sz="2400" dirty="0"/>
              <a:t>20</a:t>
            </a:r>
            <a:r>
              <a:rPr lang="ja-JP" altLang="en-US" sz="2400" dirty="0"/>
              <a:t>時間</a:t>
            </a:r>
            <a:endParaRPr lang="en-US" altLang="ja-JP" sz="2400" dirty="0"/>
          </a:p>
          <a:p>
            <a:pPr lvl="1" indent="0">
              <a:buNone/>
            </a:pPr>
            <a:r>
              <a:rPr lang="en-US" altLang="ja-JP" sz="2400" dirty="0"/>
              <a:t>			20</a:t>
            </a:r>
            <a:r>
              <a:rPr lang="ja-JP" altLang="en-US" sz="2400" dirty="0"/>
              <a:t>時間＊</a:t>
            </a:r>
            <a:r>
              <a:rPr lang="en-US" altLang="ja-JP" sz="2400" dirty="0"/>
              <a:t>80</a:t>
            </a:r>
            <a:r>
              <a:rPr lang="ja-JP" altLang="en-US" sz="2400" dirty="0"/>
              <a:t>人＝</a:t>
            </a:r>
            <a:r>
              <a:rPr lang="en-US" altLang="ja-JP" sz="2400" dirty="0"/>
              <a:t>1600</a:t>
            </a:r>
            <a:r>
              <a:rPr lang="ja-JP" altLang="en-US" sz="2400" dirty="0"/>
              <a:t>時間</a:t>
            </a:r>
            <a:endParaRPr lang="en-US" altLang="ja-JP" sz="3200" dirty="0"/>
          </a:p>
          <a:p>
            <a:pPr lvl="1" indent="0">
              <a:buNone/>
            </a:pPr>
            <a:r>
              <a:rPr lang="en-US" altLang="ja-JP" sz="3200" dirty="0"/>
              <a:t>	</a:t>
            </a:r>
            <a:r>
              <a:rPr lang="ja-JP" altLang="en-US" sz="3000" dirty="0"/>
              <a:t>年間約</a:t>
            </a:r>
            <a:r>
              <a:rPr lang="en-US" altLang="ja-JP" sz="3000" dirty="0">
                <a:solidFill>
                  <a:schemeClr val="bg2"/>
                </a:solidFill>
                <a:highlight>
                  <a:srgbClr val="800080"/>
                </a:highlight>
              </a:rPr>
              <a:t>1600</a:t>
            </a:r>
            <a:r>
              <a:rPr lang="ja-JP" altLang="en-US" sz="3000" dirty="0">
                <a:solidFill>
                  <a:schemeClr val="bg2"/>
                </a:solidFill>
                <a:highlight>
                  <a:srgbClr val="800080"/>
                </a:highlight>
              </a:rPr>
              <a:t>時間</a:t>
            </a:r>
            <a:r>
              <a:rPr lang="ja-JP" altLang="en-US" sz="3000" dirty="0"/>
              <a:t>が削減できる</a:t>
            </a:r>
            <a:endParaRPr lang="en-US" altLang="ja-JP" sz="3000" dirty="0"/>
          </a:p>
          <a:p>
            <a:pPr marL="571500" indent="-571500">
              <a:buFont typeface="Wingdings" panose="05000000000000000000" pitchFamily="2" charset="2"/>
              <a:buChar char="l"/>
            </a:pPr>
            <a:r>
              <a:rPr lang="ja-JP" altLang="en-US" sz="3200" dirty="0"/>
              <a:t>定性効果</a:t>
            </a:r>
            <a:endParaRPr lang="en-US" altLang="ja-JP" sz="3200" dirty="0"/>
          </a:p>
          <a:p>
            <a:pPr marL="1003500" lvl="1" indent="-571500"/>
            <a:r>
              <a:rPr lang="ja-JP" altLang="en-US" sz="3000" dirty="0"/>
              <a:t>失念防止</a:t>
            </a:r>
            <a:endParaRPr lang="en-US" altLang="ja-JP" sz="3000" dirty="0"/>
          </a:p>
          <a:p>
            <a:pPr marL="1003500" lvl="1" indent="-571500"/>
            <a:r>
              <a:rPr lang="ja-JP" altLang="en-US" sz="3000" dirty="0"/>
              <a:t>入力ミスを防ぐ</a:t>
            </a:r>
            <a:endParaRPr lang="en-US" altLang="ja-JP" sz="3000" dirty="0"/>
          </a:p>
          <a:p>
            <a:pPr marL="1003500" lvl="1" indent="-571500"/>
            <a:endParaRPr lang="en-US" altLang="ja-JP" sz="3000" dirty="0"/>
          </a:p>
          <a:p>
            <a:pPr marL="1003500" lvl="1" indent="-571500"/>
            <a:endParaRPr lang="en-US" altLang="ja-JP" sz="3300" dirty="0"/>
          </a:p>
        </p:txBody>
      </p:sp>
    </p:spTree>
    <p:extLst>
      <p:ext uri="{BB962C8B-B14F-4D97-AF65-F5344CB8AC3E}">
        <p14:creationId xmlns:p14="http://schemas.microsoft.com/office/powerpoint/2010/main" val="213906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500"/>
                                        <p:tgtEl>
                                          <p:spTgt spid="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fade">
                                      <p:cBhvr>
                                        <p:cTn id="10" dur="500"/>
                                        <p:tgtEl>
                                          <p:spTgt spid="9">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animEffect transition="in" filter="fade">
                                      <p:cBhvr>
                                        <p:cTn id="13" dur="500"/>
                                        <p:tgtEl>
                                          <p:spTgt spid="9">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4" end="4"/>
                                            </p:txEl>
                                          </p:spTgt>
                                        </p:tgtEl>
                                        <p:attrNameLst>
                                          <p:attrName>style.visibility</p:attrName>
                                        </p:attrNameLst>
                                      </p:cBhvr>
                                      <p:to>
                                        <p:strVal val="visible"/>
                                      </p:to>
                                    </p:set>
                                    <p:animEffect transition="in" filter="fade">
                                      <p:cBhvr>
                                        <p:cTn id="16" dur="500"/>
                                        <p:tgtEl>
                                          <p:spTgt spid="9">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animEffect transition="in" filter="fade">
                                      <p:cBhvr>
                                        <p:cTn id="21" dur="500"/>
                                        <p:tgtEl>
                                          <p:spTgt spid="9">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xEl>
                                              <p:pRg st="6" end="6"/>
                                            </p:txEl>
                                          </p:spTgt>
                                        </p:tgtEl>
                                        <p:attrNameLst>
                                          <p:attrName>style.visibility</p:attrName>
                                        </p:attrNameLst>
                                      </p:cBhvr>
                                      <p:to>
                                        <p:strVal val="visible"/>
                                      </p:to>
                                    </p:set>
                                    <p:animEffect transition="in" filter="fade">
                                      <p:cBhvr>
                                        <p:cTn id="26" dur="500"/>
                                        <p:tgtEl>
                                          <p:spTgt spid="9">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animEffect transition="in" filter="fade">
                                      <p:cBhvr>
                                        <p:cTn id="29" dur="500"/>
                                        <p:tgtEl>
                                          <p:spTgt spid="9">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fade">
                                      <p:cBhvr>
                                        <p:cTn id="32"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D1BC0FE3-4507-F2B1-6343-2B5E368EA352}"/>
              </a:ext>
            </a:extLst>
          </p:cNvPr>
          <p:cNvSpPr>
            <a:spLocks noGrp="1"/>
          </p:cNvSpPr>
          <p:nvPr>
            <p:ph type="ftr" sz="quarter" idx="10"/>
          </p:nvPr>
        </p:nvSpPr>
        <p:spPr/>
        <p:txBody>
          <a:bodyPr/>
          <a:lstStyle/>
          <a:p>
            <a:r>
              <a:rPr lang="en-US" altLang="ja-JP"/>
              <a:t>Confidential</a:t>
            </a:r>
            <a:endParaRPr lang="ja-JP" altLang="en-US" dirty="0"/>
          </a:p>
        </p:txBody>
      </p:sp>
      <p:sp>
        <p:nvSpPr>
          <p:cNvPr id="3" name="タイトル 2">
            <a:extLst>
              <a:ext uri="{FF2B5EF4-FFF2-40B4-BE49-F238E27FC236}">
                <a16:creationId xmlns:a16="http://schemas.microsoft.com/office/drawing/2014/main" id="{7AF7DB75-926A-929E-29F5-D3255E15A687}"/>
              </a:ext>
            </a:extLst>
          </p:cNvPr>
          <p:cNvSpPr>
            <a:spLocks noGrp="1"/>
          </p:cNvSpPr>
          <p:nvPr>
            <p:ph type="ctrTitle"/>
          </p:nvPr>
        </p:nvSpPr>
        <p:spPr>
          <a:xfrm>
            <a:off x="1323715" y="1982105"/>
            <a:ext cx="9264945" cy="2048082"/>
          </a:xfrm>
        </p:spPr>
        <p:txBody>
          <a:bodyPr/>
          <a:lstStyle/>
          <a:p>
            <a:pPr algn="ctr"/>
            <a:r>
              <a:rPr kumimoji="1" lang="ja-JP" altLang="en-US" dirty="0"/>
              <a:t>実演</a:t>
            </a:r>
          </a:p>
        </p:txBody>
      </p:sp>
    </p:spTree>
    <p:extLst>
      <p:ext uri="{BB962C8B-B14F-4D97-AF65-F5344CB8AC3E}">
        <p14:creationId xmlns:p14="http://schemas.microsoft.com/office/powerpoint/2010/main" val="4283832146"/>
      </p:ext>
    </p:extLst>
  </p:cSld>
  <p:clrMapOvr>
    <a:masterClrMapping/>
  </p:clrMapOvr>
</p:sld>
</file>

<file path=ppt/theme/theme1.xml><?xml version="1.0" encoding="utf-8"?>
<a:theme xmlns:a="http://schemas.openxmlformats.org/drawingml/2006/main" name="3_Rich and Colorful">
  <a:themeElements>
    <a:clrScheme name="Make Waves">
      <a:dk1>
        <a:srgbClr val="000000"/>
      </a:dk1>
      <a:lt1>
        <a:srgbClr val="FFFFFF"/>
      </a:lt1>
      <a:dk2>
        <a:srgbClr val="000000"/>
      </a:dk2>
      <a:lt2>
        <a:srgbClr val="FFFFFF"/>
      </a:lt2>
      <a:accent1>
        <a:srgbClr val="4B1E78"/>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2">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keWaves_PowerPointTemplate_1.1 _Meiryo UI" id="{C38D58A2-ACE6-4177-AD6B-DA54CCA39A87}" vid="{2CC01017-DBDC-462E-AB2A-DA9EDA9AC1D2}"/>
    </a:ext>
  </a:extLst>
</a:theme>
</file>

<file path=ppt/theme/theme2.xml><?xml version="1.0" encoding="utf-8"?>
<a:theme xmlns:a="http://schemas.openxmlformats.org/drawingml/2006/main" name="Delicate and Masterful">
  <a:themeElements>
    <a:clrScheme name="Make Waves">
      <a:dk1>
        <a:srgbClr val="000000"/>
      </a:dk1>
      <a:lt1>
        <a:srgbClr val="FFFFFF"/>
      </a:lt1>
      <a:dk2>
        <a:srgbClr val="000000"/>
      </a:dk2>
      <a:lt2>
        <a:srgbClr val="FFFFFF"/>
      </a:lt2>
      <a:accent1>
        <a:srgbClr val="4B1E78"/>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2">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keWaves_PowerPointTemplate_1.1 _Meiryo UI" id="{C38D58A2-ACE6-4177-AD6B-DA54CCA39A87}" vid="{BD513925-2AA9-4B51-839C-57630340CED1}"/>
    </a:ext>
  </a:extLst>
</a:theme>
</file>

<file path=ppt/theme/theme3.xml><?xml version="1.0" encoding="utf-8"?>
<a:theme xmlns:a="http://schemas.openxmlformats.org/drawingml/2006/main" name="Electric and Synthetic">
  <a:themeElements>
    <a:clrScheme name="Make Waves">
      <a:dk1>
        <a:srgbClr val="000000"/>
      </a:dk1>
      <a:lt1>
        <a:srgbClr val="FFFFFF"/>
      </a:lt1>
      <a:dk2>
        <a:srgbClr val="000000"/>
      </a:dk2>
      <a:lt2>
        <a:srgbClr val="FFFFFF"/>
      </a:lt2>
      <a:accent1>
        <a:srgbClr val="4B1E78"/>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2">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keWaves_PowerPointTemplate_1.1 _Meiryo UI" id="{C38D58A2-ACE6-4177-AD6B-DA54CCA39A87}" vid="{28D19311-225C-47EE-832A-97B4DA5ED226}"/>
    </a:ext>
  </a:extLst>
</a:theme>
</file>

<file path=ppt/theme/theme4.xml><?xml version="1.0" encoding="utf-8"?>
<a:theme xmlns:a="http://schemas.openxmlformats.org/drawingml/2006/main" name="Disruptive and Opinionated">
  <a:themeElements>
    <a:clrScheme name="Make Waves">
      <a:dk1>
        <a:srgbClr val="000000"/>
      </a:dk1>
      <a:lt1>
        <a:srgbClr val="FFFFFF"/>
      </a:lt1>
      <a:dk2>
        <a:srgbClr val="000000"/>
      </a:dk2>
      <a:lt2>
        <a:srgbClr val="FFFFFF"/>
      </a:lt2>
      <a:accent1>
        <a:srgbClr val="4B1E78"/>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2">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keWaves_PowerPointTemplate_1.1 _Meiryo UI" id="{C38D58A2-ACE6-4177-AD6B-DA54CCA39A87}" vid="{BB75E291-F33B-450A-9F21-01ADC10DC735}"/>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CBB37256AD18C448B69B3157190CA36A" ma:contentTypeVersion="4" ma:contentTypeDescription="新しいドキュメントを作成します。" ma:contentTypeScope="" ma:versionID="1cd8580106314e9eb915cfde61b5a1a3">
  <xsd:schema xmlns:xsd="http://www.w3.org/2001/XMLSchema" xmlns:xs="http://www.w3.org/2001/XMLSchema" xmlns:p="http://schemas.microsoft.com/office/2006/metadata/properties" xmlns:ns2="ec937397-2cea-43c7-a87e-716455c86df9" targetNamespace="http://schemas.microsoft.com/office/2006/metadata/properties" ma:root="true" ma:fieldsID="81586673b2357d701861a85ffab3d502" ns2:_="">
    <xsd:import namespace="ec937397-2cea-43c7-a87e-716455c86df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937397-2cea-43c7-a87e-716455c86d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281DF8-B9DE-47FC-9C4B-3472130FD5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937397-2cea-43c7-a87e-716455c86df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FD5C0D-7A66-428C-B057-1D852F301E7C}">
  <ds:schemaRefs>
    <ds:schemaRef ds:uri="http://purl.org/dc/elements/1.1/"/>
    <ds:schemaRef ds:uri="http://schemas.microsoft.com/office/2006/metadata/properties"/>
    <ds:schemaRef ds:uri="http://purl.org/dc/terms/"/>
    <ds:schemaRef ds:uri="http://schemas.openxmlformats.org/package/2006/metadata/core-properties"/>
    <ds:schemaRef ds:uri="908cfdd3-e9b8-472e-90a0-31decbcd3c59"/>
    <ds:schemaRef ds:uri="http://schemas.microsoft.com/office/2006/documentManagement/types"/>
    <ds:schemaRef ds:uri="08de12a0-14a9-4cef-b8b0-d166834a7e91"/>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02D7BEB3-4702-4BDD-9EF8-598D7379C0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MakeWaves_PowerPointTemplate_1.1 _Meiryo UI</Template>
  <TotalTime>855</TotalTime>
  <Words>636</Words>
  <Application>Microsoft Macintosh PowerPoint</Application>
  <PresentationFormat>ワイド画面</PresentationFormat>
  <Paragraphs>135</Paragraphs>
  <Slides>15</Slides>
  <Notes>6</Notes>
  <HiddenSlides>0</HiddenSlides>
  <MMClips>0</MMClips>
  <ScaleCrop>false</ScaleCrop>
  <HeadingPairs>
    <vt:vector size="6" baseType="variant">
      <vt:variant>
        <vt:lpstr>使用されているフォント</vt:lpstr>
      </vt:variant>
      <vt:variant>
        <vt:i4>9</vt:i4>
      </vt:variant>
      <vt:variant>
        <vt:lpstr>テーマ</vt:lpstr>
      </vt:variant>
      <vt:variant>
        <vt:i4>4</vt:i4>
      </vt:variant>
      <vt:variant>
        <vt:lpstr>スライド タイトル</vt:lpstr>
      </vt:variant>
      <vt:variant>
        <vt:i4>15</vt:i4>
      </vt:variant>
    </vt:vector>
  </HeadingPairs>
  <TitlesOfParts>
    <vt:vector size="28" baseType="lpstr">
      <vt:lpstr>-apple-system</vt:lpstr>
      <vt:lpstr>GT America Y</vt:lpstr>
      <vt:lpstr>GT America Y Compressed Bold</vt:lpstr>
      <vt:lpstr>Meiryo UI</vt:lpstr>
      <vt:lpstr>メイリオ</vt:lpstr>
      <vt:lpstr>游ゴシック</vt:lpstr>
      <vt:lpstr>Arial</vt:lpstr>
      <vt:lpstr>Calibri</vt:lpstr>
      <vt:lpstr>Wingdings</vt:lpstr>
      <vt:lpstr>3_Rich and Colorful</vt:lpstr>
      <vt:lpstr>Delicate and Masterful</vt:lpstr>
      <vt:lpstr>Electric and Synthetic</vt:lpstr>
      <vt:lpstr>Disruptive and Opinionated</vt:lpstr>
      <vt:lpstr>YCS ICT事業部 インターンシップ​ 成果発表</vt:lpstr>
      <vt:lpstr>目次</vt:lpstr>
      <vt:lpstr>1. 実習内容の概要とその成果</vt:lpstr>
      <vt:lpstr>1. 実習内容の概要とその成果</vt:lpstr>
      <vt:lpstr>実演</vt:lpstr>
      <vt:lpstr>1. 実習内容の概要とその成果</vt:lpstr>
      <vt:lpstr>1. 実習内容の概要とその成果</vt:lpstr>
      <vt:lpstr>1. 実習内容の概要とその成果</vt:lpstr>
      <vt:lpstr>実演</vt:lpstr>
      <vt:lpstr>2. 難しかったこと、悩んだこと</vt:lpstr>
      <vt:lpstr>3. 学んだこと</vt:lpstr>
      <vt:lpstr>4. 最後に</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YCS ICT事業部 インターンシップ​ 成果発表</dc:title>
  <dc:creator>nobue uchiyama/内山　伸枝</dc:creator>
  <cp:lastModifiedBy>Nguyen Van Su (NGUYENVAN SU)</cp:lastModifiedBy>
  <cp:revision>11</cp:revision>
  <dcterms:created xsi:type="dcterms:W3CDTF">2024-09-11T08:37:07Z</dcterms:created>
  <dcterms:modified xsi:type="dcterms:W3CDTF">2025-05-26T17:42:48Z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0x010100CBB37256AD18C448B69B3157190CA36A</vt:lpwstr>
  </property>
  <property fmtid="{D5CDD505-2E9C-101B-9397-08002B2CF9AE}" pid="3" name="MSIP_Label_ab09299e-76c5-48ff-813c-214441922665_Enabled">
    <vt:lpwstr>true</vt:lpwstr>
  </property>
  <property fmtid="{D5CDD505-2E9C-101B-9397-08002B2CF9AE}" pid="4" name="MSIP_Label_ab09299e-76c5-48ff-813c-214441922665_SetDate">
    <vt:lpwstr>2024-09-11T08:39:14Z</vt:lpwstr>
  </property>
  <property fmtid="{D5CDD505-2E9C-101B-9397-08002B2CF9AE}" pid="5" name="MSIP_Label_ab09299e-76c5-48ff-813c-214441922665_Method">
    <vt:lpwstr>Standard</vt:lpwstr>
  </property>
  <property fmtid="{D5CDD505-2E9C-101B-9397-08002B2CF9AE}" pid="6" name="MSIP_Label_ab09299e-76c5-48ff-813c-214441922665_Name">
    <vt:lpwstr>Confidential</vt:lpwstr>
  </property>
  <property fmtid="{D5CDD505-2E9C-101B-9397-08002B2CF9AE}" pid="7" name="MSIP_Label_ab09299e-76c5-48ff-813c-214441922665_SiteId">
    <vt:lpwstr>c26d3ea9-9778-487b-8a9b-8b0243c534ad</vt:lpwstr>
  </property>
  <property fmtid="{D5CDD505-2E9C-101B-9397-08002B2CF9AE}" pid="8" name="MSIP_Label_ab09299e-76c5-48ff-813c-214441922665_ActionId">
    <vt:lpwstr>644207dd-b4b4-4af0-812b-c8d598f8700a</vt:lpwstr>
  </property>
  <property fmtid="{D5CDD505-2E9C-101B-9397-08002B2CF9AE}" pid="9" name="MSIP_Label_ab09299e-76c5-48ff-813c-214441922665_ContentBits">
    <vt:lpwstr>1</vt:lpwstr>
  </property>
  <property fmtid="{D5CDD505-2E9C-101B-9397-08002B2CF9AE}" pid="10" name="ClassificationContentMarkingHeaderLocations">
    <vt:lpwstr>3_Rich and Colorful:3\Delicate and Masterful:3\Electric and Synthetic:3\Disruptive and Opinionated:3</vt:lpwstr>
  </property>
  <property fmtid="{D5CDD505-2E9C-101B-9397-08002B2CF9AE}" pid="11" name="ClassificationContentMarkingHeaderText">
    <vt:lpwstr>Confidential</vt:lpwstr>
  </property>
</Properties>
</file>