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A7B74-F483-4C3C-BD69-DB79F20D36EC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71A4A-0C87-46BC-B6FC-F86682ED4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71A4A-0C87-46BC-B6FC-F86682ED40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3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BE69-66D6-43B7-9AB1-CAE8DCB863C4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Đức Lợi -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B30F-4BAE-4CF3-90F5-C94D08680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BEC5-0F4B-4268-98B8-ECE4A536E8BE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Đức Lợi -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B30F-4BAE-4CF3-90F5-C94D08680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3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7A5E-7287-4398-A420-31C5157905A5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Đức Lợi -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B30F-4BAE-4CF3-90F5-C94D08680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8DB-5F93-4E38-9442-D8BCD03CACB5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Đức Lợi -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B30F-4BAE-4CF3-90F5-C94D08680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3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267B-B2E3-4D92-9F34-3AB75B3BA892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Đức Lợi -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B30F-4BAE-4CF3-90F5-C94D08680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4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2F5E-D022-4ADE-BAF4-5D407D2C0F4D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Đức Lợi -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B30F-4BAE-4CF3-90F5-C94D08680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4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D1FB-DC81-41EB-8480-D43E61D1BE59}" type="datetime1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Đức Lợi -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B30F-4BAE-4CF3-90F5-C94D08680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9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CBD-91F2-4356-9279-B786614AB990}" type="datetime1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Đức Lợi -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B30F-4BAE-4CF3-90F5-C94D08680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9ADA-B5BB-4E49-9299-DDDDCE52383F}" type="datetime1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Đức Lợi -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B30F-4BAE-4CF3-90F5-C94D08680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1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1240-06B7-426C-A80B-E052E08F1A7C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Đức Lợi -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B30F-4BAE-4CF3-90F5-C94D08680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9E13-8638-42C7-8C49-FA44DC3A0C7E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Đức Lợi -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B30F-4BAE-4CF3-90F5-C94D08680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6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9D62-80F1-423A-8603-607B493D5A26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Trần Đức Lợi -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FB30F-4BAE-4CF3-90F5-C94D08680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2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oitranduc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loitranduc@gmail.com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Cho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Youtube</a:t>
            </a:r>
            <a:r>
              <a:rPr lang="en-US" dirty="0" smtClean="0"/>
              <a:t> Tran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err="1" smtClean="0"/>
              <a:t>Loi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0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source code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Linus Torvalds</a:t>
            </a:r>
          </a:p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,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SVN</a:t>
            </a:r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CNTT </a:t>
            </a:r>
            <a:r>
              <a:rPr lang="en-US" dirty="0" err="1" smtClean="0"/>
              <a:t>hiện</a:t>
            </a:r>
            <a:r>
              <a:rPr lang="en-US" dirty="0" smtClean="0"/>
              <a:t> nay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8499-A06C-4487-A52D-B1E91C90D324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Đức Lợi -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B30F-4BAE-4CF3-90F5-C94D08680E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4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tại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https://git-scm.com/downloads</a:t>
            </a:r>
          </a:p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 smtClean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–version </a:t>
            </a:r>
            <a:r>
              <a:rPr lang="en-US" dirty="0" err="1" smtClean="0"/>
              <a:t>trong</a:t>
            </a:r>
            <a:r>
              <a:rPr lang="en-US" dirty="0" smtClean="0"/>
              <a:t> command 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8CA6-DC95-42EC-89F3-EEB49DBD0760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Đức Lợi -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B30F-4BAE-4CF3-90F5-C94D08680E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4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>
                <a:hlinkClick r:id="rId2"/>
              </a:rPr>
              <a:t>https://github.com</a:t>
            </a:r>
            <a:endParaRPr lang="en-US" dirty="0" smtClean="0"/>
          </a:p>
          <a:p>
            <a:pPr lvl="1"/>
            <a:r>
              <a:rPr lang="en-US" dirty="0" smtClean="0"/>
              <a:t>bitbucket.org</a:t>
            </a:r>
          </a:p>
          <a:p>
            <a:pPr lvl="1"/>
            <a:r>
              <a:rPr lang="en-US" dirty="0" smtClean="0"/>
              <a:t>Gitlab.com</a:t>
            </a:r>
          </a:p>
          <a:p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-&gt;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-&gt; </a:t>
            </a:r>
            <a:r>
              <a:rPr lang="en-US" dirty="0" err="1" smtClean="0"/>
              <a:t>Tạo</a:t>
            </a:r>
            <a:r>
              <a:rPr lang="en-US" dirty="0" smtClean="0"/>
              <a:t> repo </a:t>
            </a:r>
            <a:r>
              <a:rPr lang="en-US" dirty="0" err="1" smtClean="0"/>
              <a:t>mới</a:t>
            </a:r>
            <a:endParaRPr lang="en-US" dirty="0" smtClean="0"/>
          </a:p>
          <a:p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local </a:t>
            </a:r>
            <a:r>
              <a:rPr lang="en-US" dirty="0" err="1" smtClean="0"/>
              <a:t>init</a:t>
            </a:r>
            <a:r>
              <a:rPr lang="en-US" dirty="0" smtClean="0"/>
              <a:t> (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) -&gt; add files -&gt; commit -&gt; remote add origin (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) -&gt; push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75CD-A2F5-413E-B544-C226036B3A4C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Đức Lợi -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B30F-4BAE-4CF3-90F5-C94D08680E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3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Add files -&gt; commit -&gt; push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local </a:t>
            </a:r>
            <a:r>
              <a:rPr lang="en-US" dirty="0" err="1" smtClean="0"/>
              <a:t>cũ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server:</a:t>
            </a:r>
          </a:p>
          <a:p>
            <a:pPr lvl="1"/>
            <a:r>
              <a:rPr lang="en-US" dirty="0" smtClean="0"/>
              <a:t>Pull -&gt; add files -&gt; commit -&gt; push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repo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Clone (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smtClean="0"/>
              <a:t>) -&gt; </a:t>
            </a:r>
            <a:r>
              <a:rPr lang="en-US" smtClean="0"/>
              <a:t>add files -&gt; commit -&gt; push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8DB-5F93-4E38-9442-D8BCD03CACB5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Đức Lợi -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B30F-4BAE-4CF3-90F5-C94D08680E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9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285</Words>
  <Application>Microsoft Office PowerPoint</Application>
  <PresentationFormat>Widescreen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Hướng dẫn cài đặt và sử dụng GIT</vt:lpstr>
      <vt:lpstr>Git là gì và tại sao phải dùng Git</vt:lpstr>
      <vt:lpstr>Cài đặt</vt:lpstr>
      <vt:lpstr>Hướng dẫn sử dụng</vt:lpstr>
      <vt:lpstr>Hướng dẫn sử dụng (tiếp)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cài đặt và sử dụng GIT</dc:title>
  <dc:creator>loitd</dc:creator>
  <cp:lastModifiedBy>loitd</cp:lastModifiedBy>
  <cp:revision>10</cp:revision>
  <dcterms:created xsi:type="dcterms:W3CDTF">2016-11-04T16:19:27Z</dcterms:created>
  <dcterms:modified xsi:type="dcterms:W3CDTF">2016-11-04T16:58:52Z</dcterms:modified>
</cp:coreProperties>
</file>