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4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3"/>
        <p:guide pos="14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a8de1f24d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a8de1f2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a8de1f24d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a8de1f24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a8de1f24d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a8de1f24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a8de1f24d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a8de1f24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c70ee146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c70ee14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c70ee146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c70ee14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c70ee1460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c70ee146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c70ee1460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c70ee146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a8de1f24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a8de1f2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a8de1f24d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a8de1f2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8de1f24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8de1f2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a8de1f24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a8de1f24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a8de1f24d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a8de1f2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a8de1f24d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a8de1f2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gif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1" Type="http://schemas.openxmlformats.org/officeDocument/2006/relationships/image" Target="../media/image17.jpg"/><Relationship Id="rId10" Type="http://schemas.openxmlformats.org/officeDocument/2006/relationships/image" Target="../media/image14.png"/><Relationship Id="rId12" Type="http://schemas.openxmlformats.org/officeDocument/2006/relationships/image" Target="../media/image15.gif"/><Relationship Id="rId9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18.jpg"/><Relationship Id="rId7" Type="http://schemas.openxmlformats.org/officeDocument/2006/relationships/image" Target="../media/image8.jp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ogo&#10;&#10;Description automatically generated" id="84" name="Google Shape;84;p13"/>
          <p:cNvPicPr preferRelativeResize="0"/>
          <p:nvPr/>
        </p:nvPicPr>
        <p:blipFill rotWithShape="1">
          <a:blip r:embed="rId3">
            <a:alphaModFix/>
          </a:blip>
          <a:srcRect b="23703" l="0" r="0" t="0"/>
          <a:stretch/>
        </p:blipFill>
        <p:spPr>
          <a:xfrm>
            <a:off x="3459997" y="464820"/>
            <a:ext cx="5272006" cy="226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53072" l="29999" r="30294" t="36863"/>
          <a:stretch/>
        </p:blipFill>
        <p:spPr>
          <a:xfrm>
            <a:off x="3093294" y="2571479"/>
            <a:ext cx="6013786" cy="85752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3625529" y="2854825"/>
            <a:ext cx="4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LẬP TRÌNH HƯỚNG ĐỐI TƯỢNG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996985" y="3518096"/>
            <a:ext cx="1951703" cy="440575"/>
          </a:xfrm>
          <a:prstGeom prst="roundRect">
            <a:avLst>
              <a:gd fmla="val 16667" name="adj"/>
            </a:avLst>
          </a:prstGeom>
          <a:solidFill>
            <a:srgbClr val="E4E4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4393C"/>
                </a:solidFill>
                <a:latin typeface="Arial"/>
                <a:ea typeface="Arial"/>
                <a:cs typeface="Arial"/>
                <a:sym typeface="Arial"/>
              </a:rPr>
              <a:t>Tìm kiếm Google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096174" y="3518095"/>
            <a:ext cx="2620295" cy="440575"/>
          </a:xfrm>
          <a:prstGeom prst="roundRect">
            <a:avLst>
              <a:gd fmla="val 16667" name="adj"/>
            </a:avLst>
          </a:prstGeom>
          <a:solidFill>
            <a:srgbClr val="E4E4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4393C"/>
                </a:solidFill>
                <a:latin typeface="Arial"/>
                <a:ea typeface="Arial"/>
                <a:cs typeface="Arial"/>
                <a:sym typeface="Arial"/>
              </a:rPr>
              <a:t>Xem Trang đầu tiên tìm được</a:t>
            </a:r>
            <a:endParaRPr/>
          </a:p>
        </p:txBody>
      </p:sp>
      <p:pic>
        <p:nvPicPr>
          <p:cNvPr descr="Shape, arrow&#10;&#10;Description automatically generated"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0192" y="7107219"/>
            <a:ext cx="320919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3996954" y="4283250"/>
            <a:ext cx="4735200" cy="440700"/>
          </a:xfrm>
          <a:prstGeom prst="roundRect">
            <a:avLst>
              <a:gd fmla="val 16667" name="adj"/>
            </a:avLst>
          </a:prstGeom>
          <a:solidFill>
            <a:srgbClr val="E4E4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Giảng viên: HÀ NGỌC LONG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5E5E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2"/>
          <p:cNvGrpSpPr/>
          <p:nvPr/>
        </p:nvGrpSpPr>
        <p:grpSpPr>
          <a:xfrm>
            <a:off x="148300" y="192901"/>
            <a:ext cx="10716450" cy="6179728"/>
            <a:chOff x="124475" y="192900"/>
            <a:chExt cx="10716450" cy="6472275"/>
          </a:xfrm>
        </p:grpSpPr>
        <p:sp>
          <p:nvSpPr>
            <p:cNvPr id="332" name="Google Shape;332;p22"/>
            <p:cNvSpPr/>
            <p:nvPr/>
          </p:nvSpPr>
          <p:spPr>
            <a:xfrm>
              <a:off x="124475" y="192900"/>
              <a:ext cx="634800" cy="6472200"/>
            </a:xfrm>
            <a:prstGeom prst="flowChartAlternateProcess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0206125" y="192900"/>
              <a:ext cx="634800" cy="6472200"/>
            </a:xfrm>
            <a:prstGeom prst="flowChartAlternateProcess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73400" y="192975"/>
              <a:ext cx="10156200" cy="647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2"/>
          <p:cNvGrpSpPr/>
          <p:nvPr/>
        </p:nvGrpSpPr>
        <p:grpSpPr>
          <a:xfrm>
            <a:off x="7835930" y="5844883"/>
            <a:ext cx="455842" cy="135851"/>
            <a:chOff x="357825" y="317375"/>
            <a:chExt cx="762150" cy="227100"/>
          </a:xfrm>
        </p:grpSpPr>
        <p:sp>
          <p:nvSpPr>
            <p:cNvPr id="336" name="Google Shape;336;p22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0" y="212350"/>
            <a:ext cx="7658100" cy="61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7759675" y="5844875"/>
            <a:ext cx="4070100" cy="90870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7759715" y="5758571"/>
            <a:ext cx="4070018" cy="287117"/>
            <a:chOff x="5887175" y="4269050"/>
            <a:chExt cx="4070425" cy="215975"/>
          </a:xfrm>
        </p:grpSpPr>
        <p:sp>
          <p:nvSpPr>
            <p:cNvPr id="342" name="Google Shape;342;p22"/>
            <p:cNvSpPr/>
            <p:nvPr/>
          </p:nvSpPr>
          <p:spPr>
            <a:xfrm>
              <a:off x="5887175" y="4269050"/>
              <a:ext cx="4070100" cy="148500"/>
            </a:xfrm>
            <a:prstGeom prst="flowChartAlternateProcess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887500" y="4336525"/>
              <a:ext cx="4070100" cy="1485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2"/>
          <p:cNvSpPr txBox="1"/>
          <p:nvPr/>
        </p:nvSpPr>
        <p:spPr>
          <a:xfrm>
            <a:off x="8272574" y="5705050"/>
            <a:ext cx="275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7 - NỘI DUNG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5E5E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148300" y="192901"/>
            <a:ext cx="10716450" cy="6179728"/>
            <a:chOff x="124475" y="192900"/>
            <a:chExt cx="10716450" cy="6472275"/>
          </a:xfrm>
        </p:grpSpPr>
        <p:sp>
          <p:nvSpPr>
            <p:cNvPr id="350" name="Google Shape;350;p23"/>
            <p:cNvSpPr/>
            <p:nvPr/>
          </p:nvSpPr>
          <p:spPr>
            <a:xfrm>
              <a:off x="124475" y="192900"/>
              <a:ext cx="634800" cy="6472200"/>
            </a:xfrm>
            <a:prstGeom prst="flowChartAlternateProcess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10206125" y="192900"/>
              <a:ext cx="634800" cy="6472200"/>
            </a:xfrm>
            <a:prstGeom prst="flowChartAlternateProcess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73400" y="192975"/>
              <a:ext cx="10156200" cy="647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3"/>
          <p:cNvSpPr/>
          <p:nvPr/>
        </p:nvSpPr>
        <p:spPr>
          <a:xfrm>
            <a:off x="7759575" y="5769225"/>
            <a:ext cx="4070100" cy="90870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3"/>
          <p:cNvGrpSpPr/>
          <p:nvPr/>
        </p:nvGrpSpPr>
        <p:grpSpPr>
          <a:xfrm>
            <a:off x="7759606" y="5758420"/>
            <a:ext cx="4070018" cy="287117"/>
            <a:chOff x="5887175" y="4269050"/>
            <a:chExt cx="4070425" cy="215975"/>
          </a:xfrm>
        </p:grpSpPr>
        <p:sp>
          <p:nvSpPr>
            <p:cNvPr id="355" name="Google Shape;355;p23"/>
            <p:cNvSpPr/>
            <p:nvPr/>
          </p:nvSpPr>
          <p:spPr>
            <a:xfrm>
              <a:off x="5887175" y="4269050"/>
              <a:ext cx="4070100" cy="148500"/>
            </a:xfrm>
            <a:prstGeom prst="flowChartAlternateProcess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87500" y="4336525"/>
              <a:ext cx="4070100" cy="1485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3"/>
          <p:cNvSpPr txBox="1"/>
          <p:nvPr/>
        </p:nvSpPr>
        <p:spPr>
          <a:xfrm>
            <a:off x="8272573" y="5705050"/>
            <a:ext cx="31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7 - KẾT QUẢ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58" name="Google Shape;358;p23"/>
          <p:cNvGrpSpPr/>
          <p:nvPr/>
        </p:nvGrpSpPr>
        <p:grpSpPr>
          <a:xfrm>
            <a:off x="7835930" y="5844883"/>
            <a:ext cx="455842" cy="135851"/>
            <a:chOff x="357825" y="317375"/>
            <a:chExt cx="762150" cy="227100"/>
          </a:xfrm>
        </p:grpSpPr>
        <p:sp>
          <p:nvSpPr>
            <p:cNvPr id="359" name="Google Shape;359;p23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675" y="668375"/>
            <a:ext cx="6490600" cy="4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5E5E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4"/>
          <p:cNvGrpSpPr/>
          <p:nvPr/>
        </p:nvGrpSpPr>
        <p:grpSpPr>
          <a:xfrm>
            <a:off x="148300" y="192901"/>
            <a:ext cx="10716450" cy="6179728"/>
            <a:chOff x="124475" y="192900"/>
            <a:chExt cx="10716450" cy="6472275"/>
          </a:xfrm>
        </p:grpSpPr>
        <p:sp>
          <p:nvSpPr>
            <p:cNvPr id="368" name="Google Shape;368;p24"/>
            <p:cNvSpPr/>
            <p:nvPr/>
          </p:nvSpPr>
          <p:spPr>
            <a:xfrm>
              <a:off x="12447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1020612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373400" y="192975"/>
              <a:ext cx="10156200" cy="6472200"/>
            </a:xfrm>
            <a:prstGeom prst="rect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4"/>
          <p:cNvSpPr/>
          <p:nvPr/>
        </p:nvSpPr>
        <p:spPr>
          <a:xfrm>
            <a:off x="7759575" y="5769225"/>
            <a:ext cx="4070100" cy="908700"/>
          </a:xfrm>
          <a:prstGeom prst="flowChartAlternateProcess">
            <a:avLst/>
          </a:prstGeom>
          <a:solidFill>
            <a:srgbClr val="E4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4"/>
          <p:cNvGrpSpPr/>
          <p:nvPr/>
        </p:nvGrpSpPr>
        <p:grpSpPr>
          <a:xfrm>
            <a:off x="7759606" y="5758420"/>
            <a:ext cx="4070018" cy="287117"/>
            <a:chOff x="5887175" y="4269050"/>
            <a:chExt cx="4070425" cy="215975"/>
          </a:xfrm>
        </p:grpSpPr>
        <p:sp>
          <p:nvSpPr>
            <p:cNvPr id="373" name="Google Shape;373;p24"/>
            <p:cNvSpPr/>
            <p:nvPr/>
          </p:nvSpPr>
          <p:spPr>
            <a:xfrm>
              <a:off x="5887175" y="4269050"/>
              <a:ext cx="4070100" cy="148500"/>
            </a:xfrm>
            <a:prstGeom prst="flowChartAlternateProcess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887500" y="4336525"/>
              <a:ext cx="4070100" cy="1485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4"/>
          <p:cNvSpPr txBox="1"/>
          <p:nvPr/>
        </p:nvSpPr>
        <p:spPr>
          <a:xfrm>
            <a:off x="8272573" y="5705050"/>
            <a:ext cx="31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14  - NỘI DUNG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6" name="Google Shape;376;p24"/>
          <p:cNvGrpSpPr/>
          <p:nvPr/>
        </p:nvGrpSpPr>
        <p:grpSpPr>
          <a:xfrm>
            <a:off x="7835930" y="5844883"/>
            <a:ext cx="455842" cy="135851"/>
            <a:chOff x="357825" y="317375"/>
            <a:chExt cx="762150" cy="227100"/>
          </a:xfrm>
        </p:grpSpPr>
        <p:sp>
          <p:nvSpPr>
            <p:cNvPr id="377" name="Google Shape;377;p24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8" y="201413"/>
            <a:ext cx="7648575" cy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5E5E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5"/>
          <p:cNvGrpSpPr/>
          <p:nvPr/>
        </p:nvGrpSpPr>
        <p:grpSpPr>
          <a:xfrm>
            <a:off x="148300" y="192901"/>
            <a:ext cx="10716450" cy="6179728"/>
            <a:chOff x="124475" y="192900"/>
            <a:chExt cx="10716450" cy="6472275"/>
          </a:xfrm>
        </p:grpSpPr>
        <p:sp>
          <p:nvSpPr>
            <p:cNvPr id="386" name="Google Shape;386;p25"/>
            <p:cNvSpPr/>
            <p:nvPr/>
          </p:nvSpPr>
          <p:spPr>
            <a:xfrm>
              <a:off x="12447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1020612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73400" y="192975"/>
              <a:ext cx="10156200" cy="6472200"/>
            </a:xfrm>
            <a:prstGeom prst="rect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5"/>
          <p:cNvSpPr/>
          <p:nvPr/>
        </p:nvSpPr>
        <p:spPr>
          <a:xfrm>
            <a:off x="7759575" y="5769225"/>
            <a:ext cx="4070100" cy="908700"/>
          </a:xfrm>
          <a:prstGeom prst="flowChartAlternateProcess">
            <a:avLst/>
          </a:prstGeom>
          <a:solidFill>
            <a:srgbClr val="E4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25"/>
          <p:cNvGrpSpPr/>
          <p:nvPr/>
        </p:nvGrpSpPr>
        <p:grpSpPr>
          <a:xfrm>
            <a:off x="7759606" y="5758420"/>
            <a:ext cx="4070018" cy="287117"/>
            <a:chOff x="5887175" y="4269050"/>
            <a:chExt cx="4070425" cy="215975"/>
          </a:xfrm>
        </p:grpSpPr>
        <p:sp>
          <p:nvSpPr>
            <p:cNvPr id="391" name="Google Shape;391;p25"/>
            <p:cNvSpPr/>
            <p:nvPr/>
          </p:nvSpPr>
          <p:spPr>
            <a:xfrm>
              <a:off x="5887175" y="4269050"/>
              <a:ext cx="4070100" cy="148500"/>
            </a:xfrm>
            <a:prstGeom prst="flowChartAlternateProcess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887500" y="4336525"/>
              <a:ext cx="4070100" cy="1485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25"/>
          <p:cNvSpPr txBox="1"/>
          <p:nvPr/>
        </p:nvSpPr>
        <p:spPr>
          <a:xfrm>
            <a:off x="8272573" y="5705050"/>
            <a:ext cx="31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14  - KẾT QUẢ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4" name="Google Shape;394;p25"/>
          <p:cNvGrpSpPr/>
          <p:nvPr/>
        </p:nvGrpSpPr>
        <p:grpSpPr>
          <a:xfrm>
            <a:off x="7835930" y="5844883"/>
            <a:ext cx="455842" cy="135851"/>
            <a:chOff x="357825" y="317375"/>
            <a:chExt cx="762150" cy="227100"/>
          </a:xfrm>
        </p:grpSpPr>
        <p:sp>
          <p:nvSpPr>
            <p:cNvPr id="395" name="Google Shape;395;p25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000" y="192900"/>
            <a:ext cx="4800600" cy="61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5E5E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6"/>
          <p:cNvGrpSpPr/>
          <p:nvPr/>
        </p:nvGrpSpPr>
        <p:grpSpPr>
          <a:xfrm>
            <a:off x="148300" y="192901"/>
            <a:ext cx="10716450" cy="6179728"/>
            <a:chOff x="124475" y="192900"/>
            <a:chExt cx="10716450" cy="6472275"/>
          </a:xfrm>
        </p:grpSpPr>
        <p:sp>
          <p:nvSpPr>
            <p:cNvPr id="404" name="Google Shape;404;p26"/>
            <p:cNvSpPr/>
            <p:nvPr/>
          </p:nvSpPr>
          <p:spPr>
            <a:xfrm>
              <a:off x="12447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020612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73400" y="192975"/>
              <a:ext cx="10156200" cy="6472200"/>
            </a:xfrm>
            <a:prstGeom prst="rect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6"/>
          <p:cNvSpPr/>
          <p:nvPr/>
        </p:nvSpPr>
        <p:spPr>
          <a:xfrm>
            <a:off x="7759575" y="5769225"/>
            <a:ext cx="4070100" cy="908700"/>
          </a:xfrm>
          <a:prstGeom prst="flowChartAlternateProcess">
            <a:avLst/>
          </a:prstGeom>
          <a:solidFill>
            <a:srgbClr val="E4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6"/>
          <p:cNvGrpSpPr/>
          <p:nvPr/>
        </p:nvGrpSpPr>
        <p:grpSpPr>
          <a:xfrm>
            <a:off x="7759606" y="5758420"/>
            <a:ext cx="4070018" cy="287117"/>
            <a:chOff x="5887175" y="4269050"/>
            <a:chExt cx="4070425" cy="215975"/>
          </a:xfrm>
        </p:grpSpPr>
        <p:sp>
          <p:nvSpPr>
            <p:cNvPr id="409" name="Google Shape;409;p26"/>
            <p:cNvSpPr/>
            <p:nvPr/>
          </p:nvSpPr>
          <p:spPr>
            <a:xfrm>
              <a:off x="5887175" y="4269050"/>
              <a:ext cx="4070100" cy="148500"/>
            </a:xfrm>
            <a:prstGeom prst="flowChartAlternateProcess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887500" y="4336525"/>
              <a:ext cx="4070100" cy="1485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6"/>
          <p:cNvSpPr txBox="1"/>
          <p:nvPr/>
        </p:nvSpPr>
        <p:spPr>
          <a:xfrm>
            <a:off x="8272573" y="5705050"/>
            <a:ext cx="31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15 - NỘI DUNG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2" name="Google Shape;412;p26"/>
          <p:cNvGrpSpPr/>
          <p:nvPr/>
        </p:nvGrpSpPr>
        <p:grpSpPr>
          <a:xfrm>
            <a:off x="7835930" y="5844883"/>
            <a:ext cx="455842" cy="135851"/>
            <a:chOff x="357825" y="317375"/>
            <a:chExt cx="762150" cy="227100"/>
          </a:xfrm>
        </p:grpSpPr>
        <p:sp>
          <p:nvSpPr>
            <p:cNvPr id="413" name="Google Shape;413;p26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6" name="Google Shape;4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0" y="192900"/>
            <a:ext cx="7639050" cy="61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5E5E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7"/>
          <p:cNvGrpSpPr/>
          <p:nvPr/>
        </p:nvGrpSpPr>
        <p:grpSpPr>
          <a:xfrm>
            <a:off x="148300" y="192901"/>
            <a:ext cx="10716450" cy="6179728"/>
            <a:chOff x="124475" y="192900"/>
            <a:chExt cx="10716450" cy="6472275"/>
          </a:xfrm>
        </p:grpSpPr>
        <p:sp>
          <p:nvSpPr>
            <p:cNvPr id="422" name="Google Shape;422;p27"/>
            <p:cNvSpPr/>
            <p:nvPr/>
          </p:nvSpPr>
          <p:spPr>
            <a:xfrm>
              <a:off x="12447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10206125" y="192900"/>
              <a:ext cx="634800" cy="64722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373400" y="192975"/>
              <a:ext cx="10156200" cy="6472200"/>
            </a:xfrm>
            <a:prstGeom prst="rect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7"/>
          <p:cNvSpPr/>
          <p:nvPr/>
        </p:nvSpPr>
        <p:spPr>
          <a:xfrm>
            <a:off x="7759575" y="5769225"/>
            <a:ext cx="4070100" cy="908700"/>
          </a:xfrm>
          <a:prstGeom prst="flowChartAlternateProcess">
            <a:avLst/>
          </a:prstGeom>
          <a:solidFill>
            <a:srgbClr val="E4E4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7"/>
          <p:cNvGrpSpPr/>
          <p:nvPr/>
        </p:nvGrpSpPr>
        <p:grpSpPr>
          <a:xfrm>
            <a:off x="7759606" y="5758420"/>
            <a:ext cx="4070018" cy="287117"/>
            <a:chOff x="5887175" y="4269050"/>
            <a:chExt cx="4070425" cy="215975"/>
          </a:xfrm>
        </p:grpSpPr>
        <p:sp>
          <p:nvSpPr>
            <p:cNvPr id="427" name="Google Shape;427;p27"/>
            <p:cNvSpPr/>
            <p:nvPr/>
          </p:nvSpPr>
          <p:spPr>
            <a:xfrm>
              <a:off x="5887175" y="4269050"/>
              <a:ext cx="4070100" cy="148500"/>
            </a:xfrm>
            <a:prstGeom prst="flowChartAlternateProcess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5887500" y="4336525"/>
              <a:ext cx="4070100" cy="1485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7"/>
          <p:cNvSpPr txBox="1"/>
          <p:nvPr/>
        </p:nvSpPr>
        <p:spPr>
          <a:xfrm>
            <a:off x="8272573" y="5705050"/>
            <a:ext cx="319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15 - KẾT QUẢ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30" name="Google Shape;430;p27"/>
          <p:cNvGrpSpPr/>
          <p:nvPr/>
        </p:nvGrpSpPr>
        <p:grpSpPr>
          <a:xfrm>
            <a:off x="7835930" y="5844883"/>
            <a:ext cx="455842" cy="135851"/>
            <a:chOff x="357825" y="317375"/>
            <a:chExt cx="762150" cy="227100"/>
          </a:xfrm>
        </p:grpSpPr>
        <p:sp>
          <p:nvSpPr>
            <p:cNvPr id="431" name="Google Shape;431;p27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4" name="Google Shape;4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600" y="192900"/>
            <a:ext cx="4962525" cy="61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8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440" name="Google Shape;440;p28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28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444" name="Google Shape;444;p28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8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Main</a:t>
            </a:r>
            <a:r>
              <a:rPr lang="en-US" sz="1500">
                <a:solidFill>
                  <a:schemeClr val="dk1"/>
                </a:solidFill>
              </a:rPr>
              <a:t> - NỘI DUNG</a:t>
            </a:r>
            <a:endParaRPr/>
          </a:p>
        </p:txBody>
      </p:sp>
      <p:grpSp>
        <p:nvGrpSpPr>
          <p:cNvPr id="449" name="Google Shape;449;p28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450" name="Google Shape;450;p28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3" name="Google Shape;4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734774"/>
            <a:ext cx="7658100" cy="5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459" name="Google Shape;459;p29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9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463" name="Google Shape;463;p29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9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Main - KẾT QUẢ</a:t>
            </a: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469" name="Google Shape;469;p29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2" name="Google Shape;4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675" y="1006925"/>
            <a:ext cx="8654149" cy="49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/>
        </p:nvSpPr>
        <p:spPr>
          <a:xfrm>
            <a:off x="-185611" y="-6700201"/>
            <a:ext cx="36723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4</a:t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 rot="10800000">
            <a:off x="520078" y="0"/>
            <a:ext cx="3672309" cy="6901255"/>
          </a:xfrm>
          <a:prstGeom prst="parallelogram">
            <a:avLst>
              <a:gd fmla="val 25000" name="adj"/>
            </a:avLst>
          </a:prstGeom>
          <a:solidFill>
            <a:srgbClr val="E94236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0"/>
          <p:cNvSpPr/>
          <p:nvPr/>
        </p:nvSpPr>
        <p:spPr>
          <a:xfrm rot="10800000">
            <a:off x="7617229" y="-43255"/>
            <a:ext cx="3672309" cy="6901255"/>
          </a:xfrm>
          <a:prstGeom prst="parallelogram">
            <a:avLst>
              <a:gd fmla="val 25000" name="adj"/>
            </a:avLst>
          </a:prstGeom>
          <a:solidFill>
            <a:srgbClr val="FBBD06"/>
          </a:solidFill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0"/>
          <p:cNvSpPr/>
          <p:nvPr/>
        </p:nvSpPr>
        <p:spPr>
          <a:xfrm rot="10800000">
            <a:off x="9638994" y="-43255"/>
            <a:ext cx="3672309" cy="6901255"/>
          </a:xfrm>
          <a:prstGeom prst="parallelogram">
            <a:avLst>
              <a:gd fmla="val 25000" name="adj"/>
            </a:avLst>
          </a:prstGeom>
          <a:solidFill>
            <a:srgbClr val="33A952"/>
          </a:solidFill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0"/>
          <p:cNvSpPr/>
          <p:nvPr/>
        </p:nvSpPr>
        <p:spPr>
          <a:xfrm rot="10800000">
            <a:off x="-1501687" y="0"/>
            <a:ext cx="3672309" cy="6901255"/>
          </a:xfrm>
          <a:prstGeom prst="parallelogram">
            <a:avLst>
              <a:gd fmla="val 25000" name="adj"/>
            </a:avLst>
          </a:prstGeom>
          <a:solidFill>
            <a:srgbClr val="4084F3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4386823" y="3284291"/>
            <a:ext cx="341835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084F3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400">
                <a:solidFill>
                  <a:srgbClr val="E94236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400">
                <a:solidFill>
                  <a:srgbClr val="FBBD06"/>
                </a:solidFill>
                <a:latin typeface="Arial"/>
                <a:ea typeface="Arial"/>
                <a:cs typeface="Arial"/>
                <a:sym typeface="Arial"/>
              </a:rPr>
              <a:t>Watching</a:t>
            </a:r>
            <a:r>
              <a:rPr b="1" lang="en-US" sz="4400">
                <a:solidFill>
                  <a:srgbClr val="33A95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555" y="2173906"/>
            <a:ext cx="1646741" cy="1233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colorful balloons&#10;&#10;Description automatically generated with medium confidence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671227"/>
            <a:ext cx="5741429" cy="32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666047" y="2987138"/>
            <a:ext cx="61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4393C"/>
                </a:solidFill>
                <a:latin typeface="Arial"/>
                <a:ea typeface="Arial"/>
                <a:cs typeface="Arial"/>
                <a:sym typeface="Arial"/>
              </a:rPr>
              <a:t>Welcome to </a:t>
            </a:r>
            <a:r>
              <a:rPr lang="en-US" sz="2400">
                <a:solidFill>
                  <a:srgbClr val="34393C"/>
                </a:solidFill>
              </a:rPr>
              <a:t>Nhóm 1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280364" y="2707132"/>
            <a:ext cx="47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4393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552009" y="2707132"/>
            <a:ext cx="47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4393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7823655" y="2707132"/>
            <a:ext cx="47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4393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36143" y="8153841"/>
            <a:ext cx="2329896" cy="6067513"/>
          </a:xfrm>
          <a:prstGeom prst="rect">
            <a:avLst/>
          </a:prstGeom>
          <a:solidFill>
            <a:srgbClr val="4084F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343576" y="8153841"/>
            <a:ext cx="2442181" cy="6067513"/>
          </a:xfrm>
          <a:prstGeom prst="rect">
            <a:avLst/>
          </a:prstGeom>
          <a:solidFill>
            <a:srgbClr val="E94236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432143" y="8153841"/>
            <a:ext cx="2329896" cy="6067513"/>
          </a:xfrm>
          <a:prstGeom prst="rect">
            <a:avLst/>
          </a:prstGeom>
          <a:solidFill>
            <a:srgbClr val="FBBD06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439576" y="8153841"/>
            <a:ext cx="2442181" cy="6067513"/>
          </a:xfrm>
          <a:prstGeom prst="rect">
            <a:avLst/>
          </a:prstGeom>
          <a:solidFill>
            <a:srgbClr val="33A95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18954" y="-2199695"/>
            <a:ext cx="26909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Môn học thuyết trình 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238672" y="-2209905"/>
            <a:ext cx="26909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9319098" y="-2189485"/>
            <a:ext cx="26909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Bắt đầu thuyết trình 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36143" y="-2209906"/>
            <a:ext cx="26909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Thành viên Trong nhóm 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770075" y="3835825"/>
            <a:ext cx="2442300" cy="2442300"/>
            <a:chOff x="770075" y="3835825"/>
            <a:chExt cx="2442300" cy="2442300"/>
          </a:xfrm>
        </p:grpSpPr>
        <p:sp>
          <p:nvSpPr>
            <p:cNvPr id="109" name="Google Shape;109;p14"/>
            <p:cNvSpPr/>
            <p:nvPr/>
          </p:nvSpPr>
          <p:spPr>
            <a:xfrm>
              <a:off x="770075" y="3835825"/>
              <a:ext cx="2442300" cy="2442300"/>
            </a:xfrm>
            <a:prstGeom prst="round1Rect">
              <a:avLst>
                <a:gd fmla="val 16667" name="adj"/>
              </a:avLst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826325" y="4549075"/>
              <a:ext cx="2329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HOÀNG MAI PHƯƠNG</a:t>
              </a:r>
              <a:endParaRPr b="1" sz="2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041775" y="3864900"/>
            <a:ext cx="2442300" cy="2442300"/>
            <a:chOff x="5041775" y="3864900"/>
            <a:chExt cx="2442300" cy="2442300"/>
          </a:xfrm>
        </p:grpSpPr>
        <p:sp>
          <p:nvSpPr>
            <p:cNvPr id="112" name="Google Shape;112;p14"/>
            <p:cNvSpPr/>
            <p:nvPr/>
          </p:nvSpPr>
          <p:spPr>
            <a:xfrm>
              <a:off x="5041775" y="3864900"/>
              <a:ext cx="2442300" cy="2442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098025" y="4578150"/>
              <a:ext cx="23298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CE5CD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TRẦN VĂN VĨNH</a:t>
              </a:r>
              <a:endParaRPr b="1" sz="2700">
                <a:solidFill>
                  <a:srgbClr val="FCE5CD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9313475" y="3835825"/>
            <a:ext cx="2442300" cy="2442300"/>
            <a:chOff x="9313475" y="3835825"/>
            <a:chExt cx="2442300" cy="2442300"/>
          </a:xfrm>
        </p:grpSpPr>
        <p:sp>
          <p:nvSpPr>
            <p:cNvPr id="115" name="Google Shape;115;p14"/>
            <p:cNvSpPr/>
            <p:nvPr/>
          </p:nvSpPr>
          <p:spPr>
            <a:xfrm flipH="1">
              <a:off x="9313475" y="3835825"/>
              <a:ext cx="2442300" cy="2442300"/>
            </a:xfrm>
            <a:prstGeom prst="round1Rect">
              <a:avLst>
                <a:gd fmla="val 16667" name="adj"/>
              </a:avLst>
            </a:prstGeom>
            <a:solidFill>
              <a:srgbClr val="33A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9313475" y="4370250"/>
              <a:ext cx="23298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NGUYỄN</a:t>
              </a:r>
              <a:endParaRPr b="1" sz="27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VĂN</a:t>
              </a:r>
              <a:endParaRPr b="1" sz="27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rgbClr val="FFFF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THÔNG</a:t>
              </a:r>
              <a:endParaRPr b="1" sz="27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 rot="-5400000">
            <a:off x="-1939761" y="5261586"/>
            <a:ext cx="42292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Thành viên Trong nhóm 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774" y="0"/>
            <a:ext cx="12176451" cy="6866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414" y="178409"/>
            <a:ext cx="1501566" cy="5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5"/>
          <p:cNvGrpSpPr/>
          <p:nvPr/>
        </p:nvGrpSpPr>
        <p:grpSpPr>
          <a:xfrm>
            <a:off x="841585" y="1986455"/>
            <a:ext cx="2157823" cy="2847937"/>
            <a:chOff x="841585" y="1986455"/>
            <a:chExt cx="2157823" cy="2847937"/>
          </a:xfrm>
        </p:grpSpPr>
        <p:sp>
          <p:nvSpPr>
            <p:cNvPr id="125" name="Google Shape;125;p15"/>
            <p:cNvSpPr/>
            <p:nvPr/>
          </p:nvSpPr>
          <p:spPr>
            <a:xfrm>
              <a:off x="841585" y="1986455"/>
              <a:ext cx="2157823" cy="2847937"/>
            </a:xfrm>
            <a:prstGeom prst="roundRect">
              <a:avLst>
                <a:gd fmla="val 8387" name="adj"/>
              </a:avLst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75004" y="2299249"/>
              <a:ext cx="1564582" cy="151349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37007" l="0" r="0" t="-46761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1329524" y="3935571"/>
              <a:ext cx="1241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1097369" y="4279802"/>
              <a:ext cx="166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Mã Sinh Viên</a:t>
              </a:r>
              <a:endParaRPr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3369061" y="1986455"/>
            <a:ext cx="2157823" cy="2847937"/>
            <a:chOff x="3369061" y="1986455"/>
            <a:chExt cx="2157823" cy="2847937"/>
          </a:xfrm>
        </p:grpSpPr>
        <p:sp>
          <p:nvSpPr>
            <p:cNvPr id="130" name="Google Shape;130;p15"/>
            <p:cNvSpPr/>
            <p:nvPr/>
          </p:nvSpPr>
          <p:spPr>
            <a:xfrm>
              <a:off x="3369061" y="1986455"/>
              <a:ext cx="2157823" cy="2847937"/>
            </a:xfrm>
            <a:prstGeom prst="roundRect">
              <a:avLst>
                <a:gd fmla="val 8387" name="adj"/>
              </a:avLst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737774" y="2308274"/>
              <a:ext cx="1564582" cy="151349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-44742" r="-27226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3878760" y="3954233"/>
              <a:ext cx="1241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3643565" y="4283717"/>
              <a:ext cx="166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Mã Sinh Viên</a:t>
              </a:r>
              <a:endParaRPr/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5865438" y="1986455"/>
            <a:ext cx="2157823" cy="2847937"/>
            <a:chOff x="5865438" y="1986455"/>
            <a:chExt cx="2157823" cy="2847937"/>
          </a:xfrm>
        </p:grpSpPr>
        <p:sp>
          <p:nvSpPr>
            <p:cNvPr id="135" name="Google Shape;135;p15"/>
            <p:cNvSpPr/>
            <p:nvPr/>
          </p:nvSpPr>
          <p:spPr>
            <a:xfrm>
              <a:off x="5865438" y="1986455"/>
              <a:ext cx="2157823" cy="2847937"/>
            </a:xfrm>
            <a:prstGeom prst="roundRect">
              <a:avLst>
                <a:gd fmla="val 8387" name="adj"/>
              </a:avLst>
            </a:prstGeom>
            <a:solidFill>
              <a:srgbClr val="EAAE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175575" y="2234458"/>
              <a:ext cx="1564582" cy="151349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-35157" l="-39570" r="-37210" t="-1907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6341110" y="3921838"/>
              <a:ext cx="1241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6113013" y="4279802"/>
              <a:ext cx="166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Mã Sinh Viên</a:t>
              </a:r>
              <a:endParaRPr/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8361815" y="1986455"/>
            <a:ext cx="2157823" cy="2847937"/>
            <a:chOff x="8361815" y="1986455"/>
            <a:chExt cx="2157823" cy="2847937"/>
          </a:xfrm>
        </p:grpSpPr>
        <p:sp>
          <p:nvSpPr>
            <p:cNvPr id="140" name="Google Shape;140;p15"/>
            <p:cNvSpPr/>
            <p:nvPr/>
          </p:nvSpPr>
          <p:spPr>
            <a:xfrm>
              <a:off x="8361815" y="1986455"/>
              <a:ext cx="2157823" cy="2847937"/>
            </a:xfrm>
            <a:prstGeom prst="roundRect">
              <a:avLst>
                <a:gd fmla="val 8387" name="adj"/>
              </a:avLst>
            </a:prstGeom>
            <a:solidFill>
              <a:srgbClr val="33A9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8670123" y="2234458"/>
              <a:ext cx="1564582" cy="151349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-58985" l="-56191" r="-39189" t="-42985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8834610" y="3921838"/>
              <a:ext cx="1241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8621078" y="4291170"/>
              <a:ext cx="16626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Mã Sinh Viên</a:t>
              </a:r>
              <a:endParaRPr/>
            </a:p>
          </p:txBody>
        </p:sp>
      </p:grpSp>
      <p:pic>
        <p:nvPicPr>
          <p:cNvPr id="144" name="Google Shape;144;p15"/>
          <p:cNvPicPr preferRelativeResize="0"/>
          <p:nvPr/>
        </p:nvPicPr>
        <p:blipFill rotWithShape="1">
          <a:blip r:embed="rId8">
            <a:alphaModFix/>
          </a:blip>
          <a:srcRect b="0" l="15863" r="18597" t="0"/>
          <a:stretch/>
        </p:blipFill>
        <p:spPr>
          <a:xfrm>
            <a:off x="427391" y="6002414"/>
            <a:ext cx="927058" cy="82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/>
          <p:nvPr/>
        </p:nvSpPr>
        <p:spPr>
          <a:xfrm>
            <a:off x="0" y="20420"/>
            <a:ext cx="372533" cy="6837580"/>
          </a:xfrm>
          <a:prstGeom prst="rect">
            <a:avLst/>
          </a:prstGeom>
          <a:solidFill>
            <a:srgbClr val="4084F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43812" y="40840"/>
            <a:ext cx="1078528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160324" y="5627460"/>
            <a:ext cx="900908" cy="898717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409516" y="5875528"/>
            <a:ext cx="900908" cy="898717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197279" y="6226609"/>
            <a:ext cx="355405" cy="34853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764804" y="3671217"/>
            <a:ext cx="46719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542156" y="1145640"/>
            <a:ext cx="1147935" cy="1108511"/>
          </a:xfrm>
          <a:prstGeom prst="ellipse">
            <a:avLst/>
          </a:prstGeom>
          <a:solidFill>
            <a:srgbClr val="408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496124" y="5283181"/>
            <a:ext cx="900908" cy="898717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9752743" y="795079"/>
            <a:ext cx="900908" cy="898717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5"/>
          <p:cNvGrpSpPr/>
          <p:nvPr/>
        </p:nvGrpSpPr>
        <p:grpSpPr>
          <a:xfrm>
            <a:off x="5996874" y="493842"/>
            <a:ext cx="3025976" cy="2898882"/>
            <a:chOff x="5977647" y="546470"/>
            <a:chExt cx="3025976" cy="2898882"/>
          </a:xfrm>
        </p:grpSpPr>
        <p:sp>
          <p:nvSpPr>
            <p:cNvPr id="155" name="Google Shape;155;p15"/>
            <p:cNvSpPr/>
            <p:nvPr/>
          </p:nvSpPr>
          <p:spPr>
            <a:xfrm>
              <a:off x="5977647" y="546470"/>
              <a:ext cx="2828048" cy="2745209"/>
            </a:xfrm>
            <a:prstGeom prst="ellipse">
              <a:avLst/>
            </a:prstGeom>
            <a:solidFill>
              <a:srgbClr val="33A9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175575" y="700143"/>
              <a:ext cx="2828048" cy="2745209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040053" y="625433"/>
              <a:ext cx="2828048" cy="2745209"/>
            </a:xfrm>
            <a:prstGeom prst="ellipse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2224027" y="2782232"/>
            <a:ext cx="2961576" cy="2966770"/>
            <a:chOff x="2825308" y="2766294"/>
            <a:chExt cx="2961576" cy="2966770"/>
          </a:xfrm>
        </p:grpSpPr>
        <p:sp>
          <p:nvSpPr>
            <p:cNvPr id="159" name="Google Shape;159;p15"/>
            <p:cNvSpPr/>
            <p:nvPr/>
          </p:nvSpPr>
          <p:spPr>
            <a:xfrm>
              <a:off x="2825308" y="2766294"/>
              <a:ext cx="2828048" cy="2745209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958836" y="2987855"/>
              <a:ext cx="2828048" cy="2745209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929608" y="2859687"/>
              <a:ext cx="2828048" cy="2745209"/>
            </a:xfrm>
            <a:prstGeom prst="ellipse">
              <a:avLst/>
            </a:prstGeom>
            <a:blipFill rotWithShape="1">
              <a:blip r:embed="rId10">
                <a:alphaModFix/>
              </a:blip>
              <a:stretch>
                <a:fillRect b="-62751" l="348" r="-347" t="-19126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5"/>
          <p:cNvSpPr txBox="1"/>
          <p:nvPr/>
        </p:nvSpPr>
        <p:spPr>
          <a:xfrm>
            <a:off x="6197355" y="4233314"/>
            <a:ext cx="4497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Giáo viên bộ môn: Cô Nguyễn Văn A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344646" y="1162567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470680" y="4888127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105467" y="4792450"/>
            <a:ext cx="667023" cy="653983"/>
          </a:xfrm>
          <a:prstGeom prst="ellipse">
            <a:avLst/>
          </a:prstGeom>
          <a:solidFill>
            <a:srgbClr val="408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1523389" y="3525195"/>
            <a:ext cx="373774" cy="32930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5513422" y="4860001"/>
            <a:ext cx="306115" cy="280334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480441" y="1608298"/>
            <a:ext cx="1305853" cy="1279864"/>
          </a:xfrm>
          <a:prstGeom prst="ellipse">
            <a:avLst/>
          </a:prstGeom>
          <a:solidFill>
            <a:srgbClr val="EAAE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433151" y="5783442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9446877" y="2273052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8473440" y="328485"/>
            <a:ext cx="301536" cy="305002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0641501" y="5174196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0585526" y="2554435"/>
            <a:ext cx="485725" cy="507950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1003937" y="2162430"/>
            <a:ext cx="494955" cy="480340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8928991" y="176740"/>
            <a:ext cx="573370" cy="608800"/>
          </a:xfrm>
          <a:prstGeom prst="ellipse">
            <a:avLst/>
          </a:prstGeom>
          <a:solidFill>
            <a:srgbClr val="408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968868" y="5812834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8541928" y="5459582"/>
            <a:ext cx="373774" cy="363339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10049894" y="4498740"/>
            <a:ext cx="900908" cy="898717"/>
          </a:xfrm>
          <a:prstGeom prst="ellipse">
            <a:avLst/>
          </a:prstGeom>
          <a:solidFill>
            <a:srgbClr val="EAAE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372627" y="-1669"/>
            <a:ext cx="372533" cy="6858000"/>
          </a:xfrm>
          <a:prstGeom prst="rect">
            <a:avLst/>
          </a:prstGeom>
          <a:solidFill>
            <a:srgbClr val="E94236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 rot="-5400000">
            <a:off x="-2222770" y="5110594"/>
            <a:ext cx="48210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Thành viên Trong nhóm </a:t>
            </a:r>
            <a:endParaRPr/>
          </a:p>
        </p:txBody>
      </p:sp>
      <p:grpSp>
        <p:nvGrpSpPr>
          <p:cNvPr id="181" name="Google Shape;181;p15"/>
          <p:cNvGrpSpPr/>
          <p:nvPr/>
        </p:nvGrpSpPr>
        <p:grpSpPr>
          <a:xfrm>
            <a:off x="726272" y="-10641"/>
            <a:ext cx="11445359" cy="6898690"/>
            <a:chOff x="737432" y="-12310"/>
            <a:chExt cx="11641482" cy="6898690"/>
          </a:xfrm>
        </p:grpSpPr>
        <p:sp>
          <p:nvSpPr>
            <p:cNvPr id="182" name="Google Shape;182;p15"/>
            <p:cNvSpPr/>
            <p:nvPr/>
          </p:nvSpPr>
          <p:spPr>
            <a:xfrm>
              <a:off x="991947" y="-12310"/>
              <a:ext cx="11386967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37432" y="-1669"/>
              <a:ext cx="354655" cy="6888049"/>
            </a:xfrm>
            <a:prstGeom prst="rect">
              <a:avLst/>
            </a:prstGeom>
            <a:solidFill>
              <a:srgbClr val="EAAE04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5"/>
          <p:cNvSpPr txBox="1"/>
          <p:nvPr/>
        </p:nvSpPr>
        <p:spPr>
          <a:xfrm rot="-5400000">
            <a:off x="-1428806" y="4067683"/>
            <a:ext cx="39424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Môn học thuyết trình </a:t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6435080" y="921131"/>
            <a:ext cx="4643945" cy="5255041"/>
          </a:xfrm>
          <a:prstGeom prst="rect">
            <a:avLst/>
          </a:prstGeom>
          <a:solidFill>
            <a:srgbClr val="FBBD0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990710" y="631723"/>
            <a:ext cx="1139408" cy="1119720"/>
          </a:xfrm>
          <a:prstGeom prst="rect">
            <a:avLst/>
          </a:prstGeom>
          <a:solidFill>
            <a:srgbClr val="408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10168253" y="5504516"/>
            <a:ext cx="1139408" cy="1119720"/>
          </a:xfrm>
          <a:prstGeom prst="rect">
            <a:avLst/>
          </a:prstGeom>
          <a:solidFill>
            <a:srgbClr val="33A9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6803400" y="1264420"/>
            <a:ext cx="3815509" cy="4545740"/>
          </a:xfrm>
          <a:prstGeom prst="rect">
            <a:avLst/>
          </a:prstGeom>
          <a:solidFill>
            <a:srgbClr val="E942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7092721" y="1606534"/>
            <a:ext cx="3284702" cy="39013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533" l="-69970" r="-66856" t="53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5"/>
          <p:cNvGrpSpPr/>
          <p:nvPr/>
        </p:nvGrpSpPr>
        <p:grpSpPr>
          <a:xfrm>
            <a:off x="1329078" y="1230698"/>
            <a:ext cx="4331855" cy="1084679"/>
            <a:chOff x="1329078" y="1230698"/>
            <a:chExt cx="4331855" cy="1084679"/>
          </a:xfrm>
        </p:grpSpPr>
        <p:sp>
          <p:nvSpPr>
            <p:cNvPr id="191" name="Google Shape;191;p15"/>
            <p:cNvSpPr/>
            <p:nvPr/>
          </p:nvSpPr>
          <p:spPr>
            <a:xfrm>
              <a:off x="1329078" y="1230698"/>
              <a:ext cx="4331855" cy="1084679"/>
            </a:xfrm>
            <a:prstGeom prst="roundRect">
              <a:avLst>
                <a:gd fmla="val 16667" name="adj"/>
              </a:avLst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554968" y="1373946"/>
              <a:ext cx="858417" cy="745873"/>
            </a:xfrm>
            <a:prstGeom prst="roundRect">
              <a:avLst>
                <a:gd fmla="val 279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2464824" y="1416305"/>
              <a:ext cx="19192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1</a:t>
              </a: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1313823" y="2613939"/>
            <a:ext cx="4331855" cy="1084679"/>
            <a:chOff x="1313823" y="2613939"/>
            <a:chExt cx="4331855" cy="1084679"/>
          </a:xfrm>
        </p:grpSpPr>
        <p:sp>
          <p:nvSpPr>
            <p:cNvPr id="195" name="Google Shape;195;p15"/>
            <p:cNvSpPr/>
            <p:nvPr/>
          </p:nvSpPr>
          <p:spPr>
            <a:xfrm>
              <a:off x="1313823" y="2613939"/>
              <a:ext cx="4331855" cy="1084679"/>
            </a:xfrm>
            <a:prstGeom prst="roundRect">
              <a:avLst>
                <a:gd fmla="val 16667" name="adj"/>
              </a:avLst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98033" y="2789773"/>
              <a:ext cx="858417" cy="745873"/>
            </a:xfrm>
            <a:prstGeom prst="roundRect">
              <a:avLst>
                <a:gd fmla="val 279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 txBox="1"/>
            <p:nvPr/>
          </p:nvSpPr>
          <p:spPr>
            <a:xfrm>
              <a:off x="2406473" y="2758466"/>
              <a:ext cx="19192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2</a:t>
              </a:r>
              <a:endParaRPr/>
            </a:p>
          </p:txBody>
        </p:sp>
      </p:grpSp>
      <p:grpSp>
        <p:nvGrpSpPr>
          <p:cNvPr id="198" name="Google Shape;198;p15"/>
          <p:cNvGrpSpPr/>
          <p:nvPr/>
        </p:nvGrpSpPr>
        <p:grpSpPr>
          <a:xfrm>
            <a:off x="1322671" y="4016664"/>
            <a:ext cx="4331855" cy="1084679"/>
            <a:chOff x="1322671" y="4016664"/>
            <a:chExt cx="4331855" cy="1084679"/>
          </a:xfrm>
        </p:grpSpPr>
        <p:sp>
          <p:nvSpPr>
            <p:cNvPr id="199" name="Google Shape;199;p15"/>
            <p:cNvSpPr/>
            <p:nvPr/>
          </p:nvSpPr>
          <p:spPr>
            <a:xfrm>
              <a:off x="1322671" y="4016664"/>
              <a:ext cx="4331855" cy="1084679"/>
            </a:xfrm>
            <a:prstGeom prst="roundRect">
              <a:avLst>
                <a:gd fmla="val 16667" name="adj"/>
              </a:avLst>
            </a:prstGeom>
            <a:solidFill>
              <a:srgbClr val="EAAE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92916" y="4182214"/>
              <a:ext cx="858417" cy="745873"/>
            </a:xfrm>
            <a:prstGeom prst="roundRect">
              <a:avLst>
                <a:gd fmla="val 279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2370448" y="4213383"/>
              <a:ext cx="19192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3</a:t>
              </a:r>
              <a:endParaRPr/>
            </a:p>
          </p:txBody>
        </p:sp>
      </p:grpSp>
      <p:grpSp>
        <p:nvGrpSpPr>
          <p:cNvPr id="202" name="Google Shape;202;p15"/>
          <p:cNvGrpSpPr/>
          <p:nvPr/>
        </p:nvGrpSpPr>
        <p:grpSpPr>
          <a:xfrm>
            <a:off x="1316325" y="5283181"/>
            <a:ext cx="4331855" cy="1084679"/>
            <a:chOff x="1316325" y="5283181"/>
            <a:chExt cx="4331855" cy="1084679"/>
          </a:xfrm>
        </p:grpSpPr>
        <p:sp>
          <p:nvSpPr>
            <p:cNvPr id="203" name="Google Shape;203;p15"/>
            <p:cNvSpPr/>
            <p:nvPr/>
          </p:nvSpPr>
          <p:spPr>
            <a:xfrm>
              <a:off x="1316325" y="5283181"/>
              <a:ext cx="4331855" cy="1084679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508034" y="5428081"/>
              <a:ext cx="858417" cy="745873"/>
            </a:xfrm>
            <a:prstGeom prst="roundRect">
              <a:avLst>
                <a:gd fmla="val 2794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2366451" y="5468724"/>
              <a:ext cx="19192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4</a:t>
              </a:r>
              <a:endParaRPr/>
            </a:p>
          </p:txBody>
        </p:sp>
      </p:grpSp>
      <p:sp>
        <p:nvSpPr>
          <p:cNvPr id="206" name="Google Shape;206;p15"/>
          <p:cNvSpPr txBox="1"/>
          <p:nvPr/>
        </p:nvSpPr>
        <p:spPr>
          <a:xfrm rot="-5400000">
            <a:off x="-464088" y="2467114"/>
            <a:ext cx="26909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/>
          </a:p>
        </p:txBody>
      </p:sp>
      <p:grpSp>
        <p:nvGrpSpPr>
          <p:cNvPr id="207" name="Google Shape;207;p15"/>
          <p:cNvGrpSpPr/>
          <p:nvPr/>
        </p:nvGrpSpPr>
        <p:grpSpPr>
          <a:xfrm>
            <a:off x="1090118" y="-12310"/>
            <a:ext cx="11567685" cy="6868641"/>
            <a:chOff x="11820213" y="-10641"/>
            <a:chExt cx="11567685" cy="6868641"/>
          </a:xfrm>
        </p:grpSpPr>
        <p:sp>
          <p:nvSpPr>
            <p:cNvPr id="208" name="Google Shape;208;p15"/>
            <p:cNvSpPr/>
            <p:nvPr/>
          </p:nvSpPr>
          <p:spPr>
            <a:xfrm>
              <a:off x="11820213" y="0"/>
              <a:ext cx="372533" cy="6858000"/>
            </a:xfrm>
            <a:prstGeom prst="rect">
              <a:avLst/>
            </a:prstGeom>
            <a:solidFill>
              <a:srgbClr val="33A95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2192766" y="-10641"/>
              <a:ext cx="1119513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logo&#10;&#10;Description automatically generated" id="210" name="Google Shape;210;p15"/>
          <p:cNvPicPr preferRelativeResize="0"/>
          <p:nvPr/>
        </p:nvPicPr>
        <p:blipFill rotWithShape="1">
          <a:blip r:embed="rId12">
            <a:alphaModFix/>
          </a:blip>
          <a:srcRect b="23703" l="0" r="0" t="0"/>
          <a:stretch/>
        </p:blipFill>
        <p:spPr>
          <a:xfrm>
            <a:off x="3790229" y="1277661"/>
            <a:ext cx="5272006" cy="226158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3557774" y="3574410"/>
            <a:ext cx="59445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Bắt đầu thuyết trình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6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217" name="Google Shape;217;p16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221" name="Google Shape;221;p16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6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PRACTICE 1 - NỘI DUNG</a:t>
            </a:r>
            <a:endParaRPr/>
          </a:p>
        </p:txBody>
      </p:sp>
      <p:grpSp>
        <p:nvGrpSpPr>
          <p:cNvPr id="226" name="Google Shape;226;p16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227" name="Google Shape;227;p16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" name="Google Shape;2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225" y="655874"/>
            <a:ext cx="7223149" cy="5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7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236" name="Google Shape;236;p17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240" name="Google Shape;240;p17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C2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PRACTICE 1 - KẾT QUẢ</a:t>
            </a:r>
            <a:endParaRPr/>
          </a:p>
        </p:txBody>
      </p:sp>
      <p:grpSp>
        <p:nvGrpSpPr>
          <p:cNvPr id="245" name="Google Shape;245;p17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246" name="Google Shape;246;p17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9" name="Google Shape;2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250" y="659775"/>
            <a:ext cx="6115050" cy="59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8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255" name="Google Shape;255;p18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259" name="Google Shape;259;p18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8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3 - NỘI DUNG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265" name="Google Shape;265;p18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" y="659775"/>
            <a:ext cx="5840001" cy="59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925" y="659775"/>
            <a:ext cx="5534425" cy="59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9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275" name="Google Shape;275;p19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9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279" name="Google Shape;279;p19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61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9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PRACTICE 3 - KẾT QUẢ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19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285" name="Google Shape;285;p19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00" y="655875"/>
            <a:ext cx="5564851" cy="59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0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294" name="Google Shape;294;p20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298" name="Google Shape;298;p20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0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PRACTICE 6 - NỘI DUNG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03" name="Google Shape;303;p20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304" name="Google Shape;304;p20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659775"/>
            <a:ext cx="7677150" cy="59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>
            <a:off x="317088" y="241500"/>
            <a:ext cx="11557817" cy="6375000"/>
            <a:chOff x="254038" y="296425"/>
            <a:chExt cx="11557817" cy="6375000"/>
          </a:xfrm>
        </p:grpSpPr>
        <p:sp>
          <p:nvSpPr>
            <p:cNvPr id="313" name="Google Shape;313;p21"/>
            <p:cNvSpPr/>
            <p:nvPr/>
          </p:nvSpPr>
          <p:spPr>
            <a:xfrm>
              <a:off x="254038" y="296425"/>
              <a:ext cx="1195200" cy="6375000"/>
            </a:xfrm>
            <a:prstGeom prst="flowChartAlternateProcess">
              <a:avLst/>
            </a:pr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0616656" y="296425"/>
              <a:ext cx="1195200" cy="6375000"/>
            </a:xfrm>
            <a:prstGeom prst="flowChartAlternateProcess">
              <a:avLst/>
            </a:pr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79831" y="296425"/>
              <a:ext cx="10757700" cy="6375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317112" y="236475"/>
            <a:ext cx="11558231" cy="423300"/>
            <a:chOff x="323600" y="236475"/>
            <a:chExt cx="11551300" cy="423300"/>
          </a:xfrm>
        </p:grpSpPr>
        <p:sp>
          <p:nvSpPr>
            <p:cNvPr id="317" name="Google Shape;317;p21"/>
            <p:cNvSpPr/>
            <p:nvPr/>
          </p:nvSpPr>
          <p:spPr>
            <a:xfrm>
              <a:off x="10344000" y="236475"/>
              <a:ext cx="1530900" cy="4233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323600" y="236475"/>
              <a:ext cx="1530900" cy="423300"/>
            </a:xfrm>
            <a:prstGeom prst="flowChartAlternate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10300" y="236475"/>
              <a:ext cx="10479925" cy="199150"/>
            </a:xfrm>
            <a:prstGeom prst="flowChart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323600" y="396775"/>
              <a:ext cx="11545350" cy="263000"/>
            </a:xfrm>
            <a:prstGeom prst="flowChartProcess">
              <a:avLst/>
            </a:prstGeom>
            <a:solidFill>
              <a:srgbClr val="E4E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1"/>
          <p:cNvSpPr txBox="1"/>
          <p:nvPr/>
        </p:nvSpPr>
        <p:spPr>
          <a:xfrm>
            <a:off x="1275750" y="240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PRACTICE 6 - KẾT QUẢ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2" name="Google Shape;322;p21"/>
          <p:cNvGrpSpPr/>
          <p:nvPr/>
        </p:nvGrpSpPr>
        <p:grpSpPr>
          <a:xfrm>
            <a:off x="500934" y="349841"/>
            <a:ext cx="659641" cy="196578"/>
            <a:chOff x="357825" y="317375"/>
            <a:chExt cx="762150" cy="227100"/>
          </a:xfrm>
        </p:grpSpPr>
        <p:sp>
          <p:nvSpPr>
            <p:cNvPr id="323" name="Google Shape;323;p21"/>
            <p:cNvSpPr/>
            <p:nvPr/>
          </p:nvSpPr>
          <p:spPr>
            <a:xfrm>
              <a:off x="357825" y="317375"/>
              <a:ext cx="227100" cy="227100"/>
            </a:xfrm>
            <a:prstGeom prst="ellipse">
              <a:avLst/>
            </a:prstGeom>
            <a:solidFill>
              <a:srgbClr val="FBB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25350" y="317375"/>
              <a:ext cx="227100" cy="227100"/>
            </a:xfrm>
            <a:prstGeom prst="ellipse">
              <a:avLst/>
            </a:prstGeom>
            <a:solidFill>
              <a:srgbClr val="E942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892875" y="317375"/>
              <a:ext cx="227100" cy="227100"/>
            </a:xfrm>
            <a:prstGeom prst="ellipse">
              <a:avLst/>
            </a:prstGeom>
            <a:solidFill>
              <a:srgbClr val="4084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412" y="655875"/>
            <a:ext cx="5731175" cy="59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CEBE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