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Lexend SemiBold"/>
      <p:regular r:id="rId49"/>
      <p:bold r:id="rId50"/>
    </p:embeddedFont>
    <p:embeddedFont>
      <p:font typeface="Lexend Tera"/>
      <p:regular r:id="rId51"/>
      <p:bold r:id="rId52"/>
    </p:embeddedFont>
    <p:embeddedFont>
      <p:font typeface="Lexend Light"/>
      <p:regular r:id="rId53"/>
      <p:bold r:id="rId54"/>
    </p:embeddedFont>
    <p:embeddedFont>
      <p:font typeface="Lexend Tera Black"/>
      <p:bold r:id="rId55"/>
    </p:embeddedFont>
    <p:embeddedFont>
      <p:font typeface="Lexend Medium"/>
      <p:regular r:id="rId56"/>
      <p:bold r:id="rId57"/>
    </p:embeddedFont>
    <p:embeddedFont>
      <p:font typeface="Lexend"/>
      <p:regular r:id="rId58"/>
      <p:bold r:id="rId59"/>
    </p:embeddedFont>
    <p:embeddedFont>
      <p:font typeface="Roboto Mono"/>
      <p:regular r:id="rId60"/>
      <p:bold r:id="rId61"/>
      <p:italic r:id="rId62"/>
      <p:boldItalic r:id="rId63"/>
    </p:embeddedFont>
    <p:embeddedFont>
      <p:font typeface="Lexend Tera Medium"/>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FF123D-4F1D-49B0-BAD9-E05E4FE313DF}">
  <a:tblStyle styleId="{9CFF123D-4F1D-49B0-BAD9-E05E4FE313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Lexend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4.xml"/><Relationship Id="rId64" Type="http://schemas.openxmlformats.org/officeDocument/2006/relationships/font" Target="fonts/LexendTeraMedium-regular.fntdata"/><Relationship Id="rId63"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LexendTeraMedium-bold.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Mon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exendTera-regular.fntdata"/><Relationship Id="rId50" Type="http://schemas.openxmlformats.org/officeDocument/2006/relationships/font" Target="fonts/LexendSemiBold-bold.fntdata"/><Relationship Id="rId53" Type="http://schemas.openxmlformats.org/officeDocument/2006/relationships/font" Target="fonts/LexendLight-regular.fntdata"/><Relationship Id="rId52" Type="http://schemas.openxmlformats.org/officeDocument/2006/relationships/font" Target="fonts/LexendTera-bold.fntdata"/><Relationship Id="rId11" Type="http://schemas.openxmlformats.org/officeDocument/2006/relationships/slide" Target="slides/slide5.xml"/><Relationship Id="rId55" Type="http://schemas.openxmlformats.org/officeDocument/2006/relationships/font" Target="fonts/LexendTeraBlack-bold.fntdata"/><Relationship Id="rId10" Type="http://schemas.openxmlformats.org/officeDocument/2006/relationships/slide" Target="slides/slide4.xml"/><Relationship Id="rId54" Type="http://schemas.openxmlformats.org/officeDocument/2006/relationships/font" Target="fonts/LexendLight-bold.fntdata"/><Relationship Id="rId13" Type="http://schemas.openxmlformats.org/officeDocument/2006/relationships/slide" Target="slides/slide7.xml"/><Relationship Id="rId57" Type="http://schemas.openxmlformats.org/officeDocument/2006/relationships/font" Target="fonts/LexendMedium-bold.fntdata"/><Relationship Id="rId12" Type="http://schemas.openxmlformats.org/officeDocument/2006/relationships/slide" Target="slides/slide6.xml"/><Relationship Id="rId56" Type="http://schemas.openxmlformats.org/officeDocument/2006/relationships/font" Target="fonts/LexendMedium-regular.fntdata"/><Relationship Id="rId15" Type="http://schemas.openxmlformats.org/officeDocument/2006/relationships/slide" Target="slides/slide9.xml"/><Relationship Id="rId59" Type="http://schemas.openxmlformats.org/officeDocument/2006/relationships/font" Target="fonts/Lexend-bold.fntdata"/><Relationship Id="rId14" Type="http://schemas.openxmlformats.org/officeDocument/2006/relationships/slide" Target="slides/slide8.xml"/><Relationship Id="rId58" Type="http://schemas.openxmlformats.org/officeDocument/2006/relationships/font" Target="fonts/Lexend-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5" name="Shape 4015"/>
        <p:cNvGrpSpPr/>
        <p:nvPr/>
      </p:nvGrpSpPr>
      <p:grpSpPr>
        <a:xfrm>
          <a:off x="0" y="0"/>
          <a:ext cx="0" cy="0"/>
          <a:chOff x="0" y="0"/>
          <a:chExt cx="0" cy="0"/>
        </a:xfrm>
      </p:grpSpPr>
      <p:sp>
        <p:nvSpPr>
          <p:cNvPr id="4016" name="Google Shape;4016;g1c7ffa887a3_0_3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7" name="Google Shape;4017;g1c7ffa887a3_0_3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0" name="Shape 4120"/>
        <p:cNvGrpSpPr/>
        <p:nvPr/>
      </p:nvGrpSpPr>
      <p:grpSpPr>
        <a:xfrm>
          <a:off x="0" y="0"/>
          <a:ext cx="0" cy="0"/>
          <a:chOff x="0" y="0"/>
          <a:chExt cx="0" cy="0"/>
        </a:xfrm>
      </p:grpSpPr>
      <p:sp>
        <p:nvSpPr>
          <p:cNvPr id="4121" name="Google Shape;4121;g25066e2061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2" name="Google Shape;4122;g25066e2061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1" name="Shape 4131"/>
        <p:cNvGrpSpPr/>
        <p:nvPr/>
      </p:nvGrpSpPr>
      <p:grpSpPr>
        <a:xfrm>
          <a:off x="0" y="0"/>
          <a:ext cx="0" cy="0"/>
          <a:chOff x="0" y="0"/>
          <a:chExt cx="0" cy="0"/>
        </a:xfrm>
      </p:grpSpPr>
      <p:sp>
        <p:nvSpPr>
          <p:cNvPr id="4132" name="Google Shape;4132;g25066e2061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3" name="Google Shape;4133;g25066e2061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2" name="Shape 4142"/>
        <p:cNvGrpSpPr/>
        <p:nvPr/>
      </p:nvGrpSpPr>
      <p:grpSpPr>
        <a:xfrm>
          <a:off x="0" y="0"/>
          <a:ext cx="0" cy="0"/>
          <a:chOff x="0" y="0"/>
          <a:chExt cx="0" cy="0"/>
        </a:xfrm>
      </p:grpSpPr>
      <p:sp>
        <p:nvSpPr>
          <p:cNvPr id="4143" name="Google Shape;4143;g25066e2061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4" name="Google Shape;4144;g25066e2061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3" name="Shape 4153"/>
        <p:cNvGrpSpPr/>
        <p:nvPr/>
      </p:nvGrpSpPr>
      <p:grpSpPr>
        <a:xfrm>
          <a:off x="0" y="0"/>
          <a:ext cx="0" cy="0"/>
          <a:chOff x="0" y="0"/>
          <a:chExt cx="0" cy="0"/>
        </a:xfrm>
      </p:grpSpPr>
      <p:sp>
        <p:nvSpPr>
          <p:cNvPr id="4154" name="Google Shape;4154;g25066e2061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5" name="Google Shape;4155;g25066e2061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4" name="Shape 4164"/>
        <p:cNvGrpSpPr/>
        <p:nvPr/>
      </p:nvGrpSpPr>
      <p:grpSpPr>
        <a:xfrm>
          <a:off x="0" y="0"/>
          <a:ext cx="0" cy="0"/>
          <a:chOff x="0" y="0"/>
          <a:chExt cx="0" cy="0"/>
        </a:xfrm>
      </p:grpSpPr>
      <p:sp>
        <p:nvSpPr>
          <p:cNvPr id="4165" name="Google Shape;4165;g25066e20615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6" name="Google Shape;4166;g25066e20615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4" name="Shape 4174"/>
        <p:cNvGrpSpPr/>
        <p:nvPr/>
      </p:nvGrpSpPr>
      <p:grpSpPr>
        <a:xfrm>
          <a:off x="0" y="0"/>
          <a:ext cx="0" cy="0"/>
          <a:chOff x="0" y="0"/>
          <a:chExt cx="0" cy="0"/>
        </a:xfrm>
      </p:grpSpPr>
      <p:sp>
        <p:nvSpPr>
          <p:cNvPr id="4175" name="Google Shape;4175;g25066e20615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6" name="Google Shape;4176;g25066e20615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4" name="Shape 4184"/>
        <p:cNvGrpSpPr/>
        <p:nvPr/>
      </p:nvGrpSpPr>
      <p:grpSpPr>
        <a:xfrm>
          <a:off x="0" y="0"/>
          <a:ext cx="0" cy="0"/>
          <a:chOff x="0" y="0"/>
          <a:chExt cx="0" cy="0"/>
        </a:xfrm>
      </p:grpSpPr>
      <p:sp>
        <p:nvSpPr>
          <p:cNvPr id="4185" name="Google Shape;4185;g25066e20615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6" name="Google Shape;4186;g25066e20615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 name="Shape 4194"/>
        <p:cNvGrpSpPr/>
        <p:nvPr/>
      </p:nvGrpSpPr>
      <p:grpSpPr>
        <a:xfrm>
          <a:off x="0" y="0"/>
          <a:ext cx="0" cy="0"/>
          <a:chOff x="0" y="0"/>
          <a:chExt cx="0" cy="0"/>
        </a:xfrm>
      </p:grpSpPr>
      <p:sp>
        <p:nvSpPr>
          <p:cNvPr id="4195" name="Google Shape;4195;g25066e20615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6" name="Google Shape;4196;g25066e20615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4" name="Shape 4204"/>
        <p:cNvGrpSpPr/>
        <p:nvPr/>
      </p:nvGrpSpPr>
      <p:grpSpPr>
        <a:xfrm>
          <a:off x="0" y="0"/>
          <a:ext cx="0" cy="0"/>
          <a:chOff x="0" y="0"/>
          <a:chExt cx="0" cy="0"/>
        </a:xfrm>
      </p:grpSpPr>
      <p:sp>
        <p:nvSpPr>
          <p:cNvPr id="4205" name="Google Shape;4205;g25066e20615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6" name="Google Shape;4206;g25066e20615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4" name="Shape 4214"/>
        <p:cNvGrpSpPr/>
        <p:nvPr/>
      </p:nvGrpSpPr>
      <p:grpSpPr>
        <a:xfrm>
          <a:off x="0" y="0"/>
          <a:ext cx="0" cy="0"/>
          <a:chOff x="0" y="0"/>
          <a:chExt cx="0" cy="0"/>
        </a:xfrm>
      </p:grpSpPr>
      <p:sp>
        <p:nvSpPr>
          <p:cNvPr id="4215" name="Google Shape;4215;g25066e20615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6" name="Google Shape;4216;g25066e20615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1" name="Shape 4031"/>
        <p:cNvGrpSpPr/>
        <p:nvPr/>
      </p:nvGrpSpPr>
      <p:grpSpPr>
        <a:xfrm>
          <a:off x="0" y="0"/>
          <a:ext cx="0" cy="0"/>
          <a:chOff x="0" y="0"/>
          <a:chExt cx="0" cy="0"/>
        </a:xfrm>
      </p:grpSpPr>
      <p:sp>
        <p:nvSpPr>
          <p:cNvPr id="4032" name="Google Shape;4032;g1c7ffa887a3_0_4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3" name="Google Shape;4033;g1c7ffa887a3_0_4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4" name="Shape 4224"/>
        <p:cNvGrpSpPr/>
        <p:nvPr/>
      </p:nvGrpSpPr>
      <p:grpSpPr>
        <a:xfrm>
          <a:off x="0" y="0"/>
          <a:ext cx="0" cy="0"/>
          <a:chOff x="0" y="0"/>
          <a:chExt cx="0" cy="0"/>
        </a:xfrm>
      </p:grpSpPr>
      <p:sp>
        <p:nvSpPr>
          <p:cNvPr id="4225" name="Google Shape;4225;g25066e20615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6" name="Google Shape;4226;g25066e20615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4" name="Shape 4234"/>
        <p:cNvGrpSpPr/>
        <p:nvPr/>
      </p:nvGrpSpPr>
      <p:grpSpPr>
        <a:xfrm>
          <a:off x="0" y="0"/>
          <a:ext cx="0" cy="0"/>
          <a:chOff x="0" y="0"/>
          <a:chExt cx="0" cy="0"/>
        </a:xfrm>
      </p:grpSpPr>
      <p:sp>
        <p:nvSpPr>
          <p:cNvPr id="4235" name="Google Shape;4235;g25066e20615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6" name="Google Shape;4236;g25066e20615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4" name="Shape 4244"/>
        <p:cNvGrpSpPr/>
        <p:nvPr/>
      </p:nvGrpSpPr>
      <p:grpSpPr>
        <a:xfrm>
          <a:off x="0" y="0"/>
          <a:ext cx="0" cy="0"/>
          <a:chOff x="0" y="0"/>
          <a:chExt cx="0" cy="0"/>
        </a:xfrm>
      </p:grpSpPr>
      <p:sp>
        <p:nvSpPr>
          <p:cNvPr id="4245" name="Google Shape;4245;g25066e20615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6" name="Google Shape;4246;g25066e20615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4" name="Shape 4254"/>
        <p:cNvGrpSpPr/>
        <p:nvPr/>
      </p:nvGrpSpPr>
      <p:grpSpPr>
        <a:xfrm>
          <a:off x="0" y="0"/>
          <a:ext cx="0" cy="0"/>
          <a:chOff x="0" y="0"/>
          <a:chExt cx="0" cy="0"/>
        </a:xfrm>
      </p:grpSpPr>
      <p:sp>
        <p:nvSpPr>
          <p:cNvPr id="4255" name="Google Shape;4255;g25066e20615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6" name="Google Shape;4256;g25066e20615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4" name="Shape 4264"/>
        <p:cNvGrpSpPr/>
        <p:nvPr/>
      </p:nvGrpSpPr>
      <p:grpSpPr>
        <a:xfrm>
          <a:off x="0" y="0"/>
          <a:ext cx="0" cy="0"/>
          <a:chOff x="0" y="0"/>
          <a:chExt cx="0" cy="0"/>
        </a:xfrm>
      </p:grpSpPr>
      <p:sp>
        <p:nvSpPr>
          <p:cNvPr id="4265" name="Google Shape;4265;g25066e20615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6" name="Google Shape;4266;g25066e20615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4" name="Shape 4274"/>
        <p:cNvGrpSpPr/>
        <p:nvPr/>
      </p:nvGrpSpPr>
      <p:grpSpPr>
        <a:xfrm>
          <a:off x="0" y="0"/>
          <a:ext cx="0" cy="0"/>
          <a:chOff x="0" y="0"/>
          <a:chExt cx="0" cy="0"/>
        </a:xfrm>
      </p:grpSpPr>
      <p:sp>
        <p:nvSpPr>
          <p:cNvPr id="4275" name="Google Shape;4275;g25066e20615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6" name="Google Shape;4276;g25066e20615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4" name="Shape 4284"/>
        <p:cNvGrpSpPr/>
        <p:nvPr/>
      </p:nvGrpSpPr>
      <p:grpSpPr>
        <a:xfrm>
          <a:off x="0" y="0"/>
          <a:ext cx="0" cy="0"/>
          <a:chOff x="0" y="0"/>
          <a:chExt cx="0" cy="0"/>
        </a:xfrm>
      </p:grpSpPr>
      <p:sp>
        <p:nvSpPr>
          <p:cNvPr id="4285" name="Google Shape;4285;g25066e20615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6" name="Google Shape;4286;g25066e20615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4" name="Shape 4294"/>
        <p:cNvGrpSpPr/>
        <p:nvPr/>
      </p:nvGrpSpPr>
      <p:grpSpPr>
        <a:xfrm>
          <a:off x="0" y="0"/>
          <a:ext cx="0" cy="0"/>
          <a:chOff x="0" y="0"/>
          <a:chExt cx="0" cy="0"/>
        </a:xfrm>
      </p:grpSpPr>
      <p:sp>
        <p:nvSpPr>
          <p:cNvPr id="4295" name="Google Shape;4295;g24ebce5531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6" name="Google Shape;4296;g24ebce5531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2" name="Shape 4312"/>
        <p:cNvGrpSpPr/>
        <p:nvPr/>
      </p:nvGrpSpPr>
      <p:grpSpPr>
        <a:xfrm>
          <a:off x="0" y="0"/>
          <a:ext cx="0" cy="0"/>
          <a:chOff x="0" y="0"/>
          <a:chExt cx="0" cy="0"/>
        </a:xfrm>
      </p:grpSpPr>
      <p:sp>
        <p:nvSpPr>
          <p:cNvPr id="4313" name="Google Shape;4313;g1c7ffa887a3_0_9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4" name="Google Shape;4314;g1c7ffa887a3_0_9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9" name="Shape 4319"/>
        <p:cNvGrpSpPr/>
        <p:nvPr/>
      </p:nvGrpSpPr>
      <p:grpSpPr>
        <a:xfrm>
          <a:off x="0" y="0"/>
          <a:ext cx="0" cy="0"/>
          <a:chOff x="0" y="0"/>
          <a:chExt cx="0" cy="0"/>
        </a:xfrm>
      </p:grpSpPr>
      <p:sp>
        <p:nvSpPr>
          <p:cNvPr id="4320" name="Google Shape;4320;g24ebce553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1" name="Google Shape;4321;g24ebce553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0" name="Shape 4040"/>
        <p:cNvGrpSpPr/>
        <p:nvPr/>
      </p:nvGrpSpPr>
      <p:grpSpPr>
        <a:xfrm>
          <a:off x="0" y="0"/>
          <a:ext cx="0" cy="0"/>
          <a:chOff x="0" y="0"/>
          <a:chExt cx="0" cy="0"/>
        </a:xfrm>
      </p:grpSpPr>
      <p:sp>
        <p:nvSpPr>
          <p:cNvPr id="4041" name="Google Shape;4041;g1c7ffa887a3_0_5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2" name="Google Shape;4042;g1c7ffa887a3_0_5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6" name="Shape 4326"/>
        <p:cNvGrpSpPr/>
        <p:nvPr/>
      </p:nvGrpSpPr>
      <p:grpSpPr>
        <a:xfrm>
          <a:off x="0" y="0"/>
          <a:ext cx="0" cy="0"/>
          <a:chOff x="0" y="0"/>
          <a:chExt cx="0" cy="0"/>
        </a:xfrm>
      </p:grpSpPr>
      <p:sp>
        <p:nvSpPr>
          <p:cNvPr id="4327" name="Google Shape;4327;g25078f215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8" name="Google Shape;4328;g25078f215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3" name="Shape 4333"/>
        <p:cNvGrpSpPr/>
        <p:nvPr/>
      </p:nvGrpSpPr>
      <p:grpSpPr>
        <a:xfrm>
          <a:off x="0" y="0"/>
          <a:ext cx="0" cy="0"/>
          <a:chOff x="0" y="0"/>
          <a:chExt cx="0" cy="0"/>
        </a:xfrm>
      </p:grpSpPr>
      <p:sp>
        <p:nvSpPr>
          <p:cNvPr id="4334" name="Google Shape;4334;g25078f215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5" name="Google Shape;4335;g25078f215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0" name="Shape 4340"/>
        <p:cNvGrpSpPr/>
        <p:nvPr/>
      </p:nvGrpSpPr>
      <p:grpSpPr>
        <a:xfrm>
          <a:off x="0" y="0"/>
          <a:ext cx="0" cy="0"/>
          <a:chOff x="0" y="0"/>
          <a:chExt cx="0" cy="0"/>
        </a:xfrm>
      </p:grpSpPr>
      <p:sp>
        <p:nvSpPr>
          <p:cNvPr id="4341" name="Google Shape;4341;g24ebce5531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2" name="Google Shape;4342;g24ebce5531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7" name="Shape 4347"/>
        <p:cNvGrpSpPr/>
        <p:nvPr/>
      </p:nvGrpSpPr>
      <p:grpSpPr>
        <a:xfrm>
          <a:off x="0" y="0"/>
          <a:ext cx="0" cy="0"/>
          <a:chOff x="0" y="0"/>
          <a:chExt cx="0" cy="0"/>
        </a:xfrm>
      </p:grpSpPr>
      <p:sp>
        <p:nvSpPr>
          <p:cNvPr id="4348" name="Google Shape;4348;g24e59bda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9" name="Google Shape;4349;g24e59bda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4" name="Shape 4354"/>
        <p:cNvGrpSpPr/>
        <p:nvPr/>
      </p:nvGrpSpPr>
      <p:grpSpPr>
        <a:xfrm>
          <a:off x="0" y="0"/>
          <a:ext cx="0" cy="0"/>
          <a:chOff x="0" y="0"/>
          <a:chExt cx="0" cy="0"/>
        </a:xfrm>
      </p:grpSpPr>
      <p:sp>
        <p:nvSpPr>
          <p:cNvPr id="4355" name="Google Shape;4355;g24e59bda2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6" name="Google Shape;4356;g24e59bda2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1" name="Shape 4361"/>
        <p:cNvGrpSpPr/>
        <p:nvPr/>
      </p:nvGrpSpPr>
      <p:grpSpPr>
        <a:xfrm>
          <a:off x="0" y="0"/>
          <a:ext cx="0" cy="0"/>
          <a:chOff x="0" y="0"/>
          <a:chExt cx="0" cy="0"/>
        </a:xfrm>
      </p:grpSpPr>
      <p:sp>
        <p:nvSpPr>
          <p:cNvPr id="4362" name="Google Shape;4362;g24e59bda2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3" name="Google Shape;4363;g24e59bda2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8" name="Shape 4368"/>
        <p:cNvGrpSpPr/>
        <p:nvPr/>
      </p:nvGrpSpPr>
      <p:grpSpPr>
        <a:xfrm>
          <a:off x="0" y="0"/>
          <a:ext cx="0" cy="0"/>
          <a:chOff x="0" y="0"/>
          <a:chExt cx="0" cy="0"/>
        </a:xfrm>
      </p:grpSpPr>
      <p:sp>
        <p:nvSpPr>
          <p:cNvPr id="4369" name="Google Shape;4369;g24e59bda2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0" name="Google Shape;4370;g24e59bda2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5" name="Shape 4375"/>
        <p:cNvGrpSpPr/>
        <p:nvPr/>
      </p:nvGrpSpPr>
      <p:grpSpPr>
        <a:xfrm>
          <a:off x="0" y="0"/>
          <a:ext cx="0" cy="0"/>
          <a:chOff x="0" y="0"/>
          <a:chExt cx="0" cy="0"/>
        </a:xfrm>
      </p:grpSpPr>
      <p:sp>
        <p:nvSpPr>
          <p:cNvPr id="4376" name="Google Shape;4376;g24e59bda2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7" name="Google Shape;4377;g24e59bda2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2" name="Shape 4382"/>
        <p:cNvGrpSpPr/>
        <p:nvPr/>
      </p:nvGrpSpPr>
      <p:grpSpPr>
        <a:xfrm>
          <a:off x="0" y="0"/>
          <a:ext cx="0" cy="0"/>
          <a:chOff x="0" y="0"/>
          <a:chExt cx="0" cy="0"/>
        </a:xfrm>
      </p:grpSpPr>
      <p:sp>
        <p:nvSpPr>
          <p:cNvPr id="4383" name="Google Shape;4383;g24e59bda2d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4" name="Google Shape;4384;g24e59bda2d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9" name="Shape 4389"/>
        <p:cNvGrpSpPr/>
        <p:nvPr/>
      </p:nvGrpSpPr>
      <p:grpSpPr>
        <a:xfrm>
          <a:off x="0" y="0"/>
          <a:ext cx="0" cy="0"/>
          <a:chOff x="0" y="0"/>
          <a:chExt cx="0" cy="0"/>
        </a:xfrm>
      </p:grpSpPr>
      <p:sp>
        <p:nvSpPr>
          <p:cNvPr id="4390" name="Google Shape;4390;g24e59bda2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1" name="Google Shape;4391;g24e59bda2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7" name="Shape 4047"/>
        <p:cNvGrpSpPr/>
        <p:nvPr/>
      </p:nvGrpSpPr>
      <p:grpSpPr>
        <a:xfrm>
          <a:off x="0" y="0"/>
          <a:ext cx="0" cy="0"/>
          <a:chOff x="0" y="0"/>
          <a:chExt cx="0" cy="0"/>
        </a:xfrm>
      </p:grpSpPr>
      <p:sp>
        <p:nvSpPr>
          <p:cNvPr id="4048" name="Google Shape;4048;g1c7ffa887a3_0_6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9" name="Google Shape;4049;g1c7ffa887a3_0_6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6" name="Shape 4396"/>
        <p:cNvGrpSpPr/>
        <p:nvPr/>
      </p:nvGrpSpPr>
      <p:grpSpPr>
        <a:xfrm>
          <a:off x="0" y="0"/>
          <a:ext cx="0" cy="0"/>
          <a:chOff x="0" y="0"/>
          <a:chExt cx="0" cy="0"/>
        </a:xfrm>
      </p:grpSpPr>
      <p:sp>
        <p:nvSpPr>
          <p:cNvPr id="4397" name="Google Shape;4397;g24e59bda2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8" name="Google Shape;4398;g24e59bda2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3" name="Shape 4403"/>
        <p:cNvGrpSpPr/>
        <p:nvPr/>
      </p:nvGrpSpPr>
      <p:grpSpPr>
        <a:xfrm>
          <a:off x="0" y="0"/>
          <a:ext cx="0" cy="0"/>
          <a:chOff x="0" y="0"/>
          <a:chExt cx="0" cy="0"/>
        </a:xfrm>
      </p:grpSpPr>
      <p:sp>
        <p:nvSpPr>
          <p:cNvPr id="4404" name="Google Shape;4404;g24e59bda2d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5" name="Google Shape;4405;g24e59bda2d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0" name="Shape 4410"/>
        <p:cNvGrpSpPr/>
        <p:nvPr/>
      </p:nvGrpSpPr>
      <p:grpSpPr>
        <a:xfrm>
          <a:off x="0" y="0"/>
          <a:ext cx="0" cy="0"/>
          <a:chOff x="0" y="0"/>
          <a:chExt cx="0" cy="0"/>
        </a:xfrm>
      </p:grpSpPr>
      <p:sp>
        <p:nvSpPr>
          <p:cNvPr id="4411" name="Google Shape;4411;g1c7ffa887a3_4_17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2" name="Google Shape;4412;g1c7ffa887a3_4_17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8" name="Shape 4058"/>
        <p:cNvGrpSpPr/>
        <p:nvPr/>
      </p:nvGrpSpPr>
      <p:grpSpPr>
        <a:xfrm>
          <a:off x="0" y="0"/>
          <a:ext cx="0" cy="0"/>
          <a:chOff x="0" y="0"/>
          <a:chExt cx="0" cy="0"/>
        </a:xfrm>
      </p:grpSpPr>
      <p:sp>
        <p:nvSpPr>
          <p:cNvPr id="4059" name="Google Shape;4059;g1c7ffa887a3_0_6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0" name="Google Shape;4060;g1c7ffa887a3_0_6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6" name="Shape 4076"/>
        <p:cNvGrpSpPr/>
        <p:nvPr/>
      </p:nvGrpSpPr>
      <p:grpSpPr>
        <a:xfrm>
          <a:off x="0" y="0"/>
          <a:ext cx="0" cy="0"/>
          <a:chOff x="0" y="0"/>
          <a:chExt cx="0" cy="0"/>
        </a:xfrm>
      </p:grpSpPr>
      <p:sp>
        <p:nvSpPr>
          <p:cNvPr id="4077" name="Google Shape;4077;g25078f2124b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8" name="Google Shape;4078;g25078f2124b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7" name="Shape 4087"/>
        <p:cNvGrpSpPr/>
        <p:nvPr/>
      </p:nvGrpSpPr>
      <p:grpSpPr>
        <a:xfrm>
          <a:off x="0" y="0"/>
          <a:ext cx="0" cy="0"/>
          <a:chOff x="0" y="0"/>
          <a:chExt cx="0" cy="0"/>
        </a:xfrm>
      </p:grpSpPr>
      <p:sp>
        <p:nvSpPr>
          <p:cNvPr id="4088" name="Google Shape;4088;g25078f2124b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9" name="Google Shape;4089;g25078f2124b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9" name="Shape 4099"/>
        <p:cNvGrpSpPr/>
        <p:nvPr/>
      </p:nvGrpSpPr>
      <p:grpSpPr>
        <a:xfrm>
          <a:off x="0" y="0"/>
          <a:ext cx="0" cy="0"/>
          <a:chOff x="0" y="0"/>
          <a:chExt cx="0" cy="0"/>
        </a:xfrm>
      </p:grpSpPr>
      <p:sp>
        <p:nvSpPr>
          <p:cNvPr id="4100" name="Google Shape;4100;g25078f2124b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1" name="Google Shape;4101;g25078f2124b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1" name="Shape 4111"/>
        <p:cNvGrpSpPr/>
        <p:nvPr/>
      </p:nvGrpSpPr>
      <p:grpSpPr>
        <a:xfrm>
          <a:off x="0" y="0"/>
          <a:ext cx="0" cy="0"/>
          <a:chOff x="0" y="0"/>
          <a:chExt cx="0" cy="0"/>
        </a:xfrm>
      </p:grpSpPr>
      <p:sp>
        <p:nvSpPr>
          <p:cNvPr id="4112" name="Google Shape;4112;g25078f2124b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3" name="Google Shape;4113;g25078f2124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01200" y="391025"/>
            <a:ext cx="8141100" cy="4361400"/>
            <a:chOff x="501200" y="391025"/>
            <a:chExt cx="8141100" cy="4361400"/>
          </a:xfrm>
        </p:grpSpPr>
        <p:sp>
          <p:nvSpPr>
            <p:cNvPr id="11" name="Google Shape;11;p2"/>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537800" y="427603"/>
              <a:ext cx="8067900" cy="3752169"/>
              <a:chOff x="537800" y="427675"/>
              <a:chExt cx="8067900" cy="3752169"/>
            </a:xfrm>
          </p:grpSpPr>
          <p:cxnSp>
            <p:nvCxnSpPr>
              <p:cNvPr id="13" name="Google Shape;13;p2"/>
              <p:cNvCxnSpPr/>
              <p:nvPr/>
            </p:nvCxnSpPr>
            <p:spPr>
              <a:xfrm>
                <a:off x="537800" y="310784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 name="Google Shape;14;p2"/>
              <p:cNvCxnSpPr/>
              <p:nvPr/>
            </p:nvCxnSpPr>
            <p:spPr>
              <a:xfrm>
                <a:off x="537800" y="203578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 name="Google Shape;15;p2"/>
              <p:cNvCxnSpPr/>
              <p:nvPr/>
            </p:nvCxnSpPr>
            <p:spPr>
              <a:xfrm>
                <a:off x="537800" y="9637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6" name="Google Shape;16;p2"/>
              <p:cNvCxnSpPr/>
              <p:nvPr/>
            </p:nvCxnSpPr>
            <p:spPr>
              <a:xfrm>
                <a:off x="537800" y="375108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537800" y="385828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537800" y="396549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537800" y="40727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37800" y="364387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21" name="Google Shape;21;p2"/>
              <p:cNvCxnSpPr/>
              <p:nvPr/>
            </p:nvCxnSpPr>
            <p:spPr>
              <a:xfrm>
                <a:off x="537800" y="321505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537800" y="332225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537800" y="342946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537800" y="353667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537800" y="267902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537800" y="278622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537800" y="289343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537800" y="300063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537800" y="257181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0" name="Google Shape;30;p2"/>
              <p:cNvCxnSpPr/>
              <p:nvPr/>
            </p:nvCxnSpPr>
            <p:spPr>
              <a:xfrm>
                <a:off x="537800" y="214299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537800" y="225019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537800" y="235740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537800" y="246460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537800" y="160696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537800" y="17141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537800" y="18213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537800" y="19285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537800" y="149975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 name="Google Shape;39;p2"/>
              <p:cNvCxnSpPr/>
              <p:nvPr/>
            </p:nvCxnSpPr>
            <p:spPr>
              <a:xfrm>
                <a:off x="537800" y="10709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0" name="Google Shape;40;p2"/>
              <p:cNvCxnSpPr/>
              <p:nvPr/>
            </p:nvCxnSpPr>
            <p:spPr>
              <a:xfrm>
                <a:off x="537800" y="117813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p:nvPr/>
            </p:nvCxnSpPr>
            <p:spPr>
              <a:xfrm>
                <a:off x="537800" y="128534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2" name="Google Shape;42;p2"/>
              <p:cNvCxnSpPr/>
              <p:nvPr/>
            </p:nvCxnSpPr>
            <p:spPr>
              <a:xfrm>
                <a:off x="537800" y="139254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3" name="Google Shape;43;p2"/>
              <p:cNvCxnSpPr/>
              <p:nvPr/>
            </p:nvCxnSpPr>
            <p:spPr>
              <a:xfrm>
                <a:off x="537800" y="5349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4" name="Google Shape;44;p2"/>
              <p:cNvCxnSpPr/>
              <p:nvPr/>
            </p:nvCxnSpPr>
            <p:spPr>
              <a:xfrm>
                <a:off x="537800" y="64210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5" name="Google Shape;45;p2"/>
              <p:cNvCxnSpPr/>
              <p:nvPr/>
            </p:nvCxnSpPr>
            <p:spPr>
              <a:xfrm>
                <a:off x="537800" y="74931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6" name="Google Shape;46;p2"/>
              <p:cNvCxnSpPr/>
              <p:nvPr/>
            </p:nvCxnSpPr>
            <p:spPr>
              <a:xfrm>
                <a:off x="537800" y="8565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47" name="Google Shape;47;p2"/>
              <p:cNvCxnSpPr/>
              <p:nvPr/>
            </p:nvCxnSpPr>
            <p:spPr>
              <a:xfrm>
                <a:off x="64596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48" name="Google Shape;48;p2"/>
              <p:cNvCxnSpPr/>
              <p:nvPr/>
            </p:nvCxnSpPr>
            <p:spPr>
              <a:xfrm>
                <a:off x="75352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49" name="Google Shape;49;p2"/>
              <p:cNvCxnSpPr/>
              <p:nvPr/>
            </p:nvCxnSpPr>
            <p:spPr>
              <a:xfrm>
                <a:off x="86109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0" name="Google Shape;50;p2"/>
              <p:cNvCxnSpPr/>
              <p:nvPr/>
            </p:nvCxnSpPr>
            <p:spPr>
              <a:xfrm>
                <a:off x="96865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1" name="Google Shape;51;p2"/>
              <p:cNvCxnSpPr/>
              <p:nvPr/>
            </p:nvCxnSpPr>
            <p:spPr>
              <a:xfrm>
                <a:off x="1076218"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52" name="Google Shape;52;p2"/>
              <p:cNvCxnSpPr/>
              <p:nvPr/>
            </p:nvCxnSpPr>
            <p:spPr>
              <a:xfrm>
                <a:off x="118378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3" name="Google Shape;53;p2"/>
              <p:cNvCxnSpPr/>
              <p:nvPr/>
            </p:nvCxnSpPr>
            <p:spPr>
              <a:xfrm>
                <a:off x="129134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4" name="Google Shape;54;p2"/>
              <p:cNvCxnSpPr/>
              <p:nvPr/>
            </p:nvCxnSpPr>
            <p:spPr>
              <a:xfrm>
                <a:off x="139890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5" name="Google Shape;55;p2"/>
              <p:cNvCxnSpPr/>
              <p:nvPr/>
            </p:nvCxnSpPr>
            <p:spPr>
              <a:xfrm>
                <a:off x="150647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6" name="Google Shape;56;p2"/>
              <p:cNvCxnSpPr/>
              <p:nvPr/>
            </p:nvCxnSpPr>
            <p:spPr>
              <a:xfrm>
                <a:off x="161403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57" name="Google Shape;57;p2"/>
              <p:cNvCxnSpPr/>
              <p:nvPr/>
            </p:nvCxnSpPr>
            <p:spPr>
              <a:xfrm>
                <a:off x="172159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2"/>
              <p:cNvCxnSpPr/>
              <p:nvPr/>
            </p:nvCxnSpPr>
            <p:spPr>
              <a:xfrm>
                <a:off x="182916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2"/>
              <p:cNvCxnSpPr/>
              <p:nvPr/>
            </p:nvCxnSpPr>
            <p:spPr>
              <a:xfrm>
                <a:off x="193672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2"/>
              <p:cNvCxnSpPr/>
              <p:nvPr/>
            </p:nvCxnSpPr>
            <p:spPr>
              <a:xfrm>
                <a:off x="204429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2"/>
              <p:cNvCxnSpPr/>
              <p:nvPr/>
            </p:nvCxnSpPr>
            <p:spPr>
              <a:xfrm>
                <a:off x="2151853"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62" name="Google Shape;62;p2"/>
              <p:cNvCxnSpPr/>
              <p:nvPr/>
            </p:nvCxnSpPr>
            <p:spPr>
              <a:xfrm>
                <a:off x="225941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3" name="Google Shape;63;p2"/>
              <p:cNvCxnSpPr/>
              <p:nvPr/>
            </p:nvCxnSpPr>
            <p:spPr>
              <a:xfrm>
                <a:off x="236698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4" name="Google Shape;64;p2"/>
              <p:cNvCxnSpPr/>
              <p:nvPr/>
            </p:nvCxnSpPr>
            <p:spPr>
              <a:xfrm>
                <a:off x="247454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2"/>
              <p:cNvCxnSpPr/>
              <p:nvPr/>
            </p:nvCxnSpPr>
            <p:spPr>
              <a:xfrm>
                <a:off x="258210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6" name="Google Shape;66;p2"/>
              <p:cNvCxnSpPr/>
              <p:nvPr/>
            </p:nvCxnSpPr>
            <p:spPr>
              <a:xfrm>
                <a:off x="268967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67" name="Google Shape;67;p2"/>
              <p:cNvCxnSpPr/>
              <p:nvPr/>
            </p:nvCxnSpPr>
            <p:spPr>
              <a:xfrm>
                <a:off x="279723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2"/>
              <p:cNvCxnSpPr/>
              <p:nvPr/>
            </p:nvCxnSpPr>
            <p:spPr>
              <a:xfrm>
                <a:off x="290479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2"/>
              <p:cNvCxnSpPr/>
              <p:nvPr/>
            </p:nvCxnSpPr>
            <p:spPr>
              <a:xfrm>
                <a:off x="301236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2"/>
              <p:cNvCxnSpPr/>
              <p:nvPr/>
            </p:nvCxnSpPr>
            <p:spPr>
              <a:xfrm>
                <a:off x="311992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2"/>
              <p:cNvCxnSpPr/>
              <p:nvPr/>
            </p:nvCxnSpPr>
            <p:spPr>
              <a:xfrm>
                <a:off x="322748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72" name="Google Shape;72;p2"/>
              <p:cNvCxnSpPr/>
              <p:nvPr/>
            </p:nvCxnSpPr>
            <p:spPr>
              <a:xfrm>
                <a:off x="333505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3" name="Google Shape;73;p2"/>
              <p:cNvCxnSpPr/>
              <p:nvPr/>
            </p:nvCxnSpPr>
            <p:spPr>
              <a:xfrm>
                <a:off x="344261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2"/>
              <p:cNvCxnSpPr/>
              <p:nvPr/>
            </p:nvCxnSpPr>
            <p:spPr>
              <a:xfrm>
                <a:off x="355017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2"/>
              <p:cNvCxnSpPr/>
              <p:nvPr/>
            </p:nvCxnSpPr>
            <p:spPr>
              <a:xfrm>
                <a:off x="365774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2"/>
              <p:cNvCxnSpPr/>
              <p:nvPr/>
            </p:nvCxnSpPr>
            <p:spPr>
              <a:xfrm>
                <a:off x="376530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77" name="Google Shape;77;p2"/>
              <p:cNvCxnSpPr/>
              <p:nvPr/>
            </p:nvCxnSpPr>
            <p:spPr>
              <a:xfrm>
                <a:off x="387287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2"/>
              <p:cNvCxnSpPr/>
              <p:nvPr/>
            </p:nvCxnSpPr>
            <p:spPr>
              <a:xfrm>
                <a:off x="398043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2"/>
              <p:cNvCxnSpPr/>
              <p:nvPr/>
            </p:nvCxnSpPr>
            <p:spPr>
              <a:xfrm>
                <a:off x="408799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2"/>
              <p:cNvCxnSpPr/>
              <p:nvPr/>
            </p:nvCxnSpPr>
            <p:spPr>
              <a:xfrm>
                <a:off x="419556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2"/>
              <p:cNvCxnSpPr/>
              <p:nvPr/>
            </p:nvCxnSpPr>
            <p:spPr>
              <a:xfrm>
                <a:off x="430312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82" name="Google Shape;82;p2"/>
              <p:cNvCxnSpPr/>
              <p:nvPr/>
            </p:nvCxnSpPr>
            <p:spPr>
              <a:xfrm>
                <a:off x="441068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2"/>
              <p:cNvCxnSpPr/>
              <p:nvPr/>
            </p:nvCxnSpPr>
            <p:spPr>
              <a:xfrm>
                <a:off x="451825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2"/>
              <p:cNvCxnSpPr/>
              <p:nvPr/>
            </p:nvCxnSpPr>
            <p:spPr>
              <a:xfrm>
                <a:off x="462581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2"/>
              <p:cNvCxnSpPr/>
              <p:nvPr/>
            </p:nvCxnSpPr>
            <p:spPr>
              <a:xfrm>
                <a:off x="473337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2"/>
              <p:cNvCxnSpPr/>
              <p:nvPr/>
            </p:nvCxnSpPr>
            <p:spPr>
              <a:xfrm>
                <a:off x="484094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87" name="Google Shape;87;p2"/>
              <p:cNvCxnSpPr/>
              <p:nvPr/>
            </p:nvCxnSpPr>
            <p:spPr>
              <a:xfrm>
                <a:off x="494850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2"/>
              <p:cNvCxnSpPr/>
              <p:nvPr/>
            </p:nvCxnSpPr>
            <p:spPr>
              <a:xfrm>
                <a:off x="505606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2"/>
              <p:cNvCxnSpPr/>
              <p:nvPr/>
            </p:nvCxnSpPr>
            <p:spPr>
              <a:xfrm>
                <a:off x="516363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2"/>
              <p:cNvCxnSpPr/>
              <p:nvPr/>
            </p:nvCxnSpPr>
            <p:spPr>
              <a:xfrm>
                <a:off x="527119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2"/>
              <p:cNvCxnSpPr/>
              <p:nvPr/>
            </p:nvCxnSpPr>
            <p:spPr>
              <a:xfrm>
                <a:off x="537875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92" name="Google Shape;92;p2"/>
              <p:cNvCxnSpPr/>
              <p:nvPr/>
            </p:nvCxnSpPr>
            <p:spPr>
              <a:xfrm>
                <a:off x="602414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2"/>
              <p:cNvCxnSpPr/>
              <p:nvPr/>
            </p:nvCxnSpPr>
            <p:spPr>
              <a:xfrm>
                <a:off x="613170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2"/>
              <p:cNvCxnSpPr/>
              <p:nvPr/>
            </p:nvCxnSpPr>
            <p:spPr>
              <a:xfrm>
                <a:off x="623926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2"/>
              <p:cNvCxnSpPr/>
              <p:nvPr/>
            </p:nvCxnSpPr>
            <p:spPr>
              <a:xfrm>
                <a:off x="634683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2"/>
              <p:cNvCxnSpPr/>
              <p:nvPr/>
            </p:nvCxnSpPr>
            <p:spPr>
              <a:xfrm>
                <a:off x="645439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97" name="Google Shape;97;p2"/>
              <p:cNvCxnSpPr/>
              <p:nvPr/>
            </p:nvCxnSpPr>
            <p:spPr>
              <a:xfrm>
                <a:off x="656195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2"/>
              <p:cNvCxnSpPr/>
              <p:nvPr/>
            </p:nvCxnSpPr>
            <p:spPr>
              <a:xfrm>
                <a:off x="666952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2"/>
              <p:cNvCxnSpPr/>
              <p:nvPr/>
            </p:nvCxnSpPr>
            <p:spPr>
              <a:xfrm>
                <a:off x="677708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2"/>
              <p:cNvCxnSpPr/>
              <p:nvPr/>
            </p:nvCxnSpPr>
            <p:spPr>
              <a:xfrm>
                <a:off x="688464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2"/>
              <p:cNvCxnSpPr/>
              <p:nvPr/>
            </p:nvCxnSpPr>
            <p:spPr>
              <a:xfrm>
                <a:off x="548632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2" name="Google Shape;102;p2"/>
              <p:cNvCxnSpPr/>
              <p:nvPr/>
            </p:nvCxnSpPr>
            <p:spPr>
              <a:xfrm>
                <a:off x="559388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2"/>
              <p:cNvCxnSpPr/>
              <p:nvPr/>
            </p:nvCxnSpPr>
            <p:spPr>
              <a:xfrm>
                <a:off x="570145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2"/>
              <p:cNvCxnSpPr/>
              <p:nvPr/>
            </p:nvCxnSpPr>
            <p:spPr>
              <a:xfrm>
                <a:off x="580901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2"/>
              <p:cNvCxnSpPr/>
              <p:nvPr/>
            </p:nvCxnSpPr>
            <p:spPr>
              <a:xfrm>
                <a:off x="5916577"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06" name="Google Shape;106;p2"/>
              <p:cNvCxnSpPr/>
              <p:nvPr/>
            </p:nvCxnSpPr>
            <p:spPr>
              <a:xfrm>
                <a:off x="709977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2"/>
              <p:cNvCxnSpPr/>
              <p:nvPr/>
            </p:nvCxnSpPr>
            <p:spPr>
              <a:xfrm>
                <a:off x="6992212"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2"/>
              <p:cNvCxnSpPr/>
              <p:nvPr/>
            </p:nvCxnSpPr>
            <p:spPr>
              <a:xfrm>
                <a:off x="720733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2"/>
              <p:cNvCxnSpPr/>
              <p:nvPr/>
            </p:nvCxnSpPr>
            <p:spPr>
              <a:xfrm>
                <a:off x="731490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2"/>
              <p:cNvCxnSpPr/>
              <p:nvPr/>
            </p:nvCxnSpPr>
            <p:spPr>
              <a:xfrm>
                <a:off x="742246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2"/>
              <p:cNvCxnSpPr/>
              <p:nvPr/>
            </p:nvCxnSpPr>
            <p:spPr>
              <a:xfrm>
                <a:off x="7637593"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2"/>
              <p:cNvCxnSpPr/>
              <p:nvPr/>
            </p:nvCxnSpPr>
            <p:spPr>
              <a:xfrm>
                <a:off x="7745157"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
              <p:cNvCxnSpPr/>
              <p:nvPr/>
            </p:nvCxnSpPr>
            <p:spPr>
              <a:xfrm>
                <a:off x="7852720"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
              <p:cNvCxnSpPr/>
              <p:nvPr/>
            </p:nvCxnSpPr>
            <p:spPr>
              <a:xfrm>
                <a:off x="796028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
              <p:cNvCxnSpPr/>
              <p:nvPr/>
            </p:nvCxnSpPr>
            <p:spPr>
              <a:xfrm>
                <a:off x="8067847" y="427694"/>
                <a:ext cx="0" cy="3751500"/>
              </a:xfrm>
              <a:prstGeom prst="straightConnector1">
                <a:avLst/>
              </a:prstGeom>
              <a:noFill/>
              <a:ln cap="flat" cmpd="sng" w="19050">
                <a:solidFill>
                  <a:schemeClr val="dk2"/>
                </a:solidFill>
                <a:prstDash val="solid"/>
                <a:round/>
                <a:headEnd len="med" w="med" type="none"/>
                <a:tailEnd len="med" w="med" type="none"/>
              </a:ln>
            </p:spPr>
          </p:cxnSp>
          <p:cxnSp>
            <p:nvCxnSpPr>
              <p:cNvPr id="116" name="Google Shape;116;p2"/>
              <p:cNvCxnSpPr/>
              <p:nvPr/>
            </p:nvCxnSpPr>
            <p:spPr>
              <a:xfrm>
                <a:off x="817541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
              <p:cNvCxnSpPr/>
              <p:nvPr/>
            </p:nvCxnSpPr>
            <p:spPr>
              <a:xfrm>
                <a:off x="828297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
              <p:cNvCxnSpPr/>
              <p:nvPr/>
            </p:nvCxnSpPr>
            <p:spPr>
              <a:xfrm>
                <a:off x="8390538"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
              <p:cNvCxnSpPr/>
              <p:nvPr/>
            </p:nvCxnSpPr>
            <p:spPr>
              <a:xfrm>
                <a:off x="849810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2"/>
              <p:cNvCxnSpPr/>
              <p:nvPr/>
            </p:nvCxnSpPr>
            <p:spPr>
              <a:xfrm>
                <a:off x="7530030" y="434044"/>
                <a:ext cx="0" cy="3745800"/>
              </a:xfrm>
              <a:prstGeom prst="straightConnector1">
                <a:avLst/>
              </a:prstGeom>
              <a:noFill/>
              <a:ln cap="flat" cmpd="sng" w="19050">
                <a:solidFill>
                  <a:schemeClr val="dk2"/>
                </a:solidFill>
                <a:prstDash val="solid"/>
                <a:round/>
                <a:headEnd len="med" w="med" type="none"/>
                <a:tailEnd len="med" w="med" type="none"/>
              </a:ln>
            </p:spPr>
          </p:cxnSp>
          <p:sp>
            <p:nvSpPr>
              <p:cNvPr id="121" name="Google Shape;121;p2"/>
              <p:cNvSpPr/>
              <p:nvPr/>
            </p:nvSpPr>
            <p:spPr>
              <a:xfrm>
                <a:off x="538400" y="427675"/>
                <a:ext cx="8067300" cy="37521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
            <p:cNvSpPr/>
            <p:nvPr/>
          </p:nvSpPr>
          <p:spPr>
            <a:xfrm>
              <a:off x="537800" y="4216550"/>
              <a:ext cx="80679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
            <p:cNvCxnSpPr/>
            <p:nvPr/>
          </p:nvCxnSpPr>
          <p:spPr>
            <a:xfrm>
              <a:off x="1076650" y="4218166"/>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124" name="Google Shape;124;p2"/>
            <p:cNvCxnSpPr/>
            <p:nvPr/>
          </p:nvCxnSpPr>
          <p:spPr>
            <a:xfrm>
              <a:off x="7003450" y="4218166"/>
              <a:ext cx="0" cy="497700"/>
            </a:xfrm>
            <a:prstGeom prst="straightConnector1">
              <a:avLst/>
            </a:prstGeom>
            <a:noFill/>
            <a:ln cap="flat" cmpd="sng" w="19050">
              <a:solidFill>
                <a:schemeClr val="dk1"/>
              </a:solidFill>
              <a:prstDash val="solid"/>
              <a:round/>
              <a:headEnd len="med" w="med" type="none"/>
              <a:tailEnd len="med" w="med" type="none"/>
            </a:ln>
          </p:spPr>
        </p:cxnSp>
      </p:grpSp>
      <p:sp>
        <p:nvSpPr>
          <p:cNvPr id="125" name="Google Shape;125;p2"/>
          <p:cNvSpPr txBox="1"/>
          <p:nvPr>
            <p:ph type="ctrTitle"/>
          </p:nvPr>
        </p:nvSpPr>
        <p:spPr>
          <a:xfrm>
            <a:off x="1128450" y="1024000"/>
            <a:ext cx="6887100" cy="19263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5200"/>
              <a:buNone/>
              <a:defRPr sz="3500">
                <a:latin typeface="Lexend Tera Medium"/>
                <a:ea typeface="Lexend Tera Medium"/>
                <a:cs typeface="Lexend Tera Medium"/>
                <a:sym typeface="Lexend Tera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6" name="Google Shape;126;p2"/>
          <p:cNvSpPr txBox="1"/>
          <p:nvPr>
            <p:ph idx="1" type="subTitle"/>
          </p:nvPr>
        </p:nvSpPr>
        <p:spPr>
          <a:xfrm>
            <a:off x="1128450" y="3252901"/>
            <a:ext cx="6887100" cy="3864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7" name="Google Shape;127;p2"/>
          <p:cNvSpPr txBox="1"/>
          <p:nvPr>
            <p:ph idx="2" type="subTitle"/>
          </p:nvPr>
        </p:nvSpPr>
        <p:spPr>
          <a:xfrm>
            <a:off x="3587700" y="4216550"/>
            <a:ext cx="1968600" cy="49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8" name="Google Shape;128;p2"/>
          <p:cNvSpPr txBox="1"/>
          <p:nvPr>
            <p:ph hasCustomPrompt="1" idx="3" type="title"/>
          </p:nvPr>
        </p:nvSpPr>
        <p:spPr>
          <a:xfrm>
            <a:off x="7003450" y="4216250"/>
            <a:ext cx="1602300" cy="49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129" name="Google Shape;129;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51" name="Shape 1551"/>
        <p:cNvGrpSpPr/>
        <p:nvPr/>
      </p:nvGrpSpPr>
      <p:grpSpPr>
        <a:xfrm>
          <a:off x="0" y="0"/>
          <a:ext cx="0" cy="0"/>
          <a:chOff x="0" y="0"/>
          <a:chExt cx="0" cy="0"/>
        </a:xfrm>
      </p:grpSpPr>
      <p:grpSp>
        <p:nvGrpSpPr>
          <p:cNvPr id="1552" name="Google Shape;1552;p11"/>
          <p:cNvGrpSpPr/>
          <p:nvPr/>
        </p:nvGrpSpPr>
        <p:grpSpPr>
          <a:xfrm>
            <a:off x="501200" y="391025"/>
            <a:ext cx="8141100" cy="4361400"/>
            <a:chOff x="501200" y="391025"/>
            <a:chExt cx="8141100" cy="4361400"/>
          </a:xfrm>
        </p:grpSpPr>
        <p:sp>
          <p:nvSpPr>
            <p:cNvPr id="1553" name="Google Shape;1553;p11"/>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11"/>
            <p:cNvGrpSpPr/>
            <p:nvPr/>
          </p:nvGrpSpPr>
          <p:grpSpPr>
            <a:xfrm>
              <a:off x="537800" y="427603"/>
              <a:ext cx="8067900" cy="3752169"/>
              <a:chOff x="537800" y="427675"/>
              <a:chExt cx="8067900" cy="3752169"/>
            </a:xfrm>
          </p:grpSpPr>
          <p:cxnSp>
            <p:nvCxnSpPr>
              <p:cNvPr id="1555" name="Google Shape;1555;p11"/>
              <p:cNvCxnSpPr/>
              <p:nvPr/>
            </p:nvCxnSpPr>
            <p:spPr>
              <a:xfrm>
                <a:off x="537800" y="310784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56" name="Google Shape;1556;p11"/>
              <p:cNvCxnSpPr/>
              <p:nvPr/>
            </p:nvCxnSpPr>
            <p:spPr>
              <a:xfrm>
                <a:off x="537800" y="203578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57" name="Google Shape;1557;p11"/>
              <p:cNvCxnSpPr/>
              <p:nvPr/>
            </p:nvCxnSpPr>
            <p:spPr>
              <a:xfrm>
                <a:off x="537800" y="9637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58" name="Google Shape;1558;p11"/>
              <p:cNvCxnSpPr/>
              <p:nvPr/>
            </p:nvCxnSpPr>
            <p:spPr>
              <a:xfrm>
                <a:off x="537800" y="375108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59" name="Google Shape;1559;p11"/>
              <p:cNvCxnSpPr/>
              <p:nvPr/>
            </p:nvCxnSpPr>
            <p:spPr>
              <a:xfrm>
                <a:off x="537800" y="385828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0" name="Google Shape;1560;p11"/>
              <p:cNvCxnSpPr/>
              <p:nvPr/>
            </p:nvCxnSpPr>
            <p:spPr>
              <a:xfrm>
                <a:off x="537800" y="396549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1" name="Google Shape;1561;p11"/>
              <p:cNvCxnSpPr/>
              <p:nvPr/>
            </p:nvCxnSpPr>
            <p:spPr>
              <a:xfrm>
                <a:off x="537800" y="40727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11"/>
              <p:cNvCxnSpPr/>
              <p:nvPr/>
            </p:nvCxnSpPr>
            <p:spPr>
              <a:xfrm>
                <a:off x="537800" y="364387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63" name="Google Shape;1563;p11"/>
              <p:cNvCxnSpPr/>
              <p:nvPr/>
            </p:nvCxnSpPr>
            <p:spPr>
              <a:xfrm>
                <a:off x="537800" y="321505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4" name="Google Shape;1564;p11"/>
              <p:cNvCxnSpPr/>
              <p:nvPr/>
            </p:nvCxnSpPr>
            <p:spPr>
              <a:xfrm>
                <a:off x="537800" y="332225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5" name="Google Shape;1565;p11"/>
              <p:cNvCxnSpPr/>
              <p:nvPr/>
            </p:nvCxnSpPr>
            <p:spPr>
              <a:xfrm>
                <a:off x="537800" y="342946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6" name="Google Shape;1566;p11"/>
              <p:cNvCxnSpPr/>
              <p:nvPr/>
            </p:nvCxnSpPr>
            <p:spPr>
              <a:xfrm>
                <a:off x="537800" y="353667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7" name="Google Shape;1567;p11"/>
              <p:cNvCxnSpPr/>
              <p:nvPr/>
            </p:nvCxnSpPr>
            <p:spPr>
              <a:xfrm>
                <a:off x="537800" y="267902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8" name="Google Shape;1568;p11"/>
              <p:cNvCxnSpPr/>
              <p:nvPr/>
            </p:nvCxnSpPr>
            <p:spPr>
              <a:xfrm>
                <a:off x="537800" y="278622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69" name="Google Shape;1569;p11"/>
              <p:cNvCxnSpPr/>
              <p:nvPr/>
            </p:nvCxnSpPr>
            <p:spPr>
              <a:xfrm>
                <a:off x="537800" y="289343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0" name="Google Shape;1570;p11"/>
              <p:cNvCxnSpPr/>
              <p:nvPr/>
            </p:nvCxnSpPr>
            <p:spPr>
              <a:xfrm>
                <a:off x="537800" y="300063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1" name="Google Shape;1571;p11"/>
              <p:cNvCxnSpPr/>
              <p:nvPr/>
            </p:nvCxnSpPr>
            <p:spPr>
              <a:xfrm>
                <a:off x="537800" y="257181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72" name="Google Shape;1572;p11"/>
              <p:cNvCxnSpPr/>
              <p:nvPr/>
            </p:nvCxnSpPr>
            <p:spPr>
              <a:xfrm>
                <a:off x="537800" y="214299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11"/>
              <p:cNvCxnSpPr/>
              <p:nvPr/>
            </p:nvCxnSpPr>
            <p:spPr>
              <a:xfrm>
                <a:off x="537800" y="225019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11"/>
              <p:cNvCxnSpPr/>
              <p:nvPr/>
            </p:nvCxnSpPr>
            <p:spPr>
              <a:xfrm>
                <a:off x="537800" y="235740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11"/>
              <p:cNvCxnSpPr/>
              <p:nvPr/>
            </p:nvCxnSpPr>
            <p:spPr>
              <a:xfrm>
                <a:off x="537800" y="246460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11"/>
              <p:cNvCxnSpPr/>
              <p:nvPr/>
            </p:nvCxnSpPr>
            <p:spPr>
              <a:xfrm>
                <a:off x="537800" y="160696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11"/>
              <p:cNvCxnSpPr/>
              <p:nvPr/>
            </p:nvCxnSpPr>
            <p:spPr>
              <a:xfrm>
                <a:off x="537800" y="17141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11"/>
              <p:cNvCxnSpPr/>
              <p:nvPr/>
            </p:nvCxnSpPr>
            <p:spPr>
              <a:xfrm>
                <a:off x="537800" y="18213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11"/>
              <p:cNvCxnSpPr/>
              <p:nvPr/>
            </p:nvCxnSpPr>
            <p:spPr>
              <a:xfrm>
                <a:off x="537800" y="19285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11"/>
              <p:cNvCxnSpPr/>
              <p:nvPr/>
            </p:nvCxnSpPr>
            <p:spPr>
              <a:xfrm>
                <a:off x="537800" y="149975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81" name="Google Shape;1581;p11"/>
              <p:cNvCxnSpPr/>
              <p:nvPr/>
            </p:nvCxnSpPr>
            <p:spPr>
              <a:xfrm>
                <a:off x="537800" y="10709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11"/>
              <p:cNvCxnSpPr/>
              <p:nvPr/>
            </p:nvCxnSpPr>
            <p:spPr>
              <a:xfrm>
                <a:off x="537800" y="117813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11"/>
              <p:cNvCxnSpPr/>
              <p:nvPr/>
            </p:nvCxnSpPr>
            <p:spPr>
              <a:xfrm>
                <a:off x="537800" y="128534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11"/>
              <p:cNvCxnSpPr/>
              <p:nvPr/>
            </p:nvCxnSpPr>
            <p:spPr>
              <a:xfrm>
                <a:off x="537800" y="139254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11"/>
              <p:cNvCxnSpPr/>
              <p:nvPr/>
            </p:nvCxnSpPr>
            <p:spPr>
              <a:xfrm>
                <a:off x="537800" y="5349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11"/>
              <p:cNvCxnSpPr/>
              <p:nvPr/>
            </p:nvCxnSpPr>
            <p:spPr>
              <a:xfrm>
                <a:off x="537800" y="64210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7" name="Google Shape;1587;p11"/>
              <p:cNvCxnSpPr/>
              <p:nvPr/>
            </p:nvCxnSpPr>
            <p:spPr>
              <a:xfrm>
                <a:off x="537800" y="74931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8" name="Google Shape;1588;p11"/>
              <p:cNvCxnSpPr/>
              <p:nvPr/>
            </p:nvCxnSpPr>
            <p:spPr>
              <a:xfrm>
                <a:off x="537800" y="8565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9" name="Google Shape;1589;p11"/>
              <p:cNvCxnSpPr/>
              <p:nvPr/>
            </p:nvCxnSpPr>
            <p:spPr>
              <a:xfrm>
                <a:off x="64596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0" name="Google Shape;1590;p11"/>
              <p:cNvCxnSpPr/>
              <p:nvPr/>
            </p:nvCxnSpPr>
            <p:spPr>
              <a:xfrm>
                <a:off x="75352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1" name="Google Shape;1591;p11"/>
              <p:cNvCxnSpPr/>
              <p:nvPr/>
            </p:nvCxnSpPr>
            <p:spPr>
              <a:xfrm>
                <a:off x="86109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2" name="Google Shape;1592;p11"/>
              <p:cNvCxnSpPr/>
              <p:nvPr/>
            </p:nvCxnSpPr>
            <p:spPr>
              <a:xfrm>
                <a:off x="96865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3" name="Google Shape;1593;p11"/>
              <p:cNvCxnSpPr/>
              <p:nvPr/>
            </p:nvCxnSpPr>
            <p:spPr>
              <a:xfrm>
                <a:off x="1076218"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594" name="Google Shape;1594;p11"/>
              <p:cNvCxnSpPr/>
              <p:nvPr/>
            </p:nvCxnSpPr>
            <p:spPr>
              <a:xfrm>
                <a:off x="118378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5" name="Google Shape;1595;p11"/>
              <p:cNvCxnSpPr/>
              <p:nvPr/>
            </p:nvCxnSpPr>
            <p:spPr>
              <a:xfrm>
                <a:off x="129134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6" name="Google Shape;1596;p11"/>
              <p:cNvCxnSpPr/>
              <p:nvPr/>
            </p:nvCxnSpPr>
            <p:spPr>
              <a:xfrm>
                <a:off x="139890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7" name="Google Shape;1597;p11"/>
              <p:cNvCxnSpPr/>
              <p:nvPr/>
            </p:nvCxnSpPr>
            <p:spPr>
              <a:xfrm>
                <a:off x="150647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598" name="Google Shape;1598;p11"/>
              <p:cNvCxnSpPr/>
              <p:nvPr/>
            </p:nvCxnSpPr>
            <p:spPr>
              <a:xfrm>
                <a:off x="161403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599" name="Google Shape;1599;p11"/>
              <p:cNvCxnSpPr/>
              <p:nvPr/>
            </p:nvCxnSpPr>
            <p:spPr>
              <a:xfrm>
                <a:off x="172159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0" name="Google Shape;1600;p11"/>
              <p:cNvCxnSpPr/>
              <p:nvPr/>
            </p:nvCxnSpPr>
            <p:spPr>
              <a:xfrm>
                <a:off x="182916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1"/>
              <p:cNvCxnSpPr/>
              <p:nvPr/>
            </p:nvCxnSpPr>
            <p:spPr>
              <a:xfrm>
                <a:off x="193672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2" name="Google Shape;1602;p11"/>
              <p:cNvCxnSpPr/>
              <p:nvPr/>
            </p:nvCxnSpPr>
            <p:spPr>
              <a:xfrm>
                <a:off x="204429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3" name="Google Shape;1603;p11"/>
              <p:cNvCxnSpPr/>
              <p:nvPr/>
            </p:nvCxnSpPr>
            <p:spPr>
              <a:xfrm>
                <a:off x="2151853"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04" name="Google Shape;1604;p11"/>
              <p:cNvCxnSpPr/>
              <p:nvPr/>
            </p:nvCxnSpPr>
            <p:spPr>
              <a:xfrm>
                <a:off x="225941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5" name="Google Shape;1605;p11"/>
              <p:cNvCxnSpPr/>
              <p:nvPr/>
            </p:nvCxnSpPr>
            <p:spPr>
              <a:xfrm>
                <a:off x="236698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6" name="Google Shape;1606;p11"/>
              <p:cNvCxnSpPr/>
              <p:nvPr/>
            </p:nvCxnSpPr>
            <p:spPr>
              <a:xfrm>
                <a:off x="247454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7" name="Google Shape;1607;p11"/>
              <p:cNvCxnSpPr/>
              <p:nvPr/>
            </p:nvCxnSpPr>
            <p:spPr>
              <a:xfrm>
                <a:off x="258210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08" name="Google Shape;1608;p11"/>
              <p:cNvCxnSpPr/>
              <p:nvPr/>
            </p:nvCxnSpPr>
            <p:spPr>
              <a:xfrm>
                <a:off x="268967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09" name="Google Shape;1609;p11"/>
              <p:cNvCxnSpPr/>
              <p:nvPr/>
            </p:nvCxnSpPr>
            <p:spPr>
              <a:xfrm>
                <a:off x="279723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0" name="Google Shape;1610;p11"/>
              <p:cNvCxnSpPr/>
              <p:nvPr/>
            </p:nvCxnSpPr>
            <p:spPr>
              <a:xfrm>
                <a:off x="290479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1" name="Google Shape;1611;p11"/>
              <p:cNvCxnSpPr/>
              <p:nvPr/>
            </p:nvCxnSpPr>
            <p:spPr>
              <a:xfrm>
                <a:off x="301236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2" name="Google Shape;1612;p11"/>
              <p:cNvCxnSpPr/>
              <p:nvPr/>
            </p:nvCxnSpPr>
            <p:spPr>
              <a:xfrm>
                <a:off x="311992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3" name="Google Shape;1613;p11"/>
              <p:cNvCxnSpPr/>
              <p:nvPr/>
            </p:nvCxnSpPr>
            <p:spPr>
              <a:xfrm>
                <a:off x="322748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14" name="Google Shape;1614;p11"/>
              <p:cNvCxnSpPr/>
              <p:nvPr/>
            </p:nvCxnSpPr>
            <p:spPr>
              <a:xfrm>
                <a:off x="333505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11"/>
              <p:cNvCxnSpPr/>
              <p:nvPr/>
            </p:nvCxnSpPr>
            <p:spPr>
              <a:xfrm>
                <a:off x="344261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11"/>
              <p:cNvCxnSpPr/>
              <p:nvPr/>
            </p:nvCxnSpPr>
            <p:spPr>
              <a:xfrm>
                <a:off x="355017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7" name="Google Shape;1617;p11"/>
              <p:cNvCxnSpPr/>
              <p:nvPr/>
            </p:nvCxnSpPr>
            <p:spPr>
              <a:xfrm>
                <a:off x="365774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18" name="Google Shape;1618;p11"/>
              <p:cNvCxnSpPr/>
              <p:nvPr/>
            </p:nvCxnSpPr>
            <p:spPr>
              <a:xfrm>
                <a:off x="376530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19" name="Google Shape;1619;p11"/>
              <p:cNvCxnSpPr/>
              <p:nvPr/>
            </p:nvCxnSpPr>
            <p:spPr>
              <a:xfrm>
                <a:off x="387287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0" name="Google Shape;1620;p11"/>
              <p:cNvCxnSpPr/>
              <p:nvPr/>
            </p:nvCxnSpPr>
            <p:spPr>
              <a:xfrm>
                <a:off x="398043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11"/>
              <p:cNvCxnSpPr/>
              <p:nvPr/>
            </p:nvCxnSpPr>
            <p:spPr>
              <a:xfrm>
                <a:off x="408799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2" name="Google Shape;1622;p11"/>
              <p:cNvCxnSpPr/>
              <p:nvPr/>
            </p:nvCxnSpPr>
            <p:spPr>
              <a:xfrm>
                <a:off x="419556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3" name="Google Shape;1623;p11"/>
              <p:cNvCxnSpPr/>
              <p:nvPr/>
            </p:nvCxnSpPr>
            <p:spPr>
              <a:xfrm>
                <a:off x="430312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24" name="Google Shape;1624;p11"/>
              <p:cNvCxnSpPr/>
              <p:nvPr/>
            </p:nvCxnSpPr>
            <p:spPr>
              <a:xfrm>
                <a:off x="441068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5" name="Google Shape;1625;p11"/>
              <p:cNvCxnSpPr/>
              <p:nvPr/>
            </p:nvCxnSpPr>
            <p:spPr>
              <a:xfrm>
                <a:off x="451825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6" name="Google Shape;1626;p11"/>
              <p:cNvCxnSpPr/>
              <p:nvPr/>
            </p:nvCxnSpPr>
            <p:spPr>
              <a:xfrm>
                <a:off x="462581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7" name="Google Shape;1627;p11"/>
              <p:cNvCxnSpPr/>
              <p:nvPr/>
            </p:nvCxnSpPr>
            <p:spPr>
              <a:xfrm>
                <a:off x="473337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28" name="Google Shape;1628;p11"/>
              <p:cNvCxnSpPr/>
              <p:nvPr/>
            </p:nvCxnSpPr>
            <p:spPr>
              <a:xfrm>
                <a:off x="484094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29" name="Google Shape;1629;p11"/>
              <p:cNvCxnSpPr/>
              <p:nvPr/>
            </p:nvCxnSpPr>
            <p:spPr>
              <a:xfrm>
                <a:off x="494850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0" name="Google Shape;1630;p11"/>
              <p:cNvCxnSpPr/>
              <p:nvPr/>
            </p:nvCxnSpPr>
            <p:spPr>
              <a:xfrm>
                <a:off x="505606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1" name="Google Shape;1631;p11"/>
              <p:cNvCxnSpPr/>
              <p:nvPr/>
            </p:nvCxnSpPr>
            <p:spPr>
              <a:xfrm>
                <a:off x="516363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2" name="Google Shape;1632;p11"/>
              <p:cNvCxnSpPr/>
              <p:nvPr/>
            </p:nvCxnSpPr>
            <p:spPr>
              <a:xfrm>
                <a:off x="527119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3" name="Google Shape;1633;p11"/>
              <p:cNvCxnSpPr/>
              <p:nvPr/>
            </p:nvCxnSpPr>
            <p:spPr>
              <a:xfrm>
                <a:off x="537875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34" name="Google Shape;1634;p11"/>
              <p:cNvCxnSpPr/>
              <p:nvPr/>
            </p:nvCxnSpPr>
            <p:spPr>
              <a:xfrm>
                <a:off x="602414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5" name="Google Shape;1635;p11"/>
              <p:cNvCxnSpPr/>
              <p:nvPr/>
            </p:nvCxnSpPr>
            <p:spPr>
              <a:xfrm>
                <a:off x="613170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11"/>
              <p:cNvCxnSpPr/>
              <p:nvPr/>
            </p:nvCxnSpPr>
            <p:spPr>
              <a:xfrm>
                <a:off x="623926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11"/>
              <p:cNvCxnSpPr/>
              <p:nvPr/>
            </p:nvCxnSpPr>
            <p:spPr>
              <a:xfrm>
                <a:off x="634683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11"/>
              <p:cNvCxnSpPr/>
              <p:nvPr/>
            </p:nvCxnSpPr>
            <p:spPr>
              <a:xfrm>
                <a:off x="645439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39" name="Google Shape;1639;p11"/>
              <p:cNvCxnSpPr/>
              <p:nvPr/>
            </p:nvCxnSpPr>
            <p:spPr>
              <a:xfrm>
                <a:off x="656195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0" name="Google Shape;1640;p11"/>
              <p:cNvCxnSpPr/>
              <p:nvPr/>
            </p:nvCxnSpPr>
            <p:spPr>
              <a:xfrm>
                <a:off x="666952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1" name="Google Shape;1641;p11"/>
              <p:cNvCxnSpPr/>
              <p:nvPr/>
            </p:nvCxnSpPr>
            <p:spPr>
              <a:xfrm>
                <a:off x="677708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2" name="Google Shape;1642;p11"/>
              <p:cNvCxnSpPr/>
              <p:nvPr/>
            </p:nvCxnSpPr>
            <p:spPr>
              <a:xfrm>
                <a:off x="688464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3" name="Google Shape;1643;p11"/>
              <p:cNvCxnSpPr/>
              <p:nvPr/>
            </p:nvCxnSpPr>
            <p:spPr>
              <a:xfrm>
                <a:off x="548632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4" name="Google Shape;1644;p11"/>
              <p:cNvCxnSpPr/>
              <p:nvPr/>
            </p:nvCxnSpPr>
            <p:spPr>
              <a:xfrm>
                <a:off x="559388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5" name="Google Shape;1645;p11"/>
              <p:cNvCxnSpPr/>
              <p:nvPr/>
            </p:nvCxnSpPr>
            <p:spPr>
              <a:xfrm>
                <a:off x="570145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6" name="Google Shape;1646;p11"/>
              <p:cNvCxnSpPr/>
              <p:nvPr/>
            </p:nvCxnSpPr>
            <p:spPr>
              <a:xfrm>
                <a:off x="580901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7" name="Google Shape;1647;p11"/>
              <p:cNvCxnSpPr/>
              <p:nvPr/>
            </p:nvCxnSpPr>
            <p:spPr>
              <a:xfrm>
                <a:off x="5916577"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48" name="Google Shape;1648;p11"/>
              <p:cNvCxnSpPr/>
              <p:nvPr/>
            </p:nvCxnSpPr>
            <p:spPr>
              <a:xfrm>
                <a:off x="709977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49" name="Google Shape;1649;p11"/>
              <p:cNvCxnSpPr/>
              <p:nvPr/>
            </p:nvCxnSpPr>
            <p:spPr>
              <a:xfrm>
                <a:off x="6992212"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1650" name="Google Shape;1650;p11"/>
              <p:cNvCxnSpPr/>
              <p:nvPr/>
            </p:nvCxnSpPr>
            <p:spPr>
              <a:xfrm>
                <a:off x="720733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51" name="Google Shape;1651;p11"/>
              <p:cNvCxnSpPr/>
              <p:nvPr/>
            </p:nvCxnSpPr>
            <p:spPr>
              <a:xfrm>
                <a:off x="731490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52" name="Google Shape;1652;p11"/>
              <p:cNvCxnSpPr/>
              <p:nvPr/>
            </p:nvCxnSpPr>
            <p:spPr>
              <a:xfrm>
                <a:off x="742246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1653" name="Google Shape;1653;p11"/>
              <p:cNvCxnSpPr/>
              <p:nvPr/>
            </p:nvCxnSpPr>
            <p:spPr>
              <a:xfrm>
                <a:off x="7637593"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54" name="Google Shape;1654;p11"/>
              <p:cNvCxnSpPr/>
              <p:nvPr/>
            </p:nvCxnSpPr>
            <p:spPr>
              <a:xfrm>
                <a:off x="7745157"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55" name="Google Shape;1655;p11"/>
              <p:cNvCxnSpPr/>
              <p:nvPr/>
            </p:nvCxnSpPr>
            <p:spPr>
              <a:xfrm>
                <a:off x="7852720"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56" name="Google Shape;1656;p11"/>
              <p:cNvCxnSpPr/>
              <p:nvPr/>
            </p:nvCxnSpPr>
            <p:spPr>
              <a:xfrm>
                <a:off x="796028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57" name="Google Shape;1657;p11"/>
              <p:cNvCxnSpPr/>
              <p:nvPr/>
            </p:nvCxnSpPr>
            <p:spPr>
              <a:xfrm>
                <a:off x="8067847" y="427694"/>
                <a:ext cx="0" cy="3751500"/>
              </a:xfrm>
              <a:prstGeom prst="straightConnector1">
                <a:avLst/>
              </a:prstGeom>
              <a:noFill/>
              <a:ln cap="flat" cmpd="sng" w="19050">
                <a:solidFill>
                  <a:schemeClr val="dk2"/>
                </a:solidFill>
                <a:prstDash val="solid"/>
                <a:round/>
                <a:headEnd len="med" w="med" type="none"/>
                <a:tailEnd len="med" w="med" type="none"/>
              </a:ln>
            </p:spPr>
          </p:cxnSp>
          <p:cxnSp>
            <p:nvCxnSpPr>
              <p:cNvPr id="1658" name="Google Shape;1658;p11"/>
              <p:cNvCxnSpPr/>
              <p:nvPr/>
            </p:nvCxnSpPr>
            <p:spPr>
              <a:xfrm>
                <a:off x="817541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59" name="Google Shape;1659;p11"/>
              <p:cNvCxnSpPr/>
              <p:nvPr/>
            </p:nvCxnSpPr>
            <p:spPr>
              <a:xfrm>
                <a:off x="828297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60" name="Google Shape;1660;p11"/>
              <p:cNvCxnSpPr/>
              <p:nvPr/>
            </p:nvCxnSpPr>
            <p:spPr>
              <a:xfrm>
                <a:off x="8390538"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61" name="Google Shape;1661;p11"/>
              <p:cNvCxnSpPr/>
              <p:nvPr/>
            </p:nvCxnSpPr>
            <p:spPr>
              <a:xfrm>
                <a:off x="849810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1662" name="Google Shape;1662;p11"/>
              <p:cNvCxnSpPr/>
              <p:nvPr/>
            </p:nvCxnSpPr>
            <p:spPr>
              <a:xfrm>
                <a:off x="7530030" y="434044"/>
                <a:ext cx="0" cy="3745800"/>
              </a:xfrm>
              <a:prstGeom prst="straightConnector1">
                <a:avLst/>
              </a:prstGeom>
              <a:noFill/>
              <a:ln cap="flat" cmpd="sng" w="19050">
                <a:solidFill>
                  <a:schemeClr val="dk2"/>
                </a:solidFill>
                <a:prstDash val="solid"/>
                <a:round/>
                <a:headEnd len="med" w="med" type="none"/>
                <a:tailEnd len="med" w="med" type="none"/>
              </a:ln>
            </p:spPr>
          </p:cxnSp>
          <p:sp>
            <p:nvSpPr>
              <p:cNvPr id="1663" name="Google Shape;1663;p11"/>
              <p:cNvSpPr/>
              <p:nvPr/>
            </p:nvSpPr>
            <p:spPr>
              <a:xfrm>
                <a:off x="538400" y="427675"/>
                <a:ext cx="8067300" cy="37521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4" name="Google Shape;1664;p11"/>
            <p:cNvSpPr/>
            <p:nvPr/>
          </p:nvSpPr>
          <p:spPr>
            <a:xfrm>
              <a:off x="537800" y="4216550"/>
              <a:ext cx="80679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5" name="Google Shape;1665;p11"/>
            <p:cNvCxnSpPr/>
            <p:nvPr/>
          </p:nvCxnSpPr>
          <p:spPr>
            <a:xfrm>
              <a:off x="1076650" y="4218166"/>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1666" name="Google Shape;1666;p11"/>
            <p:cNvCxnSpPr/>
            <p:nvPr/>
          </p:nvCxnSpPr>
          <p:spPr>
            <a:xfrm>
              <a:off x="7003450" y="4218166"/>
              <a:ext cx="0" cy="497700"/>
            </a:xfrm>
            <a:prstGeom prst="straightConnector1">
              <a:avLst/>
            </a:prstGeom>
            <a:noFill/>
            <a:ln cap="flat" cmpd="sng" w="19050">
              <a:solidFill>
                <a:schemeClr val="dk1"/>
              </a:solidFill>
              <a:prstDash val="solid"/>
              <a:round/>
              <a:headEnd len="med" w="med" type="none"/>
              <a:tailEnd len="med" w="med" type="none"/>
            </a:ln>
          </p:spPr>
        </p:cxnSp>
      </p:grpSp>
      <p:sp>
        <p:nvSpPr>
          <p:cNvPr id="1667" name="Google Shape;1667;p11"/>
          <p:cNvSpPr txBox="1"/>
          <p:nvPr>
            <p:ph hasCustomPrompt="1" type="title"/>
          </p:nvPr>
        </p:nvSpPr>
        <p:spPr>
          <a:xfrm>
            <a:off x="813738" y="1454800"/>
            <a:ext cx="7516500" cy="13209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2000"/>
              <a:buNone/>
              <a:defRPr sz="8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68" name="Google Shape;1668;p11"/>
          <p:cNvSpPr txBox="1"/>
          <p:nvPr>
            <p:ph idx="1" type="subTitle"/>
          </p:nvPr>
        </p:nvSpPr>
        <p:spPr>
          <a:xfrm>
            <a:off x="813762" y="3347431"/>
            <a:ext cx="7516500" cy="3768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69" name="Google Shape;1669;p11"/>
          <p:cNvSpPr txBox="1"/>
          <p:nvPr>
            <p:ph hasCustomPrompt="1" idx="2" type="title"/>
          </p:nvPr>
        </p:nvSpPr>
        <p:spPr>
          <a:xfrm>
            <a:off x="7003450" y="4216250"/>
            <a:ext cx="1602300" cy="49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1670" name="Google Shape;167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71" name="Shape 1671"/>
        <p:cNvGrpSpPr/>
        <p:nvPr/>
      </p:nvGrpSpPr>
      <p:grpSpPr>
        <a:xfrm>
          <a:off x="0" y="0"/>
          <a:ext cx="0" cy="0"/>
          <a:chOff x="0" y="0"/>
          <a:chExt cx="0" cy="0"/>
        </a:xfrm>
      </p:grpSpPr>
      <p:sp>
        <p:nvSpPr>
          <p:cNvPr id="1672" name="Google Shape;1672;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673" name="Shape 1673"/>
        <p:cNvGrpSpPr/>
        <p:nvPr/>
      </p:nvGrpSpPr>
      <p:grpSpPr>
        <a:xfrm>
          <a:off x="0" y="0"/>
          <a:ext cx="0" cy="0"/>
          <a:chOff x="0" y="0"/>
          <a:chExt cx="0" cy="0"/>
        </a:xfrm>
      </p:grpSpPr>
      <p:grpSp>
        <p:nvGrpSpPr>
          <p:cNvPr id="1674" name="Google Shape;1674;p13"/>
          <p:cNvGrpSpPr/>
          <p:nvPr/>
        </p:nvGrpSpPr>
        <p:grpSpPr>
          <a:xfrm>
            <a:off x="0" y="-6016"/>
            <a:ext cx="9144500" cy="5155630"/>
            <a:chOff x="0" y="-6016"/>
            <a:chExt cx="9144500" cy="5155630"/>
          </a:xfrm>
        </p:grpSpPr>
        <p:cxnSp>
          <p:nvCxnSpPr>
            <p:cNvPr id="1675" name="Google Shape;1675;p13"/>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676" name="Google Shape;1676;p13"/>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677" name="Google Shape;1677;p13"/>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678" name="Google Shape;1678;p13"/>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679" name="Google Shape;1679;p13"/>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80" name="Google Shape;1680;p13"/>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81" name="Google Shape;1681;p13"/>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82" name="Google Shape;1682;p13"/>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683" name="Google Shape;1683;p13"/>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1684" name="Google Shape;1684;p13"/>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85" name="Google Shape;1685;p13"/>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86" name="Google Shape;1686;p13"/>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87" name="Google Shape;1687;p13"/>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88" name="Google Shape;1688;p13"/>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89" name="Google Shape;1689;p13"/>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0" name="Google Shape;1690;p13"/>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1" name="Google Shape;1691;p13"/>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13"/>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693" name="Google Shape;1693;p13"/>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4" name="Google Shape;1694;p13"/>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5" name="Google Shape;1695;p13"/>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13"/>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13"/>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8" name="Google Shape;1698;p13"/>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699" name="Google Shape;1699;p13"/>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0" name="Google Shape;1700;p13"/>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1" name="Google Shape;1701;p13"/>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702" name="Google Shape;1702;p13"/>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3" name="Google Shape;1703;p13"/>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4" name="Google Shape;1704;p13"/>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5" name="Google Shape;1705;p13"/>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6" name="Google Shape;1706;p13"/>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7" name="Google Shape;1707;p13"/>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8" name="Google Shape;1708;p13"/>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09" name="Google Shape;1709;p13"/>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0" name="Google Shape;1710;p13"/>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711" name="Google Shape;1711;p13"/>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2" name="Google Shape;1712;p13"/>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3" name="Google Shape;1713;p13"/>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4" name="Google Shape;1714;p13"/>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5" name="Google Shape;1715;p13"/>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6" name="Google Shape;1716;p13"/>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7" name="Google Shape;1717;p13"/>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8" name="Google Shape;1718;p13"/>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719" name="Google Shape;1719;p13"/>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1720" name="Google Shape;1720;p13"/>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721" name="Google Shape;1721;p13"/>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722" name="Google Shape;1722;p13"/>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723" name="Google Shape;1723;p13"/>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724" name="Google Shape;1724;p13"/>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725" name="Google Shape;1725;p13"/>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726" name="Google Shape;1726;p13"/>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727" name="Google Shape;1727;p13"/>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728" name="Google Shape;1728;p13"/>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29" name="Google Shape;1729;p13"/>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13"/>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13"/>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2" name="Google Shape;1732;p13"/>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3" name="Google Shape;1733;p13"/>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34" name="Google Shape;1734;p13"/>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13"/>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6" name="Google Shape;1736;p13"/>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7" name="Google Shape;1737;p13"/>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38" name="Google Shape;1738;p13"/>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39" name="Google Shape;1739;p13"/>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0" name="Google Shape;1740;p13"/>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1" name="Google Shape;1741;p13"/>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2" name="Google Shape;1742;p13"/>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3" name="Google Shape;1743;p13"/>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44" name="Google Shape;1744;p13"/>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5" name="Google Shape;1745;p13"/>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6" name="Google Shape;1746;p13"/>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7" name="Google Shape;1747;p13"/>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48" name="Google Shape;1748;p13"/>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49" name="Google Shape;1749;p13"/>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0" name="Google Shape;1750;p13"/>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1" name="Google Shape;1751;p13"/>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2" name="Google Shape;1752;p13"/>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3" name="Google Shape;1753;p13"/>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54" name="Google Shape;1754;p13"/>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5" name="Google Shape;1755;p13"/>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6" name="Google Shape;1756;p13"/>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7" name="Google Shape;1757;p13"/>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58" name="Google Shape;1758;p13"/>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59" name="Google Shape;1759;p13"/>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0" name="Google Shape;1760;p13"/>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1" name="Google Shape;1761;p13"/>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2" name="Google Shape;1762;p13"/>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3" name="Google Shape;1763;p13"/>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64" name="Google Shape;1764;p13"/>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13"/>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13"/>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7" name="Google Shape;1767;p13"/>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68" name="Google Shape;1768;p13"/>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69" name="Google Shape;1769;p13"/>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0" name="Google Shape;1770;p13"/>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1" name="Google Shape;1771;p13"/>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2" name="Google Shape;1772;p13"/>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3" name="Google Shape;1773;p13"/>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74" name="Google Shape;1774;p13"/>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5" name="Google Shape;1775;p13"/>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6" name="Google Shape;1776;p13"/>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7" name="Google Shape;1777;p13"/>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78" name="Google Shape;1778;p13"/>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79" name="Google Shape;1779;p13"/>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0" name="Google Shape;1780;p13"/>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1" name="Google Shape;1781;p13"/>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2" name="Google Shape;1782;p13"/>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3" name="Google Shape;1783;p13"/>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4" name="Google Shape;1784;p13"/>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5" name="Google Shape;1785;p13"/>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6" name="Google Shape;1786;p13"/>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7" name="Google Shape;1787;p13"/>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88" name="Google Shape;1788;p13"/>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89" name="Google Shape;1789;p13"/>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790" name="Google Shape;1790;p13"/>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91" name="Google Shape;1791;p13"/>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92" name="Google Shape;1792;p13"/>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793" name="Google Shape;1793;p13"/>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794" name="Google Shape;1794;p13"/>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795" name="Google Shape;1795;p13"/>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13"/>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13"/>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1798" name="Google Shape;1798;p13"/>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799" name="Google Shape;1799;p13"/>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13"/>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13"/>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02" name="Google Shape;1802;p13"/>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03" name="Google Shape;1803;p13"/>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804" name="Google Shape;1804;p13"/>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805" name="Google Shape;1805;p13"/>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806" name="Google Shape;1806;p13"/>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807" name="Google Shape;1807;p13"/>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08" name="Google Shape;1808;p13"/>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1809" name="Google Shape;1809;p13"/>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10" name="Google Shape;1810;p13"/>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13"/>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2" name="Google Shape;1812;p13"/>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3" name="Google Shape;1813;p13"/>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13"/>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15" name="Google Shape;1815;p13"/>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13"/>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7" name="Google Shape;1817;p13"/>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8" name="Google Shape;1818;p13"/>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19" name="Google Shape;1819;p13"/>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20" name="Google Shape;1820;p13"/>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1" name="Google Shape;1821;p13"/>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2" name="Google Shape;1822;p13"/>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3" name="Google Shape;1823;p13"/>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4" name="Google Shape;1824;p13"/>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25" name="Google Shape;1825;p13"/>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6" name="Google Shape;1826;p13"/>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7" name="Google Shape;1827;p13"/>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8" name="Google Shape;1828;p13"/>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29" name="Google Shape;1829;p13"/>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30" name="Google Shape;1830;p13"/>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1" name="Google Shape;1831;p13"/>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2" name="Google Shape;1832;p13"/>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3" name="Google Shape;1833;p13"/>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4" name="Google Shape;1834;p13"/>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35" name="Google Shape;1835;p13"/>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6" name="Google Shape;1836;p13"/>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7" name="Google Shape;1837;p13"/>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8" name="Google Shape;1838;p13"/>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39" name="Google Shape;1839;p13"/>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40" name="Google Shape;1840;p13"/>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1" name="Google Shape;1841;p13"/>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2" name="Google Shape;1842;p13"/>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3" name="Google Shape;1843;p13"/>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4" name="Google Shape;1844;p13"/>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45" name="Google Shape;1845;p13"/>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6" name="Google Shape;1846;p13"/>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7" name="Google Shape;1847;p13"/>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8" name="Google Shape;1848;p13"/>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49" name="Google Shape;1849;p13"/>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50" name="Google Shape;1850;p13"/>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1" name="Google Shape;1851;p13"/>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2" name="Google Shape;1852;p13"/>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3" name="Google Shape;1853;p13"/>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4" name="Google Shape;1854;p13"/>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55" name="Google Shape;1855;p13"/>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6" name="Google Shape;1856;p13"/>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7" name="Google Shape;1857;p13"/>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8" name="Google Shape;1858;p13"/>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13"/>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60" name="Google Shape;1860;p13"/>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1" name="Google Shape;1861;p13"/>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2" name="Google Shape;1862;p13"/>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13"/>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13"/>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5" name="Google Shape;1865;p13"/>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6" name="Google Shape;1866;p13"/>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7" name="Google Shape;1867;p13"/>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68" name="Google Shape;1868;p13"/>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69" name="Google Shape;1869;p13"/>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70" name="Google Shape;1870;p13"/>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71" name="Google Shape;1871;p13"/>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72" name="Google Shape;1872;p13"/>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73" name="Google Shape;1873;p13"/>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874" name="Google Shape;1874;p13"/>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75" name="Google Shape;1875;p13"/>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76" name="Google Shape;1876;p13"/>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77" name="Google Shape;1877;p13"/>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78" name="Google Shape;1878;p13"/>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1879" name="Google Shape;1879;p13"/>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80" name="Google Shape;1880;p13"/>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81" name="Google Shape;1881;p13"/>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82" name="Google Shape;1882;p13"/>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1883" name="Google Shape;1883;p13"/>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84" name="Google Shape;1884;p13"/>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885" name="Google Shape;1885;p13"/>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886" name="Google Shape;1886;p13"/>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887" name="Google Shape;1887;p13"/>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888" name="Google Shape;1888;p13"/>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889" name="Google Shape;1889;p13"/>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0" name="Google Shape;1890;p13"/>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1" name="Google Shape;1891;p13"/>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2" name="Google Shape;1892;p13"/>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3" name="Google Shape;1893;p13"/>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4" name="Google Shape;1894;p13"/>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5" name="Google Shape;1895;p13"/>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6" name="Google Shape;1896;p13"/>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7" name="Google Shape;1897;p13"/>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898" name="Google Shape;1898;p13"/>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3"/>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0" name="Google Shape;1900;p13"/>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1" name="Google Shape;1901;p13"/>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2" name="Google Shape;1902;p13"/>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3" name="Google Shape;1903;p13"/>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4" name="Google Shape;1904;p13"/>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5" name="Google Shape;1905;p13"/>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6" name="Google Shape;1906;p13"/>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07" name="Google Shape;1907;p13"/>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8" name="Google Shape;1908;p13"/>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09" name="Google Shape;1909;p13"/>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0" name="Google Shape;1910;p13"/>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1" name="Google Shape;1911;p13"/>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2" name="Google Shape;1912;p13"/>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3" name="Google Shape;1913;p13"/>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4" name="Google Shape;1914;p13"/>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5" name="Google Shape;1915;p13"/>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16" name="Google Shape;1916;p13"/>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7" name="Google Shape;1917;p13"/>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8" name="Google Shape;1918;p13"/>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19" name="Google Shape;1919;p13"/>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20" name="Google Shape;1920;p13"/>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21" name="Google Shape;1921;p13"/>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22" name="Google Shape;1922;p13"/>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23" name="Google Shape;1923;p13"/>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24" name="Google Shape;1924;p13"/>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grpSp>
      <p:grpSp>
        <p:nvGrpSpPr>
          <p:cNvPr id="1925" name="Google Shape;1925;p13"/>
          <p:cNvGrpSpPr/>
          <p:nvPr/>
        </p:nvGrpSpPr>
        <p:grpSpPr>
          <a:xfrm>
            <a:off x="501450" y="391025"/>
            <a:ext cx="8141100" cy="4361400"/>
            <a:chOff x="18728675" y="391025"/>
            <a:chExt cx="8141100" cy="4361400"/>
          </a:xfrm>
        </p:grpSpPr>
        <p:sp>
          <p:nvSpPr>
            <p:cNvPr id="1926" name="Google Shape;1926;p13"/>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3"/>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8" name="Google Shape;1928;p13"/>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sp>
        <p:nvSpPr>
          <p:cNvPr id="1929" name="Google Shape;1929;p13"/>
          <p:cNvSpPr txBox="1"/>
          <p:nvPr>
            <p:ph type="title"/>
          </p:nvPr>
        </p:nvSpPr>
        <p:spPr>
          <a:xfrm>
            <a:off x="540100" y="427625"/>
            <a:ext cx="8064000" cy="6762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rtl="0">
              <a:lnSpc>
                <a:spcPct val="100000"/>
              </a:lnSpc>
              <a:spcBef>
                <a:spcPts val="0"/>
              </a:spcBef>
              <a:spcAft>
                <a:spcPts val="0"/>
              </a:spcAft>
              <a:buClr>
                <a:schemeClr val="dk1"/>
              </a:buClr>
              <a:buSzPts val="2800"/>
              <a:buNone/>
              <a:defRPr b="1" sz="2800">
                <a:solidFill>
                  <a:schemeClr val="dk1"/>
                </a:solidFill>
              </a:defRPr>
            </a:lvl2pPr>
            <a:lvl3pPr lvl="2" rtl="0">
              <a:lnSpc>
                <a:spcPct val="100000"/>
              </a:lnSpc>
              <a:spcBef>
                <a:spcPts val="0"/>
              </a:spcBef>
              <a:spcAft>
                <a:spcPts val="0"/>
              </a:spcAft>
              <a:buClr>
                <a:schemeClr val="dk1"/>
              </a:buClr>
              <a:buSzPts val="2800"/>
              <a:buNone/>
              <a:defRPr b="1" sz="2800">
                <a:solidFill>
                  <a:schemeClr val="dk1"/>
                </a:solidFill>
              </a:defRPr>
            </a:lvl3pPr>
            <a:lvl4pPr lvl="3" rtl="0">
              <a:lnSpc>
                <a:spcPct val="100000"/>
              </a:lnSpc>
              <a:spcBef>
                <a:spcPts val="0"/>
              </a:spcBef>
              <a:spcAft>
                <a:spcPts val="0"/>
              </a:spcAft>
              <a:buClr>
                <a:schemeClr val="dk1"/>
              </a:buClr>
              <a:buSzPts val="2800"/>
              <a:buNone/>
              <a:defRPr b="1" sz="2800">
                <a:solidFill>
                  <a:schemeClr val="dk1"/>
                </a:solidFill>
              </a:defRPr>
            </a:lvl4pPr>
            <a:lvl5pPr lvl="4" rtl="0">
              <a:lnSpc>
                <a:spcPct val="100000"/>
              </a:lnSpc>
              <a:spcBef>
                <a:spcPts val="0"/>
              </a:spcBef>
              <a:spcAft>
                <a:spcPts val="0"/>
              </a:spcAft>
              <a:buClr>
                <a:schemeClr val="dk1"/>
              </a:buClr>
              <a:buSzPts val="2800"/>
              <a:buNone/>
              <a:defRPr b="1" sz="2800">
                <a:solidFill>
                  <a:schemeClr val="dk1"/>
                </a:solidFill>
              </a:defRPr>
            </a:lvl5pPr>
            <a:lvl6pPr lvl="5" rtl="0">
              <a:lnSpc>
                <a:spcPct val="100000"/>
              </a:lnSpc>
              <a:spcBef>
                <a:spcPts val="0"/>
              </a:spcBef>
              <a:spcAft>
                <a:spcPts val="0"/>
              </a:spcAft>
              <a:buClr>
                <a:schemeClr val="dk1"/>
              </a:buClr>
              <a:buSzPts val="2800"/>
              <a:buNone/>
              <a:defRPr b="1" sz="2800">
                <a:solidFill>
                  <a:schemeClr val="dk1"/>
                </a:solidFill>
              </a:defRPr>
            </a:lvl6pPr>
            <a:lvl7pPr lvl="6" rtl="0">
              <a:lnSpc>
                <a:spcPct val="100000"/>
              </a:lnSpc>
              <a:spcBef>
                <a:spcPts val="0"/>
              </a:spcBef>
              <a:spcAft>
                <a:spcPts val="0"/>
              </a:spcAft>
              <a:buClr>
                <a:schemeClr val="dk1"/>
              </a:buClr>
              <a:buSzPts val="2800"/>
              <a:buNone/>
              <a:defRPr b="1" sz="2800">
                <a:solidFill>
                  <a:schemeClr val="dk1"/>
                </a:solidFill>
              </a:defRPr>
            </a:lvl7pPr>
            <a:lvl8pPr lvl="7" rtl="0">
              <a:lnSpc>
                <a:spcPct val="100000"/>
              </a:lnSpc>
              <a:spcBef>
                <a:spcPts val="0"/>
              </a:spcBef>
              <a:spcAft>
                <a:spcPts val="0"/>
              </a:spcAft>
              <a:buClr>
                <a:schemeClr val="dk1"/>
              </a:buClr>
              <a:buSzPts val="2800"/>
              <a:buNone/>
              <a:defRPr b="1" sz="2800">
                <a:solidFill>
                  <a:schemeClr val="dk1"/>
                </a:solidFill>
              </a:defRPr>
            </a:lvl8pPr>
            <a:lvl9pPr lvl="8" rtl="0">
              <a:lnSpc>
                <a:spcPct val="100000"/>
              </a:lnSpc>
              <a:spcBef>
                <a:spcPts val="0"/>
              </a:spcBef>
              <a:spcAft>
                <a:spcPts val="0"/>
              </a:spcAft>
              <a:buClr>
                <a:schemeClr val="dk1"/>
              </a:buClr>
              <a:buSzPts val="2800"/>
              <a:buNone/>
              <a:defRPr b="1" sz="2800">
                <a:solidFill>
                  <a:schemeClr val="dk1"/>
                </a:solidFill>
              </a:defRPr>
            </a:lvl9pPr>
          </a:lstStyle>
          <a:p/>
        </p:txBody>
      </p:sp>
      <p:sp>
        <p:nvSpPr>
          <p:cNvPr id="1930" name="Google Shape;1930;p13"/>
          <p:cNvSpPr txBox="1"/>
          <p:nvPr>
            <p:ph idx="1" type="subTitle"/>
          </p:nvPr>
        </p:nvSpPr>
        <p:spPr>
          <a:xfrm>
            <a:off x="1604748" y="1784501"/>
            <a:ext cx="28914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31" name="Google Shape;1931;p13"/>
          <p:cNvSpPr txBox="1"/>
          <p:nvPr>
            <p:ph idx="2" type="subTitle"/>
          </p:nvPr>
        </p:nvSpPr>
        <p:spPr>
          <a:xfrm>
            <a:off x="1604748" y="4059037"/>
            <a:ext cx="28914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32" name="Google Shape;1932;p13"/>
          <p:cNvSpPr txBox="1"/>
          <p:nvPr>
            <p:ph idx="3" type="subTitle"/>
          </p:nvPr>
        </p:nvSpPr>
        <p:spPr>
          <a:xfrm>
            <a:off x="1604748" y="3550744"/>
            <a:ext cx="2891400" cy="6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33" name="Google Shape;1933;p13"/>
          <p:cNvSpPr txBox="1"/>
          <p:nvPr>
            <p:ph hasCustomPrompt="1" idx="4" type="title"/>
          </p:nvPr>
        </p:nvSpPr>
        <p:spPr>
          <a:xfrm>
            <a:off x="767063" y="1283500"/>
            <a:ext cx="685500" cy="10491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34" name="Google Shape;1934;p13"/>
          <p:cNvSpPr txBox="1"/>
          <p:nvPr>
            <p:ph hasCustomPrompt="1" idx="5" type="title"/>
          </p:nvPr>
        </p:nvSpPr>
        <p:spPr>
          <a:xfrm>
            <a:off x="767063" y="3553026"/>
            <a:ext cx="685500" cy="10554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35" name="Google Shape;1935;p13"/>
          <p:cNvSpPr txBox="1"/>
          <p:nvPr>
            <p:ph idx="6" type="subTitle"/>
          </p:nvPr>
        </p:nvSpPr>
        <p:spPr>
          <a:xfrm>
            <a:off x="5485837" y="1781575"/>
            <a:ext cx="28911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36" name="Google Shape;1936;p13"/>
          <p:cNvSpPr txBox="1"/>
          <p:nvPr>
            <p:ph idx="7" type="subTitle"/>
          </p:nvPr>
        </p:nvSpPr>
        <p:spPr>
          <a:xfrm>
            <a:off x="5485837" y="4061375"/>
            <a:ext cx="28911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37" name="Google Shape;1937;p13"/>
          <p:cNvSpPr txBox="1"/>
          <p:nvPr>
            <p:ph idx="8" type="subTitle"/>
          </p:nvPr>
        </p:nvSpPr>
        <p:spPr>
          <a:xfrm>
            <a:off x="5485837" y="1278275"/>
            <a:ext cx="2891100" cy="67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38" name="Google Shape;1938;p13"/>
          <p:cNvSpPr txBox="1"/>
          <p:nvPr>
            <p:ph idx="9" type="subTitle"/>
          </p:nvPr>
        </p:nvSpPr>
        <p:spPr>
          <a:xfrm>
            <a:off x="5485837" y="3553082"/>
            <a:ext cx="2891100" cy="679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39" name="Google Shape;1939;p13"/>
          <p:cNvSpPr txBox="1"/>
          <p:nvPr>
            <p:ph hasCustomPrompt="1" idx="13" type="title"/>
          </p:nvPr>
        </p:nvSpPr>
        <p:spPr>
          <a:xfrm>
            <a:off x="4648313" y="1278275"/>
            <a:ext cx="685500" cy="10506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40" name="Google Shape;1940;p13"/>
          <p:cNvSpPr txBox="1"/>
          <p:nvPr>
            <p:ph hasCustomPrompt="1" idx="14" type="title"/>
          </p:nvPr>
        </p:nvSpPr>
        <p:spPr>
          <a:xfrm>
            <a:off x="4648313" y="3553075"/>
            <a:ext cx="685500" cy="10554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41" name="Google Shape;1941;p13"/>
          <p:cNvSpPr txBox="1"/>
          <p:nvPr>
            <p:ph idx="15" type="subTitle"/>
          </p:nvPr>
        </p:nvSpPr>
        <p:spPr>
          <a:xfrm>
            <a:off x="1604748" y="1281201"/>
            <a:ext cx="2891400" cy="67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42" name="Google Shape;1942;p13"/>
          <p:cNvSpPr txBox="1"/>
          <p:nvPr>
            <p:ph idx="16" type="subTitle"/>
          </p:nvPr>
        </p:nvSpPr>
        <p:spPr>
          <a:xfrm>
            <a:off x="1604748" y="2921438"/>
            <a:ext cx="28914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43" name="Google Shape;1943;p13"/>
          <p:cNvSpPr txBox="1"/>
          <p:nvPr>
            <p:ph idx="17" type="subTitle"/>
          </p:nvPr>
        </p:nvSpPr>
        <p:spPr>
          <a:xfrm>
            <a:off x="1604748" y="2416348"/>
            <a:ext cx="2891400" cy="67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44" name="Google Shape;1944;p13"/>
          <p:cNvSpPr txBox="1"/>
          <p:nvPr>
            <p:ph hasCustomPrompt="1" idx="18" type="title"/>
          </p:nvPr>
        </p:nvSpPr>
        <p:spPr>
          <a:xfrm>
            <a:off x="767063" y="2418631"/>
            <a:ext cx="685500" cy="10491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45" name="Google Shape;1945;p13"/>
          <p:cNvSpPr txBox="1"/>
          <p:nvPr>
            <p:ph idx="19" type="subTitle"/>
          </p:nvPr>
        </p:nvSpPr>
        <p:spPr>
          <a:xfrm>
            <a:off x="5485837" y="2920574"/>
            <a:ext cx="28911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946" name="Google Shape;1946;p13"/>
          <p:cNvSpPr txBox="1"/>
          <p:nvPr>
            <p:ph idx="20" type="subTitle"/>
          </p:nvPr>
        </p:nvSpPr>
        <p:spPr>
          <a:xfrm>
            <a:off x="5485837" y="2418629"/>
            <a:ext cx="2891100" cy="676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1947" name="Google Shape;1947;p13"/>
          <p:cNvSpPr txBox="1"/>
          <p:nvPr>
            <p:ph hasCustomPrompt="1" idx="21" type="title"/>
          </p:nvPr>
        </p:nvSpPr>
        <p:spPr>
          <a:xfrm>
            <a:off x="4648313" y="2418625"/>
            <a:ext cx="685500" cy="10491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t>xx%</a:t>
            </a:r>
          </a:p>
        </p:txBody>
      </p:sp>
      <p:sp>
        <p:nvSpPr>
          <p:cNvPr id="1948" name="Google Shape;194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49" name="Shape 1949"/>
        <p:cNvGrpSpPr/>
        <p:nvPr/>
      </p:nvGrpSpPr>
      <p:grpSpPr>
        <a:xfrm>
          <a:off x="0" y="0"/>
          <a:ext cx="0" cy="0"/>
          <a:chOff x="0" y="0"/>
          <a:chExt cx="0" cy="0"/>
        </a:xfrm>
      </p:grpSpPr>
      <p:grpSp>
        <p:nvGrpSpPr>
          <p:cNvPr id="1950" name="Google Shape;1950;p14"/>
          <p:cNvGrpSpPr/>
          <p:nvPr/>
        </p:nvGrpSpPr>
        <p:grpSpPr>
          <a:xfrm>
            <a:off x="0" y="-6016"/>
            <a:ext cx="9144500" cy="5155630"/>
            <a:chOff x="0" y="-6016"/>
            <a:chExt cx="9144500" cy="5155630"/>
          </a:xfrm>
        </p:grpSpPr>
        <p:cxnSp>
          <p:nvCxnSpPr>
            <p:cNvPr id="1951" name="Google Shape;1951;p14"/>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1952" name="Google Shape;1952;p14"/>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53" name="Google Shape;1953;p14"/>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54" name="Google Shape;1954;p14"/>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55" name="Google Shape;1955;p14"/>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56" name="Google Shape;1956;p14"/>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57" name="Google Shape;1957;p14"/>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58" name="Google Shape;1958;p14"/>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59" name="Google Shape;1959;p14"/>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60" name="Google Shape;1960;p14"/>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1961" name="Google Shape;1961;p14"/>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2" name="Google Shape;1962;p14"/>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3" name="Google Shape;1963;p14"/>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4" name="Google Shape;1964;p14"/>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5" name="Google Shape;1965;p14"/>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6" name="Google Shape;1966;p14"/>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7" name="Google Shape;1967;p14"/>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8" name="Google Shape;1968;p14"/>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69" name="Google Shape;1969;p14"/>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70" name="Google Shape;1970;p14"/>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1" name="Google Shape;1971;p14"/>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2" name="Google Shape;1972;p14"/>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3" name="Google Shape;1973;p14"/>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4" name="Google Shape;1974;p14"/>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5" name="Google Shape;1975;p14"/>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6" name="Google Shape;1976;p14"/>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7" name="Google Shape;1977;p14"/>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78" name="Google Shape;1978;p14"/>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79" name="Google Shape;1979;p14"/>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0" name="Google Shape;1980;p14"/>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1" name="Google Shape;1981;p14"/>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2" name="Google Shape;1982;p14"/>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3" name="Google Shape;1983;p14"/>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4" name="Google Shape;1984;p14"/>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5" name="Google Shape;1985;p14"/>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6" name="Google Shape;1986;p14"/>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7" name="Google Shape;1987;p14"/>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988" name="Google Shape;1988;p14"/>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89" name="Google Shape;1989;p14"/>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0" name="Google Shape;1990;p14"/>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1" name="Google Shape;1991;p14"/>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2" name="Google Shape;1992;p14"/>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3" name="Google Shape;1993;p14"/>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4" name="Google Shape;1994;p14"/>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5" name="Google Shape;1995;p14"/>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996" name="Google Shape;1996;p14"/>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1997" name="Google Shape;1997;p14"/>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98" name="Google Shape;1998;p14"/>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1999" name="Google Shape;1999;p14"/>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00" name="Google Shape;2000;p14"/>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001" name="Google Shape;2001;p14"/>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02" name="Google Shape;2002;p14"/>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03" name="Google Shape;2003;p14"/>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04" name="Google Shape;2004;p14"/>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05" name="Google Shape;2005;p14"/>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06" name="Google Shape;2006;p14"/>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07" name="Google Shape;2007;p14"/>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08" name="Google Shape;2008;p14"/>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09" name="Google Shape;2009;p14"/>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0" name="Google Shape;2010;p14"/>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11" name="Google Shape;2011;p14"/>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2" name="Google Shape;2012;p14"/>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3" name="Google Shape;2013;p14"/>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4" name="Google Shape;2014;p14"/>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5" name="Google Shape;2015;p14"/>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16" name="Google Shape;2016;p14"/>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14"/>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8" name="Google Shape;2018;p14"/>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19" name="Google Shape;2019;p14"/>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0" name="Google Shape;2020;p14"/>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21" name="Google Shape;2021;p14"/>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2" name="Google Shape;2022;p14"/>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3" name="Google Shape;2023;p14"/>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4" name="Google Shape;2024;p14"/>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5" name="Google Shape;2025;p14"/>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26" name="Google Shape;2026;p14"/>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7" name="Google Shape;2027;p14"/>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8" name="Google Shape;2028;p14"/>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29" name="Google Shape;2029;p14"/>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0" name="Google Shape;2030;p14"/>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31" name="Google Shape;2031;p14"/>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2" name="Google Shape;2032;p14"/>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3" name="Google Shape;2033;p14"/>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4" name="Google Shape;2034;p14"/>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5" name="Google Shape;2035;p14"/>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36" name="Google Shape;2036;p14"/>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7" name="Google Shape;2037;p14"/>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8" name="Google Shape;2038;p14"/>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14"/>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14"/>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41" name="Google Shape;2041;p14"/>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2" name="Google Shape;2042;p14"/>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3" name="Google Shape;2043;p14"/>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4" name="Google Shape;2044;p14"/>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5" name="Google Shape;2045;p14"/>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46" name="Google Shape;2046;p14"/>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7" name="Google Shape;2047;p14"/>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8" name="Google Shape;2048;p14"/>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49" name="Google Shape;2049;p14"/>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0" name="Google Shape;2050;p14"/>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51" name="Google Shape;2051;p14"/>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2" name="Google Shape;2052;p14"/>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3" name="Google Shape;2053;p14"/>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4" name="Google Shape;2054;p14"/>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5" name="Google Shape;2055;p14"/>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56" name="Google Shape;2056;p14"/>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7" name="Google Shape;2057;p14"/>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8" name="Google Shape;2058;p14"/>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59" name="Google Shape;2059;p14"/>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0" name="Google Shape;2060;p14"/>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1" name="Google Shape;2061;p14"/>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2" name="Google Shape;2062;p14"/>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3" name="Google Shape;2063;p14"/>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4" name="Google Shape;2064;p14"/>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65" name="Google Shape;2065;p14"/>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6" name="Google Shape;2066;p14"/>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67" name="Google Shape;2067;p14"/>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8" name="Google Shape;2068;p14"/>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69" name="Google Shape;2069;p14"/>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70" name="Google Shape;2070;p14"/>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1" name="Google Shape;2071;p14"/>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2" name="Google Shape;2072;p14"/>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3" name="Google Shape;2073;p14"/>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4" name="Google Shape;2074;p14"/>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075" name="Google Shape;2075;p14"/>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6" name="Google Shape;2076;p14"/>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7" name="Google Shape;2077;p14"/>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8" name="Google Shape;2078;p14"/>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079" name="Google Shape;2079;p14"/>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80" name="Google Shape;2080;p14"/>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81" name="Google Shape;2081;p14"/>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82" name="Google Shape;2082;p14"/>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83" name="Google Shape;2083;p14"/>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14"/>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85" name="Google Shape;2085;p14"/>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086" name="Google Shape;2086;p14"/>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87" name="Google Shape;2087;p14"/>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14"/>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14"/>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14"/>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14"/>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92" name="Google Shape;2092;p14"/>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3" name="Google Shape;2093;p14"/>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14"/>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14"/>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6" name="Google Shape;2096;p14"/>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097" name="Google Shape;2097;p14"/>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14"/>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14"/>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14"/>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1" name="Google Shape;2101;p14"/>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02" name="Google Shape;2102;p14"/>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3" name="Google Shape;2103;p14"/>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4" name="Google Shape;2104;p14"/>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5" name="Google Shape;2105;p14"/>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6" name="Google Shape;2106;p14"/>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07" name="Google Shape;2107;p14"/>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14"/>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14"/>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14"/>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1" name="Google Shape;2111;p14"/>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12" name="Google Shape;2112;p14"/>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3" name="Google Shape;2113;p14"/>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4" name="Google Shape;2114;p14"/>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5" name="Google Shape;2115;p14"/>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6" name="Google Shape;2116;p14"/>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17" name="Google Shape;2117;p14"/>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8" name="Google Shape;2118;p14"/>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19" name="Google Shape;2119;p14"/>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0" name="Google Shape;2120;p14"/>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1" name="Google Shape;2121;p14"/>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22" name="Google Shape;2122;p14"/>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3" name="Google Shape;2123;p14"/>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4" name="Google Shape;2124;p14"/>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5" name="Google Shape;2125;p14"/>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6" name="Google Shape;2126;p14"/>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27" name="Google Shape;2127;p14"/>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8" name="Google Shape;2128;p14"/>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29" name="Google Shape;2129;p14"/>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0" name="Google Shape;2130;p14"/>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1" name="Google Shape;2131;p14"/>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32" name="Google Shape;2132;p14"/>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3" name="Google Shape;2133;p14"/>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4" name="Google Shape;2134;p14"/>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5" name="Google Shape;2135;p14"/>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6" name="Google Shape;2136;p14"/>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37" name="Google Shape;2137;p14"/>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8" name="Google Shape;2138;p14"/>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39" name="Google Shape;2139;p14"/>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0" name="Google Shape;2140;p14"/>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1" name="Google Shape;2141;p14"/>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2" name="Google Shape;2142;p14"/>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3" name="Google Shape;2143;p14"/>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4" name="Google Shape;2144;p14"/>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5" name="Google Shape;2145;p14"/>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46" name="Google Shape;2146;p14"/>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14"/>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48" name="Google Shape;2148;p14"/>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49" name="Google Shape;2149;p14"/>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50" name="Google Shape;2150;p14"/>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14"/>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14"/>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3" name="Google Shape;2153;p14"/>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4" name="Google Shape;2154;p14"/>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5" name="Google Shape;2155;p14"/>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156" name="Google Shape;2156;p14"/>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7" name="Google Shape;2157;p14"/>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8" name="Google Shape;2158;p14"/>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59" name="Google Shape;2159;p14"/>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160" name="Google Shape;2160;p14"/>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61" name="Google Shape;2161;p14"/>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162" name="Google Shape;2162;p14"/>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63" name="Google Shape;2163;p14"/>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64" name="Google Shape;2164;p14"/>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65" name="Google Shape;2165;p14"/>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66" name="Google Shape;2166;p14"/>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67" name="Google Shape;2167;p14"/>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68" name="Google Shape;2168;p14"/>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14"/>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0" name="Google Shape;2170;p14"/>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1" name="Google Shape;2171;p14"/>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2" name="Google Shape;2172;p14"/>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3" name="Google Shape;2173;p14"/>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4" name="Google Shape;2174;p14"/>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75" name="Google Shape;2175;p14"/>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6" name="Google Shape;2176;p14"/>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7" name="Google Shape;2177;p14"/>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8" name="Google Shape;2178;p14"/>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79" name="Google Shape;2179;p14"/>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0" name="Google Shape;2180;p14"/>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1" name="Google Shape;2181;p14"/>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2" name="Google Shape;2182;p14"/>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3" name="Google Shape;2183;p14"/>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84" name="Google Shape;2184;p14"/>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5" name="Google Shape;2185;p14"/>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6" name="Google Shape;2186;p14"/>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7" name="Google Shape;2187;p14"/>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8" name="Google Shape;2188;p14"/>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89" name="Google Shape;2189;p14"/>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0" name="Google Shape;2190;p14"/>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1" name="Google Shape;2191;p14"/>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2" name="Google Shape;2192;p14"/>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193" name="Google Shape;2193;p14"/>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4" name="Google Shape;2194;p14"/>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5" name="Google Shape;2195;p14"/>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6" name="Google Shape;2196;p14"/>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7" name="Google Shape;2197;p14"/>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8" name="Google Shape;2198;p14"/>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199" name="Google Shape;2199;p14"/>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00" name="Google Shape;2200;p14"/>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grpSp>
      <p:sp>
        <p:nvSpPr>
          <p:cNvPr id="2201" name="Google Shape;2201;p14"/>
          <p:cNvSpPr/>
          <p:nvPr/>
        </p:nvSpPr>
        <p:spPr>
          <a:xfrm>
            <a:off x="501450" y="391025"/>
            <a:ext cx="8141100" cy="43614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4"/>
          <p:cNvSpPr/>
          <p:nvPr/>
        </p:nvSpPr>
        <p:spPr>
          <a:xfrm>
            <a:off x="538650" y="427750"/>
            <a:ext cx="8067300" cy="3751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4"/>
          <p:cNvSpPr/>
          <p:nvPr/>
        </p:nvSpPr>
        <p:spPr>
          <a:xfrm>
            <a:off x="538025" y="4216751"/>
            <a:ext cx="80679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4" name="Google Shape;2204;p14"/>
          <p:cNvCxnSpPr/>
          <p:nvPr/>
        </p:nvCxnSpPr>
        <p:spPr>
          <a:xfrm>
            <a:off x="1076875" y="4217699"/>
            <a:ext cx="0" cy="498300"/>
          </a:xfrm>
          <a:prstGeom prst="straightConnector1">
            <a:avLst/>
          </a:prstGeom>
          <a:noFill/>
          <a:ln cap="flat" cmpd="sng" w="19050">
            <a:solidFill>
              <a:schemeClr val="dk1"/>
            </a:solidFill>
            <a:prstDash val="solid"/>
            <a:round/>
            <a:headEnd len="med" w="med" type="none"/>
            <a:tailEnd len="med" w="med" type="none"/>
          </a:ln>
        </p:spPr>
      </p:cxnSp>
      <p:sp>
        <p:nvSpPr>
          <p:cNvPr id="2205" name="Google Shape;2205;p14"/>
          <p:cNvSpPr txBox="1"/>
          <p:nvPr>
            <p:ph hasCustomPrompt="1" type="title"/>
          </p:nvPr>
        </p:nvSpPr>
        <p:spPr>
          <a:xfrm>
            <a:off x="7003675" y="4216950"/>
            <a:ext cx="1602300" cy="498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2206" name="Google Shape;2206;p14"/>
          <p:cNvCxnSpPr/>
          <p:nvPr/>
        </p:nvCxnSpPr>
        <p:spPr>
          <a:xfrm>
            <a:off x="7003675" y="4217699"/>
            <a:ext cx="0" cy="498300"/>
          </a:xfrm>
          <a:prstGeom prst="straightConnector1">
            <a:avLst/>
          </a:prstGeom>
          <a:noFill/>
          <a:ln cap="flat" cmpd="sng" w="19050">
            <a:solidFill>
              <a:schemeClr val="dk1"/>
            </a:solidFill>
            <a:prstDash val="solid"/>
            <a:round/>
            <a:headEnd len="med" w="med" type="none"/>
            <a:tailEnd len="med" w="med" type="none"/>
          </a:ln>
        </p:spPr>
      </p:cxnSp>
      <p:sp>
        <p:nvSpPr>
          <p:cNvPr id="2207" name="Google Shape;2207;p14"/>
          <p:cNvSpPr txBox="1"/>
          <p:nvPr>
            <p:ph idx="2" type="title"/>
          </p:nvPr>
        </p:nvSpPr>
        <p:spPr>
          <a:xfrm>
            <a:off x="538650" y="427625"/>
            <a:ext cx="8067300" cy="67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08" name="Google Shape;2208;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_1">
    <p:spTree>
      <p:nvGrpSpPr>
        <p:cNvPr id="2209" name="Shape 2209"/>
        <p:cNvGrpSpPr/>
        <p:nvPr/>
      </p:nvGrpSpPr>
      <p:grpSpPr>
        <a:xfrm>
          <a:off x="0" y="0"/>
          <a:ext cx="0" cy="0"/>
          <a:chOff x="0" y="0"/>
          <a:chExt cx="0" cy="0"/>
        </a:xfrm>
      </p:grpSpPr>
      <p:grpSp>
        <p:nvGrpSpPr>
          <p:cNvPr id="2210" name="Google Shape;2210;p15"/>
          <p:cNvGrpSpPr/>
          <p:nvPr/>
        </p:nvGrpSpPr>
        <p:grpSpPr>
          <a:xfrm>
            <a:off x="0" y="-6016"/>
            <a:ext cx="9144500" cy="5155630"/>
            <a:chOff x="0" y="-6016"/>
            <a:chExt cx="9144500" cy="5155630"/>
          </a:xfrm>
        </p:grpSpPr>
        <p:cxnSp>
          <p:nvCxnSpPr>
            <p:cNvPr id="2211" name="Google Shape;2211;p15"/>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212" name="Google Shape;2212;p15"/>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13" name="Google Shape;2213;p15"/>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14" name="Google Shape;2214;p15"/>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15" name="Google Shape;2215;p15"/>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16" name="Google Shape;2216;p15"/>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17" name="Google Shape;2217;p15"/>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18" name="Google Shape;2218;p15"/>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19" name="Google Shape;2219;p15"/>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20" name="Google Shape;2220;p15"/>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221" name="Google Shape;2221;p15"/>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15"/>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3" name="Google Shape;2223;p15"/>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4" name="Google Shape;2224;p15"/>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15"/>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15"/>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15"/>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15"/>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15"/>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30" name="Google Shape;2230;p15"/>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15"/>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15"/>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15"/>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15"/>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15"/>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15"/>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15"/>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15"/>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39" name="Google Shape;2239;p15"/>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0" name="Google Shape;2240;p15"/>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1" name="Google Shape;2241;p15"/>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2" name="Google Shape;2242;p15"/>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3" name="Google Shape;2243;p15"/>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4" name="Google Shape;2244;p15"/>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15"/>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6" name="Google Shape;2246;p15"/>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7" name="Google Shape;2247;p15"/>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248" name="Google Shape;2248;p15"/>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49" name="Google Shape;2249;p15"/>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0" name="Google Shape;2250;p15"/>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1" name="Google Shape;2251;p15"/>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2" name="Google Shape;2252;p15"/>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3" name="Google Shape;2253;p15"/>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4" name="Google Shape;2254;p15"/>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5" name="Google Shape;2255;p15"/>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256" name="Google Shape;2256;p15"/>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257" name="Google Shape;2257;p15"/>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58" name="Google Shape;2258;p15"/>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59" name="Google Shape;2259;p15"/>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60" name="Google Shape;2260;p15"/>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261" name="Google Shape;2261;p15"/>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262" name="Google Shape;2262;p15"/>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263" name="Google Shape;2263;p15"/>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264" name="Google Shape;2264;p15"/>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265" name="Google Shape;2265;p15"/>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66" name="Google Shape;2266;p15"/>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67" name="Google Shape;2267;p15"/>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68" name="Google Shape;2268;p15"/>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69" name="Google Shape;2269;p15"/>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0" name="Google Shape;2270;p15"/>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71" name="Google Shape;2271;p15"/>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2" name="Google Shape;2272;p15"/>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3" name="Google Shape;2273;p15"/>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4" name="Google Shape;2274;p15"/>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5" name="Google Shape;2275;p15"/>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76" name="Google Shape;2276;p15"/>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7" name="Google Shape;2277;p15"/>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8" name="Google Shape;2278;p15"/>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79" name="Google Shape;2279;p15"/>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0" name="Google Shape;2280;p15"/>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81" name="Google Shape;2281;p15"/>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2" name="Google Shape;2282;p15"/>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3" name="Google Shape;2283;p15"/>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4" name="Google Shape;2284;p15"/>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5" name="Google Shape;2285;p15"/>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86" name="Google Shape;2286;p15"/>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7" name="Google Shape;2287;p15"/>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8" name="Google Shape;2288;p15"/>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89" name="Google Shape;2289;p15"/>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0" name="Google Shape;2290;p15"/>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91" name="Google Shape;2291;p15"/>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2" name="Google Shape;2292;p15"/>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3" name="Google Shape;2293;p15"/>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4" name="Google Shape;2294;p15"/>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5" name="Google Shape;2295;p15"/>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296" name="Google Shape;2296;p15"/>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7" name="Google Shape;2297;p15"/>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8" name="Google Shape;2298;p15"/>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299" name="Google Shape;2299;p15"/>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0" name="Google Shape;2300;p15"/>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01" name="Google Shape;2301;p15"/>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2" name="Google Shape;2302;p15"/>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3" name="Google Shape;2303;p15"/>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4" name="Google Shape;2304;p15"/>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5" name="Google Shape;2305;p15"/>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06" name="Google Shape;2306;p15"/>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7" name="Google Shape;2307;p15"/>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8" name="Google Shape;2308;p15"/>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09" name="Google Shape;2309;p15"/>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0" name="Google Shape;2310;p15"/>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11" name="Google Shape;2311;p15"/>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2" name="Google Shape;2312;p15"/>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3" name="Google Shape;2313;p15"/>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4" name="Google Shape;2314;p15"/>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5" name="Google Shape;2315;p15"/>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16" name="Google Shape;2316;p15"/>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7" name="Google Shape;2317;p15"/>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8" name="Google Shape;2318;p15"/>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19" name="Google Shape;2319;p15"/>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0" name="Google Shape;2320;p15"/>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1" name="Google Shape;2321;p15"/>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2" name="Google Shape;2322;p15"/>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3" name="Google Shape;2323;p15"/>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4" name="Google Shape;2324;p15"/>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25" name="Google Shape;2325;p15"/>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6" name="Google Shape;2326;p15"/>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27" name="Google Shape;2327;p15"/>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8" name="Google Shape;2328;p15"/>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29" name="Google Shape;2329;p15"/>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30" name="Google Shape;2330;p15"/>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1" name="Google Shape;2331;p15"/>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2" name="Google Shape;2332;p15"/>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3" name="Google Shape;2333;p15"/>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4" name="Google Shape;2334;p15"/>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335" name="Google Shape;2335;p15"/>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6" name="Google Shape;2336;p15"/>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7" name="Google Shape;2337;p15"/>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8" name="Google Shape;2338;p15"/>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339" name="Google Shape;2339;p15"/>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40" name="Google Shape;2340;p15"/>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341" name="Google Shape;2341;p15"/>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342" name="Google Shape;2342;p15"/>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343" name="Google Shape;2343;p15"/>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344" name="Google Shape;2344;p15"/>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45" name="Google Shape;2345;p15"/>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346" name="Google Shape;2346;p15"/>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47" name="Google Shape;2347;p15"/>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48" name="Google Shape;2348;p15"/>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49" name="Google Shape;2349;p15"/>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0" name="Google Shape;2350;p15"/>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1" name="Google Shape;2351;p15"/>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52" name="Google Shape;2352;p15"/>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3" name="Google Shape;2353;p15"/>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4" name="Google Shape;2354;p15"/>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5" name="Google Shape;2355;p15"/>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6" name="Google Shape;2356;p15"/>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57" name="Google Shape;2357;p15"/>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8" name="Google Shape;2358;p15"/>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59" name="Google Shape;2359;p15"/>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0" name="Google Shape;2360;p15"/>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1" name="Google Shape;2361;p15"/>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62" name="Google Shape;2362;p15"/>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3" name="Google Shape;2363;p15"/>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4" name="Google Shape;2364;p15"/>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5" name="Google Shape;2365;p15"/>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6" name="Google Shape;2366;p15"/>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67" name="Google Shape;2367;p15"/>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8" name="Google Shape;2368;p15"/>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69" name="Google Shape;2369;p15"/>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0" name="Google Shape;2370;p15"/>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1" name="Google Shape;2371;p15"/>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72" name="Google Shape;2372;p15"/>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3" name="Google Shape;2373;p15"/>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4" name="Google Shape;2374;p15"/>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5" name="Google Shape;2375;p15"/>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6" name="Google Shape;2376;p15"/>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77" name="Google Shape;2377;p15"/>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8" name="Google Shape;2378;p15"/>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79" name="Google Shape;2379;p15"/>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0" name="Google Shape;2380;p15"/>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1" name="Google Shape;2381;p15"/>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82" name="Google Shape;2382;p15"/>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3" name="Google Shape;2383;p15"/>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4" name="Google Shape;2384;p15"/>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5" name="Google Shape;2385;p15"/>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6" name="Google Shape;2386;p15"/>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87" name="Google Shape;2387;p15"/>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8" name="Google Shape;2388;p15"/>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89" name="Google Shape;2389;p15"/>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0" name="Google Shape;2390;p15"/>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1" name="Google Shape;2391;p15"/>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92" name="Google Shape;2392;p15"/>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3" name="Google Shape;2393;p15"/>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4" name="Google Shape;2394;p15"/>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5" name="Google Shape;2395;p15"/>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6" name="Google Shape;2396;p15"/>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397" name="Google Shape;2397;p15"/>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8" name="Google Shape;2398;p15"/>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399" name="Google Shape;2399;p15"/>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0" name="Google Shape;2400;p15"/>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1" name="Google Shape;2401;p15"/>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2" name="Google Shape;2402;p15"/>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3" name="Google Shape;2403;p15"/>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4" name="Google Shape;2404;p15"/>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5" name="Google Shape;2405;p15"/>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406" name="Google Shape;2406;p15"/>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7" name="Google Shape;2407;p15"/>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408" name="Google Shape;2408;p15"/>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09" name="Google Shape;2409;p15"/>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10" name="Google Shape;2410;p15"/>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411" name="Google Shape;2411;p15"/>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2" name="Google Shape;2412;p15"/>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3" name="Google Shape;2413;p15"/>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4" name="Google Shape;2414;p15"/>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5" name="Google Shape;2415;p15"/>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416" name="Google Shape;2416;p15"/>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7" name="Google Shape;2417;p15"/>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8" name="Google Shape;2418;p15"/>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19" name="Google Shape;2419;p15"/>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420" name="Google Shape;2420;p15"/>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421" name="Google Shape;2421;p15"/>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422" name="Google Shape;2422;p15"/>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23" name="Google Shape;2423;p15"/>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24" name="Google Shape;2424;p15"/>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25" name="Google Shape;2425;p15"/>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26" name="Google Shape;2426;p15"/>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27" name="Google Shape;2427;p15"/>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28" name="Google Shape;2428;p15"/>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29" name="Google Shape;2429;p15"/>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0" name="Google Shape;2430;p15"/>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1" name="Google Shape;2431;p15"/>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2" name="Google Shape;2432;p15"/>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3" name="Google Shape;2433;p15"/>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4" name="Google Shape;2434;p15"/>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35" name="Google Shape;2435;p15"/>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6" name="Google Shape;2436;p15"/>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7" name="Google Shape;2437;p15"/>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8" name="Google Shape;2438;p15"/>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39" name="Google Shape;2439;p15"/>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0" name="Google Shape;2440;p15"/>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1" name="Google Shape;2441;p15"/>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2" name="Google Shape;2442;p15"/>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3" name="Google Shape;2443;p15"/>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44" name="Google Shape;2444;p15"/>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5" name="Google Shape;2445;p15"/>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6" name="Google Shape;2446;p15"/>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7" name="Google Shape;2447;p15"/>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8" name="Google Shape;2448;p15"/>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49" name="Google Shape;2449;p15"/>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0" name="Google Shape;2450;p15"/>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1" name="Google Shape;2451;p15"/>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2" name="Google Shape;2452;p15"/>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53" name="Google Shape;2453;p15"/>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4" name="Google Shape;2454;p15"/>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5" name="Google Shape;2455;p15"/>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6" name="Google Shape;2456;p15"/>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7" name="Google Shape;2457;p15"/>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8" name="Google Shape;2458;p15"/>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59" name="Google Shape;2459;p15"/>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60" name="Google Shape;2460;p15"/>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grpSp>
      <p:sp>
        <p:nvSpPr>
          <p:cNvPr id="2461" name="Google Shape;2461;p15"/>
          <p:cNvSpPr/>
          <p:nvPr/>
        </p:nvSpPr>
        <p:spPr>
          <a:xfrm>
            <a:off x="501450" y="391025"/>
            <a:ext cx="8141100" cy="43614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5"/>
          <p:cNvSpPr/>
          <p:nvPr/>
        </p:nvSpPr>
        <p:spPr>
          <a:xfrm>
            <a:off x="538025" y="4216551"/>
            <a:ext cx="8067900" cy="49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3" name="Google Shape;2463;p15"/>
          <p:cNvCxnSpPr/>
          <p:nvPr/>
        </p:nvCxnSpPr>
        <p:spPr>
          <a:xfrm>
            <a:off x="1076875" y="4216549"/>
            <a:ext cx="0" cy="499500"/>
          </a:xfrm>
          <a:prstGeom prst="straightConnector1">
            <a:avLst/>
          </a:prstGeom>
          <a:noFill/>
          <a:ln cap="flat" cmpd="sng" w="19050">
            <a:solidFill>
              <a:schemeClr val="dk1"/>
            </a:solidFill>
            <a:prstDash val="solid"/>
            <a:round/>
            <a:headEnd len="med" w="med" type="none"/>
            <a:tailEnd len="med" w="med" type="none"/>
          </a:ln>
        </p:spPr>
      </p:cxnSp>
      <p:sp>
        <p:nvSpPr>
          <p:cNvPr id="2464" name="Google Shape;2464;p15"/>
          <p:cNvSpPr txBox="1"/>
          <p:nvPr>
            <p:ph hasCustomPrompt="1" type="title"/>
          </p:nvPr>
        </p:nvSpPr>
        <p:spPr>
          <a:xfrm>
            <a:off x="7003675" y="4212825"/>
            <a:ext cx="1602300" cy="5025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2465" name="Google Shape;2465;p15"/>
          <p:cNvCxnSpPr/>
          <p:nvPr/>
        </p:nvCxnSpPr>
        <p:spPr>
          <a:xfrm>
            <a:off x="7003675" y="4216549"/>
            <a:ext cx="0" cy="499500"/>
          </a:xfrm>
          <a:prstGeom prst="straightConnector1">
            <a:avLst/>
          </a:prstGeom>
          <a:noFill/>
          <a:ln cap="flat" cmpd="sng" w="19050">
            <a:solidFill>
              <a:schemeClr val="dk1"/>
            </a:solidFill>
            <a:prstDash val="solid"/>
            <a:round/>
            <a:headEnd len="med" w="med" type="none"/>
            <a:tailEnd len="med" w="med" type="none"/>
          </a:ln>
        </p:spPr>
      </p:cxnSp>
      <p:sp>
        <p:nvSpPr>
          <p:cNvPr id="2466" name="Google Shape;2466;p15"/>
          <p:cNvSpPr txBox="1"/>
          <p:nvPr>
            <p:ph idx="2" type="title"/>
          </p:nvPr>
        </p:nvSpPr>
        <p:spPr>
          <a:xfrm>
            <a:off x="537800" y="427625"/>
            <a:ext cx="8068200" cy="67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67" name="Google Shape;2467;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2468" name="Shape 2468"/>
        <p:cNvGrpSpPr/>
        <p:nvPr/>
      </p:nvGrpSpPr>
      <p:grpSpPr>
        <a:xfrm>
          <a:off x="0" y="0"/>
          <a:ext cx="0" cy="0"/>
          <a:chOff x="0" y="0"/>
          <a:chExt cx="0" cy="0"/>
        </a:xfrm>
      </p:grpSpPr>
      <p:grpSp>
        <p:nvGrpSpPr>
          <p:cNvPr id="2469" name="Google Shape;2469;p16"/>
          <p:cNvGrpSpPr/>
          <p:nvPr/>
        </p:nvGrpSpPr>
        <p:grpSpPr>
          <a:xfrm>
            <a:off x="0" y="-6016"/>
            <a:ext cx="9144500" cy="5155630"/>
            <a:chOff x="0" y="-6016"/>
            <a:chExt cx="9144500" cy="5155630"/>
          </a:xfrm>
        </p:grpSpPr>
        <p:cxnSp>
          <p:nvCxnSpPr>
            <p:cNvPr id="2470" name="Google Shape;2470;p16"/>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471" name="Google Shape;2471;p16"/>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72" name="Google Shape;2472;p16"/>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73" name="Google Shape;2473;p16"/>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74" name="Google Shape;2474;p16"/>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75" name="Google Shape;2475;p16"/>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76" name="Google Shape;2476;p16"/>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77" name="Google Shape;2477;p16"/>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78" name="Google Shape;2478;p16"/>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479" name="Google Shape;2479;p16"/>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480" name="Google Shape;2480;p16"/>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1" name="Google Shape;2481;p16"/>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2" name="Google Shape;2482;p16"/>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3" name="Google Shape;2483;p16"/>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4" name="Google Shape;2484;p16"/>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5" name="Google Shape;2485;p16"/>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6" name="Google Shape;2486;p16"/>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7" name="Google Shape;2487;p16"/>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88" name="Google Shape;2488;p16"/>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89" name="Google Shape;2489;p16"/>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0" name="Google Shape;2490;p16"/>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1" name="Google Shape;2491;p16"/>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2" name="Google Shape;2492;p16"/>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3" name="Google Shape;2493;p16"/>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4" name="Google Shape;2494;p16"/>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5" name="Google Shape;2495;p16"/>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6" name="Google Shape;2496;p16"/>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7" name="Google Shape;2497;p16"/>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498" name="Google Shape;2498;p16"/>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499" name="Google Shape;2499;p16"/>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0" name="Google Shape;2500;p16"/>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1" name="Google Shape;2501;p16"/>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2" name="Google Shape;2502;p16"/>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3" name="Google Shape;2503;p16"/>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4" name="Google Shape;2504;p16"/>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5" name="Google Shape;2505;p16"/>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6" name="Google Shape;2506;p16"/>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507" name="Google Shape;2507;p16"/>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8" name="Google Shape;2508;p16"/>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09" name="Google Shape;2509;p16"/>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0" name="Google Shape;2510;p16"/>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1" name="Google Shape;2511;p16"/>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2" name="Google Shape;2512;p16"/>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3" name="Google Shape;2513;p16"/>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4" name="Google Shape;2514;p16"/>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515" name="Google Shape;2515;p16"/>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516" name="Google Shape;2516;p16"/>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17" name="Google Shape;2517;p16"/>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18" name="Google Shape;2518;p16"/>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19" name="Google Shape;2519;p16"/>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20" name="Google Shape;2520;p16"/>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521" name="Google Shape;2521;p16"/>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522" name="Google Shape;2522;p16"/>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523" name="Google Shape;2523;p16"/>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524" name="Google Shape;2524;p16"/>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25" name="Google Shape;2525;p16"/>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26" name="Google Shape;2526;p16"/>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27" name="Google Shape;2527;p16"/>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28" name="Google Shape;2528;p16"/>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29" name="Google Shape;2529;p16"/>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30" name="Google Shape;2530;p16"/>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1" name="Google Shape;2531;p16"/>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2" name="Google Shape;2532;p16"/>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3" name="Google Shape;2533;p16"/>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4" name="Google Shape;2534;p16"/>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35" name="Google Shape;2535;p16"/>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6" name="Google Shape;2536;p16"/>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7" name="Google Shape;2537;p16"/>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8" name="Google Shape;2538;p16"/>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39" name="Google Shape;2539;p16"/>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40" name="Google Shape;2540;p16"/>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1" name="Google Shape;2541;p16"/>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2" name="Google Shape;2542;p16"/>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3" name="Google Shape;2543;p16"/>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4" name="Google Shape;2544;p16"/>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45" name="Google Shape;2545;p16"/>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6" name="Google Shape;2546;p16"/>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7" name="Google Shape;2547;p16"/>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8" name="Google Shape;2548;p16"/>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49" name="Google Shape;2549;p16"/>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50" name="Google Shape;2550;p16"/>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1" name="Google Shape;2551;p16"/>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2" name="Google Shape;2552;p16"/>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3" name="Google Shape;2553;p16"/>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4" name="Google Shape;2554;p16"/>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55" name="Google Shape;2555;p16"/>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6" name="Google Shape;2556;p16"/>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7" name="Google Shape;2557;p16"/>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8" name="Google Shape;2558;p16"/>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59" name="Google Shape;2559;p16"/>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60" name="Google Shape;2560;p16"/>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1" name="Google Shape;2561;p16"/>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2" name="Google Shape;2562;p16"/>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3" name="Google Shape;2563;p16"/>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4" name="Google Shape;2564;p16"/>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65" name="Google Shape;2565;p16"/>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6" name="Google Shape;2566;p16"/>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7" name="Google Shape;2567;p16"/>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8" name="Google Shape;2568;p16"/>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69" name="Google Shape;2569;p16"/>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70" name="Google Shape;2570;p16"/>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1" name="Google Shape;2571;p16"/>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2" name="Google Shape;2572;p16"/>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3" name="Google Shape;2573;p16"/>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4" name="Google Shape;2574;p16"/>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75" name="Google Shape;2575;p16"/>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6" name="Google Shape;2576;p16"/>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7" name="Google Shape;2577;p16"/>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8" name="Google Shape;2578;p16"/>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79" name="Google Shape;2579;p16"/>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0" name="Google Shape;2580;p16"/>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1" name="Google Shape;2581;p16"/>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2" name="Google Shape;2582;p16"/>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3" name="Google Shape;2583;p16"/>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84" name="Google Shape;2584;p16"/>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5" name="Google Shape;2585;p16"/>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86" name="Google Shape;2586;p16"/>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7" name="Google Shape;2587;p16"/>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8" name="Google Shape;2588;p16"/>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589" name="Google Shape;2589;p16"/>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0" name="Google Shape;2590;p16"/>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1" name="Google Shape;2591;p16"/>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2" name="Google Shape;2592;p16"/>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3" name="Google Shape;2593;p16"/>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594" name="Google Shape;2594;p16"/>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5" name="Google Shape;2595;p16"/>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6" name="Google Shape;2596;p16"/>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7" name="Google Shape;2597;p16"/>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598" name="Google Shape;2598;p16"/>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599" name="Google Shape;2599;p16"/>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600" name="Google Shape;2600;p16"/>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601" name="Google Shape;2601;p16"/>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602" name="Google Shape;2602;p16"/>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603" name="Google Shape;2603;p16"/>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04" name="Google Shape;2604;p16"/>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605" name="Google Shape;2605;p16"/>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06" name="Google Shape;2606;p16"/>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07" name="Google Shape;2607;p16"/>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08" name="Google Shape;2608;p16"/>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09" name="Google Shape;2609;p16"/>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0" name="Google Shape;2610;p16"/>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11" name="Google Shape;2611;p16"/>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2" name="Google Shape;2612;p16"/>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3" name="Google Shape;2613;p16"/>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4" name="Google Shape;2614;p16"/>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5" name="Google Shape;2615;p16"/>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16" name="Google Shape;2616;p16"/>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7" name="Google Shape;2617;p16"/>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8" name="Google Shape;2618;p16"/>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19" name="Google Shape;2619;p16"/>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0" name="Google Shape;2620;p16"/>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21" name="Google Shape;2621;p16"/>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2" name="Google Shape;2622;p16"/>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3" name="Google Shape;2623;p16"/>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4" name="Google Shape;2624;p16"/>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5" name="Google Shape;2625;p16"/>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26" name="Google Shape;2626;p16"/>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7" name="Google Shape;2627;p16"/>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8" name="Google Shape;2628;p16"/>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29" name="Google Shape;2629;p16"/>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0" name="Google Shape;2630;p16"/>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31" name="Google Shape;2631;p16"/>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2" name="Google Shape;2632;p16"/>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3" name="Google Shape;2633;p16"/>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4" name="Google Shape;2634;p16"/>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5" name="Google Shape;2635;p16"/>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36" name="Google Shape;2636;p16"/>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7" name="Google Shape;2637;p16"/>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8" name="Google Shape;2638;p16"/>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39" name="Google Shape;2639;p16"/>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0" name="Google Shape;2640;p16"/>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41" name="Google Shape;2641;p16"/>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2" name="Google Shape;2642;p16"/>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3" name="Google Shape;2643;p16"/>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4" name="Google Shape;2644;p16"/>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5" name="Google Shape;2645;p16"/>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46" name="Google Shape;2646;p16"/>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7" name="Google Shape;2647;p16"/>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8" name="Google Shape;2648;p16"/>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49" name="Google Shape;2649;p16"/>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0" name="Google Shape;2650;p16"/>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51" name="Google Shape;2651;p16"/>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2" name="Google Shape;2652;p16"/>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3" name="Google Shape;2653;p16"/>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4" name="Google Shape;2654;p16"/>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5" name="Google Shape;2655;p16"/>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56" name="Google Shape;2656;p16"/>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7" name="Google Shape;2657;p16"/>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8" name="Google Shape;2658;p16"/>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59" name="Google Shape;2659;p16"/>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0" name="Google Shape;2660;p16"/>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1" name="Google Shape;2661;p16"/>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2" name="Google Shape;2662;p16"/>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3" name="Google Shape;2663;p16"/>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4" name="Google Shape;2664;p16"/>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65" name="Google Shape;2665;p16"/>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6" name="Google Shape;2666;p16"/>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67" name="Google Shape;2667;p16"/>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8" name="Google Shape;2668;p16"/>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69" name="Google Shape;2669;p16"/>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670" name="Google Shape;2670;p16"/>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1" name="Google Shape;2671;p16"/>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2" name="Google Shape;2672;p16"/>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3" name="Google Shape;2673;p16"/>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4" name="Google Shape;2674;p16"/>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675" name="Google Shape;2675;p16"/>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6" name="Google Shape;2676;p16"/>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7" name="Google Shape;2677;p16"/>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8" name="Google Shape;2678;p16"/>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679" name="Google Shape;2679;p16"/>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80" name="Google Shape;2680;p16"/>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681" name="Google Shape;2681;p16"/>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682" name="Google Shape;2682;p16"/>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683" name="Google Shape;2683;p16"/>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684" name="Google Shape;2684;p16"/>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685" name="Google Shape;2685;p16"/>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86" name="Google Shape;2686;p16"/>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87" name="Google Shape;2687;p16"/>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88" name="Google Shape;2688;p16"/>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89" name="Google Shape;2689;p16"/>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0" name="Google Shape;2690;p16"/>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1" name="Google Shape;2691;p16"/>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2" name="Google Shape;2692;p16"/>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3" name="Google Shape;2693;p16"/>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694" name="Google Shape;2694;p16"/>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5" name="Google Shape;2695;p16"/>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6" name="Google Shape;2696;p16"/>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7" name="Google Shape;2697;p16"/>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8" name="Google Shape;2698;p16"/>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9" name="Google Shape;2699;p16"/>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0" name="Google Shape;2700;p16"/>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1" name="Google Shape;2701;p16"/>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2" name="Google Shape;2702;p16"/>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03" name="Google Shape;2703;p16"/>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4" name="Google Shape;2704;p16"/>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5" name="Google Shape;2705;p16"/>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6" name="Google Shape;2706;p16"/>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7" name="Google Shape;2707;p16"/>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8" name="Google Shape;2708;p16"/>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9" name="Google Shape;2709;p16"/>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0" name="Google Shape;2710;p16"/>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1" name="Google Shape;2711;p16"/>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12" name="Google Shape;2712;p16"/>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3" name="Google Shape;2713;p16"/>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4" name="Google Shape;2714;p16"/>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5" name="Google Shape;2715;p16"/>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6" name="Google Shape;2716;p16"/>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7" name="Google Shape;2717;p16"/>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8" name="Google Shape;2718;p16"/>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19" name="Google Shape;2719;p16"/>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grpSp>
      <p:sp>
        <p:nvSpPr>
          <p:cNvPr id="2720" name="Google Shape;2720;p16"/>
          <p:cNvSpPr/>
          <p:nvPr/>
        </p:nvSpPr>
        <p:spPr>
          <a:xfrm>
            <a:off x="501450" y="391025"/>
            <a:ext cx="8141100" cy="43614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6"/>
          <p:cNvSpPr/>
          <p:nvPr/>
        </p:nvSpPr>
        <p:spPr>
          <a:xfrm>
            <a:off x="538025" y="4216551"/>
            <a:ext cx="8067900" cy="4986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2" name="Google Shape;2722;p16"/>
          <p:cNvCxnSpPr/>
          <p:nvPr/>
        </p:nvCxnSpPr>
        <p:spPr>
          <a:xfrm>
            <a:off x="1076875" y="4217399"/>
            <a:ext cx="0" cy="498600"/>
          </a:xfrm>
          <a:prstGeom prst="straightConnector1">
            <a:avLst/>
          </a:prstGeom>
          <a:noFill/>
          <a:ln cap="flat" cmpd="sng" w="19050">
            <a:solidFill>
              <a:schemeClr val="dk1"/>
            </a:solidFill>
            <a:prstDash val="solid"/>
            <a:round/>
            <a:headEnd len="med" w="med" type="none"/>
            <a:tailEnd len="med" w="med" type="none"/>
          </a:ln>
        </p:spPr>
      </p:cxnSp>
      <p:sp>
        <p:nvSpPr>
          <p:cNvPr id="2723" name="Google Shape;2723;p16"/>
          <p:cNvSpPr txBox="1"/>
          <p:nvPr>
            <p:ph hasCustomPrompt="1" type="title"/>
          </p:nvPr>
        </p:nvSpPr>
        <p:spPr>
          <a:xfrm>
            <a:off x="7003675" y="4216550"/>
            <a:ext cx="1602300" cy="498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2724" name="Google Shape;2724;p16"/>
          <p:cNvCxnSpPr/>
          <p:nvPr/>
        </p:nvCxnSpPr>
        <p:spPr>
          <a:xfrm>
            <a:off x="7003675" y="4217399"/>
            <a:ext cx="0" cy="498600"/>
          </a:xfrm>
          <a:prstGeom prst="straightConnector1">
            <a:avLst/>
          </a:prstGeom>
          <a:noFill/>
          <a:ln cap="flat" cmpd="sng" w="19050">
            <a:solidFill>
              <a:schemeClr val="dk1"/>
            </a:solidFill>
            <a:prstDash val="solid"/>
            <a:round/>
            <a:headEnd len="med" w="med" type="none"/>
            <a:tailEnd len="med" w="med" type="none"/>
          </a:ln>
        </p:spPr>
      </p:cxnSp>
      <p:sp>
        <p:nvSpPr>
          <p:cNvPr id="2725" name="Google Shape;2725;p16"/>
          <p:cNvSpPr txBox="1"/>
          <p:nvPr>
            <p:ph idx="2" type="title"/>
          </p:nvPr>
        </p:nvSpPr>
        <p:spPr>
          <a:xfrm>
            <a:off x="537800" y="427625"/>
            <a:ext cx="8068200" cy="6741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6" name="Google Shape;2726;p16"/>
          <p:cNvSpPr/>
          <p:nvPr>
            <p:ph idx="3" type="pic"/>
          </p:nvPr>
        </p:nvSpPr>
        <p:spPr>
          <a:xfrm>
            <a:off x="549325" y="1157975"/>
            <a:ext cx="4430700" cy="3006600"/>
          </a:xfrm>
          <a:prstGeom prst="rect">
            <a:avLst/>
          </a:prstGeom>
          <a:noFill/>
          <a:ln cap="flat" cmpd="sng" w="19050">
            <a:solidFill>
              <a:schemeClr val="dk1"/>
            </a:solidFill>
            <a:prstDash val="solid"/>
            <a:miter lim="8000"/>
            <a:headEnd len="sm" w="sm" type="none"/>
            <a:tailEnd len="sm" w="sm" type="none"/>
          </a:ln>
        </p:spPr>
      </p:sp>
      <p:sp>
        <p:nvSpPr>
          <p:cNvPr id="2727" name="Google Shape;2727;p16"/>
          <p:cNvSpPr/>
          <p:nvPr>
            <p:ph idx="4" type="pic"/>
          </p:nvPr>
        </p:nvSpPr>
        <p:spPr>
          <a:xfrm>
            <a:off x="5051550" y="2699225"/>
            <a:ext cx="3547500" cy="1465800"/>
          </a:xfrm>
          <a:prstGeom prst="rect">
            <a:avLst/>
          </a:prstGeom>
          <a:noFill/>
          <a:ln cap="flat" cmpd="sng" w="19050">
            <a:solidFill>
              <a:schemeClr val="dk1"/>
            </a:solidFill>
            <a:prstDash val="solid"/>
            <a:miter lim="8000"/>
            <a:headEnd len="sm" w="sm" type="none"/>
            <a:tailEnd len="sm" w="sm" type="none"/>
          </a:ln>
        </p:spPr>
      </p:sp>
      <p:sp>
        <p:nvSpPr>
          <p:cNvPr id="2728" name="Google Shape;2728;p16"/>
          <p:cNvSpPr/>
          <p:nvPr>
            <p:ph idx="5" type="pic"/>
          </p:nvPr>
        </p:nvSpPr>
        <p:spPr>
          <a:xfrm>
            <a:off x="5051550" y="1157963"/>
            <a:ext cx="3547500" cy="1480800"/>
          </a:xfrm>
          <a:prstGeom prst="rect">
            <a:avLst/>
          </a:prstGeom>
          <a:noFill/>
          <a:ln cap="flat" cmpd="sng" w="19050">
            <a:solidFill>
              <a:schemeClr val="dk1"/>
            </a:solidFill>
            <a:prstDash val="solid"/>
            <a:miter lim="8000"/>
            <a:headEnd len="sm" w="sm" type="none"/>
            <a:tailEnd len="sm" w="sm" type="none"/>
          </a:ln>
        </p:spPr>
      </p:sp>
      <p:sp>
        <p:nvSpPr>
          <p:cNvPr id="2729" name="Google Shape;2729;p16"/>
          <p:cNvSpPr txBox="1"/>
          <p:nvPr>
            <p:ph idx="1" type="subTitle"/>
          </p:nvPr>
        </p:nvSpPr>
        <p:spPr>
          <a:xfrm>
            <a:off x="1074675" y="4297200"/>
            <a:ext cx="5928900" cy="376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30" name="Google Shape;2730;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2731" name="Shape 2731"/>
        <p:cNvGrpSpPr/>
        <p:nvPr/>
      </p:nvGrpSpPr>
      <p:grpSpPr>
        <a:xfrm>
          <a:off x="0" y="0"/>
          <a:ext cx="0" cy="0"/>
          <a:chOff x="0" y="0"/>
          <a:chExt cx="0" cy="0"/>
        </a:xfrm>
      </p:grpSpPr>
      <p:grpSp>
        <p:nvGrpSpPr>
          <p:cNvPr id="2732" name="Google Shape;2732;p17"/>
          <p:cNvGrpSpPr/>
          <p:nvPr/>
        </p:nvGrpSpPr>
        <p:grpSpPr>
          <a:xfrm>
            <a:off x="0" y="-6016"/>
            <a:ext cx="9144500" cy="5155630"/>
            <a:chOff x="0" y="-6016"/>
            <a:chExt cx="9144500" cy="5155630"/>
          </a:xfrm>
        </p:grpSpPr>
        <p:cxnSp>
          <p:nvCxnSpPr>
            <p:cNvPr id="2733" name="Google Shape;2733;p17"/>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34" name="Google Shape;2734;p17"/>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35" name="Google Shape;2735;p17"/>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36" name="Google Shape;2736;p17"/>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37" name="Google Shape;2737;p17"/>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38" name="Google Shape;2738;p17"/>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39" name="Google Shape;2739;p17"/>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40" name="Google Shape;2740;p17"/>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41" name="Google Shape;2741;p17"/>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742" name="Google Shape;2742;p17"/>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3" name="Google Shape;2743;p17"/>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4" name="Google Shape;2744;p17"/>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5" name="Google Shape;2745;p17"/>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6" name="Google Shape;2746;p17"/>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7" name="Google Shape;2747;p17"/>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8" name="Google Shape;2748;p17"/>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9" name="Google Shape;2749;p17"/>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0" name="Google Shape;2750;p17"/>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51" name="Google Shape;2751;p17"/>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2" name="Google Shape;2752;p17"/>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3" name="Google Shape;2753;p17"/>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4" name="Google Shape;2754;p17"/>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5" name="Google Shape;2755;p17"/>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6" name="Google Shape;2756;p17"/>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7" name="Google Shape;2757;p17"/>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8" name="Google Shape;2758;p17"/>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9" name="Google Shape;2759;p17"/>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60" name="Google Shape;2760;p17"/>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1" name="Google Shape;2761;p17"/>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2" name="Google Shape;2762;p17"/>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3" name="Google Shape;2763;p17"/>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4" name="Google Shape;2764;p17"/>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5" name="Google Shape;2765;p17"/>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6" name="Google Shape;2766;p17"/>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7" name="Google Shape;2767;p17"/>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8" name="Google Shape;2768;p17"/>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69" name="Google Shape;2769;p17"/>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0" name="Google Shape;2770;p17"/>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1" name="Google Shape;2771;p17"/>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2" name="Google Shape;2772;p17"/>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3" name="Google Shape;2773;p17"/>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4" name="Google Shape;2774;p17"/>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5" name="Google Shape;2775;p17"/>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6" name="Google Shape;2776;p17"/>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7" name="Google Shape;2777;p17"/>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778" name="Google Shape;2778;p17"/>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79" name="Google Shape;2779;p17"/>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80" name="Google Shape;2780;p17"/>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81" name="Google Shape;2781;p17"/>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782" name="Google Shape;2782;p17"/>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783" name="Google Shape;2783;p17"/>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784" name="Google Shape;2784;p17"/>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785" name="Google Shape;2785;p17"/>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786" name="Google Shape;2786;p17"/>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787" name="Google Shape;2787;p17"/>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88" name="Google Shape;2788;p17"/>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89" name="Google Shape;2789;p17"/>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0" name="Google Shape;2790;p17"/>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1" name="Google Shape;2791;p17"/>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792" name="Google Shape;2792;p17"/>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3" name="Google Shape;2793;p17"/>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4" name="Google Shape;2794;p17"/>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5" name="Google Shape;2795;p17"/>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6" name="Google Shape;2796;p17"/>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797" name="Google Shape;2797;p17"/>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8" name="Google Shape;2798;p17"/>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799" name="Google Shape;2799;p17"/>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0" name="Google Shape;2800;p17"/>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1" name="Google Shape;2801;p17"/>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02" name="Google Shape;2802;p17"/>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3" name="Google Shape;2803;p17"/>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4" name="Google Shape;2804;p17"/>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5" name="Google Shape;2805;p17"/>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6" name="Google Shape;2806;p17"/>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07" name="Google Shape;2807;p17"/>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8" name="Google Shape;2808;p17"/>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09" name="Google Shape;2809;p17"/>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0" name="Google Shape;2810;p17"/>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1" name="Google Shape;2811;p17"/>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12" name="Google Shape;2812;p17"/>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3" name="Google Shape;2813;p17"/>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4" name="Google Shape;2814;p17"/>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5" name="Google Shape;2815;p17"/>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6" name="Google Shape;2816;p17"/>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17" name="Google Shape;2817;p17"/>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8" name="Google Shape;2818;p17"/>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19" name="Google Shape;2819;p17"/>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0" name="Google Shape;2820;p17"/>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1" name="Google Shape;2821;p17"/>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22" name="Google Shape;2822;p17"/>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3" name="Google Shape;2823;p17"/>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4" name="Google Shape;2824;p17"/>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5" name="Google Shape;2825;p17"/>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6" name="Google Shape;2826;p17"/>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27" name="Google Shape;2827;p17"/>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8" name="Google Shape;2828;p17"/>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29" name="Google Shape;2829;p17"/>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0" name="Google Shape;2830;p17"/>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1" name="Google Shape;2831;p17"/>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32" name="Google Shape;2832;p17"/>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3" name="Google Shape;2833;p17"/>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4" name="Google Shape;2834;p17"/>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5" name="Google Shape;2835;p17"/>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6" name="Google Shape;2836;p17"/>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37" name="Google Shape;2837;p17"/>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8" name="Google Shape;2838;p17"/>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39" name="Google Shape;2839;p17"/>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0" name="Google Shape;2840;p17"/>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1" name="Google Shape;2841;p17"/>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2" name="Google Shape;2842;p17"/>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3" name="Google Shape;2843;p17"/>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4" name="Google Shape;2844;p17"/>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5" name="Google Shape;2845;p17"/>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46" name="Google Shape;2846;p17"/>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7" name="Google Shape;2847;p17"/>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48" name="Google Shape;2848;p17"/>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49" name="Google Shape;2849;p17"/>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50" name="Google Shape;2850;p17"/>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51" name="Google Shape;2851;p17"/>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2" name="Google Shape;2852;p17"/>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3" name="Google Shape;2853;p17"/>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4" name="Google Shape;2854;p17"/>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5" name="Google Shape;2855;p17"/>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856" name="Google Shape;2856;p17"/>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7" name="Google Shape;2857;p17"/>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8" name="Google Shape;2858;p17"/>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59" name="Google Shape;2859;p17"/>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860" name="Google Shape;2860;p17"/>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61" name="Google Shape;2861;p17"/>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862" name="Google Shape;2862;p17"/>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863" name="Google Shape;2863;p17"/>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864" name="Google Shape;2864;p17"/>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2865" name="Google Shape;2865;p17"/>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66" name="Google Shape;2866;p17"/>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2867" name="Google Shape;2867;p17"/>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68" name="Google Shape;2868;p17"/>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69" name="Google Shape;2869;p17"/>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0" name="Google Shape;2870;p17"/>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1" name="Google Shape;2871;p17"/>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2" name="Google Shape;2872;p17"/>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73" name="Google Shape;2873;p17"/>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4" name="Google Shape;2874;p17"/>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5" name="Google Shape;2875;p17"/>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6" name="Google Shape;2876;p17"/>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7" name="Google Shape;2877;p17"/>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78" name="Google Shape;2878;p17"/>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79" name="Google Shape;2879;p17"/>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0" name="Google Shape;2880;p17"/>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1" name="Google Shape;2881;p17"/>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2" name="Google Shape;2882;p17"/>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83" name="Google Shape;2883;p17"/>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4" name="Google Shape;2884;p17"/>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5" name="Google Shape;2885;p17"/>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6" name="Google Shape;2886;p17"/>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7" name="Google Shape;2887;p17"/>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88" name="Google Shape;2888;p17"/>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89" name="Google Shape;2889;p17"/>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0" name="Google Shape;2890;p17"/>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1" name="Google Shape;2891;p17"/>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2" name="Google Shape;2892;p17"/>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93" name="Google Shape;2893;p17"/>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4" name="Google Shape;2894;p17"/>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5" name="Google Shape;2895;p17"/>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6" name="Google Shape;2896;p17"/>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7" name="Google Shape;2897;p17"/>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898" name="Google Shape;2898;p17"/>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899" name="Google Shape;2899;p17"/>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0" name="Google Shape;2900;p17"/>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1" name="Google Shape;2901;p17"/>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2" name="Google Shape;2902;p17"/>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03" name="Google Shape;2903;p17"/>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4" name="Google Shape;2904;p17"/>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5" name="Google Shape;2905;p17"/>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6" name="Google Shape;2906;p17"/>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7" name="Google Shape;2907;p17"/>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08" name="Google Shape;2908;p17"/>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09" name="Google Shape;2909;p17"/>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0" name="Google Shape;2910;p17"/>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1" name="Google Shape;2911;p17"/>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2" name="Google Shape;2912;p17"/>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13" name="Google Shape;2913;p17"/>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4" name="Google Shape;2914;p17"/>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5" name="Google Shape;2915;p17"/>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6" name="Google Shape;2916;p17"/>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7" name="Google Shape;2917;p17"/>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18" name="Google Shape;2918;p17"/>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19" name="Google Shape;2919;p17"/>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0" name="Google Shape;2920;p17"/>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1" name="Google Shape;2921;p17"/>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2" name="Google Shape;2922;p17"/>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3" name="Google Shape;2923;p17"/>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4" name="Google Shape;2924;p17"/>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5" name="Google Shape;2925;p17"/>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6" name="Google Shape;2926;p17"/>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27" name="Google Shape;2927;p17"/>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28" name="Google Shape;2928;p17"/>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29" name="Google Shape;2929;p17"/>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30" name="Google Shape;2930;p17"/>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31" name="Google Shape;2931;p17"/>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2932" name="Google Shape;2932;p17"/>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3" name="Google Shape;2933;p17"/>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4" name="Google Shape;2934;p17"/>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5" name="Google Shape;2935;p17"/>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6" name="Google Shape;2936;p17"/>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2937" name="Google Shape;2937;p17"/>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8" name="Google Shape;2938;p17"/>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39" name="Google Shape;2939;p17"/>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40" name="Google Shape;2940;p17"/>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2941" name="Google Shape;2941;p17"/>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42" name="Google Shape;2942;p17"/>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2943" name="Google Shape;2943;p17"/>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44" name="Google Shape;2944;p17"/>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45" name="Google Shape;2945;p17"/>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46" name="Google Shape;2946;p17"/>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47" name="Google Shape;2947;p17"/>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48" name="Google Shape;2948;p17"/>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49" name="Google Shape;2949;p17"/>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0" name="Google Shape;2950;p17"/>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1" name="Google Shape;2951;p17"/>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2" name="Google Shape;2952;p17"/>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3" name="Google Shape;2953;p17"/>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4" name="Google Shape;2954;p17"/>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5" name="Google Shape;2955;p17"/>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56" name="Google Shape;2956;p17"/>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7" name="Google Shape;2957;p17"/>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8" name="Google Shape;2958;p17"/>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9" name="Google Shape;2959;p17"/>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0" name="Google Shape;2960;p17"/>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1" name="Google Shape;2961;p17"/>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2" name="Google Shape;2962;p17"/>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3" name="Google Shape;2963;p17"/>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4" name="Google Shape;2964;p17"/>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65" name="Google Shape;2965;p17"/>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6" name="Google Shape;2966;p17"/>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7" name="Google Shape;2967;p17"/>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8" name="Google Shape;2968;p17"/>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9" name="Google Shape;2969;p17"/>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0" name="Google Shape;2970;p17"/>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1" name="Google Shape;2971;p17"/>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2" name="Google Shape;2972;p17"/>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3" name="Google Shape;2973;p17"/>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974" name="Google Shape;2974;p17"/>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5" name="Google Shape;2975;p17"/>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6" name="Google Shape;2976;p17"/>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7" name="Google Shape;2977;p17"/>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8" name="Google Shape;2978;p17"/>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9" name="Google Shape;2979;p17"/>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80" name="Google Shape;2980;p17"/>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81" name="Google Shape;2981;p17"/>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sp>
          <p:nvSpPr>
            <p:cNvPr id="2982" name="Google Shape;2982;p17"/>
            <p:cNvSpPr/>
            <p:nvPr/>
          </p:nvSpPr>
          <p:spPr>
            <a:xfrm>
              <a:off x="501200" y="391025"/>
              <a:ext cx="8141100" cy="43614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7"/>
            <p:cNvSpPr/>
            <p:nvPr/>
          </p:nvSpPr>
          <p:spPr>
            <a:xfrm>
              <a:off x="538400" y="427750"/>
              <a:ext cx="8067300" cy="37518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4" name="Google Shape;2984;p17"/>
          <p:cNvSpPr txBox="1"/>
          <p:nvPr>
            <p:ph idx="1" type="subTitle"/>
          </p:nvPr>
        </p:nvSpPr>
        <p:spPr>
          <a:xfrm>
            <a:off x="2712575" y="1360550"/>
            <a:ext cx="56139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85" name="Google Shape;2985;p17"/>
          <p:cNvSpPr txBox="1"/>
          <p:nvPr>
            <p:ph idx="2" type="subTitle"/>
          </p:nvPr>
        </p:nvSpPr>
        <p:spPr>
          <a:xfrm>
            <a:off x="2712450" y="2262825"/>
            <a:ext cx="56139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86" name="Google Shape;2986;p17"/>
          <p:cNvSpPr txBox="1"/>
          <p:nvPr>
            <p:ph idx="3" type="subTitle"/>
          </p:nvPr>
        </p:nvSpPr>
        <p:spPr>
          <a:xfrm>
            <a:off x="2712575" y="3165100"/>
            <a:ext cx="56139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87" name="Google Shape;2987;p17"/>
          <p:cNvSpPr txBox="1"/>
          <p:nvPr>
            <p:ph idx="4" type="subTitle"/>
          </p:nvPr>
        </p:nvSpPr>
        <p:spPr>
          <a:xfrm>
            <a:off x="817775" y="1360550"/>
            <a:ext cx="18948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exend Tera"/>
              <a:buNone/>
              <a:defRPr sz="1800">
                <a:solidFill>
                  <a:schemeClr val="dk1"/>
                </a:solidFill>
                <a:latin typeface="Lexend Tera Black"/>
                <a:ea typeface="Lexend Tera Black"/>
                <a:cs typeface="Lexend Tera Black"/>
                <a:sym typeface="Lexend Tera Black"/>
              </a:defRPr>
            </a:lvl1pPr>
            <a:lvl2pPr lvl="1"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2pPr>
            <a:lvl3pPr lvl="2"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3pPr>
            <a:lvl4pPr lvl="3"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4pPr>
            <a:lvl5pPr lvl="4"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5pPr>
            <a:lvl6pPr lvl="5"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6pPr>
            <a:lvl7pPr lvl="6"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7pPr>
            <a:lvl8pPr lvl="7"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8pPr>
            <a:lvl9pPr lvl="8"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9pPr>
          </a:lstStyle>
          <a:p/>
        </p:txBody>
      </p:sp>
      <p:sp>
        <p:nvSpPr>
          <p:cNvPr id="2988" name="Google Shape;2988;p17"/>
          <p:cNvSpPr txBox="1"/>
          <p:nvPr>
            <p:ph idx="5" type="subTitle"/>
          </p:nvPr>
        </p:nvSpPr>
        <p:spPr>
          <a:xfrm>
            <a:off x="817775" y="2262825"/>
            <a:ext cx="18948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exend Tera"/>
              <a:buNone/>
              <a:defRPr sz="1800">
                <a:solidFill>
                  <a:schemeClr val="dk1"/>
                </a:solidFill>
                <a:latin typeface="Lexend Tera Black"/>
                <a:ea typeface="Lexend Tera Black"/>
                <a:cs typeface="Lexend Tera Black"/>
                <a:sym typeface="Lexend Tera Black"/>
              </a:defRPr>
            </a:lvl1pPr>
            <a:lvl2pPr lvl="1"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2pPr>
            <a:lvl3pPr lvl="2"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3pPr>
            <a:lvl4pPr lvl="3"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4pPr>
            <a:lvl5pPr lvl="4"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5pPr>
            <a:lvl6pPr lvl="5"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6pPr>
            <a:lvl7pPr lvl="6"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7pPr>
            <a:lvl8pPr lvl="7"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8pPr>
            <a:lvl9pPr lvl="8"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9pPr>
          </a:lstStyle>
          <a:p/>
        </p:txBody>
      </p:sp>
      <p:sp>
        <p:nvSpPr>
          <p:cNvPr id="2989" name="Google Shape;2989;p17"/>
          <p:cNvSpPr txBox="1"/>
          <p:nvPr>
            <p:ph idx="6" type="subTitle"/>
          </p:nvPr>
        </p:nvSpPr>
        <p:spPr>
          <a:xfrm>
            <a:off x="817775" y="3165100"/>
            <a:ext cx="1894800" cy="75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Lexend Tera"/>
              <a:buNone/>
              <a:defRPr sz="1800">
                <a:solidFill>
                  <a:schemeClr val="dk1"/>
                </a:solidFill>
                <a:latin typeface="Lexend Tera Black"/>
                <a:ea typeface="Lexend Tera Black"/>
                <a:cs typeface="Lexend Tera Black"/>
                <a:sym typeface="Lexend Tera Black"/>
              </a:defRPr>
            </a:lvl1pPr>
            <a:lvl2pPr lvl="1"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2pPr>
            <a:lvl3pPr lvl="2"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3pPr>
            <a:lvl4pPr lvl="3"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4pPr>
            <a:lvl5pPr lvl="4"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5pPr>
            <a:lvl6pPr lvl="5"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6pPr>
            <a:lvl7pPr lvl="6"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7pPr>
            <a:lvl8pPr lvl="7"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8pPr>
            <a:lvl9pPr lvl="8"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9pPr>
          </a:lstStyle>
          <a:p/>
        </p:txBody>
      </p:sp>
      <p:grpSp>
        <p:nvGrpSpPr>
          <p:cNvPr id="2990" name="Google Shape;2990;p17"/>
          <p:cNvGrpSpPr/>
          <p:nvPr/>
        </p:nvGrpSpPr>
        <p:grpSpPr>
          <a:xfrm>
            <a:off x="537800" y="4216470"/>
            <a:ext cx="8067900" cy="499466"/>
            <a:chOff x="537800" y="4216550"/>
            <a:chExt cx="8067900" cy="499316"/>
          </a:xfrm>
        </p:grpSpPr>
        <p:sp>
          <p:nvSpPr>
            <p:cNvPr id="2991" name="Google Shape;2991;p17"/>
            <p:cNvSpPr/>
            <p:nvPr/>
          </p:nvSpPr>
          <p:spPr>
            <a:xfrm>
              <a:off x="537800" y="4216550"/>
              <a:ext cx="80679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92" name="Google Shape;2992;p17"/>
            <p:cNvCxnSpPr/>
            <p:nvPr/>
          </p:nvCxnSpPr>
          <p:spPr>
            <a:xfrm>
              <a:off x="1076650" y="4218166"/>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2993" name="Google Shape;2993;p17"/>
            <p:cNvCxnSpPr/>
            <p:nvPr/>
          </p:nvCxnSpPr>
          <p:spPr>
            <a:xfrm>
              <a:off x="7003450" y="4218166"/>
              <a:ext cx="0" cy="497700"/>
            </a:xfrm>
            <a:prstGeom prst="straightConnector1">
              <a:avLst/>
            </a:prstGeom>
            <a:noFill/>
            <a:ln cap="flat" cmpd="sng" w="19050">
              <a:solidFill>
                <a:schemeClr val="dk1"/>
              </a:solidFill>
              <a:prstDash val="solid"/>
              <a:round/>
              <a:headEnd len="med" w="med" type="none"/>
              <a:tailEnd len="med" w="med" type="none"/>
            </a:ln>
          </p:spPr>
        </p:cxnSp>
      </p:grpSp>
      <p:sp>
        <p:nvSpPr>
          <p:cNvPr id="2994" name="Google Shape;2994;p17"/>
          <p:cNvSpPr txBox="1"/>
          <p:nvPr>
            <p:ph hasCustomPrompt="1" type="title"/>
          </p:nvPr>
        </p:nvSpPr>
        <p:spPr>
          <a:xfrm>
            <a:off x="7003450" y="4216550"/>
            <a:ext cx="1602300" cy="498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sp>
        <p:nvSpPr>
          <p:cNvPr id="2995" name="Google Shape;2995;p17"/>
          <p:cNvSpPr txBox="1"/>
          <p:nvPr>
            <p:ph idx="7" type="title"/>
          </p:nvPr>
        </p:nvSpPr>
        <p:spPr>
          <a:xfrm>
            <a:off x="541075" y="427625"/>
            <a:ext cx="8063700" cy="674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rtl="0">
              <a:lnSpc>
                <a:spcPct val="100000"/>
              </a:lnSpc>
              <a:spcBef>
                <a:spcPts val="0"/>
              </a:spcBef>
              <a:spcAft>
                <a:spcPts val="0"/>
              </a:spcAft>
              <a:buClr>
                <a:schemeClr val="dk1"/>
              </a:buClr>
              <a:buSzPts val="2800"/>
              <a:buNone/>
              <a:defRPr b="1" sz="2800">
                <a:solidFill>
                  <a:schemeClr val="dk1"/>
                </a:solidFill>
              </a:defRPr>
            </a:lvl2pPr>
            <a:lvl3pPr lvl="2" rtl="0">
              <a:lnSpc>
                <a:spcPct val="100000"/>
              </a:lnSpc>
              <a:spcBef>
                <a:spcPts val="0"/>
              </a:spcBef>
              <a:spcAft>
                <a:spcPts val="0"/>
              </a:spcAft>
              <a:buClr>
                <a:schemeClr val="dk1"/>
              </a:buClr>
              <a:buSzPts val="2800"/>
              <a:buNone/>
              <a:defRPr b="1" sz="2800">
                <a:solidFill>
                  <a:schemeClr val="dk1"/>
                </a:solidFill>
              </a:defRPr>
            </a:lvl3pPr>
            <a:lvl4pPr lvl="3" rtl="0">
              <a:lnSpc>
                <a:spcPct val="100000"/>
              </a:lnSpc>
              <a:spcBef>
                <a:spcPts val="0"/>
              </a:spcBef>
              <a:spcAft>
                <a:spcPts val="0"/>
              </a:spcAft>
              <a:buClr>
                <a:schemeClr val="dk1"/>
              </a:buClr>
              <a:buSzPts val="2800"/>
              <a:buNone/>
              <a:defRPr b="1" sz="2800">
                <a:solidFill>
                  <a:schemeClr val="dk1"/>
                </a:solidFill>
              </a:defRPr>
            </a:lvl4pPr>
            <a:lvl5pPr lvl="4" rtl="0">
              <a:lnSpc>
                <a:spcPct val="100000"/>
              </a:lnSpc>
              <a:spcBef>
                <a:spcPts val="0"/>
              </a:spcBef>
              <a:spcAft>
                <a:spcPts val="0"/>
              </a:spcAft>
              <a:buClr>
                <a:schemeClr val="dk1"/>
              </a:buClr>
              <a:buSzPts val="2800"/>
              <a:buNone/>
              <a:defRPr b="1" sz="2800">
                <a:solidFill>
                  <a:schemeClr val="dk1"/>
                </a:solidFill>
              </a:defRPr>
            </a:lvl5pPr>
            <a:lvl6pPr lvl="5" rtl="0">
              <a:lnSpc>
                <a:spcPct val="100000"/>
              </a:lnSpc>
              <a:spcBef>
                <a:spcPts val="0"/>
              </a:spcBef>
              <a:spcAft>
                <a:spcPts val="0"/>
              </a:spcAft>
              <a:buClr>
                <a:schemeClr val="dk1"/>
              </a:buClr>
              <a:buSzPts val="2800"/>
              <a:buNone/>
              <a:defRPr b="1" sz="2800">
                <a:solidFill>
                  <a:schemeClr val="dk1"/>
                </a:solidFill>
              </a:defRPr>
            </a:lvl6pPr>
            <a:lvl7pPr lvl="6" rtl="0">
              <a:lnSpc>
                <a:spcPct val="100000"/>
              </a:lnSpc>
              <a:spcBef>
                <a:spcPts val="0"/>
              </a:spcBef>
              <a:spcAft>
                <a:spcPts val="0"/>
              </a:spcAft>
              <a:buClr>
                <a:schemeClr val="dk1"/>
              </a:buClr>
              <a:buSzPts val="2800"/>
              <a:buNone/>
              <a:defRPr b="1" sz="2800">
                <a:solidFill>
                  <a:schemeClr val="dk1"/>
                </a:solidFill>
              </a:defRPr>
            </a:lvl7pPr>
            <a:lvl8pPr lvl="7" rtl="0">
              <a:lnSpc>
                <a:spcPct val="100000"/>
              </a:lnSpc>
              <a:spcBef>
                <a:spcPts val="0"/>
              </a:spcBef>
              <a:spcAft>
                <a:spcPts val="0"/>
              </a:spcAft>
              <a:buClr>
                <a:schemeClr val="dk1"/>
              </a:buClr>
              <a:buSzPts val="2800"/>
              <a:buNone/>
              <a:defRPr b="1" sz="2800">
                <a:solidFill>
                  <a:schemeClr val="dk1"/>
                </a:solidFill>
              </a:defRPr>
            </a:lvl8pPr>
            <a:lvl9pPr lvl="8" rtl="0">
              <a:lnSpc>
                <a:spcPct val="100000"/>
              </a:lnSpc>
              <a:spcBef>
                <a:spcPts val="0"/>
              </a:spcBef>
              <a:spcAft>
                <a:spcPts val="0"/>
              </a:spcAft>
              <a:buClr>
                <a:schemeClr val="dk1"/>
              </a:buClr>
              <a:buSzPts val="2800"/>
              <a:buNone/>
              <a:defRPr b="1" sz="2800">
                <a:solidFill>
                  <a:schemeClr val="dk1"/>
                </a:solidFill>
              </a:defRPr>
            </a:lvl9pPr>
          </a:lstStyle>
          <a:p/>
        </p:txBody>
      </p:sp>
      <p:sp>
        <p:nvSpPr>
          <p:cNvPr id="2996" name="Google Shape;299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997" name="Shape 2997"/>
        <p:cNvGrpSpPr/>
        <p:nvPr/>
      </p:nvGrpSpPr>
      <p:grpSpPr>
        <a:xfrm>
          <a:off x="0" y="0"/>
          <a:ext cx="0" cy="0"/>
          <a:chOff x="0" y="0"/>
          <a:chExt cx="0" cy="0"/>
        </a:xfrm>
      </p:grpSpPr>
      <p:grpSp>
        <p:nvGrpSpPr>
          <p:cNvPr id="2998" name="Google Shape;2998;p18"/>
          <p:cNvGrpSpPr/>
          <p:nvPr/>
        </p:nvGrpSpPr>
        <p:grpSpPr>
          <a:xfrm>
            <a:off x="0" y="-6016"/>
            <a:ext cx="9144500" cy="5155630"/>
            <a:chOff x="0" y="-6016"/>
            <a:chExt cx="9144500" cy="5155630"/>
          </a:xfrm>
        </p:grpSpPr>
        <p:cxnSp>
          <p:nvCxnSpPr>
            <p:cNvPr id="2999" name="Google Shape;2999;p18"/>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00" name="Google Shape;3000;p18"/>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01" name="Google Shape;3001;p18"/>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02" name="Google Shape;3002;p18"/>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03" name="Google Shape;3003;p18"/>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4" name="Google Shape;3004;p18"/>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5" name="Google Shape;3005;p18"/>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6" name="Google Shape;3006;p18"/>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7" name="Google Shape;3007;p18"/>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008" name="Google Shape;3008;p18"/>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09" name="Google Shape;3009;p18"/>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0" name="Google Shape;3010;p18"/>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1" name="Google Shape;3011;p18"/>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2" name="Google Shape;3012;p18"/>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3" name="Google Shape;3013;p18"/>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4" name="Google Shape;3014;p18"/>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5" name="Google Shape;3015;p18"/>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6" name="Google Shape;3016;p18"/>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17" name="Google Shape;3017;p18"/>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8" name="Google Shape;3018;p18"/>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19" name="Google Shape;3019;p18"/>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0" name="Google Shape;3020;p18"/>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1" name="Google Shape;3021;p18"/>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2" name="Google Shape;3022;p18"/>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3" name="Google Shape;3023;p18"/>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4" name="Google Shape;3024;p18"/>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5" name="Google Shape;3025;p18"/>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26" name="Google Shape;3026;p18"/>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7" name="Google Shape;3027;p18"/>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8" name="Google Shape;3028;p18"/>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29" name="Google Shape;3029;p18"/>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0" name="Google Shape;3030;p18"/>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1" name="Google Shape;3031;p18"/>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2" name="Google Shape;3032;p18"/>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3" name="Google Shape;3033;p18"/>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4" name="Google Shape;3034;p18"/>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035" name="Google Shape;3035;p18"/>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6" name="Google Shape;3036;p18"/>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7" name="Google Shape;3037;p18"/>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8" name="Google Shape;3038;p18"/>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39" name="Google Shape;3039;p18"/>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40" name="Google Shape;3040;p18"/>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41" name="Google Shape;3041;p18"/>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42" name="Google Shape;3042;p18"/>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043" name="Google Shape;3043;p18"/>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044" name="Google Shape;3044;p18"/>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45" name="Google Shape;3045;p18"/>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46" name="Google Shape;3046;p18"/>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47" name="Google Shape;3047;p18"/>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48" name="Google Shape;3048;p18"/>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49" name="Google Shape;3049;p18"/>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50" name="Google Shape;3050;p18"/>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51" name="Google Shape;3051;p18"/>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52" name="Google Shape;3052;p18"/>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53" name="Google Shape;3053;p18"/>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54" name="Google Shape;3054;p18"/>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55" name="Google Shape;3055;p18"/>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56" name="Google Shape;3056;p18"/>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57" name="Google Shape;3057;p18"/>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58" name="Google Shape;3058;p18"/>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59" name="Google Shape;3059;p18"/>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0" name="Google Shape;3060;p18"/>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1" name="Google Shape;3061;p18"/>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2" name="Google Shape;3062;p18"/>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63" name="Google Shape;3063;p18"/>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4" name="Google Shape;3064;p18"/>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5" name="Google Shape;3065;p18"/>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6" name="Google Shape;3066;p18"/>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7" name="Google Shape;3067;p18"/>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68" name="Google Shape;3068;p18"/>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69" name="Google Shape;3069;p18"/>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0" name="Google Shape;3070;p18"/>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1" name="Google Shape;3071;p18"/>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2" name="Google Shape;3072;p18"/>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73" name="Google Shape;3073;p18"/>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4" name="Google Shape;3074;p18"/>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5" name="Google Shape;3075;p18"/>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6" name="Google Shape;3076;p18"/>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7" name="Google Shape;3077;p18"/>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78" name="Google Shape;3078;p18"/>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18"/>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0" name="Google Shape;3080;p18"/>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1" name="Google Shape;3081;p18"/>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2" name="Google Shape;3082;p18"/>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83" name="Google Shape;3083;p18"/>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4" name="Google Shape;3084;p18"/>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5" name="Google Shape;3085;p18"/>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6" name="Google Shape;3086;p18"/>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7" name="Google Shape;3087;p18"/>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88" name="Google Shape;3088;p18"/>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9" name="Google Shape;3089;p18"/>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0" name="Google Shape;3090;p18"/>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1" name="Google Shape;3091;p18"/>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2" name="Google Shape;3092;p18"/>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93" name="Google Shape;3093;p18"/>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4" name="Google Shape;3094;p18"/>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5" name="Google Shape;3095;p18"/>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6" name="Google Shape;3096;p18"/>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7" name="Google Shape;3097;p18"/>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98" name="Google Shape;3098;p18"/>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9" name="Google Shape;3099;p18"/>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0" name="Google Shape;3100;p18"/>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1" name="Google Shape;3101;p18"/>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2" name="Google Shape;3102;p18"/>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03" name="Google Shape;3103;p18"/>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4" name="Google Shape;3104;p18"/>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5" name="Google Shape;3105;p18"/>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6" name="Google Shape;3106;p18"/>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7" name="Google Shape;3107;p18"/>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8" name="Google Shape;3108;p18"/>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9" name="Google Shape;3109;p18"/>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0" name="Google Shape;3110;p18"/>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1" name="Google Shape;3111;p18"/>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12" name="Google Shape;3112;p18"/>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3" name="Google Shape;3113;p18"/>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14" name="Google Shape;3114;p18"/>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5" name="Google Shape;3115;p18"/>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6" name="Google Shape;3116;p18"/>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7" name="Google Shape;3117;p18"/>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18" name="Google Shape;3118;p18"/>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19" name="Google Shape;3119;p18"/>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0" name="Google Shape;3120;p18"/>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1" name="Google Shape;3121;p18"/>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122" name="Google Shape;3122;p18"/>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3" name="Google Shape;3123;p18"/>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4" name="Google Shape;3124;p18"/>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5" name="Google Shape;3125;p18"/>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26" name="Google Shape;3126;p18"/>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27" name="Google Shape;3127;p18"/>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128" name="Google Shape;3128;p18"/>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129" name="Google Shape;3129;p18"/>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130" name="Google Shape;3130;p18"/>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131" name="Google Shape;3131;p18"/>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32" name="Google Shape;3132;p18"/>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3133" name="Google Shape;3133;p18"/>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34" name="Google Shape;3134;p18"/>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35" name="Google Shape;3135;p18"/>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36" name="Google Shape;3136;p18"/>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37" name="Google Shape;3137;p18"/>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38" name="Google Shape;3138;p18"/>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39" name="Google Shape;3139;p18"/>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0" name="Google Shape;3140;p18"/>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1" name="Google Shape;3141;p18"/>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2" name="Google Shape;3142;p18"/>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3" name="Google Shape;3143;p18"/>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44" name="Google Shape;3144;p18"/>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5" name="Google Shape;3145;p18"/>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6" name="Google Shape;3146;p18"/>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7" name="Google Shape;3147;p18"/>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8" name="Google Shape;3148;p18"/>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49" name="Google Shape;3149;p18"/>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0" name="Google Shape;3150;p18"/>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1" name="Google Shape;3151;p18"/>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2" name="Google Shape;3152;p18"/>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3" name="Google Shape;3153;p18"/>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54" name="Google Shape;3154;p18"/>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5" name="Google Shape;3155;p18"/>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6" name="Google Shape;3156;p18"/>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7" name="Google Shape;3157;p18"/>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8" name="Google Shape;3158;p18"/>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59" name="Google Shape;3159;p18"/>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0" name="Google Shape;3160;p18"/>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1" name="Google Shape;3161;p18"/>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2" name="Google Shape;3162;p18"/>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3" name="Google Shape;3163;p18"/>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64" name="Google Shape;3164;p18"/>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5" name="Google Shape;3165;p18"/>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6" name="Google Shape;3166;p18"/>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7" name="Google Shape;3167;p18"/>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8" name="Google Shape;3168;p18"/>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69" name="Google Shape;3169;p18"/>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0" name="Google Shape;3170;p18"/>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1" name="Google Shape;3171;p18"/>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2" name="Google Shape;3172;p18"/>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3" name="Google Shape;3173;p18"/>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74" name="Google Shape;3174;p18"/>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5" name="Google Shape;3175;p18"/>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6" name="Google Shape;3176;p18"/>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7" name="Google Shape;3177;p18"/>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78" name="Google Shape;3178;p18"/>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79" name="Google Shape;3179;p18"/>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0" name="Google Shape;3180;p18"/>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1" name="Google Shape;3181;p18"/>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2" name="Google Shape;3182;p18"/>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3" name="Google Shape;3183;p18"/>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84" name="Google Shape;3184;p18"/>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5" name="Google Shape;3185;p18"/>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6" name="Google Shape;3186;p18"/>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7" name="Google Shape;3187;p18"/>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8" name="Google Shape;3188;p18"/>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9" name="Google Shape;3189;p18"/>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0" name="Google Shape;3190;p18"/>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1" name="Google Shape;3191;p18"/>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2" name="Google Shape;3192;p18"/>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93" name="Google Shape;3193;p18"/>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4" name="Google Shape;3194;p18"/>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95" name="Google Shape;3195;p18"/>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6" name="Google Shape;3196;p18"/>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7" name="Google Shape;3197;p18"/>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8" name="Google Shape;3198;p18"/>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199" name="Google Shape;3199;p18"/>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0" name="Google Shape;3200;p18"/>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1" name="Google Shape;3201;p18"/>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2" name="Google Shape;3202;p18"/>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203" name="Google Shape;3203;p18"/>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4" name="Google Shape;3204;p18"/>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5" name="Google Shape;3205;p18"/>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6" name="Google Shape;3206;p18"/>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207" name="Google Shape;3207;p18"/>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208" name="Google Shape;3208;p18"/>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209" name="Google Shape;3209;p18"/>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10" name="Google Shape;3210;p18"/>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11" name="Google Shape;3211;p18"/>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12" name="Google Shape;3212;p18"/>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13" name="Google Shape;3213;p18"/>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4" name="Google Shape;3214;p18"/>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5" name="Google Shape;3215;p18"/>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6" name="Google Shape;3216;p18"/>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7" name="Google Shape;3217;p18"/>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8" name="Google Shape;3218;p18"/>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19" name="Google Shape;3219;p18"/>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0" name="Google Shape;3220;p18"/>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1" name="Google Shape;3221;p18"/>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22" name="Google Shape;3222;p18"/>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3" name="Google Shape;3223;p18"/>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4" name="Google Shape;3224;p18"/>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5" name="Google Shape;3225;p18"/>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6" name="Google Shape;3226;p18"/>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7" name="Google Shape;3227;p18"/>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8" name="Google Shape;3228;p18"/>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29" name="Google Shape;3229;p18"/>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0" name="Google Shape;3230;p18"/>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31" name="Google Shape;3231;p18"/>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2" name="Google Shape;3232;p18"/>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3" name="Google Shape;3233;p18"/>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4" name="Google Shape;3234;p18"/>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5" name="Google Shape;3235;p18"/>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6" name="Google Shape;3236;p18"/>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7" name="Google Shape;3237;p18"/>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8" name="Google Shape;3238;p18"/>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39" name="Google Shape;3239;p18"/>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40" name="Google Shape;3240;p18"/>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1" name="Google Shape;3241;p18"/>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2" name="Google Shape;3242;p18"/>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3" name="Google Shape;3243;p18"/>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4" name="Google Shape;3244;p18"/>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5" name="Google Shape;3245;p18"/>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6" name="Google Shape;3246;p18"/>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7" name="Google Shape;3247;p18"/>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48" name="Google Shape;3248;p18"/>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grpSp>
      <p:grpSp>
        <p:nvGrpSpPr>
          <p:cNvPr id="3249" name="Google Shape;3249;p18"/>
          <p:cNvGrpSpPr/>
          <p:nvPr/>
        </p:nvGrpSpPr>
        <p:grpSpPr>
          <a:xfrm>
            <a:off x="501450" y="391025"/>
            <a:ext cx="8141100" cy="4361400"/>
            <a:chOff x="18728675" y="391025"/>
            <a:chExt cx="8141100" cy="4361400"/>
          </a:xfrm>
        </p:grpSpPr>
        <p:sp>
          <p:nvSpPr>
            <p:cNvPr id="3250" name="Google Shape;3250;p18"/>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18"/>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2" name="Google Shape;3252;p18"/>
          <p:cNvSpPr txBox="1"/>
          <p:nvPr>
            <p:ph type="title"/>
          </p:nvPr>
        </p:nvSpPr>
        <p:spPr>
          <a:xfrm>
            <a:off x="541075" y="427625"/>
            <a:ext cx="8063700" cy="674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rtl="0">
              <a:lnSpc>
                <a:spcPct val="100000"/>
              </a:lnSpc>
              <a:spcBef>
                <a:spcPts val="0"/>
              </a:spcBef>
              <a:spcAft>
                <a:spcPts val="0"/>
              </a:spcAft>
              <a:buClr>
                <a:schemeClr val="dk1"/>
              </a:buClr>
              <a:buSzPts val="2800"/>
              <a:buNone/>
              <a:defRPr b="1" sz="2800">
                <a:solidFill>
                  <a:schemeClr val="dk1"/>
                </a:solidFill>
              </a:defRPr>
            </a:lvl2pPr>
            <a:lvl3pPr lvl="2" rtl="0">
              <a:lnSpc>
                <a:spcPct val="100000"/>
              </a:lnSpc>
              <a:spcBef>
                <a:spcPts val="0"/>
              </a:spcBef>
              <a:spcAft>
                <a:spcPts val="0"/>
              </a:spcAft>
              <a:buClr>
                <a:schemeClr val="dk1"/>
              </a:buClr>
              <a:buSzPts val="2800"/>
              <a:buNone/>
              <a:defRPr b="1" sz="2800">
                <a:solidFill>
                  <a:schemeClr val="dk1"/>
                </a:solidFill>
              </a:defRPr>
            </a:lvl3pPr>
            <a:lvl4pPr lvl="3" rtl="0">
              <a:lnSpc>
                <a:spcPct val="100000"/>
              </a:lnSpc>
              <a:spcBef>
                <a:spcPts val="0"/>
              </a:spcBef>
              <a:spcAft>
                <a:spcPts val="0"/>
              </a:spcAft>
              <a:buClr>
                <a:schemeClr val="dk1"/>
              </a:buClr>
              <a:buSzPts val="2800"/>
              <a:buNone/>
              <a:defRPr b="1" sz="2800">
                <a:solidFill>
                  <a:schemeClr val="dk1"/>
                </a:solidFill>
              </a:defRPr>
            </a:lvl4pPr>
            <a:lvl5pPr lvl="4" rtl="0">
              <a:lnSpc>
                <a:spcPct val="100000"/>
              </a:lnSpc>
              <a:spcBef>
                <a:spcPts val="0"/>
              </a:spcBef>
              <a:spcAft>
                <a:spcPts val="0"/>
              </a:spcAft>
              <a:buClr>
                <a:schemeClr val="dk1"/>
              </a:buClr>
              <a:buSzPts val="2800"/>
              <a:buNone/>
              <a:defRPr b="1" sz="2800">
                <a:solidFill>
                  <a:schemeClr val="dk1"/>
                </a:solidFill>
              </a:defRPr>
            </a:lvl5pPr>
            <a:lvl6pPr lvl="5" rtl="0">
              <a:lnSpc>
                <a:spcPct val="100000"/>
              </a:lnSpc>
              <a:spcBef>
                <a:spcPts val="0"/>
              </a:spcBef>
              <a:spcAft>
                <a:spcPts val="0"/>
              </a:spcAft>
              <a:buClr>
                <a:schemeClr val="dk1"/>
              </a:buClr>
              <a:buSzPts val="2800"/>
              <a:buNone/>
              <a:defRPr b="1" sz="2800">
                <a:solidFill>
                  <a:schemeClr val="dk1"/>
                </a:solidFill>
              </a:defRPr>
            </a:lvl6pPr>
            <a:lvl7pPr lvl="6" rtl="0">
              <a:lnSpc>
                <a:spcPct val="100000"/>
              </a:lnSpc>
              <a:spcBef>
                <a:spcPts val="0"/>
              </a:spcBef>
              <a:spcAft>
                <a:spcPts val="0"/>
              </a:spcAft>
              <a:buClr>
                <a:schemeClr val="dk1"/>
              </a:buClr>
              <a:buSzPts val="2800"/>
              <a:buNone/>
              <a:defRPr b="1" sz="2800">
                <a:solidFill>
                  <a:schemeClr val="dk1"/>
                </a:solidFill>
              </a:defRPr>
            </a:lvl7pPr>
            <a:lvl8pPr lvl="7" rtl="0">
              <a:lnSpc>
                <a:spcPct val="100000"/>
              </a:lnSpc>
              <a:spcBef>
                <a:spcPts val="0"/>
              </a:spcBef>
              <a:spcAft>
                <a:spcPts val="0"/>
              </a:spcAft>
              <a:buClr>
                <a:schemeClr val="dk1"/>
              </a:buClr>
              <a:buSzPts val="2800"/>
              <a:buNone/>
              <a:defRPr b="1" sz="2800">
                <a:solidFill>
                  <a:schemeClr val="dk1"/>
                </a:solidFill>
              </a:defRPr>
            </a:lvl8pPr>
            <a:lvl9pPr lvl="8" rtl="0">
              <a:lnSpc>
                <a:spcPct val="100000"/>
              </a:lnSpc>
              <a:spcBef>
                <a:spcPts val="0"/>
              </a:spcBef>
              <a:spcAft>
                <a:spcPts val="0"/>
              </a:spcAft>
              <a:buClr>
                <a:schemeClr val="dk1"/>
              </a:buClr>
              <a:buSzPts val="2800"/>
              <a:buNone/>
              <a:defRPr b="1" sz="2800">
                <a:solidFill>
                  <a:schemeClr val="dk1"/>
                </a:solidFill>
              </a:defRPr>
            </a:lvl9pPr>
          </a:lstStyle>
          <a:p/>
        </p:txBody>
      </p:sp>
      <p:sp>
        <p:nvSpPr>
          <p:cNvPr id="3253" name="Google Shape;3253;p18"/>
          <p:cNvSpPr txBox="1"/>
          <p:nvPr>
            <p:ph idx="1" type="subTitle"/>
          </p:nvPr>
        </p:nvSpPr>
        <p:spPr>
          <a:xfrm>
            <a:off x="1365132" y="1491160"/>
            <a:ext cx="2761800" cy="12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254" name="Google Shape;3254;p18"/>
          <p:cNvSpPr txBox="1"/>
          <p:nvPr>
            <p:ph idx="2" type="subTitle"/>
          </p:nvPr>
        </p:nvSpPr>
        <p:spPr>
          <a:xfrm>
            <a:off x="5017368" y="1491160"/>
            <a:ext cx="2761500" cy="12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255" name="Google Shape;3255;p18"/>
          <p:cNvSpPr txBox="1"/>
          <p:nvPr>
            <p:ph idx="3" type="subTitle"/>
          </p:nvPr>
        </p:nvSpPr>
        <p:spPr>
          <a:xfrm>
            <a:off x="5017368" y="1125250"/>
            <a:ext cx="27615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256" name="Google Shape;3256;p18"/>
          <p:cNvSpPr txBox="1"/>
          <p:nvPr>
            <p:ph idx="4" type="subTitle"/>
          </p:nvPr>
        </p:nvSpPr>
        <p:spPr>
          <a:xfrm>
            <a:off x="1365132" y="1125250"/>
            <a:ext cx="2761800" cy="460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257" name="Google Shape;3257;p18"/>
          <p:cNvSpPr txBox="1"/>
          <p:nvPr>
            <p:ph idx="5" type="subTitle"/>
          </p:nvPr>
        </p:nvSpPr>
        <p:spPr>
          <a:xfrm>
            <a:off x="1365132" y="3310501"/>
            <a:ext cx="2761800" cy="120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258" name="Google Shape;3258;p18"/>
          <p:cNvSpPr txBox="1"/>
          <p:nvPr>
            <p:ph idx="6" type="subTitle"/>
          </p:nvPr>
        </p:nvSpPr>
        <p:spPr>
          <a:xfrm>
            <a:off x="1365132" y="2946451"/>
            <a:ext cx="2761800" cy="45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259" name="Google Shape;3259;p18"/>
          <p:cNvSpPr txBox="1"/>
          <p:nvPr>
            <p:ph idx="7" type="subTitle"/>
          </p:nvPr>
        </p:nvSpPr>
        <p:spPr>
          <a:xfrm>
            <a:off x="5017368" y="3308600"/>
            <a:ext cx="2761500" cy="120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260" name="Google Shape;3260;p18"/>
          <p:cNvSpPr txBox="1"/>
          <p:nvPr>
            <p:ph idx="8" type="subTitle"/>
          </p:nvPr>
        </p:nvSpPr>
        <p:spPr>
          <a:xfrm>
            <a:off x="5017368" y="2946448"/>
            <a:ext cx="2761500" cy="458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261" name="Google Shape;326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3262" name="Shape 3262"/>
        <p:cNvGrpSpPr/>
        <p:nvPr/>
      </p:nvGrpSpPr>
      <p:grpSpPr>
        <a:xfrm>
          <a:off x="0" y="0"/>
          <a:ext cx="0" cy="0"/>
          <a:chOff x="0" y="0"/>
          <a:chExt cx="0" cy="0"/>
        </a:xfrm>
      </p:grpSpPr>
      <p:grpSp>
        <p:nvGrpSpPr>
          <p:cNvPr id="3263" name="Google Shape;3263;p19"/>
          <p:cNvGrpSpPr/>
          <p:nvPr/>
        </p:nvGrpSpPr>
        <p:grpSpPr>
          <a:xfrm>
            <a:off x="0" y="-6016"/>
            <a:ext cx="9144500" cy="5155630"/>
            <a:chOff x="0" y="-6016"/>
            <a:chExt cx="9144500" cy="5155630"/>
          </a:xfrm>
        </p:grpSpPr>
        <p:cxnSp>
          <p:nvCxnSpPr>
            <p:cNvPr id="3264" name="Google Shape;3264;p19"/>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65" name="Google Shape;3265;p19"/>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66" name="Google Shape;3266;p19"/>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67" name="Google Shape;3267;p19"/>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68" name="Google Shape;3268;p19"/>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269" name="Google Shape;3269;p19"/>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270" name="Google Shape;3270;p19"/>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271" name="Google Shape;3271;p19"/>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272" name="Google Shape;3272;p19"/>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273" name="Google Shape;3273;p19"/>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4" name="Google Shape;3274;p19"/>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5" name="Google Shape;3275;p19"/>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6" name="Google Shape;3276;p19"/>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7" name="Google Shape;3277;p19"/>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8" name="Google Shape;3278;p19"/>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79" name="Google Shape;3279;p19"/>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0" name="Google Shape;3280;p19"/>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1" name="Google Shape;3281;p19"/>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82" name="Google Shape;3282;p19"/>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3" name="Google Shape;3283;p19"/>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4" name="Google Shape;3284;p19"/>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5" name="Google Shape;3285;p19"/>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6" name="Google Shape;3286;p19"/>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7" name="Google Shape;3287;p19"/>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8" name="Google Shape;3288;p19"/>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89" name="Google Shape;3289;p19"/>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0" name="Google Shape;3290;p19"/>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291" name="Google Shape;3291;p19"/>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2" name="Google Shape;3292;p19"/>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3" name="Google Shape;3293;p19"/>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4" name="Google Shape;3294;p19"/>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5" name="Google Shape;3295;p19"/>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6" name="Google Shape;3296;p19"/>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7" name="Google Shape;3297;p19"/>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8" name="Google Shape;3298;p19"/>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299" name="Google Shape;3299;p19"/>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300" name="Google Shape;3300;p19"/>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1" name="Google Shape;3301;p19"/>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2" name="Google Shape;3302;p19"/>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3" name="Google Shape;3303;p19"/>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4" name="Google Shape;3304;p19"/>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5" name="Google Shape;3305;p19"/>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6" name="Google Shape;3306;p19"/>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7" name="Google Shape;3307;p19"/>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308" name="Google Shape;3308;p19"/>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309" name="Google Shape;3309;p19"/>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310" name="Google Shape;3310;p19"/>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311" name="Google Shape;3311;p19"/>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312" name="Google Shape;3312;p19"/>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313" name="Google Shape;3313;p19"/>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14" name="Google Shape;3314;p19"/>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15" name="Google Shape;3315;p19"/>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16" name="Google Shape;3316;p19"/>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17" name="Google Shape;3317;p19"/>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18" name="Google Shape;3318;p19"/>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19" name="Google Shape;3319;p19"/>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0" name="Google Shape;3320;p19"/>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1" name="Google Shape;3321;p19"/>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2" name="Google Shape;3322;p19"/>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23" name="Google Shape;3323;p19"/>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4" name="Google Shape;3324;p19"/>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5" name="Google Shape;3325;p19"/>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6" name="Google Shape;3326;p19"/>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7" name="Google Shape;3327;p19"/>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28" name="Google Shape;3328;p19"/>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29" name="Google Shape;3329;p19"/>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0" name="Google Shape;3330;p19"/>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1" name="Google Shape;3331;p19"/>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2" name="Google Shape;3332;p19"/>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33" name="Google Shape;3333;p19"/>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4" name="Google Shape;3334;p19"/>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5" name="Google Shape;3335;p19"/>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6" name="Google Shape;3336;p19"/>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7" name="Google Shape;3337;p19"/>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38" name="Google Shape;3338;p19"/>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9" name="Google Shape;3339;p19"/>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0" name="Google Shape;3340;p19"/>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1" name="Google Shape;3341;p19"/>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2" name="Google Shape;3342;p19"/>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43" name="Google Shape;3343;p19"/>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4" name="Google Shape;3344;p19"/>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5" name="Google Shape;3345;p19"/>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6" name="Google Shape;3346;p19"/>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7" name="Google Shape;3347;p19"/>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48" name="Google Shape;3348;p19"/>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9" name="Google Shape;3349;p19"/>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0" name="Google Shape;3350;p19"/>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1" name="Google Shape;3351;p19"/>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2" name="Google Shape;3352;p19"/>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53" name="Google Shape;3353;p19"/>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4" name="Google Shape;3354;p19"/>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5" name="Google Shape;3355;p19"/>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6" name="Google Shape;3356;p19"/>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7" name="Google Shape;3357;p19"/>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58" name="Google Shape;3358;p19"/>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9" name="Google Shape;3359;p19"/>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0" name="Google Shape;3360;p19"/>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1" name="Google Shape;3361;p19"/>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2" name="Google Shape;3362;p19"/>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63" name="Google Shape;3363;p19"/>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4" name="Google Shape;3364;p19"/>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5" name="Google Shape;3365;p19"/>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6" name="Google Shape;3366;p19"/>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7" name="Google Shape;3367;p19"/>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68" name="Google Shape;3368;p19"/>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9" name="Google Shape;3369;p19"/>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0" name="Google Shape;3370;p19"/>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1" name="Google Shape;3371;p19"/>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2" name="Google Shape;3372;p19"/>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3" name="Google Shape;3373;p19"/>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4" name="Google Shape;3374;p19"/>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5" name="Google Shape;3375;p19"/>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6" name="Google Shape;3376;p19"/>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77" name="Google Shape;3377;p19"/>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78" name="Google Shape;3378;p19"/>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79" name="Google Shape;3379;p19"/>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80" name="Google Shape;3380;p19"/>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81" name="Google Shape;3381;p19"/>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82" name="Google Shape;3382;p19"/>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3" name="Google Shape;3383;p19"/>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4" name="Google Shape;3384;p19"/>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5" name="Google Shape;3385;p19"/>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6" name="Google Shape;3386;p19"/>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387" name="Google Shape;3387;p19"/>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8" name="Google Shape;3388;p19"/>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89" name="Google Shape;3389;p19"/>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90" name="Google Shape;3390;p19"/>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391" name="Google Shape;3391;p19"/>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92" name="Google Shape;3392;p19"/>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93" name="Google Shape;3393;p19"/>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94" name="Google Shape;3394;p19"/>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95" name="Google Shape;3395;p19"/>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396" name="Google Shape;3396;p19"/>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97" name="Google Shape;3397;p19"/>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3398" name="Google Shape;3398;p19"/>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99" name="Google Shape;3399;p19"/>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0" name="Google Shape;3400;p19"/>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1" name="Google Shape;3401;p19"/>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2" name="Google Shape;3402;p19"/>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3" name="Google Shape;3403;p19"/>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04" name="Google Shape;3404;p19"/>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5" name="Google Shape;3405;p19"/>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6" name="Google Shape;3406;p19"/>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7" name="Google Shape;3407;p19"/>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8" name="Google Shape;3408;p19"/>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09" name="Google Shape;3409;p19"/>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0" name="Google Shape;3410;p19"/>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1" name="Google Shape;3411;p19"/>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2" name="Google Shape;3412;p19"/>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3" name="Google Shape;3413;p19"/>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14" name="Google Shape;3414;p19"/>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5" name="Google Shape;3415;p19"/>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6" name="Google Shape;3416;p19"/>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7" name="Google Shape;3417;p19"/>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8" name="Google Shape;3418;p19"/>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19" name="Google Shape;3419;p19"/>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0" name="Google Shape;3420;p19"/>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1" name="Google Shape;3421;p19"/>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2" name="Google Shape;3422;p19"/>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3" name="Google Shape;3423;p19"/>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24" name="Google Shape;3424;p19"/>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5" name="Google Shape;3425;p19"/>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6" name="Google Shape;3426;p19"/>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7" name="Google Shape;3427;p19"/>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28" name="Google Shape;3428;p19"/>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29" name="Google Shape;3429;p19"/>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0" name="Google Shape;3430;p19"/>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1" name="Google Shape;3431;p19"/>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2" name="Google Shape;3432;p19"/>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3" name="Google Shape;3433;p19"/>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34" name="Google Shape;3434;p19"/>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5" name="Google Shape;3435;p19"/>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6" name="Google Shape;3436;p19"/>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7" name="Google Shape;3437;p19"/>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8" name="Google Shape;3438;p19"/>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39" name="Google Shape;3439;p19"/>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0" name="Google Shape;3440;p19"/>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1" name="Google Shape;3441;p19"/>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2" name="Google Shape;3442;p19"/>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3" name="Google Shape;3443;p19"/>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44" name="Google Shape;3444;p19"/>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5" name="Google Shape;3445;p19"/>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6" name="Google Shape;3446;p19"/>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7" name="Google Shape;3447;p19"/>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8" name="Google Shape;3448;p19"/>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49" name="Google Shape;3449;p19"/>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0" name="Google Shape;3450;p19"/>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1" name="Google Shape;3451;p19"/>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2" name="Google Shape;3452;p19"/>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3" name="Google Shape;3453;p19"/>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4" name="Google Shape;3454;p19"/>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5" name="Google Shape;3455;p19"/>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6" name="Google Shape;3456;p19"/>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7" name="Google Shape;3457;p19"/>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58" name="Google Shape;3458;p19"/>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9" name="Google Shape;3459;p19"/>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60" name="Google Shape;3460;p19"/>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61" name="Google Shape;3461;p19"/>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62" name="Google Shape;3462;p19"/>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63" name="Google Shape;3463;p19"/>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64" name="Google Shape;3464;p19"/>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65" name="Google Shape;3465;p19"/>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66" name="Google Shape;3466;p19"/>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67" name="Google Shape;3467;p19"/>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468" name="Google Shape;3468;p19"/>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69" name="Google Shape;3469;p19"/>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70" name="Google Shape;3470;p19"/>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71" name="Google Shape;3471;p19"/>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472" name="Google Shape;3472;p19"/>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73" name="Google Shape;3473;p19"/>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74" name="Google Shape;3474;p19"/>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75" name="Google Shape;3475;p19"/>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76" name="Google Shape;3476;p19"/>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77" name="Google Shape;3477;p19"/>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78" name="Google Shape;3478;p19"/>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79" name="Google Shape;3479;p19"/>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0" name="Google Shape;3480;p19"/>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1" name="Google Shape;3481;p19"/>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2" name="Google Shape;3482;p19"/>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3" name="Google Shape;3483;p19"/>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4" name="Google Shape;3484;p19"/>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5" name="Google Shape;3485;p19"/>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6" name="Google Shape;3486;p19"/>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87" name="Google Shape;3487;p19"/>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8" name="Google Shape;3488;p19"/>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89" name="Google Shape;3489;p19"/>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0" name="Google Shape;3490;p19"/>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1" name="Google Shape;3491;p19"/>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2" name="Google Shape;3492;p19"/>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3" name="Google Shape;3493;p19"/>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4" name="Google Shape;3494;p19"/>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5" name="Google Shape;3495;p19"/>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496" name="Google Shape;3496;p19"/>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7" name="Google Shape;3497;p19"/>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8" name="Google Shape;3498;p19"/>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499" name="Google Shape;3499;p19"/>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0" name="Google Shape;3500;p19"/>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1" name="Google Shape;3501;p19"/>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2" name="Google Shape;3502;p19"/>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3" name="Google Shape;3503;p19"/>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4" name="Google Shape;3504;p19"/>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505" name="Google Shape;3505;p19"/>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6" name="Google Shape;3506;p19"/>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7" name="Google Shape;3507;p19"/>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8" name="Google Shape;3508;p19"/>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09" name="Google Shape;3509;p19"/>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10" name="Google Shape;3510;p19"/>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11" name="Google Shape;3511;p19"/>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12" name="Google Shape;3512;p19"/>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513" name="Google Shape;3513;p19"/>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grpSp>
      <p:grpSp>
        <p:nvGrpSpPr>
          <p:cNvPr id="3514" name="Google Shape;3514;p19"/>
          <p:cNvGrpSpPr/>
          <p:nvPr/>
        </p:nvGrpSpPr>
        <p:grpSpPr>
          <a:xfrm>
            <a:off x="501450" y="391025"/>
            <a:ext cx="8141100" cy="4361400"/>
            <a:chOff x="18728675" y="391025"/>
            <a:chExt cx="8141100" cy="4361400"/>
          </a:xfrm>
        </p:grpSpPr>
        <p:sp>
          <p:nvSpPr>
            <p:cNvPr id="3515" name="Google Shape;3515;p19"/>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19"/>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7" name="Google Shape;3517;p19"/>
          <p:cNvSpPr txBox="1"/>
          <p:nvPr>
            <p:ph idx="1" type="subTitle"/>
          </p:nvPr>
        </p:nvSpPr>
        <p:spPr>
          <a:xfrm>
            <a:off x="865598" y="1753948"/>
            <a:ext cx="34986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18" name="Google Shape;3518;p19"/>
          <p:cNvSpPr txBox="1"/>
          <p:nvPr>
            <p:ph idx="2" type="subTitle"/>
          </p:nvPr>
        </p:nvSpPr>
        <p:spPr>
          <a:xfrm>
            <a:off x="865598" y="3861241"/>
            <a:ext cx="34986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19" name="Google Shape;3519;p19"/>
          <p:cNvSpPr txBox="1"/>
          <p:nvPr>
            <p:ph idx="3" type="subTitle"/>
          </p:nvPr>
        </p:nvSpPr>
        <p:spPr>
          <a:xfrm>
            <a:off x="865600" y="3460891"/>
            <a:ext cx="3498600" cy="495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0" name="Google Shape;3520;p19"/>
          <p:cNvSpPr txBox="1"/>
          <p:nvPr>
            <p:ph idx="4" type="subTitle"/>
          </p:nvPr>
        </p:nvSpPr>
        <p:spPr>
          <a:xfrm>
            <a:off x="4779802" y="1753645"/>
            <a:ext cx="3498600" cy="54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21" name="Google Shape;3521;p19"/>
          <p:cNvSpPr txBox="1"/>
          <p:nvPr>
            <p:ph idx="5" type="subTitle"/>
          </p:nvPr>
        </p:nvSpPr>
        <p:spPr>
          <a:xfrm>
            <a:off x="4779802" y="3863925"/>
            <a:ext cx="3498600" cy="54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22" name="Google Shape;3522;p19"/>
          <p:cNvSpPr txBox="1"/>
          <p:nvPr>
            <p:ph idx="6" type="subTitle"/>
          </p:nvPr>
        </p:nvSpPr>
        <p:spPr>
          <a:xfrm>
            <a:off x="4779802" y="1353695"/>
            <a:ext cx="3498600" cy="497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3" name="Google Shape;3523;p19"/>
          <p:cNvSpPr txBox="1"/>
          <p:nvPr>
            <p:ph idx="7" type="subTitle"/>
          </p:nvPr>
        </p:nvSpPr>
        <p:spPr>
          <a:xfrm>
            <a:off x="4779802" y="3462939"/>
            <a:ext cx="3498600" cy="495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4" name="Google Shape;3524;p19"/>
          <p:cNvSpPr txBox="1"/>
          <p:nvPr>
            <p:ph idx="8" type="subTitle"/>
          </p:nvPr>
        </p:nvSpPr>
        <p:spPr>
          <a:xfrm>
            <a:off x="865600" y="1353227"/>
            <a:ext cx="3498600" cy="497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5" name="Google Shape;3525;p19"/>
          <p:cNvSpPr txBox="1"/>
          <p:nvPr>
            <p:ph idx="9" type="subTitle"/>
          </p:nvPr>
        </p:nvSpPr>
        <p:spPr>
          <a:xfrm>
            <a:off x="865598" y="2807595"/>
            <a:ext cx="34986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26" name="Google Shape;3526;p19"/>
          <p:cNvSpPr txBox="1"/>
          <p:nvPr>
            <p:ph idx="13" type="subTitle"/>
          </p:nvPr>
        </p:nvSpPr>
        <p:spPr>
          <a:xfrm>
            <a:off x="865600" y="2407959"/>
            <a:ext cx="3498600" cy="495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7" name="Google Shape;3527;p19"/>
          <p:cNvSpPr txBox="1"/>
          <p:nvPr>
            <p:ph idx="14" type="subTitle"/>
          </p:nvPr>
        </p:nvSpPr>
        <p:spPr>
          <a:xfrm>
            <a:off x="4779802" y="2808785"/>
            <a:ext cx="3498600" cy="54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3528" name="Google Shape;3528;p19"/>
          <p:cNvSpPr txBox="1"/>
          <p:nvPr>
            <p:ph idx="15" type="subTitle"/>
          </p:nvPr>
        </p:nvSpPr>
        <p:spPr>
          <a:xfrm>
            <a:off x="4779801" y="2409217"/>
            <a:ext cx="3498600" cy="495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000"/>
              <a:buFont typeface="Lexend Tera"/>
              <a:buNone/>
              <a:defRPr sz="1800">
                <a:latin typeface="Lexend Tera Black"/>
                <a:ea typeface="Lexend Tera Black"/>
                <a:cs typeface="Lexend Tera Black"/>
                <a:sym typeface="Lexend Tera Black"/>
              </a:defRPr>
            </a:lvl1pPr>
            <a:lvl2pPr lvl="1" rtl="0">
              <a:lnSpc>
                <a:spcPct val="100000"/>
              </a:lnSpc>
              <a:spcBef>
                <a:spcPts val="0"/>
              </a:spcBef>
              <a:spcAft>
                <a:spcPts val="0"/>
              </a:spcAft>
              <a:buSzPts val="2000"/>
              <a:buFont typeface="Lexend Tera"/>
              <a:buNone/>
              <a:defRPr sz="2000">
                <a:latin typeface="Lexend Tera"/>
                <a:ea typeface="Lexend Tera"/>
                <a:cs typeface="Lexend Tera"/>
                <a:sym typeface="Lexend Tera"/>
              </a:defRPr>
            </a:lvl2pPr>
            <a:lvl3pPr lvl="2" rtl="0">
              <a:lnSpc>
                <a:spcPct val="100000"/>
              </a:lnSpc>
              <a:spcBef>
                <a:spcPts val="0"/>
              </a:spcBef>
              <a:spcAft>
                <a:spcPts val="0"/>
              </a:spcAft>
              <a:buSzPts val="2000"/>
              <a:buFont typeface="Lexend Tera"/>
              <a:buNone/>
              <a:defRPr sz="2000">
                <a:latin typeface="Lexend Tera"/>
                <a:ea typeface="Lexend Tera"/>
                <a:cs typeface="Lexend Tera"/>
                <a:sym typeface="Lexend Tera"/>
              </a:defRPr>
            </a:lvl3pPr>
            <a:lvl4pPr lvl="3" rtl="0">
              <a:lnSpc>
                <a:spcPct val="100000"/>
              </a:lnSpc>
              <a:spcBef>
                <a:spcPts val="0"/>
              </a:spcBef>
              <a:spcAft>
                <a:spcPts val="0"/>
              </a:spcAft>
              <a:buSzPts val="2000"/>
              <a:buFont typeface="Lexend Tera"/>
              <a:buNone/>
              <a:defRPr sz="2000">
                <a:latin typeface="Lexend Tera"/>
                <a:ea typeface="Lexend Tera"/>
                <a:cs typeface="Lexend Tera"/>
                <a:sym typeface="Lexend Tera"/>
              </a:defRPr>
            </a:lvl4pPr>
            <a:lvl5pPr lvl="4" rtl="0">
              <a:lnSpc>
                <a:spcPct val="100000"/>
              </a:lnSpc>
              <a:spcBef>
                <a:spcPts val="0"/>
              </a:spcBef>
              <a:spcAft>
                <a:spcPts val="0"/>
              </a:spcAft>
              <a:buSzPts val="2000"/>
              <a:buFont typeface="Lexend Tera"/>
              <a:buNone/>
              <a:defRPr sz="2000">
                <a:latin typeface="Lexend Tera"/>
                <a:ea typeface="Lexend Tera"/>
                <a:cs typeface="Lexend Tera"/>
                <a:sym typeface="Lexend Tera"/>
              </a:defRPr>
            </a:lvl5pPr>
            <a:lvl6pPr lvl="5" rtl="0">
              <a:lnSpc>
                <a:spcPct val="100000"/>
              </a:lnSpc>
              <a:spcBef>
                <a:spcPts val="0"/>
              </a:spcBef>
              <a:spcAft>
                <a:spcPts val="0"/>
              </a:spcAft>
              <a:buSzPts val="2000"/>
              <a:buFont typeface="Lexend Tera"/>
              <a:buNone/>
              <a:defRPr sz="2000">
                <a:latin typeface="Lexend Tera"/>
                <a:ea typeface="Lexend Tera"/>
                <a:cs typeface="Lexend Tera"/>
                <a:sym typeface="Lexend Tera"/>
              </a:defRPr>
            </a:lvl6pPr>
            <a:lvl7pPr lvl="6" rtl="0">
              <a:lnSpc>
                <a:spcPct val="100000"/>
              </a:lnSpc>
              <a:spcBef>
                <a:spcPts val="0"/>
              </a:spcBef>
              <a:spcAft>
                <a:spcPts val="0"/>
              </a:spcAft>
              <a:buSzPts val="2000"/>
              <a:buFont typeface="Lexend Tera"/>
              <a:buNone/>
              <a:defRPr sz="2000">
                <a:latin typeface="Lexend Tera"/>
                <a:ea typeface="Lexend Tera"/>
                <a:cs typeface="Lexend Tera"/>
                <a:sym typeface="Lexend Tera"/>
              </a:defRPr>
            </a:lvl7pPr>
            <a:lvl8pPr lvl="7" rtl="0">
              <a:lnSpc>
                <a:spcPct val="100000"/>
              </a:lnSpc>
              <a:spcBef>
                <a:spcPts val="0"/>
              </a:spcBef>
              <a:spcAft>
                <a:spcPts val="0"/>
              </a:spcAft>
              <a:buSzPts val="2000"/>
              <a:buFont typeface="Lexend Tera"/>
              <a:buNone/>
              <a:defRPr sz="2000">
                <a:latin typeface="Lexend Tera"/>
                <a:ea typeface="Lexend Tera"/>
                <a:cs typeface="Lexend Tera"/>
                <a:sym typeface="Lexend Tera"/>
              </a:defRPr>
            </a:lvl8pPr>
            <a:lvl9pPr lvl="8" rtl="0">
              <a:lnSpc>
                <a:spcPct val="100000"/>
              </a:lnSpc>
              <a:spcBef>
                <a:spcPts val="0"/>
              </a:spcBef>
              <a:spcAft>
                <a:spcPts val="0"/>
              </a:spcAft>
              <a:buSzPts val="2000"/>
              <a:buFont typeface="Lexend Tera"/>
              <a:buNone/>
              <a:defRPr sz="2000">
                <a:latin typeface="Lexend Tera"/>
                <a:ea typeface="Lexend Tera"/>
                <a:cs typeface="Lexend Tera"/>
                <a:sym typeface="Lexend Tera"/>
              </a:defRPr>
            </a:lvl9pPr>
          </a:lstStyle>
          <a:p/>
        </p:txBody>
      </p:sp>
      <p:sp>
        <p:nvSpPr>
          <p:cNvPr id="3529" name="Google Shape;3529;p19"/>
          <p:cNvSpPr txBox="1"/>
          <p:nvPr>
            <p:ph type="title"/>
          </p:nvPr>
        </p:nvSpPr>
        <p:spPr>
          <a:xfrm>
            <a:off x="541075" y="427625"/>
            <a:ext cx="8063700" cy="674100"/>
          </a:xfrm>
          <a:prstGeom prst="rect">
            <a:avLst/>
          </a:prstGeom>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rtl="0">
              <a:lnSpc>
                <a:spcPct val="100000"/>
              </a:lnSpc>
              <a:spcBef>
                <a:spcPts val="0"/>
              </a:spcBef>
              <a:spcAft>
                <a:spcPts val="0"/>
              </a:spcAft>
              <a:buClr>
                <a:schemeClr val="dk1"/>
              </a:buClr>
              <a:buSzPts val="2800"/>
              <a:buNone/>
              <a:defRPr b="1" sz="2800">
                <a:solidFill>
                  <a:schemeClr val="dk1"/>
                </a:solidFill>
              </a:defRPr>
            </a:lvl2pPr>
            <a:lvl3pPr lvl="2" rtl="0">
              <a:lnSpc>
                <a:spcPct val="100000"/>
              </a:lnSpc>
              <a:spcBef>
                <a:spcPts val="0"/>
              </a:spcBef>
              <a:spcAft>
                <a:spcPts val="0"/>
              </a:spcAft>
              <a:buClr>
                <a:schemeClr val="dk1"/>
              </a:buClr>
              <a:buSzPts val="2800"/>
              <a:buNone/>
              <a:defRPr b="1" sz="2800">
                <a:solidFill>
                  <a:schemeClr val="dk1"/>
                </a:solidFill>
              </a:defRPr>
            </a:lvl3pPr>
            <a:lvl4pPr lvl="3" rtl="0">
              <a:lnSpc>
                <a:spcPct val="100000"/>
              </a:lnSpc>
              <a:spcBef>
                <a:spcPts val="0"/>
              </a:spcBef>
              <a:spcAft>
                <a:spcPts val="0"/>
              </a:spcAft>
              <a:buClr>
                <a:schemeClr val="dk1"/>
              </a:buClr>
              <a:buSzPts val="2800"/>
              <a:buNone/>
              <a:defRPr b="1" sz="2800">
                <a:solidFill>
                  <a:schemeClr val="dk1"/>
                </a:solidFill>
              </a:defRPr>
            </a:lvl4pPr>
            <a:lvl5pPr lvl="4" rtl="0">
              <a:lnSpc>
                <a:spcPct val="100000"/>
              </a:lnSpc>
              <a:spcBef>
                <a:spcPts val="0"/>
              </a:spcBef>
              <a:spcAft>
                <a:spcPts val="0"/>
              </a:spcAft>
              <a:buClr>
                <a:schemeClr val="dk1"/>
              </a:buClr>
              <a:buSzPts val="2800"/>
              <a:buNone/>
              <a:defRPr b="1" sz="2800">
                <a:solidFill>
                  <a:schemeClr val="dk1"/>
                </a:solidFill>
              </a:defRPr>
            </a:lvl5pPr>
            <a:lvl6pPr lvl="5" rtl="0">
              <a:lnSpc>
                <a:spcPct val="100000"/>
              </a:lnSpc>
              <a:spcBef>
                <a:spcPts val="0"/>
              </a:spcBef>
              <a:spcAft>
                <a:spcPts val="0"/>
              </a:spcAft>
              <a:buClr>
                <a:schemeClr val="dk1"/>
              </a:buClr>
              <a:buSzPts val="2800"/>
              <a:buNone/>
              <a:defRPr b="1" sz="2800">
                <a:solidFill>
                  <a:schemeClr val="dk1"/>
                </a:solidFill>
              </a:defRPr>
            </a:lvl6pPr>
            <a:lvl7pPr lvl="6" rtl="0">
              <a:lnSpc>
                <a:spcPct val="100000"/>
              </a:lnSpc>
              <a:spcBef>
                <a:spcPts val="0"/>
              </a:spcBef>
              <a:spcAft>
                <a:spcPts val="0"/>
              </a:spcAft>
              <a:buClr>
                <a:schemeClr val="dk1"/>
              </a:buClr>
              <a:buSzPts val="2800"/>
              <a:buNone/>
              <a:defRPr b="1" sz="2800">
                <a:solidFill>
                  <a:schemeClr val="dk1"/>
                </a:solidFill>
              </a:defRPr>
            </a:lvl7pPr>
            <a:lvl8pPr lvl="7" rtl="0">
              <a:lnSpc>
                <a:spcPct val="100000"/>
              </a:lnSpc>
              <a:spcBef>
                <a:spcPts val="0"/>
              </a:spcBef>
              <a:spcAft>
                <a:spcPts val="0"/>
              </a:spcAft>
              <a:buClr>
                <a:schemeClr val="dk1"/>
              </a:buClr>
              <a:buSzPts val="2800"/>
              <a:buNone/>
              <a:defRPr b="1" sz="2800">
                <a:solidFill>
                  <a:schemeClr val="dk1"/>
                </a:solidFill>
              </a:defRPr>
            </a:lvl8pPr>
            <a:lvl9pPr lvl="8" rtl="0">
              <a:lnSpc>
                <a:spcPct val="100000"/>
              </a:lnSpc>
              <a:spcBef>
                <a:spcPts val="0"/>
              </a:spcBef>
              <a:spcAft>
                <a:spcPts val="0"/>
              </a:spcAft>
              <a:buClr>
                <a:schemeClr val="dk1"/>
              </a:buClr>
              <a:buSzPts val="2800"/>
              <a:buNone/>
              <a:defRPr b="1" sz="2800">
                <a:solidFill>
                  <a:schemeClr val="dk1"/>
                </a:solidFill>
              </a:defRPr>
            </a:lvl9pPr>
          </a:lstStyle>
          <a:p/>
        </p:txBody>
      </p:sp>
      <p:sp>
        <p:nvSpPr>
          <p:cNvPr id="3530" name="Google Shape;353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3531" name="Shape 3531"/>
        <p:cNvGrpSpPr/>
        <p:nvPr/>
      </p:nvGrpSpPr>
      <p:grpSpPr>
        <a:xfrm>
          <a:off x="0" y="0"/>
          <a:ext cx="0" cy="0"/>
          <a:chOff x="0" y="0"/>
          <a:chExt cx="0" cy="0"/>
        </a:xfrm>
      </p:grpSpPr>
      <p:grpSp>
        <p:nvGrpSpPr>
          <p:cNvPr id="3532" name="Google Shape;3532;p20"/>
          <p:cNvGrpSpPr/>
          <p:nvPr/>
        </p:nvGrpSpPr>
        <p:grpSpPr>
          <a:xfrm>
            <a:off x="501200" y="391025"/>
            <a:ext cx="8141100" cy="4361400"/>
            <a:chOff x="501200" y="391025"/>
            <a:chExt cx="8141100" cy="4361400"/>
          </a:xfrm>
        </p:grpSpPr>
        <p:sp>
          <p:nvSpPr>
            <p:cNvPr id="3533" name="Google Shape;3533;p20"/>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4" name="Google Shape;3534;p20"/>
            <p:cNvGrpSpPr/>
            <p:nvPr/>
          </p:nvGrpSpPr>
          <p:grpSpPr>
            <a:xfrm>
              <a:off x="537800" y="427603"/>
              <a:ext cx="8067900" cy="3752169"/>
              <a:chOff x="537800" y="427675"/>
              <a:chExt cx="8067900" cy="3752169"/>
            </a:xfrm>
          </p:grpSpPr>
          <p:cxnSp>
            <p:nvCxnSpPr>
              <p:cNvPr id="3535" name="Google Shape;3535;p20"/>
              <p:cNvCxnSpPr/>
              <p:nvPr/>
            </p:nvCxnSpPr>
            <p:spPr>
              <a:xfrm>
                <a:off x="537800" y="310784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36" name="Google Shape;3536;p20"/>
              <p:cNvCxnSpPr/>
              <p:nvPr/>
            </p:nvCxnSpPr>
            <p:spPr>
              <a:xfrm>
                <a:off x="537800" y="203578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37" name="Google Shape;3537;p20"/>
              <p:cNvCxnSpPr/>
              <p:nvPr/>
            </p:nvCxnSpPr>
            <p:spPr>
              <a:xfrm>
                <a:off x="537800" y="9637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38" name="Google Shape;3538;p20"/>
              <p:cNvCxnSpPr/>
              <p:nvPr/>
            </p:nvCxnSpPr>
            <p:spPr>
              <a:xfrm>
                <a:off x="537800" y="375108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39" name="Google Shape;3539;p20"/>
              <p:cNvCxnSpPr/>
              <p:nvPr/>
            </p:nvCxnSpPr>
            <p:spPr>
              <a:xfrm>
                <a:off x="537800" y="385828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0" name="Google Shape;3540;p20"/>
              <p:cNvCxnSpPr/>
              <p:nvPr/>
            </p:nvCxnSpPr>
            <p:spPr>
              <a:xfrm>
                <a:off x="537800" y="396549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1" name="Google Shape;3541;p20"/>
              <p:cNvCxnSpPr/>
              <p:nvPr/>
            </p:nvCxnSpPr>
            <p:spPr>
              <a:xfrm>
                <a:off x="537800" y="40727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2" name="Google Shape;3542;p20"/>
              <p:cNvCxnSpPr/>
              <p:nvPr/>
            </p:nvCxnSpPr>
            <p:spPr>
              <a:xfrm>
                <a:off x="537800" y="364387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43" name="Google Shape;3543;p20"/>
              <p:cNvCxnSpPr/>
              <p:nvPr/>
            </p:nvCxnSpPr>
            <p:spPr>
              <a:xfrm>
                <a:off x="537800" y="321505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4" name="Google Shape;3544;p20"/>
              <p:cNvCxnSpPr/>
              <p:nvPr/>
            </p:nvCxnSpPr>
            <p:spPr>
              <a:xfrm>
                <a:off x="537800" y="332225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5" name="Google Shape;3545;p20"/>
              <p:cNvCxnSpPr/>
              <p:nvPr/>
            </p:nvCxnSpPr>
            <p:spPr>
              <a:xfrm>
                <a:off x="537800" y="342946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6" name="Google Shape;3546;p20"/>
              <p:cNvCxnSpPr/>
              <p:nvPr/>
            </p:nvCxnSpPr>
            <p:spPr>
              <a:xfrm>
                <a:off x="537800" y="353667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7" name="Google Shape;3547;p20"/>
              <p:cNvCxnSpPr/>
              <p:nvPr/>
            </p:nvCxnSpPr>
            <p:spPr>
              <a:xfrm>
                <a:off x="537800" y="267902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8" name="Google Shape;3548;p20"/>
              <p:cNvCxnSpPr/>
              <p:nvPr/>
            </p:nvCxnSpPr>
            <p:spPr>
              <a:xfrm>
                <a:off x="537800" y="278622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49" name="Google Shape;3549;p20"/>
              <p:cNvCxnSpPr/>
              <p:nvPr/>
            </p:nvCxnSpPr>
            <p:spPr>
              <a:xfrm>
                <a:off x="537800" y="289343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0" name="Google Shape;3550;p20"/>
              <p:cNvCxnSpPr/>
              <p:nvPr/>
            </p:nvCxnSpPr>
            <p:spPr>
              <a:xfrm>
                <a:off x="537800" y="300063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1" name="Google Shape;3551;p20"/>
              <p:cNvCxnSpPr/>
              <p:nvPr/>
            </p:nvCxnSpPr>
            <p:spPr>
              <a:xfrm>
                <a:off x="537800" y="257181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52" name="Google Shape;3552;p20"/>
              <p:cNvCxnSpPr/>
              <p:nvPr/>
            </p:nvCxnSpPr>
            <p:spPr>
              <a:xfrm>
                <a:off x="537800" y="214299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3" name="Google Shape;3553;p20"/>
              <p:cNvCxnSpPr/>
              <p:nvPr/>
            </p:nvCxnSpPr>
            <p:spPr>
              <a:xfrm>
                <a:off x="537800" y="225019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4" name="Google Shape;3554;p20"/>
              <p:cNvCxnSpPr/>
              <p:nvPr/>
            </p:nvCxnSpPr>
            <p:spPr>
              <a:xfrm>
                <a:off x="537800" y="235740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5" name="Google Shape;3555;p20"/>
              <p:cNvCxnSpPr/>
              <p:nvPr/>
            </p:nvCxnSpPr>
            <p:spPr>
              <a:xfrm>
                <a:off x="537800" y="246460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6" name="Google Shape;3556;p20"/>
              <p:cNvCxnSpPr/>
              <p:nvPr/>
            </p:nvCxnSpPr>
            <p:spPr>
              <a:xfrm>
                <a:off x="537800" y="160696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7" name="Google Shape;3557;p20"/>
              <p:cNvCxnSpPr/>
              <p:nvPr/>
            </p:nvCxnSpPr>
            <p:spPr>
              <a:xfrm>
                <a:off x="537800" y="17141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8" name="Google Shape;3558;p20"/>
              <p:cNvCxnSpPr/>
              <p:nvPr/>
            </p:nvCxnSpPr>
            <p:spPr>
              <a:xfrm>
                <a:off x="537800" y="18213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59" name="Google Shape;3559;p20"/>
              <p:cNvCxnSpPr/>
              <p:nvPr/>
            </p:nvCxnSpPr>
            <p:spPr>
              <a:xfrm>
                <a:off x="537800" y="19285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0" name="Google Shape;3560;p20"/>
              <p:cNvCxnSpPr/>
              <p:nvPr/>
            </p:nvCxnSpPr>
            <p:spPr>
              <a:xfrm>
                <a:off x="537800" y="1499755"/>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561" name="Google Shape;3561;p20"/>
              <p:cNvCxnSpPr/>
              <p:nvPr/>
            </p:nvCxnSpPr>
            <p:spPr>
              <a:xfrm>
                <a:off x="537800" y="10709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2" name="Google Shape;3562;p20"/>
              <p:cNvCxnSpPr/>
              <p:nvPr/>
            </p:nvCxnSpPr>
            <p:spPr>
              <a:xfrm>
                <a:off x="537800" y="117813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3" name="Google Shape;3563;p20"/>
              <p:cNvCxnSpPr/>
              <p:nvPr/>
            </p:nvCxnSpPr>
            <p:spPr>
              <a:xfrm>
                <a:off x="537800" y="128534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4" name="Google Shape;3564;p20"/>
              <p:cNvCxnSpPr/>
              <p:nvPr/>
            </p:nvCxnSpPr>
            <p:spPr>
              <a:xfrm>
                <a:off x="537800" y="139254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5" name="Google Shape;3565;p20"/>
              <p:cNvCxnSpPr/>
              <p:nvPr/>
            </p:nvCxnSpPr>
            <p:spPr>
              <a:xfrm>
                <a:off x="537800" y="53490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6" name="Google Shape;3566;p20"/>
              <p:cNvCxnSpPr/>
              <p:nvPr/>
            </p:nvCxnSpPr>
            <p:spPr>
              <a:xfrm>
                <a:off x="537800" y="64210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7" name="Google Shape;3567;p20"/>
              <p:cNvCxnSpPr/>
              <p:nvPr/>
            </p:nvCxnSpPr>
            <p:spPr>
              <a:xfrm>
                <a:off x="537800" y="74931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8" name="Google Shape;3568;p20"/>
              <p:cNvCxnSpPr/>
              <p:nvPr/>
            </p:nvCxnSpPr>
            <p:spPr>
              <a:xfrm>
                <a:off x="537800" y="8565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569" name="Google Shape;3569;p20"/>
              <p:cNvCxnSpPr/>
              <p:nvPr/>
            </p:nvCxnSpPr>
            <p:spPr>
              <a:xfrm>
                <a:off x="64596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0" name="Google Shape;3570;p20"/>
              <p:cNvCxnSpPr/>
              <p:nvPr/>
            </p:nvCxnSpPr>
            <p:spPr>
              <a:xfrm>
                <a:off x="75352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1" name="Google Shape;3571;p20"/>
              <p:cNvCxnSpPr/>
              <p:nvPr/>
            </p:nvCxnSpPr>
            <p:spPr>
              <a:xfrm>
                <a:off x="86109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2" name="Google Shape;3572;p20"/>
              <p:cNvCxnSpPr/>
              <p:nvPr/>
            </p:nvCxnSpPr>
            <p:spPr>
              <a:xfrm>
                <a:off x="96865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3" name="Google Shape;3573;p20"/>
              <p:cNvCxnSpPr/>
              <p:nvPr/>
            </p:nvCxnSpPr>
            <p:spPr>
              <a:xfrm>
                <a:off x="1076218"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74" name="Google Shape;3574;p20"/>
              <p:cNvCxnSpPr/>
              <p:nvPr/>
            </p:nvCxnSpPr>
            <p:spPr>
              <a:xfrm>
                <a:off x="118378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5" name="Google Shape;3575;p20"/>
              <p:cNvCxnSpPr/>
              <p:nvPr/>
            </p:nvCxnSpPr>
            <p:spPr>
              <a:xfrm>
                <a:off x="129134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6" name="Google Shape;3576;p20"/>
              <p:cNvCxnSpPr/>
              <p:nvPr/>
            </p:nvCxnSpPr>
            <p:spPr>
              <a:xfrm>
                <a:off x="139890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7" name="Google Shape;3577;p20"/>
              <p:cNvCxnSpPr/>
              <p:nvPr/>
            </p:nvCxnSpPr>
            <p:spPr>
              <a:xfrm>
                <a:off x="150647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78" name="Google Shape;3578;p20"/>
              <p:cNvCxnSpPr/>
              <p:nvPr/>
            </p:nvCxnSpPr>
            <p:spPr>
              <a:xfrm>
                <a:off x="161403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79" name="Google Shape;3579;p20"/>
              <p:cNvCxnSpPr/>
              <p:nvPr/>
            </p:nvCxnSpPr>
            <p:spPr>
              <a:xfrm>
                <a:off x="172159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0" name="Google Shape;3580;p20"/>
              <p:cNvCxnSpPr/>
              <p:nvPr/>
            </p:nvCxnSpPr>
            <p:spPr>
              <a:xfrm>
                <a:off x="182916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1" name="Google Shape;3581;p20"/>
              <p:cNvCxnSpPr/>
              <p:nvPr/>
            </p:nvCxnSpPr>
            <p:spPr>
              <a:xfrm>
                <a:off x="193672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2" name="Google Shape;3582;p20"/>
              <p:cNvCxnSpPr/>
              <p:nvPr/>
            </p:nvCxnSpPr>
            <p:spPr>
              <a:xfrm>
                <a:off x="204429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3" name="Google Shape;3583;p20"/>
              <p:cNvCxnSpPr/>
              <p:nvPr/>
            </p:nvCxnSpPr>
            <p:spPr>
              <a:xfrm>
                <a:off x="2151853"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84" name="Google Shape;3584;p20"/>
              <p:cNvCxnSpPr/>
              <p:nvPr/>
            </p:nvCxnSpPr>
            <p:spPr>
              <a:xfrm>
                <a:off x="225941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5" name="Google Shape;3585;p20"/>
              <p:cNvCxnSpPr/>
              <p:nvPr/>
            </p:nvCxnSpPr>
            <p:spPr>
              <a:xfrm>
                <a:off x="236698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6" name="Google Shape;3586;p20"/>
              <p:cNvCxnSpPr/>
              <p:nvPr/>
            </p:nvCxnSpPr>
            <p:spPr>
              <a:xfrm>
                <a:off x="247454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7" name="Google Shape;3587;p20"/>
              <p:cNvCxnSpPr/>
              <p:nvPr/>
            </p:nvCxnSpPr>
            <p:spPr>
              <a:xfrm>
                <a:off x="258210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88" name="Google Shape;3588;p20"/>
              <p:cNvCxnSpPr/>
              <p:nvPr/>
            </p:nvCxnSpPr>
            <p:spPr>
              <a:xfrm>
                <a:off x="268967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89" name="Google Shape;3589;p20"/>
              <p:cNvCxnSpPr/>
              <p:nvPr/>
            </p:nvCxnSpPr>
            <p:spPr>
              <a:xfrm>
                <a:off x="279723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0" name="Google Shape;3590;p20"/>
              <p:cNvCxnSpPr/>
              <p:nvPr/>
            </p:nvCxnSpPr>
            <p:spPr>
              <a:xfrm>
                <a:off x="290479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1" name="Google Shape;3591;p20"/>
              <p:cNvCxnSpPr/>
              <p:nvPr/>
            </p:nvCxnSpPr>
            <p:spPr>
              <a:xfrm>
                <a:off x="301236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2" name="Google Shape;3592;p20"/>
              <p:cNvCxnSpPr/>
              <p:nvPr/>
            </p:nvCxnSpPr>
            <p:spPr>
              <a:xfrm>
                <a:off x="311992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3" name="Google Shape;3593;p20"/>
              <p:cNvCxnSpPr/>
              <p:nvPr/>
            </p:nvCxnSpPr>
            <p:spPr>
              <a:xfrm>
                <a:off x="322748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94" name="Google Shape;3594;p20"/>
              <p:cNvCxnSpPr/>
              <p:nvPr/>
            </p:nvCxnSpPr>
            <p:spPr>
              <a:xfrm>
                <a:off x="333505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5" name="Google Shape;3595;p20"/>
              <p:cNvCxnSpPr/>
              <p:nvPr/>
            </p:nvCxnSpPr>
            <p:spPr>
              <a:xfrm>
                <a:off x="344261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6" name="Google Shape;3596;p20"/>
              <p:cNvCxnSpPr/>
              <p:nvPr/>
            </p:nvCxnSpPr>
            <p:spPr>
              <a:xfrm>
                <a:off x="355017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7" name="Google Shape;3597;p20"/>
              <p:cNvCxnSpPr/>
              <p:nvPr/>
            </p:nvCxnSpPr>
            <p:spPr>
              <a:xfrm>
                <a:off x="365774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598" name="Google Shape;3598;p20"/>
              <p:cNvCxnSpPr/>
              <p:nvPr/>
            </p:nvCxnSpPr>
            <p:spPr>
              <a:xfrm>
                <a:off x="3765306"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599" name="Google Shape;3599;p20"/>
              <p:cNvCxnSpPr/>
              <p:nvPr/>
            </p:nvCxnSpPr>
            <p:spPr>
              <a:xfrm>
                <a:off x="387287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0" name="Google Shape;3600;p20"/>
              <p:cNvCxnSpPr/>
              <p:nvPr/>
            </p:nvCxnSpPr>
            <p:spPr>
              <a:xfrm>
                <a:off x="398043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1" name="Google Shape;3601;p20"/>
              <p:cNvCxnSpPr/>
              <p:nvPr/>
            </p:nvCxnSpPr>
            <p:spPr>
              <a:xfrm>
                <a:off x="408799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2" name="Google Shape;3602;p20"/>
              <p:cNvCxnSpPr/>
              <p:nvPr/>
            </p:nvCxnSpPr>
            <p:spPr>
              <a:xfrm>
                <a:off x="419556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3" name="Google Shape;3603;p20"/>
              <p:cNvCxnSpPr/>
              <p:nvPr/>
            </p:nvCxnSpPr>
            <p:spPr>
              <a:xfrm>
                <a:off x="430312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04" name="Google Shape;3604;p20"/>
              <p:cNvCxnSpPr/>
              <p:nvPr/>
            </p:nvCxnSpPr>
            <p:spPr>
              <a:xfrm>
                <a:off x="441068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5" name="Google Shape;3605;p20"/>
              <p:cNvCxnSpPr/>
              <p:nvPr/>
            </p:nvCxnSpPr>
            <p:spPr>
              <a:xfrm>
                <a:off x="451825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6" name="Google Shape;3606;p20"/>
              <p:cNvCxnSpPr/>
              <p:nvPr/>
            </p:nvCxnSpPr>
            <p:spPr>
              <a:xfrm>
                <a:off x="462581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7" name="Google Shape;3607;p20"/>
              <p:cNvCxnSpPr/>
              <p:nvPr/>
            </p:nvCxnSpPr>
            <p:spPr>
              <a:xfrm>
                <a:off x="473337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08" name="Google Shape;3608;p20"/>
              <p:cNvCxnSpPr/>
              <p:nvPr/>
            </p:nvCxnSpPr>
            <p:spPr>
              <a:xfrm>
                <a:off x="4840941"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09" name="Google Shape;3609;p20"/>
              <p:cNvCxnSpPr/>
              <p:nvPr/>
            </p:nvCxnSpPr>
            <p:spPr>
              <a:xfrm>
                <a:off x="494850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0" name="Google Shape;3610;p20"/>
              <p:cNvCxnSpPr/>
              <p:nvPr/>
            </p:nvCxnSpPr>
            <p:spPr>
              <a:xfrm>
                <a:off x="505606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1" name="Google Shape;3611;p20"/>
              <p:cNvCxnSpPr/>
              <p:nvPr/>
            </p:nvCxnSpPr>
            <p:spPr>
              <a:xfrm>
                <a:off x="5163632"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2" name="Google Shape;3612;p20"/>
              <p:cNvCxnSpPr/>
              <p:nvPr/>
            </p:nvCxnSpPr>
            <p:spPr>
              <a:xfrm>
                <a:off x="527119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3" name="Google Shape;3613;p20"/>
              <p:cNvCxnSpPr/>
              <p:nvPr/>
            </p:nvCxnSpPr>
            <p:spPr>
              <a:xfrm>
                <a:off x="5378759"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14" name="Google Shape;3614;p20"/>
              <p:cNvCxnSpPr/>
              <p:nvPr/>
            </p:nvCxnSpPr>
            <p:spPr>
              <a:xfrm>
                <a:off x="602414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5" name="Google Shape;3615;p20"/>
              <p:cNvCxnSpPr/>
              <p:nvPr/>
            </p:nvCxnSpPr>
            <p:spPr>
              <a:xfrm>
                <a:off x="6131704"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6" name="Google Shape;3616;p20"/>
              <p:cNvCxnSpPr/>
              <p:nvPr/>
            </p:nvCxnSpPr>
            <p:spPr>
              <a:xfrm>
                <a:off x="6239267"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7" name="Google Shape;3617;p20"/>
              <p:cNvCxnSpPr/>
              <p:nvPr/>
            </p:nvCxnSpPr>
            <p:spPr>
              <a:xfrm>
                <a:off x="634683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18" name="Google Shape;3618;p20"/>
              <p:cNvCxnSpPr/>
              <p:nvPr/>
            </p:nvCxnSpPr>
            <p:spPr>
              <a:xfrm>
                <a:off x="6454394"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19" name="Google Shape;3619;p20"/>
              <p:cNvCxnSpPr/>
              <p:nvPr/>
            </p:nvCxnSpPr>
            <p:spPr>
              <a:xfrm>
                <a:off x="6561958"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0" name="Google Shape;3620;p20"/>
              <p:cNvCxnSpPr/>
              <p:nvPr/>
            </p:nvCxnSpPr>
            <p:spPr>
              <a:xfrm>
                <a:off x="6669521"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1" name="Google Shape;3621;p20"/>
              <p:cNvCxnSpPr/>
              <p:nvPr/>
            </p:nvCxnSpPr>
            <p:spPr>
              <a:xfrm>
                <a:off x="6777085"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2" name="Google Shape;3622;p20"/>
              <p:cNvCxnSpPr/>
              <p:nvPr/>
            </p:nvCxnSpPr>
            <p:spPr>
              <a:xfrm>
                <a:off x="688464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3" name="Google Shape;3623;p20"/>
              <p:cNvCxnSpPr/>
              <p:nvPr/>
            </p:nvCxnSpPr>
            <p:spPr>
              <a:xfrm>
                <a:off x="548632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4" name="Google Shape;3624;p20"/>
              <p:cNvCxnSpPr/>
              <p:nvPr/>
            </p:nvCxnSpPr>
            <p:spPr>
              <a:xfrm>
                <a:off x="559388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5" name="Google Shape;3625;p20"/>
              <p:cNvCxnSpPr/>
              <p:nvPr/>
            </p:nvCxnSpPr>
            <p:spPr>
              <a:xfrm>
                <a:off x="5701450"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6" name="Google Shape;3626;p20"/>
              <p:cNvCxnSpPr/>
              <p:nvPr/>
            </p:nvCxnSpPr>
            <p:spPr>
              <a:xfrm>
                <a:off x="580901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7" name="Google Shape;3627;p20"/>
              <p:cNvCxnSpPr/>
              <p:nvPr/>
            </p:nvCxnSpPr>
            <p:spPr>
              <a:xfrm>
                <a:off x="5916577"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28" name="Google Shape;3628;p20"/>
              <p:cNvCxnSpPr/>
              <p:nvPr/>
            </p:nvCxnSpPr>
            <p:spPr>
              <a:xfrm>
                <a:off x="709977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29" name="Google Shape;3629;p20"/>
              <p:cNvCxnSpPr/>
              <p:nvPr/>
            </p:nvCxnSpPr>
            <p:spPr>
              <a:xfrm>
                <a:off x="6992212" y="435028"/>
                <a:ext cx="0" cy="3744600"/>
              </a:xfrm>
              <a:prstGeom prst="straightConnector1">
                <a:avLst/>
              </a:prstGeom>
              <a:noFill/>
              <a:ln cap="flat" cmpd="sng" w="19050">
                <a:solidFill>
                  <a:schemeClr val="dk2"/>
                </a:solidFill>
                <a:prstDash val="solid"/>
                <a:round/>
                <a:headEnd len="med" w="med" type="none"/>
                <a:tailEnd len="med" w="med" type="none"/>
              </a:ln>
            </p:spPr>
          </p:cxnSp>
          <p:cxnSp>
            <p:nvCxnSpPr>
              <p:cNvPr id="3630" name="Google Shape;3630;p20"/>
              <p:cNvCxnSpPr/>
              <p:nvPr/>
            </p:nvCxnSpPr>
            <p:spPr>
              <a:xfrm>
                <a:off x="7207339"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31" name="Google Shape;3631;p20"/>
              <p:cNvCxnSpPr/>
              <p:nvPr/>
            </p:nvCxnSpPr>
            <p:spPr>
              <a:xfrm>
                <a:off x="7314903"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32" name="Google Shape;3632;p20"/>
              <p:cNvCxnSpPr/>
              <p:nvPr/>
            </p:nvCxnSpPr>
            <p:spPr>
              <a:xfrm>
                <a:off x="7422466" y="435028"/>
                <a:ext cx="0" cy="3744600"/>
              </a:xfrm>
              <a:prstGeom prst="straightConnector1">
                <a:avLst/>
              </a:prstGeom>
              <a:noFill/>
              <a:ln cap="flat" cmpd="sng" w="9525">
                <a:solidFill>
                  <a:schemeClr val="dk2"/>
                </a:solidFill>
                <a:prstDash val="solid"/>
                <a:round/>
                <a:headEnd len="med" w="med" type="none"/>
                <a:tailEnd len="med" w="med" type="none"/>
              </a:ln>
            </p:spPr>
          </p:cxnSp>
          <p:cxnSp>
            <p:nvCxnSpPr>
              <p:cNvPr id="3633" name="Google Shape;3633;p20"/>
              <p:cNvCxnSpPr/>
              <p:nvPr/>
            </p:nvCxnSpPr>
            <p:spPr>
              <a:xfrm>
                <a:off x="7637593"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34" name="Google Shape;3634;p20"/>
              <p:cNvCxnSpPr/>
              <p:nvPr/>
            </p:nvCxnSpPr>
            <p:spPr>
              <a:xfrm>
                <a:off x="7745157"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35" name="Google Shape;3635;p20"/>
              <p:cNvCxnSpPr/>
              <p:nvPr/>
            </p:nvCxnSpPr>
            <p:spPr>
              <a:xfrm>
                <a:off x="7852720"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36" name="Google Shape;3636;p20"/>
              <p:cNvCxnSpPr/>
              <p:nvPr/>
            </p:nvCxnSpPr>
            <p:spPr>
              <a:xfrm>
                <a:off x="796028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37" name="Google Shape;3637;p20"/>
              <p:cNvCxnSpPr/>
              <p:nvPr/>
            </p:nvCxnSpPr>
            <p:spPr>
              <a:xfrm>
                <a:off x="8067847" y="427694"/>
                <a:ext cx="0" cy="3751500"/>
              </a:xfrm>
              <a:prstGeom prst="straightConnector1">
                <a:avLst/>
              </a:prstGeom>
              <a:noFill/>
              <a:ln cap="flat" cmpd="sng" w="19050">
                <a:solidFill>
                  <a:schemeClr val="dk2"/>
                </a:solidFill>
                <a:prstDash val="solid"/>
                <a:round/>
                <a:headEnd len="med" w="med" type="none"/>
                <a:tailEnd len="med" w="med" type="none"/>
              </a:ln>
            </p:spPr>
          </p:cxnSp>
          <p:cxnSp>
            <p:nvCxnSpPr>
              <p:cNvPr id="3638" name="Google Shape;3638;p20"/>
              <p:cNvCxnSpPr/>
              <p:nvPr/>
            </p:nvCxnSpPr>
            <p:spPr>
              <a:xfrm>
                <a:off x="817541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39" name="Google Shape;3639;p20"/>
              <p:cNvCxnSpPr/>
              <p:nvPr/>
            </p:nvCxnSpPr>
            <p:spPr>
              <a:xfrm>
                <a:off x="8282974"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40" name="Google Shape;3640;p20"/>
              <p:cNvCxnSpPr/>
              <p:nvPr/>
            </p:nvCxnSpPr>
            <p:spPr>
              <a:xfrm>
                <a:off x="8390538"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41" name="Google Shape;3641;p20"/>
              <p:cNvCxnSpPr/>
              <p:nvPr/>
            </p:nvCxnSpPr>
            <p:spPr>
              <a:xfrm>
                <a:off x="8498101" y="427694"/>
                <a:ext cx="0" cy="3751500"/>
              </a:xfrm>
              <a:prstGeom prst="straightConnector1">
                <a:avLst/>
              </a:prstGeom>
              <a:noFill/>
              <a:ln cap="flat" cmpd="sng" w="9525">
                <a:solidFill>
                  <a:schemeClr val="dk2"/>
                </a:solidFill>
                <a:prstDash val="solid"/>
                <a:round/>
                <a:headEnd len="med" w="med" type="none"/>
                <a:tailEnd len="med" w="med" type="none"/>
              </a:ln>
            </p:spPr>
          </p:cxnSp>
          <p:cxnSp>
            <p:nvCxnSpPr>
              <p:cNvPr id="3642" name="Google Shape;3642;p20"/>
              <p:cNvCxnSpPr/>
              <p:nvPr/>
            </p:nvCxnSpPr>
            <p:spPr>
              <a:xfrm>
                <a:off x="7530030" y="434044"/>
                <a:ext cx="0" cy="3745800"/>
              </a:xfrm>
              <a:prstGeom prst="straightConnector1">
                <a:avLst/>
              </a:prstGeom>
              <a:noFill/>
              <a:ln cap="flat" cmpd="sng" w="19050">
                <a:solidFill>
                  <a:schemeClr val="dk2"/>
                </a:solidFill>
                <a:prstDash val="solid"/>
                <a:round/>
                <a:headEnd len="med" w="med" type="none"/>
                <a:tailEnd len="med" w="med" type="none"/>
              </a:ln>
            </p:spPr>
          </p:cxnSp>
          <p:sp>
            <p:nvSpPr>
              <p:cNvPr id="3643" name="Google Shape;3643;p20"/>
              <p:cNvSpPr/>
              <p:nvPr/>
            </p:nvSpPr>
            <p:spPr>
              <a:xfrm>
                <a:off x="538400" y="427675"/>
                <a:ext cx="8067300" cy="37521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4" name="Google Shape;3644;p20"/>
            <p:cNvSpPr/>
            <p:nvPr/>
          </p:nvSpPr>
          <p:spPr>
            <a:xfrm>
              <a:off x="537800" y="4216550"/>
              <a:ext cx="80679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5" name="Google Shape;3645;p20"/>
          <p:cNvSpPr txBox="1"/>
          <p:nvPr>
            <p:ph type="title"/>
          </p:nvPr>
        </p:nvSpPr>
        <p:spPr>
          <a:xfrm>
            <a:off x="1099938" y="836100"/>
            <a:ext cx="6996000" cy="14481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8800"/>
              <a:buNone/>
              <a:defRPr sz="8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46" name="Google Shape;3646;p20"/>
          <p:cNvSpPr txBox="1"/>
          <p:nvPr>
            <p:ph idx="1" type="subTitle"/>
          </p:nvPr>
        </p:nvSpPr>
        <p:spPr>
          <a:xfrm>
            <a:off x="1099938" y="2541700"/>
            <a:ext cx="4395600" cy="12909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3647" name="Google Shape;3647;p20"/>
          <p:cNvCxnSpPr/>
          <p:nvPr/>
        </p:nvCxnSpPr>
        <p:spPr>
          <a:xfrm>
            <a:off x="6786750" y="4218166"/>
            <a:ext cx="0" cy="497700"/>
          </a:xfrm>
          <a:prstGeom prst="straightConnector1">
            <a:avLst/>
          </a:prstGeom>
          <a:noFill/>
          <a:ln cap="flat" cmpd="sng" w="19050">
            <a:solidFill>
              <a:schemeClr val="dk1"/>
            </a:solidFill>
            <a:prstDash val="solid"/>
            <a:round/>
            <a:headEnd len="med" w="med" type="none"/>
            <a:tailEnd len="med" w="med" type="none"/>
          </a:ln>
        </p:spPr>
      </p:cxnSp>
      <p:sp>
        <p:nvSpPr>
          <p:cNvPr id="3648" name="Google Shape;3648;p20"/>
          <p:cNvSpPr txBox="1"/>
          <p:nvPr/>
        </p:nvSpPr>
        <p:spPr>
          <a:xfrm>
            <a:off x="538175" y="4216250"/>
            <a:ext cx="6248700" cy="49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Roboto Mono"/>
                <a:ea typeface="Roboto Mono"/>
                <a:cs typeface="Roboto Mono"/>
                <a:sym typeface="Roboto Mono"/>
              </a:rPr>
              <a:t>CREDITS:</a:t>
            </a:r>
            <a:r>
              <a:rPr lang="en" sz="1000">
                <a:solidFill>
                  <a:schemeClr val="dk1"/>
                </a:solidFill>
                <a:latin typeface="Roboto Mono"/>
                <a:ea typeface="Roboto Mono"/>
                <a:cs typeface="Roboto Mono"/>
                <a:sym typeface="Roboto Mono"/>
              </a:rPr>
              <a:t> This presentation template was created by </a:t>
            </a:r>
            <a:r>
              <a:rPr b="1" lang="en" sz="1000" u="sng">
                <a:solidFill>
                  <a:schemeClr val="dk1"/>
                </a:solidFill>
                <a:latin typeface="Roboto Mono"/>
                <a:ea typeface="Roboto Mono"/>
                <a:cs typeface="Roboto Mono"/>
                <a:sym typeface="Roboto Mono"/>
                <a:hlinkClick r:id="rId2">
                  <a:extLst>
                    <a:ext uri="{A12FA001-AC4F-418D-AE19-62706E023703}">
                      <ahyp:hlinkClr val="tx"/>
                    </a:ext>
                  </a:extLst>
                </a:hlinkClick>
              </a:rPr>
              <a:t>Slidesgo</a:t>
            </a:r>
            <a:r>
              <a:rPr lang="en" sz="1000">
                <a:solidFill>
                  <a:schemeClr val="dk1"/>
                </a:solidFill>
                <a:latin typeface="Roboto Mono"/>
                <a:ea typeface="Roboto Mono"/>
                <a:cs typeface="Roboto Mono"/>
                <a:sym typeface="Roboto Mono"/>
              </a:rPr>
              <a:t>, and includes icons by </a:t>
            </a:r>
            <a:r>
              <a:rPr b="1" lang="en" sz="1000" u="sng">
                <a:solidFill>
                  <a:schemeClr val="dk1"/>
                </a:solidFill>
                <a:latin typeface="Roboto Mono"/>
                <a:ea typeface="Roboto Mono"/>
                <a:cs typeface="Roboto Mono"/>
                <a:sym typeface="Roboto Mono"/>
                <a:hlinkClick r:id="rId3">
                  <a:extLst>
                    <a:ext uri="{A12FA001-AC4F-418D-AE19-62706E023703}">
                      <ahyp:hlinkClr val="tx"/>
                    </a:ext>
                  </a:extLst>
                </a:hlinkClick>
              </a:rPr>
              <a:t>Flaticon</a:t>
            </a:r>
            <a:r>
              <a:rPr lang="en" sz="1000">
                <a:solidFill>
                  <a:schemeClr val="dk1"/>
                </a:solidFill>
                <a:latin typeface="Roboto Mono"/>
                <a:ea typeface="Roboto Mono"/>
                <a:cs typeface="Roboto Mono"/>
                <a:sym typeface="Roboto Mono"/>
              </a:rPr>
              <a:t>, and infographics &amp; images by </a:t>
            </a:r>
            <a:r>
              <a:rPr b="1" lang="en" sz="1000" u="sng">
                <a:solidFill>
                  <a:schemeClr val="dk1"/>
                </a:solidFill>
                <a:latin typeface="Roboto Mono"/>
                <a:ea typeface="Roboto Mono"/>
                <a:cs typeface="Roboto Mono"/>
                <a:sym typeface="Roboto Mono"/>
                <a:hlinkClick r:id="rId4">
                  <a:extLst>
                    <a:ext uri="{A12FA001-AC4F-418D-AE19-62706E023703}">
                      <ahyp:hlinkClr val="tx"/>
                    </a:ext>
                  </a:extLst>
                </a:hlinkClick>
              </a:rPr>
              <a:t>Freepik</a:t>
            </a:r>
            <a:r>
              <a:rPr lang="en" sz="1000" u="sng">
                <a:solidFill>
                  <a:schemeClr val="dk1"/>
                </a:solidFill>
                <a:latin typeface="Roboto Mono"/>
                <a:ea typeface="Roboto Mono"/>
                <a:cs typeface="Roboto Mono"/>
                <a:sym typeface="Roboto Mono"/>
              </a:rPr>
              <a:t> </a:t>
            </a:r>
            <a:endParaRPr b="1" sz="1000" u="sng">
              <a:solidFill>
                <a:schemeClr val="dk1"/>
              </a:solidFill>
              <a:latin typeface="Roboto Mono"/>
              <a:ea typeface="Roboto Mono"/>
              <a:cs typeface="Roboto Mono"/>
              <a:sym typeface="Roboto Mono"/>
            </a:endParaRPr>
          </a:p>
        </p:txBody>
      </p:sp>
      <p:sp>
        <p:nvSpPr>
          <p:cNvPr id="3649" name="Google Shape;364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0" name="Shape 130"/>
        <p:cNvGrpSpPr/>
        <p:nvPr/>
      </p:nvGrpSpPr>
      <p:grpSpPr>
        <a:xfrm>
          <a:off x="0" y="0"/>
          <a:ext cx="0" cy="0"/>
          <a:chOff x="0" y="0"/>
          <a:chExt cx="0" cy="0"/>
        </a:xfrm>
      </p:grpSpPr>
      <p:sp>
        <p:nvSpPr>
          <p:cNvPr id="131" name="Google Shape;131;p3"/>
          <p:cNvSpPr/>
          <p:nvPr/>
        </p:nvSpPr>
        <p:spPr>
          <a:xfrm flipH="1" rot="10800000">
            <a:off x="538400" y="427725"/>
            <a:ext cx="8067300" cy="4989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3"/>
          <p:cNvGrpSpPr/>
          <p:nvPr/>
        </p:nvGrpSpPr>
        <p:grpSpPr>
          <a:xfrm>
            <a:off x="501200" y="391025"/>
            <a:ext cx="8141100" cy="4361400"/>
            <a:chOff x="501200" y="391025"/>
            <a:chExt cx="8141100" cy="4361400"/>
          </a:xfrm>
        </p:grpSpPr>
        <p:sp>
          <p:nvSpPr>
            <p:cNvPr id="133" name="Google Shape;133;p3"/>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3"/>
            <p:cNvCxnSpPr/>
            <p:nvPr/>
          </p:nvCxnSpPr>
          <p:spPr>
            <a:xfrm>
              <a:off x="1076650" y="428153"/>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135" name="Google Shape;135;p3"/>
            <p:cNvCxnSpPr/>
            <p:nvPr/>
          </p:nvCxnSpPr>
          <p:spPr>
            <a:xfrm>
              <a:off x="538500" y="41798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3"/>
            <p:cNvCxnSpPr/>
            <p:nvPr/>
          </p:nvCxnSpPr>
          <p:spPr>
            <a:xfrm>
              <a:off x="538500" y="3107768"/>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7" name="Google Shape;137;p3"/>
            <p:cNvCxnSpPr/>
            <p:nvPr/>
          </p:nvCxnSpPr>
          <p:spPr>
            <a:xfrm>
              <a:off x="538500" y="2035712"/>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8" name="Google Shape;138;p3"/>
            <p:cNvCxnSpPr/>
            <p:nvPr/>
          </p:nvCxnSpPr>
          <p:spPr>
            <a:xfrm>
              <a:off x="538500" y="42870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3"/>
            <p:cNvCxnSpPr/>
            <p:nvPr/>
          </p:nvCxnSpPr>
          <p:spPr>
            <a:xfrm>
              <a:off x="538500" y="439423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3"/>
            <p:cNvCxnSpPr/>
            <p:nvPr/>
          </p:nvCxnSpPr>
          <p:spPr>
            <a:xfrm>
              <a:off x="538500" y="450144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3"/>
            <p:cNvCxnSpPr/>
            <p:nvPr/>
          </p:nvCxnSpPr>
          <p:spPr>
            <a:xfrm>
              <a:off x="538500" y="46086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3"/>
            <p:cNvCxnSpPr/>
            <p:nvPr/>
          </p:nvCxnSpPr>
          <p:spPr>
            <a:xfrm>
              <a:off x="538500" y="375100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3"/>
            <p:cNvCxnSpPr/>
            <p:nvPr/>
          </p:nvCxnSpPr>
          <p:spPr>
            <a:xfrm>
              <a:off x="538500" y="38582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3"/>
            <p:cNvCxnSpPr/>
            <p:nvPr/>
          </p:nvCxnSpPr>
          <p:spPr>
            <a:xfrm>
              <a:off x="538500" y="396541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3"/>
            <p:cNvCxnSpPr/>
            <p:nvPr/>
          </p:nvCxnSpPr>
          <p:spPr>
            <a:xfrm>
              <a:off x="538500" y="40726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3"/>
            <p:cNvCxnSpPr/>
            <p:nvPr/>
          </p:nvCxnSpPr>
          <p:spPr>
            <a:xfrm>
              <a:off x="538500" y="364379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3"/>
            <p:cNvCxnSpPr/>
            <p:nvPr/>
          </p:nvCxnSpPr>
          <p:spPr>
            <a:xfrm>
              <a:off x="538500" y="321497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3"/>
            <p:cNvCxnSpPr/>
            <p:nvPr/>
          </p:nvCxnSpPr>
          <p:spPr>
            <a:xfrm>
              <a:off x="538500" y="33221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3"/>
            <p:cNvCxnSpPr/>
            <p:nvPr/>
          </p:nvCxnSpPr>
          <p:spPr>
            <a:xfrm>
              <a:off x="538500" y="342938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3"/>
            <p:cNvCxnSpPr/>
            <p:nvPr/>
          </p:nvCxnSpPr>
          <p:spPr>
            <a:xfrm>
              <a:off x="538500" y="35365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3"/>
            <p:cNvCxnSpPr/>
            <p:nvPr/>
          </p:nvCxnSpPr>
          <p:spPr>
            <a:xfrm>
              <a:off x="538500" y="26789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3"/>
            <p:cNvCxnSpPr/>
            <p:nvPr/>
          </p:nvCxnSpPr>
          <p:spPr>
            <a:xfrm>
              <a:off x="538500" y="278615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3"/>
            <p:cNvCxnSpPr/>
            <p:nvPr/>
          </p:nvCxnSpPr>
          <p:spPr>
            <a:xfrm>
              <a:off x="538500" y="289335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3"/>
            <p:cNvCxnSpPr/>
            <p:nvPr/>
          </p:nvCxnSpPr>
          <p:spPr>
            <a:xfrm>
              <a:off x="538500" y="30005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3"/>
            <p:cNvCxnSpPr/>
            <p:nvPr/>
          </p:nvCxnSpPr>
          <p:spPr>
            <a:xfrm>
              <a:off x="538500" y="2571740"/>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3"/>
            <p:cNvCxnSpPr/>
            <p:nvPr/>
          </p:nvCxnSpPr>
          <p:spPr>
            <a:xfrm>
              <a:off x="538500" y="21429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3"/>
            <p:cNvCxnSpPr/>
            <p:nvPr/>
          </p:nvCxnSpPr>
          <p:spPr>
            <a:xfrm>
              <a:off x="538500" y="225012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3"/>
            <p:cNvCxnSpPr/>
            <p:nvPr/>
          </p:nvCxnSpPr>
          <p:spPr>
            <a:xfrm>
              <a:off x="538500" y="235732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3"/>
            <p:cNvCxnSpPr/>
            <p:nvPr/>
          </p:nvCxnSpPr>
          <p:spPr>
            <a:xfrm>
              <a:off x="538500" y="246453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3"/>
            <p:cNvCxnSpPr/>
            <p:nvPr/>
          </p:nvCxnSpPr>
          <p:spPr>
            <a:xfrm>
              <a:off x="538500" y="16068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3"/>
            <p:cNvCxnSpPr/>
            <p:nvPr/>
          </p:nvCxnSpPr>
          <p:spPr>
            <a:xfrm>
              <a:off x="538500" y="171409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3"/>
            <p:cNvCxnSpPr/>
            <p:nvPr/>
          </p:nvCxnSpPr>
          <p:spPr>
            <a:xfrm>
              <a:off x="538500" y="182130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3"/>
            <p:cNvCxnSpPr/>
            <p:nvPr/>
          </p:nvCxnSpPr>
          <p:spPr>
            <a:xfrm>
              <a:off x="538500" y="19285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3"/>
            <p:cNvCxnSpPr/>
            <p:nvPr/>
          </p:nvCxnSpPr>
          <p:spPr>
            <a:xfrm>
              <a:off x="538500" y="149968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3"/>
            <p:cNvCxnSpPr/>
            <p:nvPr/>
          </p:nvCxnSpPr>
          <p:spPr>
            <a:xfrm>
              <a:off x="538500" y="10708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3"/>
            <p:cNvCxnSpPr/>
            <p:nvPr/>
          </p:nvCxnSpPr>
          <p:spPr>
            <a:xfrm>
              <a:off x="538500" y="11780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3"/>
            <p:cNvCxnSpPr/>
            <p:nvPr/>
          </p:nvCxnSpPr>
          <p:spPr>
            <a:xfrm>
              <a:off x="538500" y="12852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3"/>
            <p:cNvCxnSpPr/>
            <p:nvPr/>
          </p:nvCxnSpPr>
          <p:spPr>
            <a:xfrm>
              <a:off x="538500" y="13924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3"/>
            <p:cNvCxnSpPr/>
            <p:nvPr/>
          </p:nvCxnSpPr>
          <p:spPr>
            <a:xfrm>
              <a:off x="64595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3"/>
            <p:cNvCxnSpPr/>
            <p:nvPr/>
          </p:nvCxnSpPr>
          <p:spPr>
            <a:xfrm>
              <a:off x="75351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3"/>
            <p:cNvCxnSpPr/>
            <p:nvPr/>
          </p:nvCxnSpPr>
          <p:spPr>
            <a:xfrm>
              <a:off x="8610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2" name="Google Shape;172;p3"/>
            <p:cNvCxnSpPr/>
            <p:nvPr/>
          </p:nvCxnSpPr>
          <p:spPr>
            <a:xfrm>
              <a:off x="96864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3"/>
            <p:cNvCxnSpPr/>
            <p:nvPr/>
          </p:nvCxnSpPr>
          <p:spPr>
            <a:xfrm>
              <a:off x="1076203"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3"/>
            <p:cNvCxnSpPr/>
            <p:nvPr/>
          </p:nvCxnSpPr>
          <p:spPr>
            <a:xfrm>
              <a:off x="11837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3"/>
            <p:cNvCxnSpPr/>
            <p:nvPr/>
          </p:nvCxnSpPr>
          <p:spPr>
            <a:xfrm>
              <a:off x="129133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
            <p:cNvCxnSpPr/>
            <p:nvPr/>
          </p:nvCxnSpPr>
          <p:spPr>
            <a:xfrm>
              <a:off x="139889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
            <p:cNvCxnSpPr/>
            <p:nvPr/>
          </p:nvCxnSpPr>
          <p:spPr>
            <a:xfrm>
              <a:off x="150645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3"/>
            <p:cNvCxnSpPr/>
            <p:nvPr/>
          </p:nvCxnSpPr>
          <p:spPr>
            <a:xfrm>
              <a:off x="1614020"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3"/>
            <p:cNvCxnSpPr/>
            <p:nvPr/>
          </p:nvCxnSpPr>
          <p:spPr>
            <a:xfrm>
              <a:off x="17215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3"/>
            <p:cNvCxnSpPr/>
            <p:nvPr/>
          </p:nvCxnSpPr>
          <p:spPr>
            <a:xfrm>
              <a:off x="182914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3"/>
            <p:cNvCxnSpPr/>
            <p:nvPr/>
          </p:nvCxnSpPr>
          <p:spPr>
            <a:xfrm>
              <a:off x="193671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3"/>
            <p:cNvCxnSpPr/>
            <p:nvPr/>
          </p:nvCxnSpPr>
          <p:spPr>
            <a:xfrm>
              <a:off x="20442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3"/>
            <p:cNvCxnSpPr/>
            <p:nvPr/>
          </p:nvCxnSpPr>
          <p:spPr>
            <a:xfrm>
              <a:off x="215183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84" name="Google Shape;184;p3"/>
            <p:cNvCxnSpPr/>
            <p:nvPr/>
          </p:nvCxnSpPr>
          <p:spPr>
            <a:xfrm>
              <a:off x="225940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3"/>
            <p:cNvCxnSpPr/>
            <p:nvPr/>
          </p:nvCxnSpPr>
          <p:spPr>
            <a:xfrm>
              <a:off x="23669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
            <p:cNvCxnSpPr/>
            <p:nvPr/>
          </p:nvCxnSpPr>
          <p:spPr>
            <a:xfrm>
              <a:off x="247452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3"/>
            <p:cNvCxnSpPr/>
            <p:nvPr/>
          </p:nvCxnSpPr>
          <p:spPr>
            <a:xfrm>
              <a:off x="258209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3"/>
            <p:cNvCxnSpPr/>
            <p:nvPr/>
          </p:nvCxnSpPr>
          <p:spPr>
            <a:xfrm>
              <a:off x="26896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89" name="Google Shape;189;p3"/>
            <p:cNvCxnSpPr/>
            <p:nvPr/>
          </p:nvCxnSpPr>
          <p:spPr>
            <a:xfrm>
              <a:off x="279721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
            <p:cNvCxnSpPr/>
            <p:nvPr/>
          </p:nvCxnSpPr>
          <p:spPr>
            <a:xfrm>
              <a:off x="290478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3"/>
            <p:cNvCxnSpPr/>
            <p:nvPr/>
          </p:nvCxnSpPr>
          <p:spPr>
            <a:xfrm>
              <a:off x="301234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3"/>
            <p:cNvCxnSpPr/>
            <p:nvPr/>
          </p:nvCxnSpPr>
          <p:spPr>
            <a:xfrm>
              <a:off x="311990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
            <p:cNvCxnSpPr/>
            <p:nvPr/>
          </p:nvCxnSpPr>
          <p:spPr>
            <a:xfrm>
              <a:off x="32274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94" name="Google Shape;194;p3"/>
            <p:cNvCxnSpPr/>
            <p:nvPr/>
          </p:nvCxnSpPr>
          <p:spPr>
            <a:xfrm>
              <a:off x="333503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3"/>
            <p:cNvCxnSpPr/>
            <p:nvPr/>
          </p:nvCxnSpPr>
          <p:spPr>
            <a:xfrm>
              <a:off x="344259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3"/>
            <p:cNvCxnSpPr/>
            <p:nvPr/>
          </p:nvCxnSpPr>
          <p:spPr>
            <a:xfrm>
              <a:off x="35501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3"/>
            <p:cNvCxnSpPr/>
            <p:nvPr/>
          </p:nvCxnSpPr>
          <p:spPr>
            <a:xfrm>
              <a:off x="365772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3"/>
            <p:cNvCxnSpPr/>
            <p:nvPr/>
          </p:nvCxnSpPr>
          <p:spPr>
            <a:xfrm>
              <a:off x="376528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99" name="Google Shape;199;p3"/>
            <p:cNvCxnSpPr/>
            <p:nvPr/>
          </p:nvCxnSpPr>
          <p:spPr>
            <a:xfrm>
              <a:off x="38728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3"/>
            <p:cNvCxnSpPr/>
            <p:nvPr/>
          </p:nvCxnSpPr>
          <p:spPr>
            <a:xfrm>
              <a:off x="398041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3"/>
            <p:cNvCxnSpPr/>
            <p:nvPr/>
          </p:nvCxnSpPr>
          <p:spPr>
            <a:xfrm>
              <a:off x="40879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3"/>
            <p:cNvCxnSpPr/>
            <p:nvPr/>
          </p:nvCxnSpPr>
          <p:spPr>
            <a:xfrm>
              <a:off x="41955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3"/>
            <p:cNvCxnSpPr/>
            <p:nvPr/>
          </p:nvCxnSpPr>
          <p:spPr>
            <a:xfrm>
              <a:off x="430310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04" name="Google Shape;204;p3"/>
            <p:cNvCxnSpPr/>
            <p:nvPr/>
          </p:nvCxnSpPr>
          <p:spPr>
            <a:xfrm>
              <a:off x="44106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
            <p:cNvCxnSpPr/>
            <p:nvPr/>
          </p:nvCxnSpPr>
          <p:spPr>
            <a:xfrm>
              <a:off x="451823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
            <p:cNvCxnSpPr/>
            <p:nvPr/>
          </p:nvCxnSpPr>
          <p:spPr>
            <a:xfrm>
              <a:off x="462579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
            <p:cNvCxnSpPr/>
            <p:nvPr/>
          </p:nvCxnSpPr>
          <p:spPr>
            <a:xfrm>
              <a:off x="473335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
            <p:cNvCxnSpPr/>
            <p:nvPr/>
          </p:nvCxnSpPr>
          <p:spPr>
            <a:xfrm>
              <a:off x="484092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09" name="Google Shape;209;p3"/>
            <p:cNvCxnSpPr/>
            <p:nvPr/>
          </p:nvCxnSpPr>
          <p:spPr>
            <a:xfrm>
              <a:off x="49484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
            <p:cNvCxnSpPr/>
            <p:nvPr/>
          </p:nvCxnSpPr>
          <p:spPr>
            <a:xfrm>
              <a:off x="505604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3"/>
            <p:cNvCxnSpPr/>
            <p:nvPr/>
          </p:nvCxnSpPr>
          <p:spPr>
            <a:xfrm>
              <a:off x="516361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
            <p:cNvCxnSpPr/>
            <p:nvPr/>
          </p:nvCxnSpPr>
          <p:spPr>
            <a:xfrm>
              <a:off x="52711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
            <p:cNvCxnSpPr/>
            <p:nvPr/>
          </p:nvCxnSpPr>
          <p:spPr>
            <a:xfrm>
              <a:off x="537873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14" name="Google Shape;214;p3"/>
            <p:cNvCxnSpPr/>
            <p:nvPr/>
          </p:nvCxnSpPr>
          <p:spPr>
            <a:xfrm>
              <a:off x="602411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
            <p:cNvCxnSpPr/>
            <p:nvPr/>
          </p:nvCxnSpPr>
          <p:spPr>
            <a:xfrm>
              <a:off x="613168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
            <p:cNvCxnSpPr/>
            <p:nvPr/>
          </p:nvCxnSpPr>
          <p:spPr>
            <a:xfrm>
              <a:off x="623924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
            <p:cNvCxnSpPr/>
            <p:nvPr/>
          </p:nvCxnSpPr>
          <p:spPr>
            <a:xfrm>
              <a:off x="634680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
            <p:cNvCxnSpPr/>
            <p:nvPr/>
          </p:nvCxnSpPr>
          <p:spPr>
            <a:xfrm>
              <a:off x="64543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3"/>
            <p:cNvCxnSpPr/>
            <p:nvPr/>
          </p:nvCxnSpPr>
          <p:spPr>
            <a:xfrm>
              <a:off x="656193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
            <p:cNvCxnSpPr/>
            <p:nvPr/>
          </p:nvCxnSpPr>
          <p:spPr>
            <a:xfrm>
              <a:off x="666949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
            <p:cNvCxnSpPr/>
            <p:nvPr/>
          </p:nvCxnSpPr>
          <p:spPr>
            <a:xfrm>
              <a:off x="67770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
            <p:cNvCxnSpPr/>
            <p:nvPr/>
          </p:nvCxnSpPr>
          <p:spPr>
            <a:xfrm>
              <a:off x="688462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3"/>
            <p:cNvCxnSpPr/>
            <p:nvPr/>
          </p:nvCxnSpPr>
          <p:spPr>
            <a:xfrm>
              <a:off x="548630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3"/>
            <p:cNvCxnSpPr/>
            <p:nvPr/>
          </p:nvCxnSpPr>
          <p:spPr>
            <a:xfrm>
              <a:off x="55938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3"/>
            <p:cNvCxnSpPr/>
            <p:nvPr/>
          </p:nvCxnSpPr>
          <p:spPr>
            <a:xfrm>
              <a:off x="570142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3"/>
            <p:cNvCxnSpPr/>
            <p:nvPr/>
          </p:nvCxnSpPr>
          <p:spPr>
            <a:xfrm>
              <a:off x="580899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3"/>
            <p:cNvCxnSpPr/>
            <p:nvPr/>
          </p:nvCxnSpPr>
          <p:spPr>
            <a:xfrm>
              <a:off x="59165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3"/>
            <p:cNvCxnSpPr/>
            <p:nvPr/>
          </p:nvCxnSpPr>
          <p:spPr>
            <a:xfrm>
              <a:off x="70997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
            <p:cNvCxnSpPr/>
            <p:nvPr/>
          </p:nvCxnSpPr>
          <p:spPr>
            <a:xfrm>
              <a:off x="699218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230" name="Google Shape;230;p3"/>
            <p:cNvCxnSpPr/>
            <p:nvPr/>
          </p:nvCxnSpPr>
          <p:spPr>
            <a:xfrm>
              <a:off x="720731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3"/>
            <p:cNvCxnSpPr/>
            <p:nvPr/>
          </p:nvCxnSpPr>
          <p:spPr>
            <a:xfrm>
              <a:off x="731487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
            <p:cNvCxnSpPr/>
            <p:nvPr/>
          </p:nvCxnSpPr>
          <p:spPr>
            <a:xfrm>
              <a:off x="74224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
            <p:cNvCxnSpPr/>
            <p:nvPr/>
          </p:nvCxnSpPr>
          <p:spPr>
            <a:xfrm>
              <a:off x="763756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
            <p:cNvCxnSpPr/>
            <p:nvPr/>
          </p:nvCxnSpPr>
          <p:spPr>
            <a:xfrm>
              <a:off x="774513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
            <p:cNvCxnSpPr/>
            <p:nvPr/>
          </p:nvCxnSpPr>
          <p:spPr>
            <a:xfrm>
              <a:off x="785269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
            <p:cNvCxnSpPr/>
            <p:nvPr/>
          </p:nvCxnSpPr>
          <p:spPr>
            <a:xfrm>
              <a:off x="796025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
            <p:cNvCxnSpPr/>
            <p:nvPr/>
          </p:nvCxnSpPr>
          <p:spPr>
            <a:xfrm>
              <a:off x="8067822" y="963175"/>
              <a:ext cx="0" cy="3749100"/>
            </a:xfrm>
            <a:prstGeom prst="straightConnector1">
              <a:avLst/>
            </a:prstGeom>
            <a:noFill/>
            <a:ln cap="flat" cmpd="sng" w="19050">
              <a:solidFill>
                <a:schemeClr val="dk2"/>
              </a:solidFill>
              <a:prstDash val="solid"/>
              <a:round/>
              <a:headEnd len="med" w="med" type="none"/>
              <a:tailEnd len="med" w="med" type="none"/>
            </a:ln>
          </p:spPr>
        </p:cxnSp>
        <p:cxnSp>
          <p:nvCxnSpPr>
            <p:cNvPr id="238" name="Google Shape;238;p3"/>
            <p:cNvCxnSpPr/>
            <p:nvPr/>
          </p:nvCxnSpPr>
          <p:spPr>
            <a:xfrm>
              <a:off x="817538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
            <p:cNvCxnSpPr/>
            <p:nvPr/>
          </p:nvCxnSpPr>
          <p:spPr>
            <a:xfrm>
              <a:off x="828294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
            <p:cNvCxnSpPr/>
            <p:nvPr/>
          </p:nvCxnSpPr>
          <p:spPr>
            <a:xfrm>
              <a:off x="839051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
            <p:cNvCxnSpPr/>
            <p:nvPr/>
          </p:nvCxnSpPr>
          <p:spPr>
            <a:xfrm>
              <a:off x="849807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
            <p:cNvCxnSpPr/>
            <p:nvPr/>
          </p:nvCxnSpPr>
          <p:spPr>
            <a:xfrm>
              <a:off x="7530005" y="969523"/>
              <a:ext cx="0" cy="3744300"/>
            </a:xfrm>
            <a:prstGeom prst="straightConnector1">
              <a:avLst/>
            </a:prstGeom>
            <a:noFill/>
            <a:ln cap="flat" cmpd="sng" w="19050">
              <a:solidFill>
                <a:schemeClr val="dk2"/>
              </a:solidFill>
              <a:prstDash val="solid"/>
              <a:round/>
              <a:headEnd len="med" w="med" type="none"/>
              <a:tailEnd len="med" w="med" type="none"/>
            </a:ln>
          </p:spPr>
        </p:cxnSp>
        <p:sp>
          <p:nvSpPr>
            <p:cNvPr id="243" name="Google Shape;243;p3"/>
            <p:cNvSpPr/>
            <p:nvPr/>
          </p:nvSpPr>
          <p:spPr>
            <a:xfrm>
              <a:off x="538400" y="963650"/>
              <a:ext cx="8067300" cy="37515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3"/>
          <p:cNvSpPr txBox="1"/>
          <p:nvPr>
            <p:ph type="title"/>
          </p:nvPr>
        </p:nvSpPr>
        <p:spPr>
          <a:xfrm>
            <a:off x="3279175" y="1284800"/>
            <a:ext cx="4197000" cy="24627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600"/>
              <a:buNone/>
              <a:defRPr sz="3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5" name="Google Shape;245;p3"/>
          <p:cNvSpPr txBox="1"/>
          <p:nvPr>
            <p:ph hasCustomPrompt="1" idx="2" type="title"/>
          </p:nvPr>
        </p:nvSpPr>
        <p:spPr>
          <a:xfrm>
            <a:off x="1667825" y="1285125"/>
            <a:ext cx="1506600" cy="24627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0"/>
              <a:buNone/>
              <a:defRPr sz="85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6" name="Google Shape;246;p3"/>
          <p:cNvSpPr txBox="1"/>
          <p:nvPr>
            <p:ph idx="1" type="subTitle"/>
          </p:nvPr>
        </p:nvSpPr>
        <p:spPr>
          <a:xfrm>
            <a:off x="1667825" y="3854000"/>
            <a:ext cx="5808300" cy="5400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7" name="Google Shape;247;p3"/>
          <p:cNvSpPr txBox="1"/>
          <p:nvPr>
            <p:ph idx="3" type="subTitle"/>
          </p:nvPr>
        </p:nvSpPr>
        <p:spPr>
          <a:xfrm>
            <a:off x="3587750" y="427625"/>
            <a:ext cx="1968600" cy="49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8" name="Google Shape;248;p3"/>
          <p:cNvSpPr txBox="1"/>
          <p:nvPr>
            <p:ph hasCustomPrompt="1" idx="4" type="title"/>
          </p:nvPr>
        </p:nvSpPr>
        <p:spPr>
          <a:xfrm>
            <a:off x="7003450" y="427625"/>
            <a:ext cx="1602300" cy="49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249" name="Google Shape;249;p3"/>
          <p:cNvCxnSpPr/>
          <p:nvPr/>
        </p:nvCxnSpPr>
        <p:spPr>
          <a:xfrm>
            <a:off x="7003450" y="428153"/>
            <a:ext cx="0" cy="497700"/>
          </a:xfrm>
          <a:prstGeom prst="straightConnector1">
            <a:avLst/>
          </a:prstGeom>
          <a:noFill/>
          <a:ln cap="flat" cmpd="sng" w="19050">
            <a:solidFill>
              <a:schemeClr val="dk1"/>
            </a:solidFill>
            <a:prstDash val="solid"/>
            <a:round/>
            <a:headEnd len="med" w="med" type="none"/>
            <a:tailEnd len="med" w="med" type="none"/>
          </a:ln>
        </p:spPr>
      </p:cxnSp>
      <p:sp>
        <p:nvSpPr>
          <p:cNvPr id="250" name="Google Shape;25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650" name="Shape 3650"/>
        <p:cNvGrpSpPr/>
        <p:nvPr/>
      </p:nvGrpSpPr>
      <p:grpSpPr>
        <a:xfrm>
          <a:off x="0" y="0"/>
          <a:ext cx="0" cy="0"/>
          <a:chOff x="0" y="0"/>
          <a:chExt cx="0" cy="0"/>
        </a:xfrm>
      </p:grpSpPr>
      <p:grpSp>
        <p:nvGrpSpPr>
          <p:cNvPr id="3651" name="Google Shape;3651;p21"/>
          <p:cNvGrpSpPr/>
          <p:nvPr/>
        </p:nvGrpSpPr>
        <p:grpSpPr>
          <a:xfrm>
            <a:off x="-250" y="-6065"/>
            <a:ext cx="9144500" cy="5155630"/>
            <a:chOff x="0" y="-6016"/>
            <a:chExt cx="9144500" cy="5155630"/>
          </a:xfrm>
        </p:grpSpPr>
        <p:cxnSp>
          <p:nvCxnSpPr>
            <p:cNvPr id="3652" name="Google Shape;3652;p21"/>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53" name="Google Shape;3653;p21"/>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54" name="Google Shape;3654;p21"/>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55" name="Google Shape;3655;p21"/>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56" name="Google Shape;3656;p21"/>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57" name="Google Shape;3657;p21"/>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58" name="Google Shape;3658;p21"/>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59" name="Google Shape;3659;p21"/>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60" name="Google Shape;3660;p21"/>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661" name="Google Shape;3661;p21"/>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2" name="Google Shape;3662;p21"/>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3" name="Google Shape;3663;p21"/>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4" name="Google Shape;3664;p21"/>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5" name="Google Shape;3665;p21"/>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6" name="Google Shape;3666;p21"/>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7" name="Google Shape;3667;p21"/>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8" name="Google Shape;3668;p21"/>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69" name="Google Shape;3669;p21"/>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70" name="Google Shape;3670;p21"/>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1" name="Google Shape;3671;p21"/>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2" name="Google Shape;3672;p21"/>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3" name="Google Shape;3673;p21"/>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4" name="Google Shape;3674;p21"/>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5" name="Google Shape;3675;p21"/>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6" name="Google Shape;3676;p21"/>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7" name="Google Shape;3677;p21"/>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78" name="Google Shape;3678;p21"/>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79" name="Google Shape;3679;p21"/>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0" name="Google Shape;3680;p21"/>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1" name="Google Shape;3681;p21"/>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2" name="Google Shape;3682;p21"/>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3" name="Google Shape;3683;p21"/>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4" name="Google Shape;3684;p21"/>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5" name="Google Shape;3685;p21"/>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6" name="Google Shape;3686;p21"/>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7" name="Google Shape;3687;p21"/>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688" name="Google Shape;3688;p21"/>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89" name="Google Shape;3689;p21"/>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0" name="Google Shape;3690;p21"/>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1" name="Google Shape;3691;p21"/>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2" name="Google Shape;3692;p21"/>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3" name="Google Shape;3693;p21"/>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4" name="Google Shape;3694;p21"/>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5" name="Google Shape;3695;p21"/>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696" name="Google Shape;3696;p21"/>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3697" name="Google Shape;3697;p21"/>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98" name="Google Shape;3698;p21"/>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699" name="Google Shape;3699;p21"/>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700" name="Google Shape;3700;p21"/>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701" name="Google Shape;3701;p21"/>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02" name="Google Shape;3702;p21"/>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03" name="Google Shape;3703;p21"/>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04" name="Google Shape;3704;p21"/>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05" name="Google Shape;3705;p21"/>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06" name="Google Shape;3706;p21"/>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07" name="Google Shape;3707;p21"/>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08" name="Google Shape;3708;p21"/>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09" name="Google Shape;3709;p21"/>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0" name="Google Shape;3710;p21"/>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11" name="Google Shape;3711;p21"/>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2" name="Google Shape;3712;p21"/>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3" name="Google Shape;3713;p21"/>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4" name="Google Shape;3714;p21"/>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5" name="Google Shape;3715;p21"/>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16" name="Google Shape;3716;p21"/>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7" name="Google Shape;3717;p21"/>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8" name="Google Shape;3718;p21"/>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9" name="Google Shape;3719;p21"/>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0" name="Google Shape;3720;p21"/>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21" name="Google Shape;3721;p21"/>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2" name="Google Shape;3722;p21"/>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3" name="Google Shape;3723;p21"/>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4" name="Google Shape;3724;p21"/>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5" name="Google Shape;3725;p21"/>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26" name="Google Shape;3726;p21"/>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7" name="Google Shape;3727;p21"/>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8" name="Google Shape;3728;p21"/>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29" name="Google Shape;3729;p21"/>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0" name="Google Shape;3730;p21"/>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31" name="Google Shape;3731;p21"/>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2" name="Google Shape;3732;p21"/>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3" name="Google Shape;3733;p21"/>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4" name="Google Shape;3734;p21"/>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5" name="Google Shape;3735;p21"/>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36" name="Google Shape;3736;p21"/>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7" name="Google Shape;3737;p21"/>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8" name="Google Shape;3738;p21"/>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39" name="Google Shape;3739;p21"/>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0" name="Google Shape;3740;p21"/>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41" name="Google Shape;3741;p21"/>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2" name="Google Shape;3742;p21"/>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3" name="Google Shape;3743;p21"/>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4" name="Google Shape;3744;p21"/>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5" name="Google Shape;3745;p21"/>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46" name="Google Shape;3746;p21"/>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7" name="Google Shape;3747;p21"/>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8" name="Google Shape;3748;p21"/>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49" name="Google Shape;3749;p21"/>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0" name="Google Shape;3750;p21"/>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51" name="Google Shape;3751;p21"/>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2" name="Google Shape;3752;p21"/>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3" name="Google Shape;3753;p21"/>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4" name="Google Shape;3754;p21"/>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5" name="Google Shape;3755;p21"/>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56" name="Google Shape;3756;p21"/>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7" name="Google Shape;3757;p21"/>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8" name="Google Shape;3758;p21"/>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59" name="Google Shape;3759;p21"/>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0" name="Google Shape;3760;p21"/>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1" name="Google Shape;3761;p21"/>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2" name="Google Shape;3762;p21"/>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3" name="Google Shape;3763;p21"/>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4" name="Google Shape;3764;p21"/>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65" name="Google Shape;3765;p21"/>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6" name="Google Shape;3766;p21"/>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67" name="Google Shape;3767;p21"/>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8" name="Google Shape;3768;p21"/>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69" name="Google Shape;3769;p21"/>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70" name="Google Shape;3770;p21"/>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1" name="Google Shape;3771;p21"/>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2" name="Google Shape;3772;p21"/>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3" name="Google Shape;3773;p21"/>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4" name="Google Shape;3774;p21"/>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775" name="Google Shape;3775;p21"/>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6" name="Google Shape;3776;p21"/>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7" name="Google Shape;3777;p21"/>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8" name="Google Shape;3778;p21"/>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9" name="Google Shape;3779;p21"/>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80" name="Google Shape;3780;p21"/>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81" name="Google Shape;3781;p21"/>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82" name="Google Shape;3782;p21"/>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83" name="Google Shape;3783;p21"/>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784" name="Google Shape;3784;p21"/>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85" name="Google Shape;3785;p21"/>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3786" name="Google Shape;3786;p21"/>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87" name="Google Shape;3787;p21"/>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88" name="Google Shape;3788;p21"/>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89" name="Google Shape;3789;p21"/>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0" name="Google Shape;3790;p21"/>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1" name="Google Shape;3791;p21"/>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92" name="Google Shape;3792;p21"/>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3" name="Google Shape;3793;p21"/>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4" name="Google Shape;3794;p21"/>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5" name="Google Shape;3795;p21"/>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6" name="Google Shape;3796;p21"/>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797" name="Google Shape;3797;p21"/>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8" name="Google Shape;3798;p21"/>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99" name="Google Shape;3799;p21"/>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0" name="Google Shape;3800;p21"/>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1" name="Google Shape;3801;p21"/>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02" name="Google Shape;3802;p21"/>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3" name="Google Shape;3803;p21"/>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4" name="Google Shape;3804;p21"/>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5" name="Google Shape;3805;p21"/>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6" name="Google Shape;3806;p21"/>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07" name="Google Shape;3807;p21"/>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8" name="Google Shape;3808;p21"/>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09" name="Google Shape;3809;p21"/>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0" name="Google Shape;3810;p21"/>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1" name="Google Shape;3811;p21"/>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12" name="Google Shape;3812;p21"/>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3" name="Google Shape;3813;p21"/>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4" name="Google Shape;3814;p21"/>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5" name="Google Shape;3815;p21"/>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6" name="Google Shape;3816;p21"/>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17" name="Google Shape;3817;p21"/>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8" name="Google Shape;3818;p21"/>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19" name="Google Shape;3819;p21"/>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0" name="Google Shape;3820;p21"/>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1" name="Google Shape;3821;p21"/>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22" name="Google Shape;3822;p21"/>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3" name="Google Shape;3823;p21"/>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4" name="Google Shape;3824;p21"/>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5" name="Google Shape;3825;p21"/>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6" name="Google Shape;3826;p21"/>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27" name="Google Shape;3827;p21"/>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8" name="Google Shape;3828;p21"/>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29" name="Google Shape;3829;p21"/>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0" name="Google Shape;3830;p21"/>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1" name="Google Shape;3831;p21"/>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32" name="Google Shape;3832;p21"/>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3" name="Google Shape;3833;p21"/>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4" name="Google Shape;3834;p21"/>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5" name="Google Shape;3835;p21"/>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6" name="Google Shape;3836;p21"/>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37" name="Google Shape;3837;p21"/>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8" name="Google Shape;3838;p21"/>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39" name="Google Shape;3839;p21"/>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0" name="Google Shape;3840;p21"/>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1" name="Google Shape;3841;p21"/>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2" name="Google Shape;3842;p21"/>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3" name="Google Shape;3843;p21"/>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4" name="Google Shape;3844;p21"/>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5" name="Google Shape;3845;p21"/>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46" name="Google Shape;3846;p21"/>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7" name="Google Shape;3847;p21"/>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48" name="Google Shape;3848;p21"/>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49" name="Google Shape;3849;p21"/>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50" name="Google Shape;3850;p21"/>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51" name="Google Shape;3851;p21"/>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2" name="Google Shape;3852;p21"/>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3" name="Google Shape;3853;p21"/>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4" name="Google Shape;3854;p21"/>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5" name="Google Shape;3855;p21"/>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856" name="Google Shape;3856;p21"/>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7" name="Google Shape;3857;p21"/>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8" name="Google Shape;3858;p21"/>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59" name="Google Shape;3859;p21"/>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60" name="Google Shape;3860;p21"/>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61" name="Google Shape;3861;p21"/>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62" name="Google Shape;3862;p21"/>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63" name="Google Shape;3863;p21"/>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64" name="Google Shape;3864;p21"/>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65" name="Google Shape;3865;p21"/>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66" name="Google Shape;3866;p21"/>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67" name="Google Shape;3867;p21"/>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68" name="Google Shape;3868;p21"/>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69" name="Google Shape;3869;p21"/>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0" name="Google Shape;3870;p21"/>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1" name="Google Shape;3871;p21"/>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2" name="Google Shape;3872;p21"/>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3" name="Google Shape;3873;p21"/>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4" name="Google Shape;3874;p21"/>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75" name="Google Shape;3875;p21"/>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6" name="Google Shape;3876;p21"/>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7" name="Google Shape;3877;p21"/>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8" name="Google Shape;3878;p21"/>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79" name="Google Shape;3879;p21"/>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0" name="Google Shape;3880;p21"/>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1" name="Google Shape;3881;p21"/>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2" name="Google Shape;3882;p21"/>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3" name="Google Shape;3883;p21"/>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84" name="Google Shape;3884;p21"/>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5" name="Google Shape;3885;p21"/>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6" name="Google Shape;3886;p21"/>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7" name="Google Shape;3887;p21"/>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8" name="Google Shape;3888;p21"/>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89" name="Google Shape;3889;p21"/>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0" name="Google Shape;3890;p21"/>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1" name="Google Shape;3891;p21"/>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2" name="Google Shape;3892;p21"/>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3893" name="Google Shape;3893;p21"/>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4" name="Google Shape;3894;p21"/>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5" name="Google Shape;3895;p21"/>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6" name="Google Shape;3896;p21"/>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7" name="Google Shape;3897;p21"/>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8" name="Google Shape;3898;p21"/>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899" name="Google Shape;3899;p21"/>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3900" name="Google Shape;3900;p21"/>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grpSp>
      <p:sp>
        <p:nvSpPr>
          <p:cNvPr id="3901" name="Google Shape;3901;p21"/>
          <p:cNvSpPr/>
          <p:nvPr/>
        </p:nvSpPr>
        <p:spPr>
          <a:xfrm>
            <a:off x="501450" y="391050"/>
            <a:ext cx="8141100" cy="43614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3903" name="Shape 3903"/>
        <p:cNvGrpSpPr/>
        <p:nvPr/>
      </p:nvGrpSpPr>
      <p:grpSpPr>
        <a:xfrm>
          <a:off x="0" y="0"/>
          <a:ext cx="0" cy="0"/>
          <a:chOff x="0" y="0"/>
          <a:chExt cx="0" cy="0"/>
        </a:xfrm>
      </p:grpSpPr>
      <p:grpSp>
        <p:nvGrpSpPr>
          <p:cNvPr id="3904" name="Google Shape;3904;p22"/>
          <p:cNvGrpSpPr/>
          <p:nvPr/>
        </p:nvGrpSpPr>
        <p:grpSpPr>
          <a:xfrm>
            <a:off x="538400" y="963175"/>
            <a:ext cx="8067400" cy="3751975"/>
            <a:chOff x="538400" y="963175"/>
            <a:chExt cx="8067400" cy="3751975"/>
          </a:xfrm>
        </p:grpSpPr>
        <p:cxnSp>
          <p:nvCxnSpPr>
            <p:cNvPr id="3905" name="Google Shape;3905;p22"/>
            <p:cNvCxnSpPr/>
            <p:nvPr/>
          </p:nvCxnSpPr>
          <p:spPr>
            <a:xfrm>
              <a:off x="538500" y="41798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06" name="Google Shape;3906;p22"/>
            <p:cNvCxnSpPr/>
            <p:nvPr/>
          </p:nvCxnSpPr>
          <p:spPr>
            <a:xfrm>
              <a:off x="538500" y="3107768"/>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07" name="Google Shape;3907;p22"/>
            <p:cNvCxnSpPr/>
            <p:nvPr/>
          </p:nvCxnSpPr>
          <p:spPr>
            <a:xfrm>
              <a:off x="538500" y="2035712"/>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08" name="Google Shape;3908;p22"/>
            <p:cNvCxnSpPr/>
            <p:nvPr/>
          </p:nvCxnSpPr>
          <p:spPr>
            <a:xfrm>
              <a:off x="538500" y="42870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09" name="Google Shape;3909;p22"/>
            <p:cNvCxnSpPr/>
            <p:nvPr/>
          </p:nvCxnSpPr>
          <p:spPr>
            <a:xfrm>
              <a:off x="538500" y="439423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0" name="Google Shape;3910;p22"/>
            <p:cNvCxnSpPr/>
            <p:nvPr/>
          </p:nvCxnSpPr>
          <p:spPr>
            <a:xfrm>
              <a:off x="538500" y="450144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1" name="Google Shape;3911;p22"/>
            <p:cNvCxnSpPr/>
            <p:nvPr/>
          </p:nvCxnSpPr>
          <p:spPr>
            <a:xfrm>
              <a:off x="538500" y="46086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2" name="Google Shape;3912;p22"/>
            <p:cNvCxnSpPr/>
            <p:nvPr/>
          </p:nvCxnSpPr>
          <p:spPr>
            <a:xfrm>
              <a:off x="538500" y="375100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3" name="Google Shape;3913;p22"/>
            <p:cNvCxnSpPr/>
            <p:nvPr/>
          </p:nvCxnSpPr>
          <p:spPr>
            <a:xfrm>
              <a:off x="538500" y="38582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4" name="Google Shape;3914;p22"/>
            <p:cNvCxnSpPr/>
            <p:nvPr/>
          </p:nvCxnSpPr>
          <p:spPr>
            <a:xfrm>
              <a:off x="538500" y="396541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5" name="Google Shape;3915;p22"/>
            <p:cNvCxnSpPr/>
            <p:nvPr/>
          </p:nvCxnSpPr>
          <p:spPr>
            <a:xfrm>
              <a:off x="538500" y="40726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6" name="Google Shape;3916;p22"/>
            <p:cNvCxnSpPr/>
            <p:nvPr/>
          </p:nvCxnSpPr>
          <p:spPr>
            <a:xfrm>
              <a:off x="538500" y="364379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17" name="Google Shape;3917;p22"/>
            <p:cNvCxnSpPr/>
            <p:nvPr/>
          </p:nvCxnSpPr>
          <p:spPr>
            <a:xfrm>
              <a:off x="538500" y="321497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8" name="Google Shape;3918;p22"/>
            <p:cNvCxnSpPr/>
            <p:nvPr/>
          </p:nvCxnSpPr>
          <p:spPr>
            <a:xfrm>
              <a:off x="538500" y="33221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19" name="Google Shape;3919;p22"/>
            <p:cNvCxnSpPr/>
            <p:nvPr/>
          </p:nvCxnSpPr>
          <p:spPr>
            <a:xfrm>
              <a:off x="538500" y="342938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0" name="Google Shape;3920;p22"/>
            <p:cNvCxnSpPr/>
            <p:nvPr/>
          </p:nvCxnSpPr>
          <p:spPr>
            <a:xfrm>
              <a:off x="538500" y="35365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1" name="Google Shape;3921;p22"/>
            <p:cNvCxnSpPr/>
            <p:nvPr/>
          </p:nvCxnSpPr>
          <p:spPr>
            <a:xfrm>
              <a:off x="538500" y="26789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2" name="Google Shape;3922;p22"/>
            <p:cNvCxnSpPr/>
            <p:nvPr/>
          </p:nvCxnSpPr>
          <p:spPr>
            <a:xfrm>
              <a:off x="538500" y="278615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3" name="Google Shape;3923;p22"/>
            <p:cNvCxnSpPr/>
            <p:nvPr/>
          </p:nvCxnSpPr>
          <p:spPr>
            <a:xfrm>
              <a:off x="538500" y="289335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4" name="Google Shape;3924;p22"/>
            <p:cNvCxnSpPr/>
            <p:nvPr/>
          </p:nvCxnSpPr>
          <p:spPr>
            <a:xfrm>
              <a:off x="538500" y="30005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22"/>
            <p:cNvCxnSpPr/>
            <p:nvPr/>
          </p:nvCxnSpPr>
          <p:spPr>
            <a:xfrm>
              <a:off x="538500" y="2571740"/>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26" name="Google Shape;3926;p22"/>
            <p:cNvCxnSpPr/>
            <p:nvPr/>
          </p:nvCxnSpPr>
          <p:spPr>
            <a:xfrm>
              <a:off x="538500" y="21429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7" name="Google Shape;3927;p22"/>
            <p:cNvCxnSpPr/>
            <p:nvPr/>
          </p:nvCxnSpPr>
          <p:spPr>
            <a:xfrm>
              <a:off x="538500" y="225012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8" name="Google Shape;3928;p22"/>
            <p:cNvCxnSpPr/>
            <p:nvPr/>
          </p:nvCxnSpPr>
          <p:spPr>
            <a:xfrm>
              <a:off x="538500" y="235732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29" name="Google Shape;3929;p22"/>
            <p:cNvCxnSpPr/>
            <p:nvPr/>
          </p:nvCxnSpPr>
          <p:spPr>
            <a:xfrm>
              <a:off x="538500" y="246453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0" name="Google Shape;3930;p22"/>
            <p:cNvCxnSpPr/>
            <p:nvPr/>
          </p:nvCxnSpPr>
          <p:spPr>
            <a:xfrm>
              <a:off x="538500" y="16068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1" name="Google Shape;3931;p22"/>
            <p:cNvCxnSpPr/>
            <p:nvPr/>
          </p:nvCxnSpPr>
          <p:spPr>
            <a:xfrm>
              <a:off x="538500" y="171409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2" name="Google Shape;3932;p22"/>
            <p:cNvCxnSpPr/>
            <p:nvPr/>
          </p:nvCxnSpPr>
          <p:spPr>
            <a:xfrm>
              <a:off x="538500" y="182130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3" name="Google Shape;3933;p22"/>
            <p:cNvCxnSpPr/>
            <p:nvPr/>
          </p:nvCxnSpPr>
          <p:spPr>
            <a:xfrm>
              <a:off x="538500" y="19285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4" name="Google Shape;3934;p22"/>
            <p:cNvCxnSpPr/>
            <p:nvPr/>
          </p:nvCxnSpPr>
          <p:spPr>
            <a:xfrm>
              <a:off x="538500" y="149968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3935" name="Google Shape;3935;p22"/>
            <p:cNvCxnSpPr/>
            <p:nvPr/>
          </p:nvCxnSpPr>
          <p:spPr>
            <a:xfrm>
              <a:off x="538500" y="10708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6" name="Google Shape;3936;p22"/>
            <p:cNvCxnSpPr/>
            <p:nvPr/>
          </p:nvCxnSpPr>
          <p:spPr>
            <a:xfrm>
              <a:off x="538500" y="11780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7" name="Google Shape;3937;p22"/>
            <p:cNvCxnSpPr/>
            <p:nvPr/>
          </p:nvCxnSpPr>
          <p:spPr>
            <a:xfrm>
              <a:off x="538500" y="12852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8" name="Google Shape;3938;p22"/>
            <p:cNvCxnSpPr/>
            <p:nvPr/>
          </p:nvCxnSpPr>
          <p:spPr>
            <a:xfrm>
              <a:off x="538500" y="13924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3939" name="Google Shape;3939;p22"/>
            <p:cNvCxnSpPr/>
            <p:nvPr/>
          </p:nvCxnSpPr>
          <p:spPr>
            <a:xfrm>
              <a:off x="64595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0" name="Google Shape;3940;p22"/>
            <p:cNvCxnSpPr/>
            <p:nvPr/>
          </p:nvCxnSpPr>
          <p:spPr>
            <a:xfrm>
              <a:off x="75351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1" name="Google Shape;3941;p22"/>
            <p:cNvCxnSpPr/>
            <p:nvPr/>
          </p:nvCxnSpPr>
          <p:spPr>
            <a:xfrm>
              <a:off x="8610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2" name="Google Shape;3942;p22"/>
            <p:cNvCxnSpPr/>
            <p:nvPr/>
          </p:nvCxnSpPr>
          <p:spPr>
            <a:xfrm>
              <a:off x="96864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3" name="Google Shape;3943;p22"/>
            <p:cNvCxnSpPr/>
            <p:nvPr/>
          </p:nvCxnSpPr>
          <p:spPr>
            <a:xfrm>
              <a:off x="1076203"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44" name="Google Shape;3944;p22"/>
            <p:cNvCxnSpPr/>
            <p:nvPr/>
          </p:nvCxnSpPr>
          <p:spPr>
            <a:xfrm>
              <a:off x="11837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5" name="Google Shape;3945;p22"/>
            <p:cNvCxnSpPr/>
            <p:nvPr/>
          </p:nvCxnSpPr>
          <p:spPr>
            <a:xfrm>
              <a:off x="129133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6" name="Google Shape;3946;p22"/>
            <p:cNvCxnSpPr/>
            <p:nvPr/>
          </p:nvCxnSpPr>
          <p:spPr>
            <a:xfrm>
              <a:off x="139889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7" name="Google Shape;3947;p22"/>
            <p:cNvCxnSpPr/>
            <p:nvPr/>
          </p:nvCxnSpPr>
          <p:spPr>
            <a:xfrm>
              <a:off x="150645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48" name="Google Shape;3948;p22"/>
            <p:cNvCxnSpPr/>
            <p:nvPr/>
          </p:nvCxnSpPr>
          <p:spPr>
            <a:xfrm>
              <a:off x="1614020"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49" name="Google Shape;3949;p22"/>
            <p:cNvCxnSpPr/>
            <p:nvPr/>
          </p:nvCxnSpPr>
          <p:spPr>
            <a:xfrm>
              <a:off x="17215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0" name="Google Shape;3950;p22"/>
            <p:cNvCxnSpPr/>
            <p:nvPr/>
          </p:nvCxnSpPr>
          <p:spPr>
            <a:xfrm>
              <a:off x="182914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1" name="Google Shape;3951;p22"/>
            <p:cNvCxnSpPr/>
            <p:nvPr/>
          </p:nvCxnSpPr>
          <p:spPr>
            <a:xfrm>
              <a:off x="193671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2" name="Google Shape;3952;p22"/>
            <p:cNvCxnSpPr/>
            <p:nvPr/>
          </p:nvCxnSpPr>
          <p:spPr>
            <a:xfrm>
              <a:off x="20442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3" name="Google Shape;3953;p22"/>
            <p:cNvCxnSpPr/>
            <p:nvPr/>
          </p:nvCxnSpPr>
          <p:spPr>
            <a:xfrm>
              <a:off x="215183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54" name="Google Shape;3954;p22"/>
            <p:cNvCxnSpPr/>
            <p:nvPr/>
          </p:nvCxnSpPr>
          <p:spPr>
            <a:xfrm>
              <a:off x="225940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5" name="Google Shape;3955;p22"/>
            <p:cNvCxnSpPr/>
            <p:nvPr/>
          </p:nvCxnSpPr>
          <p:spPr>
            <a:xfrm>
              <a:off x="23669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6" name="Google Shape;3956;p22"/>
            <p:cNvCxnSpPr/>
            <p:nvPr/>
          </p:nvCxnSpPr>
          <p:spPr>
            <a:xfrm>
              <a:off x="247452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7" name="Google Shape;3957;p22"/>
            <p:cNvCxnSpPr/>
            <p:nvPr/>
          </p:nvCxnSpPr>
          <p:spPr>
            <a:xfrm>
              <a:off x="258209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58" name="Google Shape;3958;p22"/>
            <p:cNvCxnSpPr/>
            <p:nvPr/>
          </p:nvCxnSpPr>
          <p:spPr>
            <a:xfrm>
              <a:off x="26896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59" name="Google Shape;3959;p22"/>
            <p:cNvCxnSpPr/>
            <p:nvPr/>
          </p:nvCxnSpPr>
          <p:spPr>
            <a:xfrm>
              <a:off x="279721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0" name="Google Shape;3960;p22"/>
            <p:cNvCxnSpPr/>
            <p:nvPr/>
          </p:nvCxnSpPr>
          <p:spPr>
            <a:xfrm>
              <a:off x="290478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1" name="Google Shape;3961;p22"/>
            <p:cNvCxnSpPr/>
            <p:nvPr/>
          </p:nvCxnSpPr>
          <p:spPr>
            <a:xfrm>
              <a:off x="301234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2" name="Google Shape;3962;p22"/>
            <p:cNvCxnSpPr/>
            <p:nvPr/>
          </p:nvCxnSpPr>
          <p:spPr>
            <a:xfrm>
              <a:off x="311990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3" name="Google Shape;3963;p22"/>
            <p:cNvCxnSpPr/>
            <p:nvPr/>
          </p:nvCxnSpPr>
          <p:spPr>
            <a:xfrm>
              <a:off x="32274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64" name="Google Shape;3964;p22"/>
            <p:cNvCxnSpPr/>
            <p:nvPr/>
          </p:nvCxnSpPr>
          <p:spPr>
            <a:xfrm>
              <a:off x="333503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5" name="Google Shape;3965;p22"/>
            <p:cNvCxnSpPr/>
            <p:nvPr/>
          </p:nvCxnSpPr>
          <p:spPr>
            <a:xfrm>
              <a:off x="344259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6" name="Google Shape;3966;p22"/>
            <p:cNvCxnSpPr/>
            <p:nvPr/>
          </p:nvCxnSpPr>
          <p:spPr>
            <a:xfrm>
              <a:off x="35501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7" name="Google Shape;3967;p22"/>
            <p:cNvCxnSpPr/>
            <p:nvPr/>
          </p:nvCxnSpPr>
          <p:spPr>
            <a:xfrm>
              <a:off x="365772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68" name="Google Shape;3968;p22"/>
            <p:cNvCxnSpPr/>
            <p:nvPr/>
          </p:nvCxnSpPr>
          <p:spPr>
            <a:xfrm>
              <a:off x="376528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69" name="Google Shape;3969;p22"/>
            <p:cNvCxnSpPr/>
            <p:nvPr/>
          </p:nvCxnSpPr>
          <p:spPr>
            <a:xfrm>
              <a:off x="38728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0" name="Google Shape;3970;p22"/>
            <p:cNvCxnSpPr/>
            <p:nvPr/>
          </p:nvCxnSpPr>
          <p:spPr>
            <a:xfrm>
              <a:off x="398041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1" name="Google Shape;3971;p22"/>
            <p:cNvCxnSpPr/>
            <p:nvPr/>
          </p:nvCxnSpPr>
          <p:spPr>
            <a:xfrm>
              <a:off x="40879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2" name="Google Shape;3972;p22"/>
            <p:cNvCxnSpPr/>
            <p:nvPr/>
          </p:nvCxnSpPr>
          <p:spPr>
            <a:xfrm>
              <a:off x="41955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3" name="Google Shape;3973;p22"/>
            <p:cNvCxnSpPr/>
            <p:nvPr/>
          </p:nvCxnSpPr>
          <p:spPr>
            <a:xfrm>
              <a:off x="430310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74" name="Google Shape;3974;p22"/>
            <p:cNvCxnSpPr/>
            <p:nvPr/>
          </p:nvCxnSpPr>
          <p:spPr>
            <a:xfrm>
              <a:off x="44106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5" name="Google Shape;3975;p22"/>
            <p:cNvCxnSpPr/>
            <p:nvPr/>
          </p:nvCxnSpPr>
          <p:spPr>
            <a:xfrm>
              <a:off x="451823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6" name="Google Shape;3976;p22"/>
            <p:cNvCxnSpPr/>
            <p:nvPr/>
          </p:nvCxnSpPr>
          <p:spPr>
            <a:xfrm>
              <a:off x="462579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7" name="Google Shape;3977;p22"/>
            <p:cNvCxnSpPr/>
            <p:nvPr/>
          </p:nvCxnSpPr>
          <p:spPr>
            <a:xfrm>
              <a:off x="473335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78" name="Google Shape;3978;p22"/>
            <p:cNvCxnSpPr/>
            <p:nvPr/>
          </p:nvCxnSpPr>
          <p:spPr>
            <a:xfrm>
              <a:off x="484092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79" name="Google Shape;3979;p22"/>
            <p:cNvCxnSpPr/>
            <p:nvPr/>
          </p:nvCxnSpPr>
          <p:spPr>
            <a:xfrm>
              <a:off x="49484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0" name="Google Shape;3980;p22"/>
            <p:cNvCxnSpPr/>
            <p:nvPr/>
          </p:nvCxnSpPr>
          <p:spPr>
            <a:xfrm>
              <a:off x="505604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1" name="Google Shape;3981;p22"/>
            <p:cNvCxnSpPr/>
            <p:nvPr/>
          </p:nvCxnSpPr>
          <p:spPr>
            <a:xfrm>
              <a:off x="516361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2" name="Google Shape;3982;p22"/>
            <p:cNvCxnSpPr/>
            <p:nvPr/>
          </p:nvCxnSpPr>
          <p:spPr>
            <a:xfrm>
              <a:off x="52711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3" name="Google Shape;3983;p22"/>
            <p:cNvCxnSpPr/>
            <p:nvPr/>
          </p:nvCxnSpPr>
          <p:spPr>
            <a:xfrm>
              <a:off x="537873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84" name="Google Shape;3984;p22"/>
            <p:cNvCxnSpPr/>
            <p:nvPr/>
          </p:nvCxnSpPr>
          <p:spPr>
            <a:xfrm>
              <a:off x="602411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5" name="Google Shape;3985;p22"/>
            <p:cNvCxnSpPr/>
            <p:nvPr/>
          </p:nvCxnSpPr>
          <p:spPr>
            <a:xfrm>
              <a:off x="613168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6" name="Google Shape;3986;p22"/>
            <p:cNvCxnSpPr/>
            <p:nvPr/>
          </p:nvCxnSpPr>
          <p:spPr>
            <a:xfrm>
              <a:off x="623924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7" name="Google Shape;3987;p22"/>
            <p:cNvCxnSpPr/>
            <p:nvPr/>
          </p:nvCxnSpPr>
          <p:spPr>
            <a:xfrm>
              <a:off x="634680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88" name="Google Shape;3988;p22"/>
            <p:cNvCxnSpPr/>
            <p:nvPr/>
          </p:nvCxnSpPr>
          <p:spPr>
            <a:xfrm>
              <a:off x="64543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89" name="Google Shape;3989;p22"/>
            <p:cNvCxnSpPr/>
            <p:nvPr/>
          </p:nvCxnSpPr>
          <p:spPr>
            <a:xfrm>
              <a:off x="656193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0" name="Google Shape;3990;p22"/>
            <p:cNvCxnSpPr/>
            <p:nvPr/>
          </p:nvCxnSpPr>
          <p:spPr>
            <a:xfrm>
              <a:off x="666949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1" name="Google Shape;3991;p22"/>
            <p:cNvCxnSpPr/>
            <p:nvPr/>
          </p:nvCxnSpPr>
          <p:spPr>
            <a:xfrm>
              <a:off x="67770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2" name="Google Shape;3992;p22"/>
            <p:cNvCxnSpPr/>
            <p:nvPr/>
          </p:nvCxnSpPr>
          <p:spPr>
            <a:xfrm>
              <a:off x="688462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3" name="Google Shape;3993;p22"/>
            <p:cNvCxnSpPr/>
            <p:nvPr/>
          </p:nvCxnSpPr>
          <p:spPr>
            <a:xfrm>
              <a:off x="548630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4" name="Google Shape;3994;p22"/>
            <p:cNvCxnSpPr/>
            <p:nvPr/>
          </p:nvCxnSpPr>
          <p:spPr>
            <a:xfrm>
              <a:off x="55938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5" name="Google Shape;3995;p22"/>
            <p:cNvCxnSpPr/>
            <p:nvPr/>
          </p:nvCxnSpPr>
          <p:spPr>
            <a:xfrm>
              <a:off x="570142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6" name="Google Shape;3996;p22"/>
            <p:cNvCxnSpPr/>
            <p:nvPr/>
          </p:nvCxnSpPr>
          <p:spPr>
            <a:xfrm>
              <a:off x="580899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7" name="Google Shape;3997;p22"/>
            <p:cNvCxnSpPr/>
            <p:nvPr/>
          </p:nvCxnSpPr>
          <p:spPr>
            <a:xfrm>
              <a:off x="59165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3998" name="Google Shape;3998;p22"/>
            <p:cNvCxnSpPr/>
            <p:nvPr/>
          </p:nvCxnSpPr>
          <p:spPr>
            <a:xfrm>
              <a:off x="70997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3999" name="Google Shape;3999;p22"/>
            <p:cNvCxnSpPr/>
            <p:nvPr/>
          </p:nvCxnSpPr>
          <p:spPr>
            <a:xfrm>
              <a:off x="699218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4000" name="Google Shape;4000;p22"/>
            <p:cNvCxnSpPr/>
            <p:nvPr/>
          </p:nvCxnSpPr>
          <p:spPr>
            <a:xfrm>
              <a:off x="720731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4001" name="Google Shape;4001;p22"/>
            <p:cNvCxnSpPr/>
            <p:nvPr/>
          </p:nvCxnSpPr>
          <p:spPr>
            <a:xfrm>
              <a:off x="731487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4002" name="Google Shape;4002;p22"/>
            <p:cNvCxnSpPr/>
            <p:nvPr/>
          </p:nvCxnSpPr>
          <p:spPr>
            <a:xfrm>
              <a:off x="74224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4003" name="Google Shape;4003;p22"/>
            <p:cNvCxnSpPr/>
            <p:nvPr/>
          </p:nvCxnSpPr>
          <p:spPr>
            <a:xfrm>
              <a:off x="763756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04" name="Google Shape;4004;p22"/>
            <p:cNvCxnSpPr/>
            <p:nvPr/>
          </p:nvCxnSpPr>
          <p:spPr>
            <a:xfrm>
              <a:off x="774513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05" name="Google Shape;4005;p22"/>
            <p:cNvCxnSpPr/>
            <p:nvPr/>
          </p:nvCxnSpPr>
          <p:spPr>
            <a:xfrm>
              <a:off x="785269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06" name="Google Shape;4006;p22"/>
            <p:cNvCxnSpPr/>
            <p:nvPr/>
          </p:nvCxnSpPr>
          <p:spPr>
            <a:xfrm>
              <a:off x="796025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07" name="Google Shape;4007;p22"/>
            <p:cNvCxnSpPr/>
            <p:nvPr/>
          </p:nvCxnSpPr>
          <p:spPr>
            <a:xfrm>
              <a:off x="8067822" y="963175"/>
              <a:ext cx="0" cy="3749100"/>
            </a:xfrm>
            <a:prstGeom prst="straightConnector1">
              <a:avLst/>
            </a:prstGeom>
            <a:noFill/>
            <a:ln cap="flat" cmpd="sng" w="19050">
              <a:solidFill>
                <a:schemeClr val="dk2"/>
              </a:solidFill>
              <a:prstDash val="solid"/>
              <a:round/>
              <a:headEnd len="med" w="med" type="none"/>
              <a:tailEnd len="med" w="med" type="none"/>
            </a:ln>
          </p:spPr>
        </p:cxnSp>
        <p:cxnSp>
          <p:nvCxnSpPr>
            <p:cNvPr id="4008" name="Google Shape;4008;p22"/>
            <p:cNvCxnSpPr/>
            <p:nvPr/>
          </p:nvCxnSpPr>
          <p:spPr>
            <a:xfrm>
              <a:off x="817538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09" name="Google Shape;4009;p22"/>
            <p:cNvCxnSpPr/>
            <p:nvPr/>
          </p:nvCxnSpPr>
          <p:spPr>
            <a:xfrm>
              <a:off x="828294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10" name="Google Shape;4010;p22"/>
            <p:cNvCxnSpPr/>
            <p:nvPr/>
          </p:nvCxnSpPr>
          <p:spPr>
            <a:xfrm>
              <a:off x="839051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11" name="Google Shape;4011;p22"/>
            <p:cNvCxnSpPr/>
            <p:nvPr/>
          </p:nvCxnSpPr>
          <p:spPr>
            <a:xfrm>
              <a:off x="849807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4012" name="Google Shape;4012;p22"/>
            <p:cNvCxnSpPr/>
            <p:nvPr/>
          </p:nvCxnSpPr>
          <p:spPr>
            <a:xfrm>
              <a:off x="7530005" y="969523"/>
              <a:ext cx="0" cy="3744300"/>
            </a:xfrm>
            <a:prstGeom prst="straightConnector1">
              <a:avLst/>
            </a:prstGeom>
            <a:noFill/>
            <a:ln cap="flat" cmpd="sng" w="19050">
              <a:solidFill>
                <a:schemeClr val="dk2"/>
              </a:solidFill>
              <a:prstDash val="solid"/>
              <a:round/>
              <a:headEnd len="med" w="med" type="none"/>
              <a:tailEnd len="med" w="med" type="none"/>
            </a:ln>
          </p:spPr>
        </p:cxnSp>
        <p:sp>
          <p:nvSpPr>
            <p:cNvPr id="4013" name="Google Shape;4013;p22"/>
            <p:cNvSpPr/>
            <p:nvPr/>
          </p:nvSpPr>
          <p:spPr>
            <a:xfrm>
              <a:off x="538400" y="963650"/>
              <a:ext cx="8067300" cy="37515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4" name="Google Shape;401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1" name="Shape 251"/>
        <p:cNvGrpSpPr/>
        <p:nvPr/>
      </p:nvGrpSpPr>
      <p:grpSpPr>
        <a:xfrm>
          <a:off x="0" y="0"/>
          <a:ext cx="0" cy="0"/>
          <a:chOff x="0" y="0"/>
          <a:chExt cx="0" cy="0"/>
        </a:xfrm>
      </p:grpSpPr>
      <p:grpSp>
        <p:nvGrpSpPr>
          <p:cNvPr id="252" name="Google Shape;252;p4"/>
          <p:cNvGrpSpPr/>
          <p:nvPr/>
        </p:nvGrpSpPr>
        <p:grpSpPr>
          <a:xfrm>
            <a:off x="0" y="-6016"/>
            <a:ext cx="9144500" cy="5155630"/>
            <a:chOff x="0" y="-6016"/>
            <a:chExt cx="9144500" cy="5155630"/>
          </a:xfrm>
        </p:grpSpPr>
        <p:cxnSp>
          <p:nvCxnSpPr>
            <p:cNvPr id="253" name="Google Shape;253;p4"/>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54" name="Google Shape;254;p4"/>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55" name="Google Shape;255;p4"/>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4"/>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57" name="Google Shape;257;p4"/>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4"/>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4"/>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4"/>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4"/>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62" name="Google Shape;262;p4"/>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4"/>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4"/>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4"/>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4"/>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4"/>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4"/>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4"/>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4"/>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71" name="Google Shape;271;p4"/>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4"/>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4"/>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4"/>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4"/>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4"/>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4"/>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4"/>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4"/>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4"/>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4"/>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4"/>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4"/>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4"/>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4"/>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4"/>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4"/>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4"/>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4"/>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4"/>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298" name="Google Shape;298;p4"/>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4"/>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4"/>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4"/>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4"/>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4"/>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4"/>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4"/>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4"/>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4"/>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4"/>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4"/>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4"/>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4"/>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4"/>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4"/>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4"/>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4"/>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4"/>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17" name="Google Shape;317;p4"/>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4"/>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4"/>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4"/>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4"/>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22" name="Google Shape;322;p4"/>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4"/>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4"/>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4"/>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4"/>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27" name="Google Shape;327;p4"/>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4"/>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4"/>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4"/>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4"/>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2" name="Google Shape;332;p4"/>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4"/>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4"/>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4"/>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4"/>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37" name="Google Shape;337;p4"/>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4"/>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4"/>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4"/>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4"/>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2" name="Google Shape;342;p4"/>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47" name="Google Shape;347;p4"/>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4"/>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4"/>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4"/>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52" name="Google Shape;352;p4"/>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4"/>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4"/>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4"/>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4"/>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57" name="Google Shape;357;p4"/>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4"/>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4"/>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4"/>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4"/>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4"/>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4"/>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4"/>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4"/>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4"/>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4"/>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4"/>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4"/>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4"/>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4"/>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4"/>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4"/>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4"/>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4"/>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376" name="Google Shape;376;p4"/>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4"/>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4"/>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4"/>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4"/>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1" name="Google Shape;381;p4"/>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4"/>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4"/>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84" name="Google Shape;384;p4"/>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385" name="Google Shape;385;p4"/>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6" name="Google Shape;386;p4"/>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387" name="Google Shape;387;p4"/>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88" name="Google Shape;388;p4"/>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p4"/>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0" name="Google Shape;390;p4"/>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1" name="Google Shape;391;p4"/>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2" name="Google Shape;392;p4"/>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93" name="Google Shape;393;p4"/>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4"/>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p4"/>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4"/>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4"/>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398" name="Google Shape;398;p4"/>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4"/>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4"/>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1" name="Google Shape;401;p4"/>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2" name="Google Shape;402;p4"/>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03" name="Google Shape;403;p4"/>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4"/>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4"/>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4"/>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4"/>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08" name="Google Shape;408;p4"/>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4"/>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0" name="Google Shape;410;p4"/>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1" name="Google Shape;411;p4"/>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2" name="Google Shape;412;p4"/>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4"/>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4" name="Google Shape;414;p4"/>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5" name="Google Shape;415;p4"/>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4"/>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4"/>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18" name="Google Shape;418;p4"/>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4"/>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4"/>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4"/>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4"/>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23" name="Google Shape;423;p4"/>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4"/>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4"/>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4"/>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4"/>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28" name="Google Shape;428;p4"/>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4"/>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4"/>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4"/>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4"/>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33" name="Google Shape;433;p4"/>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4"/>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4"/>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4"/>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4"/>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38" name="Google Shape;438;p4"/>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4"/>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4"/>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4"/>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4"/>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3" name="Google Shape;443;p4"/>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4"/>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4"/>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4"/>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47" name="Google Shape;447;p4"/>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48" name="Google Shape;448;p4"/>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49" name="Google Shape;449;p4"/>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50" name="Google Shape;450;p4"/>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51" name="Google Shape;451;p4"/>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452" name="Google Shape;452;p4"/>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4"/>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4"/>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4"/>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4"/>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457" name="Google Shape;457;p4"/>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4"/>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4"/>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4"/>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4"/>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62" name="Google Shape;462;p4"/>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463" name="Google Shape;463;p4"/>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64" name="Google Shape;464;p4"/>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65" name="Google Shape;465;p4"/>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66" name="Google Shape;466;p4"/>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67" name="Google Shape;467;p4"/>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4"/>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4"/>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4"/>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4"/>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4"/>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4"/>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4"/>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76" name="Google Shape;476;p4"/>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4"/>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4"/>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4"/>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4"/>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4"/>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4"/>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4"/>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85" name="Google Shape;485;p4"/>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4"/>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4"/>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4"/>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4"/>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4"/>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4"/>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494" name="Google Shape;494;p4"/>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4"/>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4"/>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4"/>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4"/>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4"/>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4"/>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4"/>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4"/>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grpSp>
      <p:grpSp>
        <p:nvGrpSpPr>
          <p:cNvPr id="503" name="Google Shape;503;p4"/>
          <p:cNvGrpSpPr/>
          <p:nvPr/>
        </p:nvGrpSpPr>
        <p:grpSpPr>
          <a:xfrm>
            <a:off x="501450" y="391025"/>
            <a:ext cx="8141100" cy="4361400"/>
            <a:chOff x="18728675" y="391025"/>
            <a:chExt cx="8141100" cy="4361400"/>
          </a:xfrm>
        </p:grpSpPr>
        <p:sp>
          <p:nvSpPr>
            <p:cNvPr id="504" name="Google Shape;504;p4"/>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4"/>
          <p:cNvSpPr txBox="1"/>
          <p:nvPr>
            <p:ph type="title"/>
          </p:nvPr>
        </p:nvSpPr>
        <p:spPr>
          <a:xfrm>
            <a:off x="537800" y="427625"/>
            <a:ext cx="8068200" cy="67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7" name="Google Shape;507;p4"/>
          <p:cNvSpPr txBox="1"/>
          <p:nvPr>
            <p:ph idx="1" type="body"/>
          </p:nvPr>
        </p:nvSpPr>
        <p:spPr>
          <a:xfrm>
            <a:off x="713225" y="1152475"/>
            <a:ext cx="6290100" cy="1912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Roboto Mono Light"/>
              <a:buChar char="⌂"/>
              <a:defRPr/>
            </a:lvl1pPr>
            <a:lvl2pPr indent="-304800" lvl="1" marL="914400">
              <a:spcBef>
                <a:spcPts val="0"/>
              </a:spcBef>
              <a:spcAft>
                <a:spcPts val="0"/>
              </a:spcAft>
              <a:buSzPts val="1200"/>
              <a:buFont typeface="Roboto Mono Light"/>
              <a:buChar char="○"/>
              <a:defRPr/>
            </a:lvl2pPr>
            <a:lvl3pPr indent="-304800" lvl="2" marL="1371600">
              <a:spcBef>
                <a:spcPts val="0"/>
              </a:spcBef>
              <a:spcAft>
                <a:spcPts val="0"/>
              </a:spcAft>
              <a:buSzPts val="1200"/>
              <a:buFont typeface="Roboto Mono Light"/>
              <a:buChar char="■"/>
              <a:defRPr/>
            </a:lvl3pPr>
            <a:lvl4pPr indent="-304800" lvl="3" marL="1828800">
              <a:spcBef>
                <a:spcPts val="0"/>
              </a:spcBef>
              <a:spcAft>
                <a:spcPts val="0"/>
              </a:spcAft>
              <a:buSzPts val="1200"/>
              <a:buFont typeface="Roboto Mono Light"/>
              <a:buChar char="●"/>
              <a:defRPr/>
            </a:lvl4pPr>
            <a:lvl5pPr indent="-304800" lvl="4" marL="2286000">
              <a:spcBef>
                <a:spcPts val="0"/>
              </a:spcBef>
              <a:spcAft>
                <a:spcPts val="0"/>
              </a:spcAft>
              <a:buSzPts val="1200"/>
              <a:buFont typeface="Roboto Mono Light"/>
              <a:buChar char="○"/>
              <a:defRPr/>
            </a:lvl5pPr>
            <a:lvl6pPr indent="-304800" lvl="5" marL="2743200">
              <a:spcBef>
                <a:spcPts val="0"/>
              </a:spcBef>
              <a:spcAft>
                <a:spcPts val="0"/>
              </a:spcAft>
              <a:buSzPts val="1200"/>
              <a:buFont typeface="Roboto Mono Light"/>
              <a:buChar char="■"/>
              <a:defRPr/>
            </a:lvl6pPr>
            <a:lvl7pPr indent="-304800" lvl="6" marL="3200400">
              <a:spcBef>
                <a:spcPts val="0"/>
              </a:spcBef>
              <a:spcAft>
                <a:spcPts val="0"/>
              </a:spcAft>
              <a:buSzPts val="1200"/>
              <a:buFont typeface="Roboto Mono Light"/>
              <a:buChar char="●"/>
              <a:defRPr/>
            </a:lvl7pPr>
            <a:lvl8pPr indent="-304800" lvl="7" marL="3657600">
              <a:spcBef>
                <a:spcPts val="0"/>
              </a:spcBef>
              <a:spcAft>
                <a:spcPts val="0"/>
              </a:spcAft>
              <a:buSzPts val="1200"/>
              <a:buFont typeface="Roboto Mono Light"/>
              <a:buChar char="○"/>
              <a:defRPr/>
            </a:lvl8pPr>
            <a:lvl9pPr indent="-304800" lvl="8" marL="4114800">
              <a:spcBef>
                <a:spcPts val="0"/>
              </a:spcBef>
              <a:spcAft>
                <a:spcPts val="0"/>
              </a:spcAft>
              <a:buSzPts val="1200"/>
              <a:buFont typeface="Roboto Mono Light"/>
              <a:buChar char="■"/>
              <a:defRPr/>
            </a:lvl9pPr>
          </a:lstStyle>
          <a:p/>
        </p:txBody>
      </p:sp>
      <p:sp>
        <p:nvSpPr>
          <p:cNvPr id="508" name="Google Shape;50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9" name="Shape 509"/>
        <p:cNvGrpSpPr/>
        <p:nvPr/>
      </p:nvGrpSpPr>
      <p:grpSpPr>
        <a:xfrm>
          <a:off x="0" y="0"/>
          <a:ext cx="0" cy="0"/>
          <a:chOff x="0" y="0"/>
          <a:chExt cx="0" cy="0"/>
        </a:xfrm>
      </p:grpSpPr>
      <p:grpSp>
        <p:nvGrpSpPr>
          <p:cNvPr id="510" name="Google Shape;510;p5"/>
          <p:cNvGrpSpPr/>
          <p:nvPr/>
        </p:nvGrpSpPr>
        <p:grpSpPr>
          <a:xfrm>
            <a:off x="0" y="-6017"/>
            <a:ext cx="9144000" cy="5155384"/>
            <a:chOff x="0" y="-6017"/>
            <a:chExt cx="9144000" cy="5155384"/>
          </a:xfrm>
        </p:grpSpPr>
        <p:grpSp>
          <p:nvGrpSpPr>
            <p:cNvPr id="511" name="Google Shape;511;p5"/>
            <p:cNvGrpSpPr/>
            <p:nvPr/>
          </p:nvGrpSpPr>
          <p:grpSpPr>
            <a:xfrm flipH="1">
              <a:off x="0" y="-6017"/>
              <a:ext cx="4840800" cy="5155384"/>
              <a:chOff x="-537600" y="-6017"/>
              <a:chExt cx="4840800" cy="5155384"/>
            </a:xfrm>
          </p:grpSpPr>
          <p:cxnSp>
            <p:nvCxnSpPr>
              <p:cNvPr id="512" name="Google Shape;512;p5"/>
              <p:cNvCxnSpPr/>
              <p:nvPr/>
            </p:nvCxnSpPr>
            <p:spPr>
              <a:xfrm>
                <a:off x="3765275" y="4179829"/>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13" name="Google Shape;513;p5"/>
              <p:cNvCxnSpPr/>
              <p:nvPr/>
            </p:nvCxnSpPr>
            <p:spPr>
              <a:xfrm>
                <a:off x="3765275" y="3107776"/>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14" name="Google Shape;514;p5"/>
              <p:cNvCxnSpPr/>
              <p:nvPr/>
            </p:nvCxnSpPr>
            <p:spPr>
              <a:xfrm>
                <a:off x="3765275" y="2035724"/>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15" name="Google Shape;515;p5"/>
              <p:cNvCxnSpPr/>
              <p:nvPr/>
            </p:nvCxnSpPr>
            <p:spPr>
              <a:xfrm>
                <a:off x="3765275" y="963671"/>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16" name="Google Shape;516;p5"/>
              <p:cNvCxnSpPr/>
              <p:nvPr/>
            </p:nvCxnSpPr>
            <p:spPr>
              <a:xfrm>
                <a:off x="-537600" y="4823050"/>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5"/>
              <p:cNvCxnSpPr/>
              <p:nvPr/>
            </p:nvCxnSpPr>
            <p:spPr>
              <a:xfrm>
                <a:off x="-537600" y="4930258"/>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5"/>
              <p:cNvCxnSpPr/>
              <p:nvPr/>
            </p:nvCxnSpPr>
            <p:spPr>
              <a:xfrm>
                <a:off x="-537600" y="5037467"/>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5"/>
              <p:cNvCxnSpPr/>
              <p:nvPr/>
            </p:nvCxnSpPr>
            <p:spPr>
              <a:xfrm>
                <a:off x="-537600" y="5144675"/>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5"/>
              <p:cNvCxnSpPr/>
              <p:nvPr/>
            </p:nvCxnSpPr>
            <p:spPr>
              <a:xfrm>
                <a:off x="0" y="4715854"/>
                <a:ext cx="4303200" cy="0"/>
              </a:xfrm>
              <a:prstGeom prst="straightConnector1">
                <a:avLst/>
              </a:prstGeom>
              <a:noFill/>
              <a:ln cap="flat" cmpd="sng" w="19050">
                <a:solidFill>
                  <a:schemeClr val="dk2"/>
                </a:solidFill>
                <a:prstDash val="solid"/>
                <a:round/>
                <a:headEnd len="med" w="med" type="none"/>
                <a:tailEnd len="med" w="med" type="none"/>
              </a:ln>
            </p:spPr>
          </p:cxnSp>
          <p:cxnSp>
            <p:nvCxnSpPr>
              <p:cNvPr id="521" name="Google Shape;521;p5"/>
              <p:cNvCxnSpPr/>
              <p:nvPr/>
            </p:nvCxnSpPr>
            <p:spPr>
              <a:xfrm>
                <a:off x="3765275" y="428703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5"/>
              <p:cNvCxnSpPr/>
              <p:nvPr/>
            </p:nvCxnSpPr>
            <p:spPr>
              <a:xfrm>
                <a:off x="3765275" y="439423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5"/>
              <p:cNvCxnSpPr/>
              <p:nvPr/>
            </p:nvCxnSpPr>
            <p:spPr>
              <a:xfrm>
                <a:off x="3765275" y="450144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5"/>
              <p:cNvCxnSpPr/>
              <p:nvPr/>
            </p:nvCxnSpPr>
            <p:spPr>
              <a:xfrm>
                <a:off x="3765275" y="4608650"/>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5"/>
              <p:cNvCxnSpPr/>
              <p:nvPr/>
            </p:nvCxnSpPr>
            <p:spPr>
              <a:xfrm>
                <a:off x="3765275" y="375100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5"/>
              <p:cNvCxnSpPr/>
              <p:nvPr/>
            </p:nvCxnSpPr>
            <p:spPr>
              <a:xfrm>
                <a:off x="3765275" y="385821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5"/>
              <p:cNvCxnSpPr/>
              <p:nvPr/>
            </p:nvCxnSpPr>
            <p:spPr>
              <a:xfrm>
                <a:off x="3765275" y="396541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5"/>
              <p:cNvCxnSpPr/>
              <p:nvPr/>
            </p:nvCxnSpPr>
            <p:spPr>
              <a:xfrm>
                <a:off x="3765275" y="407262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5"/>
              <p:cNvCxnSpPr/>
              <p:nvPr/>
            </p:nvCxnSpPr>
            <p:spPr>
              <a:xfrm>
                <a:off x="3765275" y="3643803"/>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30" name="Google Shape;530;p5"/>
              <p:cNvCxnSpPr/>
              <p:nvPr/>
            </p:nvCxnSpPr>
            <p:spPr>
              <a:xfrm>
                <a:off x="3765275" y="321498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5"/>
              <p:cNvCxnSpPr/>
              <p:nvPr/>
            </p:nvCxnSpPr>
            <p:spPr>
              <a:xfrm>
                <a:off x="3765275" y="332218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5"/>
              <p:cNvCxnSpPr/>
              <p:nvPr/>
            </p:nvCxnSpPr>
            <p:spPr>
              <a:xfrm>
                <a:off x="3765275" y="342939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5"/>
              <p:cNvCxnSpPr/>
              <p:nvPr/>
            </p:nvCxnSpPr>
            <p:spPr>
              <a:xfrm>
                <a:off x="3765275" y="353659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5"/>
              <p:cNvCxnSpPr/>
              <p:nvPr/>
            </p:nvCxnSpPr>
            <p:spPr>
              <a:xfrm>
                <a:off x="3765275" y="267895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5"/>
              <p:cNvCxnSpPr/>
              <p:nvPr/>
            </p:nvCxnSpPr>
            <p:spPr>
              <a:xfrm>
                <a:off x="3765275" y="278616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5"/>
              <p:cNvCxnSpPr/>
              <p:nvPr/>
            </p:nvCxnSpPr>
            <p:spPr>
              <a:xfrm>
                <a:off x="3765275" y="289336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5"/>
              <p:cNvCxnSpPr/>
              <p:nvPr/>
            </p:nvCxnSpPr>
            <p:spPr>
              <a:xfrm>
                <a:off x="3765275" y="300057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5"/>
              <p:cNvCxnSpPr/>
              <p:nvPr/>
            </p:nvCxnSpPr>
            <p:spPr>
              <a:xfrm>
                <a:off x="3765275" y="2571750"/>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39" name="Google Shape;539;p5"/>
              <p:cNvCxnSpPr/>
              <p:nvPr/>
            </p:nvCxnSpPr>
            <p:spPr>
              <a:xfrm>
                <a:off x="3765275" y="214292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5"/>
              <p:cNvCxnSpPr/>
              <p:nvPr/>
            </p:nvCxnSpPr>
            <p:spPr>
              <a:xfrm>
                <a:off x="3765275" y="225013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5"/>
              <p:cNvCxnSpPr/>
              <p:nvPr/>
            </p:nvCxnSpPr>
            <p:spPr>
              <a:xfrm>
                <a:off x="3765275" y="235733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5"/>
              <p:cNvCxnSpPr/>
              <p:nvPr/>
            </p:nvCxnSpPr>
            <p:spPr>
              <a:xfrm>
                <a:off x="3765275" y="246454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5"/>
              <p:cNvCxnSpPr/>
              <p:nvPr/>
            </p:nvCxnSpPr>
            <p:spPr>
              <a:xfrm>
                <a:off x="3765275" y="160690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5"/>
              <p:cNvCxnSpPr/>
              <p:nvPr/>
            </p:nvCxnSpPr>
            <p:spPr>
              <a:xfrm>
                <a:off x="3765275" y="171410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5"/>
              <p:cNvCxnSpPr/>
              <p:nvPr/>
            </p:nvCxnSpPr>
            <p:spPr>
              <a:xfrm>
                <a:off x="3765275" y="182131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5"/>
              <p:cNvCxnSpPr/>
              <p:nvPr/>
            </p:nvCxnSpPr>
            <p:spPr>
              <a:xfrm>
                <a:off x="3765275" y="192851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5"/>
              <p:cNvCxnSpPr/>
              <p:nvPr/>
            </p:nvCxnSpPr>
            <p:spPr>
              <a:xfrm>
                <a:off x="3765275" y="1499697"/>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548" name="Google Shape;548;p5"/>
              <p:cNvCxnSpPr/>
              <p:nvPr/>
            </p:nvCxnSpPr>
            <p:spPr>
              <a:xfrm>
                <a:off x="3765275" y="107087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5"/>
              <p:cNvCxnSpPr/>
              <p:nvPr/>
            </p:nvCxnSpPr>
            <p:spPr>
              <a:xfrm>
                <a:off x="3765275" y="117808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5"/>
              <p:cNvCxnSpPr/>
              <p:nvPr/>
            </p:nvCxnSpPr>
            <p:spPr>
              <a:xfrm>
                <a:off x="3765275" y="128528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5"/>
              <p:cNvCxnSpPr/>
              <p:nvPr/>
            </p:nvCxnSpPr>
            <p:spPr>
              <a:xfrm>
                <a:off x="3765275" y="139249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5"/>
              <p:cNvCxnSpPr/>
              <p:nvPr/>
            </p:nvCxnSpPr>
            <p:spPr>
              <a:xfrm>
                <a:off x="3765275" y="534850"/>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5"/>
              <p:cNvCxnSpPr/>
              <p:nvPr/>
            </p:nvCxnSpPr>
            <p:spPr>
              <a:xfrm>
                <a:off x="3765275" y="64205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5"/>
              <p:cNvCxnSpPr/>
              <p:nvPr/>
            </p:nvCxnSpPr>
            <p:spPr>
              <a:xfrm>
                <a:off x="3765275" y="74926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5"/>
              <p:cNvCxnSpPr/>
              <p:nvPr/>
            </p:nvCxnSpPr>
            <p:spPr>
              <a:xfrm>
                <a:off x="3765275" y="85646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5"/>
              <p:cNvCxnSpPr/>
              <p:nvPr/>
            </p:nvCxnSpPr>
            <p:spPr>
              <a:xfrm>
                <a:off x="0" y="427646"/>
                <a:ext cx="4303200" cy="0"/>
              </a:xfrm>
              <a:prstGeom prst="straightConnector1">
                <a:avLst/>
              </a:prstGeom>
              <a:noFill/>
              <a:ln cap="flat" cmpd="sng" w="19050">
                <a:solidFill>
                  <a:schemeClr val="dk2"/>
                </a:solidFill>
                <a:prstDash val="solid"/>
                <a:round/>
                <a:headEnd len="med" w="med" type="none"/>
                <a:tailEnd len="med" w="med" type="none"/>
              </a:ln>
            </p:spPr>
          </p:cxnSp>
          <p:cxnSp>
            <p:nvCxnSpPr>
              <p:cNvPr id="557" name="Google Shape;557;p5"/>
              <p:cNvCxnSpPr/>
              <p:nvPr/>
            </p:nvCxnSpPr>
            <p:spPr>
              <a:xfrm>
                <a:off x="-537600" y="-1175"/>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5"/>
              <p:cNvCxnSpPr/>
              <p:nvPr/>
            </p:nvCxnSpPr>
            <p:spPr>
              <a:xfrm>
                <a:off x="-537600" y="106033"/>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5"/>
              <p:cNvCxnSpPr/>
              <p:nvPr/>
            </p:nvCxnSpPr>
            <p:spPr>
              <a:xfrm>
                <a:off x="-537600" y="213242"/>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5"/>
              <p:cNvCxnSpPr/>
              <p:nvPr/>
            </p:nvCxnSpPr>
            <p:spPr>
              <a:xfrm>
                <a:off x="-537600" y="320450"/>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5"/>
              <p:cNvCxnSpPr/>
              <p:nvPr/>
            </p:nvCxnSpPr>
            <p:spPr>
              <a:xfrm>
                <a:off x="10811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5"/>
              <p:cNvCxnSpPr/>
              <p:nvPr/>
            </p:nvCxnSpPr>
            <p:spPr>
              <a:xfrm>
                <a:off x="21567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5"/>
              <p:cNvCxnSpPr/>
              <p:nvPr/>
            </p:nvCxnSpPr>
            <p:spPr>
              <a:xfrm>
                <a:off x="32324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5"/>
              <p:cNvCxnSpPr/>
              <p:nvPr/>
            </p:nvCxnSpPr>
            <p:spPr>
              <a:xfrm>
                <a:off x="43080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5"/>
              <p:cNvCxnSpPr/>
              <p:nvPr/>
            </p:nvCxnSpPr>
            <p:spPr>
              <a:xfrm>
                <a:off x="53837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66" name="Google Shape;566;p5"/>
              <p:cNvCxnSpPr/>
              <p:nvPr/>
            </p:nvCxnSpPr>
            <p:spPr>
              <a:xfrm>
                <a:off x="64593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5"/>
              <p:cNvCxnSpPr/>
              <p:nvPr/>
            </p:nvCxnSpPr>
            <p:spPr>
              <a:xfrm>
                <a:off x="75349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5"/>
              <p:cNvCxnSpPr/>
              <p:nvPr/>
            </p:nvCxnSpPr>
            <p:spPr>
              <a:xfrm>
                <a:off x="86106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5"/>
              <p:cNvCxnSpPr/>
              <p:nvPr/>
            </p:nvCxnSpPr>
            <p:spPr>
              <a:xfrm>
                <a:off x="96862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5"/>
              <p:cNvCxnSpPr/>
              <p:nvPr/>
            </p:nvCxnSpPr>
            <p:spPr>
              <a:xfrm>
                <a:off x="107619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71" name="Google Shape;571;p5"/>
              <p:cNvCxnSpPr/>
              <p:nvPr/>
            </p:nvCxnSpPr>
            <p:spPr>
              <a:xfrm>
                <a:off x="118375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5"/>
              <p:cNvCxnSpPr/>
              <p:nvPr/>
            </p:nvCxnSpPr>
            <p:spPr>
              <a:xfrm>
                <a:off x="129131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5"/>
              <p:cNvCxnSpPr/>
              <p:nvPr/>
            </p:nvCxnSpPr>
            <p:spPr>
              <a:xfrm>
                <a:off x="139888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5"/>
              <p:cNvCxnSpPr/>
              <p:nvPr/>
            </p:nvCxnSpPr>
            <p:spPr>
              <a:xfrm>
                <a:off x="150644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5"/>
              <p:cNvCxnSpPr/>
              <p:nvPr/>
            </p:nvCxnSpPr>
            <p:spPr>
              <a:xfrm>
                <a:off x="161401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76" name="Google Shape;576;p5"/>
              <p:cNvCxnSpPr/>
              <p:nvPr/>
            </p:nvCxnSpPr>
            <p:spPr>
              <a:xfrm>
                <a:off x="172157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5"/>
              <p:cNvCxnSpPr/>
              <p:nvPr/>
            </p:nvCxnSpPr>
            <p:spPr>
              <a:xfrm>
                <a:off x="182913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5"/>
              <p:cNvCxnSpPr/>
              <p:nvPr/>
            </p:nvCxnSpPr>
            <p:spPr>
              <a:xfrm>
                <a:off x="193670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5"/>
              <p:cNvCxnSpPr/>
              <p:nvPr/>
            </p:nvCxnSpPr>
            <p:spPr>
              <a:xfrm>
                <a:off x="204426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5"/>
              <p:cNvCxnSpPr/>
              <p:nvPr/>
            </p:nvCxnSpPr>
            <p:spPr>
              <a:xfrm>
                <a:off x="215182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81" name="Google Shape;581;p5"/>
              <p:cNvCxnSpPr/>
              <p:nvPr/>
            </p:nvCxnSpPr>
            <p:spPr>
              <a:xfrm>
                <a:off x="225939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5"/>
              <p:cNvCxnSpPr/>
              <p:nvPr/>
            </p:nvCxnSpPr>
            <p:spPr>
              <a:xfrm>
                <a:off x="236695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5"/>
              <p:cNvCxnSpPr/>
              <p:nvPr/>
            </p:nvCxnSpPr>
            <p:spPr>
              <a:xfrm>
                <a:off x="247452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5"/>
              <p:cNvCxnSpPr/>
              <p:nvPr/>
            </p:nvCxnSpPr>
            <p:spPr>
              <a:xfrm>
                <a:off x="258208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5"/>
              <p:cNvCxnSpPr/>
              <p:nvPr/>
            </p:nvCxnSpPr>
            <p:spPr>
              <a:xfrm>
                <a:off x="268964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86" name="Google Shape;586;p5"/>
              <p:cNvCxnSpPr/>
              <p:nvPr/>
            </p:nvCxnSpPr>
            <p:spPr>
              <a:xfrm>
                <a:off x="279721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5"/>
              <p:cNvCxnSpPr/>
              <p:nvPr/>
            </p:nvCxnSpPr>
            <p:spPr>
              <a:xfrm>
                <a:off x="290477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5"/>
              <p:cNvCxnSpPr/>
              <p:nvPr/>
            </p:nvCxnSpPr>
            <p:spPr>
              <a:xfrm>
                <a:off x="301234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5"/>
              <p:cNvCxnSpPr/>
              <p:nvPr/>
            </p:nvCxnSpPr>
            <p:spPr>
              <a:xfrm>
                <a:off x="311990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5"/>
              <p:cNvCxnSpPr/>
              <p:nvPr/>
            </p:nvCxnSpPr>
            <p:spPr>
              <a:xfrm>
                <a:off x="322746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591" name="Google Shape;591;p5"/>
              <p:cNvCxnSpPr/>
              <p:nvPr/>
            </p:nvCxnSpPr>
            <p:spPr>
              <a:xfrm>
                <a:off x="333503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5"/>
              <p:cNvCxnSpPr/>
              <p:nvPr/>
            </p:nvCxnSpPr>
            <p:spPr>
              <a:xfrm>
                <a:off x="344259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5"/>
              <p:cNvCxnSpPr/>
              <p:nvPr/>
            </p:nvCxnSpPr>
            <p:spPr>
              <a:xfrm>
                <a:off x="355016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5"/>
              <p:cNvCxnSpPr/>
              <p:nvPr/>
            </p:nvCxnSpPr>
            <p:spPr>
              <a:xfrm>
                <a:off x="365772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5"/>
              <p:cNvCxnSpPr/>
              <p:nvPr/>
            </p:nvCxnSpPr>
            <p:spPr>
              <a:xfrm>
                <a:off x="3765283"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596" name="Google Shape;596;p5"/>
              <p:cNvCxnSpPr/>
              <p:nvPr/>
            </p:nvCxnSpPr>
            <p:spPr>
              <a:xfrm>
                <a:off x="387284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5"/>
              <p:cNvCxnSpPr/>
              <p:nvPr/>
            </p:nvCxnSpPr>
            <p:spPr>
              <a:xfrm>
                <a:off x="398041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5"/>
              <p:cNvCxnSpPr/>
              <p:nvPr/>
            </p:nvCxnSpPr>
            <p:spPr>
              <a:xfrm>
                <a:off x="408797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5"/>
              <p:cNvCxnSpPr/>
              <p:nvPr/>
            </p:nvCxnSpPr>
            <p:spPr>
              <a:xfrm>
                <a:off x="4195538"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5"/>
              <p:cNvCxnSpPr/>
              <p:nvPr/>
            </p:nvCxnSpPr>
            <p:spPr>
              <a:xfrm>
                <a:off x="4303101"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601" name="Google Shape;601;p5"/>
              <p:cNvCxnSpPr/>
              <p:nvPr/>
            </p:nvCxnSpPr>
            <p:spPr>
              <a:xfrm>
                <a:off x="550" y="-6017"/>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602" name="Google Shape;602;p5"/>
              <p:cNvCxnSpPr/>
              <p:nvPr/>
            </p:nvCxnSpPr>
            <p:spPr>
              <a:xfrm>
                <a:off x="10811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5"/>
              <p:cNvCxnSpPr/>
              <p:nvPr/>
            </p:nvCxnSpPr>
            <p:spPr>
              <a:xfrm>
                <a:off x="21567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5"/>
              <p:cNvCxnSpPr/>
              <p:nvPr/>
            </p:nvCxnSpPr>
            <p:spPr>
              <a:xfrm>
                <a:off x="32324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5"/>
              <p:cNvCxnSpPr/>
              <p:nvPr/>
            </p:nvCxnSpPr>
            <p:spPr>
              <a:xfrm>
                <a:off x="43080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5"/>
              <p:cNvCxnSpPr/>
              <p:nvPr/>
            </p:nvCxnSpPr>
            <p:spPr>
              <a:xfrm>
                <a:off x="53837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07" name="Google Shape;607;p5"/>
              <p:cNvCxnSpPr/>
              <p:nvPr/>
            </p:nvCxnSpPr>
            <p:spPr>
              <a:xfrm>
                <a:off x="64593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5"/>
              <p:cNvCxnSpPr/>
              <p:nvPr/>
            </p:nvCxnSpPr>
            <p:spPr>
              <a:xfrm>
                <a:off x="75349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5"/>
              <p:cNvCxnSpPr/>
              <p:nvPr/>
            </p:nvCxnSpPr>
            <p:spPr>
              <a:xfrm>
                <a:off x="86106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5"/>
              <p:cNvCxnSpPr/>
              <p:nvPr/>
            </p:nvCxnSpPr>
            <p:spPr>
              <a:xfrm>
                <a:off x="96862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5"/>
              <p:cNvCxnSpPr/>
              <p:nvPr/>
            </p:nvCxnSpPr>
            <p:spPr>
              <a:xfrm>
                <a:off x="107619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12" name="Google Shape;612;p5"/>
              <p:cNvCxnSpPr/>
              <p:nvPr/>
            </p:nvCxnSpPr>
            <p:spPr>
              <a:xfrm>
                <a:off x="118375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5"/>
              <p:cNvCxnSpPr/>
              <p:nvPr/>
            </p:nvCxnSpPr>
            <p:spPr>
              <a:xfrm>
                <a:off x="129131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5"/>
              <p:cNvCxnSpPr/>
              <p:nvPr/>
            </p:nvCxnSpPr>
            <p:spPr>
              <a:xfrm>
                <a:off x="139888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5"/>
              <p:cNvCxnSpPr/>
              <p:nvPr/>
            </p:nvCxnSpPr>
            <p:spPr>
              <a:xfrm>
                <a:off x="150644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5"/>
              <p:cNvCxnSpPr/>
              <p:nvPr/>
            </p:nvCxnSpPr>
            <p:spPr>
              <a:xfrm>
                <a:off x="161401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17" name="Google Shape;617;p5"/>
              <p:cNvCxnSpPr/>
              <p:nvPr/>
            </p:nvCxnSpPr>
            <p:spPr>
              <a:xfrm>
                <a:off x="172157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5"/>
              <p:cNvCxnSpPr/>
              <p:nvPr/>
            </p:nvCxnSpPr>
            <p:spPr>
              <a:xfrm>
                <a:off x="182913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5"/>
              <p:cNvCxnSpPr/>
              <p:nvPr/>
            </p:nvCxnSpPr>
            <p:spPr>
              <a:xfrm>
                <a:off x="193670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5"/>
              <p:cNvCxnSpPr/>
              <p:nvPr/>
            </p:nvCxnSpPr>
            <p:spPr>
              <a:xfrm>
                <a:off x="204426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5"/>
              <p:cNvCxnSpPr/>
              <p:nvPr/>
            </p:nvCxnSpPr>
            <p:spPr>
              <a:xfrm>
                <a:off x="215182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22" name="Google Shape;622;p5"/>
              <p:cNvCxnSpPr/>
              <p:nvPr/>
            </p:nvCxnSpPr>
            <p:spPr>
              <a:xfrm>
                <a:off x="225939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5"/>
              <p:cNvCxnSpPr/>
              <p:nvPr/>
            </p:nvCxnSpPr>
            <p:spPr>
              <a:xfrm>
                <a:off x="236695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5"/>
              <p:cNvCxnSpPr/>
              <p:nvPr/>
            </p:nvCxnSpPr>
            <p:spPr>
              <a:xfrm>
                <a:off x="247452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5"/>
              <p:cNvCxnSpPr/>
              <p:nvPr/>
            </p:nvCxnSpPr>
            <p:spPr>
              <a:xfrm>
                <a:off x="258208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5"/>
              <p:cNvCxnSpPr/>
              <p:nvPr/>
            </p:nvCxnSpPr>
            <p:spPr>
              <a:xfrm>
                <a:off x="268964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27" name="Google Shape;627;p5"/>
              <p:cNvCxnSpPr/>
              <p:nvPr/>
            </p:nvCxnSpPr>
            <p:spPr>
              <a:xfrm>
                <a:off x="279721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5"/>
              <p:cNvCxnSpPr/>
              <p:nvPr/>
            </p:nvCxnSpPr>
            <p:spPr>
              <a:xfrm>
                <a:off x="290477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5"/>
              <p:cNvCxnSpPr/>
              <p:nvPr/>
            </p:nvCxnSpPr>
            <p:spPr>
              <a:xfrm>
                <a:off x="301234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5"/>
              <p:cNvCxnSpPr/>
              <p:nvPr/>
            </p:nvCxnSpPr>
            <p:spPr>
              <a:xfrm>
                <a:off x="311990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5"/>
              <p:cNvCxnSpPr/>
              <p:nvPr/>
            </p:nvCxnSpPr>
            <p:spPr>
              <a:xfrm>
                <a:off x="322746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32" name="Google Shape;632;p5"/>
              <p:cNvCxnSpPr/>
              <p:nvPr/>
            </p:nvCxnSpPr>
            <p:spPr>
              <a:xfrm>
                <a:off x="333503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5"/>
              <p:cNvCxnSpPr/>
              <p:nvPr/>
            </p:nvCxnSpPr>
            <p:spPr>
              <a:xfrm>
                <a:off x="344259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5"/>
              <p:cNvCxnSpPr/>
              <p:nvPr/>
            </p:nvCxnSpPr>
            <p:spPr>
              <a:xfrm>
                <a:off x="355016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5"/>
              <p:cNvCxnSpPr/>
              <p:nvPr/>
            </p:nvCxnSpPr>
            <p:spPr>
              <a:xfrm>
                <a:off x="365772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5"/>
              <p:cNvCxnSpPr/>
              <p:nvPr/>
            </p:nvCxnSpPr>
            <p:spPr>
              <a:xfrm>
                <a:off x="550" y="4713408"/>
                <a:ext cx="0" cy="433500"/>
              </a:xfrm>
              <a:prstGeom prst="straightConnector1">
                <a:avLst/>
              </a:prstGeom>
              <a:noFill/>
              <a:ln cap="flat" cmpd="sng" w="19050">
                <a:solidFill>
                  <a:schemeClr val="dk2"/>
                </a:solidFill>
                <a:prstDash val="solid"/>
                <a:round/>
                <a:headEnd len="med" w="med" type="none"/>
                <a:tailEnd len="med" w="med" type="none"/>
              </a:ln>
            </p:spPr>
          </p:cxnSp>
        </p:grpSp>
        <p:cxnSp>
          <p:nvCxnSpPr>
            <p:cNvPr id="637" name="Google Shape;637;p5"/>
            <p:cNvCxnSpPr/>
            <p:nvPr/>
          </p:nvCxnSpPr>
          <p:spPr>
            <a:xfrm rot="10800000">
              <a:off x="4779325" y="4179829"/>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38" name="Google Shape;638;p5"/>
            <p:cNvCxnSpPr/>
            <p:nvPr/>
          </p:nvCxnSpPr>
          <p:spPr>
            <a:xfrm rot="10800000">
              <a:off x="4779325" y="3107776"/>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39" name="Google Shape;639;p5"/>
            <p:cNvCxnSpPr/>
            <p:nvPr/>
          </p:nvCxnSpPr>
          <p:spPr>
            <a:xfrm rot="10800000">
              <a:off x="4779325" y="2035723"/>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40" name="Google Shape;640;p5"/>
            <p:cNvCxnSpPr/>
            <p:nvPr/>
          </p:nvCxnSpPr>
          <p:spPr>
            <a:xfrm rot="10800000">
              <a:off x="4767025" y="963667"/>
              <a:ext cx="611700" cy="0"/>
            </a:xfrm>
            <a:prstGeom prst="straightConnector1">
              <a:avLst/>
            </a:prstGeom>
            <a:noFill/>
            <a:ln cap="flat" cmpd="sng" w="19050">
              <a:solidFill>
                <a:schemeClr val="dk2"/>
              </a:solidFill>
              <a:prstDash val="solid"/>
              <a:round/>
              <a:headEnd len="med" w="med" type="none"/>
              <a:tailEnd len="med" w="med" type="none"/>
            </a:ln>
          </p:spPr>
        </p:cxnSp>
        <p:cxnSp>
          <p:nvCxnSpPr>
            <p:cNvPr id="641" name="Google Shape;641;p5"/>
            <p:cNvCxnSpPr/>
            <p:nvPr/>
          </p:nvCxnSpPr>
          <p:spPr>
            <a:xfrm rot="10800000">
              <a:off x="4840800" y="4823059"/>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5"/>
            <p:cNvCxnSpPr/>
            <p:nvPr/>
          </p:nvCxnSpPr>
          <p:spPr>
            <a:xfrm rot="10800000">
              <a:off x="4840800" y="493026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5"/>
            <p:cNvCxnSpPr/>
            <p:nvPr/>
          </p:nvCxnSpPr>
          <p:spPr>
            <a:xfrm rot="10800000">
              <a:off x="4840800" y="5037470"/>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5"/>
            <p:cNvCxnSpPr/>
            <p:nvPr/>
          </p:nvCxnSpPr>
          <p:spPr>
            <a:xfrm rot="10800000">
              <a:off x="4840800" y="514467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5"/>
            <p:cNvCxnSpPr/>
            <p:nvPr/>
          </p:nvCxnSpPr>
          <p:spPr>
            <a:xfrm flipH="1" rot="10800000">
              <a:off x="2553375" y="4678850"/>
              <a:ext cx="6511200" cy="36900"/>
            </a:xfrm>
            <a:prstGeom prst="straightConnector1">
              <a:avLst/>
            </a:prstGeom>
            <a:noFill/>
            <a:ln cap="flat" cmpd="sng" w="19050">
              <a:solidFill>
                <a:schemeClr val="dk2"/>
              </a:solidFill>
              <a:prstDash val="solid"/>
              <a:round/>
              <a:headEnd len="med" w="med" type="none"/>
              <a:tailEnd len="med" w="med" type="none"/>
            </a:ln>
          </p:spPr>
        </p:cxnSp>
        <p:cxnSp>
          <p:nvCxnSpPr>
            <p:cNvPr id="646" name="Google Shape;646;p5"/>
            <p:cNvCxnSpPr/>
            <p:nvPr/>
          </p:nvCxnSpPr>
          <p:spPr>
            <a:xfrm rot="10800000">
              <a:off x="4779325" y="4287034"/>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5"/>
            <p:cNvCxnSpPr/>
            <p:nvPr/>
          </p:nvCxnSpPr>
          <p:spPr>
            <a:xfrm rot="10800000">
              <a:off x="4779325" y="4394239"/>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5"/>
            <p:cNvCxnSpPr/>
            <p:nvPr/>
          </p:nvCxnSpPr>
          <p:spPr>
            <a:xfrm rot="10800000">
              <a:off x="4779325" y="4501445"/>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5"/>
            <p:cNvCxnSpPr/>
            <p:nvPr/>
          </p:nvCxnSpPr>
          <p:spPr>
            <a:xfrm rot="10800000">
              <a:off x="4779325" y="4608650"/>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5"/>
            <p:cNvCxnSpPr/>
            <p:nvPr/>
          </p:nvCxnSpPr>
          <p:spPr>
            <a:xfrm rot="10800000">
              <a:off x="4779325" y="3751008"/>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5"/>
            <p:cNvCxnSpPr/>
            <p:nvPr/>
          </p:nvCxnSpPr>
          <p:spPr>
            <a:xfrm rot="10800000">
              <a:off x="4779325" y="3858213"/>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5"/>
            <p:cNvCxnSpPr/>
            <p:nvPr/>
          </p:nvCxnSpPr>
          <p:spPr>
            <a:xfrm rot="10800000">
              <a:off x="4779325" y="3965418"/>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5"/>
            <p:cNvCxnSpPr/>
            <p:nvPr/>
          </p:nvCxnSpPr>
          <p:spPr>
            <a:xfrm rot="10800000">
              <a:off x="4779325" y="4072624"/>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5"/>
            <p:cNvCxnSpPr/>
            <p:nvPr/>
          </p:nvCxnSpPr>
          <p:spPr>
            <a:xfrm rot="10800000">
              <a:off x="4779325" y="3643803"/>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55" name="Google Shape;655;p5"/>
            <p:cNvCxnSpPr/>
            <p:nvPr/>
          </p:nvCxnSpPr>
          <p:spPr>
            <a:xfrm rot="10800000">
              <a:off x="4779325" y="3214982"/>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5"/>
            <p:cNvCxnSpPr/>
            <p:nvPr/>
          </p:nvCxnSpPr>
          <p:spPr>
            <a:xfrm rot="10800000">
              <a:off x="4779325" y="3322187"/>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5"/>
            <p:cNvCxnSpPr/>
            <p:nvPr/>
          </p:nvCxnSpPr>
          <p:spPr>
            <a:xfrm rot="10800000">
              <a:off x="4779325" y="3429392"/>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5"/>
            <p:cNvCxnSpPr/>
            <p:nvPr/>
          </p:nvCxnSpPr>
          <p:spPr>
            <a:xfrm rot="10800000">
              <a:off x="4779325" y="3536597"/>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5"/>
            <p:cNvCxnSpPr/>
            <p:nvPr/>
          </p:nvCxnSpPr>
          <p:spPr>
            <a:xfrm rot="10800000">
              <a:off x="4779325" y="2678955"/>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5"/>
            <p:cNvCxnSpPr/>
            <p:nvPr/>
          </p:nvCxnSpPr>
          <p:spPr>
            <a:xfrm rot="10800000">
              <a:off x="4779325" y="2786161"/>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5"/>
            <p:cNvCxnSpPr/>
            <p:nvPr/>
          </p:nvCxnSpPr>
          <p:spPr>
            <a:xfrm rot="10800000">
              <a:off x="4779325" y="2893366"/>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5"/>
            <p:cNvCxnSpPr/>
            <p:nvPr/>
          </p:nvCxnSpPr>
          <p:spPr>
            <a:xfrm rot="10800000">
              <a:off x="4779325" y="3000571"/>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5"/>
            <p:cNvCxnSpPr/>
            <p:nvPr/>
          </p:nvCxnSpPr>
          <p:spPr>
            <a:xfrm rot="10800000">
              <a:off x="4779325" y="2571750"/>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64" name="Google Shape;664;p5"/>
            <p:cNvCxnSpPr/>
            <p:nvPr/>
          </p:nvCxnSpPr>
          <p:spPr>
            <a:xfrm rot="10800000">
              <a:off x="4779325" y="2142930"/>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5"/>
            <p:cNvCxnSpPr/>
            <p:nvPr/>
          </p:nvCxnSpPr>
          <p:spPr>
            <a:xfrm rot="10800000">
              <a:off x="4779325" y="2250136"/>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5"/>
            <p:cNvCxnSpPr/>
            <p:nvPr/>
          </p:nvCxnSpPr>
          <p:spPr>
            <a:xfrm rot="10800000">
              <a:off x="4779325" y="2357343"/>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5"/>
            <p:cNvCxnSpPr/>
            <p:nvPr/>
          </p:nvCxnSpPr>
          <p:spPr>
            <a:xfrm rot="10800000">
              <a:off x="4779325" y="2464550"/>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5"/>
            <p:cNvCxnSpPr/>
            <p:nvPr/>
          </p:nvCxnSpPr>
          <p:spPr>
            <a:xfrm rot="10800000">
              <a:off x="4779325" y="1606895"/>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5"/>
            <p:cNvCxnSpPr/>
            <p:nvPr/>
          </p:nvCxnSpPr>
          <p:spPr>
            <a:xfrm rot="10800000">
              <a:off x="4779325" y="1714102"/>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5"/>
            <p:cNvCxnSpPr/>
            <p:nvPr/>
          </p:nvCxnSpPr>
          <p:spPr>
            <a:xfrm rot="10800000">
              <a:off x="4779325" y="1821309"/>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5"/>
            <p:cNvCxnSpPr/>
            <p:nvPr/>
          </p:nvCxnSpPr>
          <p:spPr>
            <a:xfrm rot="10800000">
              <a:off x="4779325" y="1928516"/>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5"/>
            <p:cNvCxnSpPr/>
            <p:nvPr/>
          </p:nvCxnSpPr>
          <p:spPr>
            <a:xfrm rot="10800000">
              <a:off x="4779325" y="1499689"/>
              <a:ext cx="599400" cy="0"/>
            </a:xfrm>
            <a:prstGeom prst="straightConnector1">
              <a:avLst/>
            </a:prstGeom>
            <a:noFill/>
            <a:ln cap="flat" cmpd="sng" w="19050">
              <a:solidFill>
                <a:schemeClr val="dk2"/>
              </a:solidFill>
              <a:prstDash val="solid"/>
              <a:round/>
              <a:headEnd len="med" w="med" type="none"/>
              <a:tailEnd len="med" w="med" type="none"/>
            </a:ln>
          </p:spPr>
        </p:cxnSp>
        <p:cxnSp>
          <p:nvCxnSpPr>
            <p:cNvPr id="673" name="Google Shape;673;p5"/>
            <p:cNvCxnSpPr/>
            <p:nvPr/>
          </p:nvCxnSpPr>
          <p:spPr>
            <a:xfrm rot="10800000">
              <a:off x="4767025" y="1070871"/>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74" name="Google Shape;674;p5"/>
            <p:cNvCxnSpPr/>
            <p:nvPr/>
          </p:nvCxnSpPr>
          <p:spPr>
            <a:xfrm rot="10800000">
              <a:off x="4767025" y="1178075"/>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75" name="Google Shape;675;p5"/>
            <p:cNvCxnSpPr/>
            <p:nvPr/>
          </p:nvCxnSpPr>
          <p:spPr>
            <a:xfrm rot="10800000">
              <a:off x="4779325" y="1285275"/>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5"/>
            <p:cNvCxnSpPr/>
            <p:nvPr/>
          </p:nvCxnSpPr>
          <p:spPr>
            <a:xfrm rot="10800000">
              <a:off x="4779325" y="1392482"/>
              <a:ext cx="599400" cy="0"/>
            </a:xfrm>
            <a:prstGeom prst="straightConnector1">
              <a:avLst/>
            </a:prstGeom>
            <a:noFill/>
            <a:ln cap="flat" cmpd="sng" w="9525">
              <a:solidFill>
                <a:schemeClr val="dk2"/>
              </a:solidFill>
              <a:prstDash val="solid"/>
              <a:round/>
              <a:headEnd len="med" w="med" type="none"/>
              <a:tailEnd len="med" w="med" type="none"/>
            </a:ln>
          </p:spPr>
        </p:cxnSp>
        <p:cxnSp>
          <p:nvCxnSpPr>
            <p:cNvPr id="677" name="Google Shape;677;p5"/>
            <p:cNvCxnSpPr/>
            <p:nvPr/>
          </p:nvCxnSpPr>
          <p:spPr>
            <a:xfrm rot="10800000">
              <a:off x="4767025" y="534850"/>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78" name="Google Shape;678;p5"/>
            <p:cNvCxnSpPr/>
            <p:nvPr/>
          </p:nvCxnSpPr>
          <p:spPr>
            <a:xfrm rot="10800000">
              <a:off x="4767025" y="642054"/>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5"/>
            <p:cNvCxnSpPr/>
            <p:nvPr/>
          </p:nvCxnSpPr>
          <p:spPr>
            <a:xfrm rot="10800000">
              <a:off x="4767025" y="749258"/>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5"/>
            <p:cNvCxnSpPr/>
            <p:nvPr/>
          </p:nvCxnSpPr>
          <p:spPr>
            <a:xfrm rot="10800000">
              <a:off x="4767025" y="856463"/>
              <a:ext cx="611700" cy="0"/>
            </a:xfrm>
            <a:prstGeom prst="straightConnector1">
              <a:avLst/>
            </a:prstGeom>
            <a:noFill/>
            <a:ln cap="flat" cmpd="sng" w="9525">
              <a:solidFill>
                <a:schemeClr val="dk2"/>
              </a:solidFill>
              <a:prstDash val="solid"/>
              <a:round/>
              <a:headEnd len="med" w="med" type="none"/>
              <a:tailEnd len="med" w="med" type="none"/>
            </a:ln>
          </p:spPr>
        </p:cxnSp>
        <p:cxnSp>
          <p:nvCxnSpPr>
            <p:cNvPr id="681" name="Google Shape;681;p5"/>
            <p:cNvCxnSpPr/>
            <p:nvPr/>
          </p:nvCxnSpPr>
          <p:spPr>
            <a:xfrm rot="10800000">
              <a:off x="487800" y="427646"/>
              <a:ext cx="8656200" cy="0"/>
            </a:xfrm>
            <a:prstGeom prst="straightConnector1">
              <a:avLst/>
            </a:prstGeom>
            <a:noFill/>
            <a:ln cap="flat" cmpd="sng" w="19050">
              <a:solidFill>
                <a:schemeClr val="dk2"/>
              </a:solidFill>
              <a:prstDash val="solid"/>
              <a:round/>
              <a:headEnd len="med" w="med" type="none"/>
              <a:tailEnd len="med" w="med" type="none"/>
            </a:ln>
          </p:spPr>
        </p:cxnSp>
        <p:cxnSp>
          <p:nvCxnSpPr>
            <p:cNvPr id="682" name="Google Shape;682;p5"/>
            <p:cNvCxnSpPr/>
            <p:nvPr/>
          </p:nvCxnSpPr>
          <p:spPr>
            <a:xfrm rot="10800000">
              <a:off x="4840800" y="-117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83" name="Google Shape;683;p5"/>
            <p:cNvCxnSpPr/>
            <p:nvPr/>
          </p:nvCxnSpPr>
          <p:spPr>
            <a:xfrm rot="10800000">
              <a:off x="4840800" y="106030"/>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84" name="Google Shape;684;p5"/>
            <p:cNvCxnSpPr/>
            <p:nvPr/>
          </p:nvCxnSpPr>
          <p:spPr>
            <a:xfrm rot="10800000">
              <a:off x="4840800" y="21323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85" name="Google Shape;685;p5"/>
            <p:cNvCxnSpPr/>
            <p:nvPr/>
          </p:nvCxnSpPr>
          <p:spPr>
            <a:xfrm rot="10800000">
              <a:off x="4840800" y="320441"/>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686" name="Google Shape;686;p5"/>
            <p:cNvCxnSpPr/>
            <p:nvPr/>
          </p:nvCxnSpPr>
          <p:spPr>
            <a:xfrm>
              <a:off x="903588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87" name="Google Shape;687;p5"/>
            <p:cNvCxnSpPr/>
            <p:nvPr/>
          </p:nvCxnSpPr>
          <p:spPr>
            <a:xfrm>
              <a:off x="892832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88" name="Google Shape;688;p5"/>
            <p:cNvCxnSpPr/>
            <p:nvPr/>
          </p:nvCxnSpPr>
          <p:spPr>
            <a:xfrm>
              <a:off x="882075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89" name="Google Shape;689;p5"/>
            <p:cNvCxnSpPr/>
            <p:nvPr/>
          </p:nvCxnSpPr>
          <p:spPr>
            <a:xfrm>
              <a:off x="871319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0" name="Google Shape;690;p5"/>
            <p:cNvCxnSpPr/>
            <p:nvPr/>
          </p:nvCxnSpPr>
          <p:spPr>
            <a:xfrm>
              <a:off x="860563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91" name="Google Shape;691;p5"/>
            <p:cNvCxnSpPr/>
            <p:nvPr/>
          </p:nvCxnSpPr>
          <p:spPr>
            <a:xfrm>
              <a:off x="849806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5"/>
            <p:cNvCxnSpPr/>
            <p:nvPr/>
          </p:nvCxnSpPr>
          <p:spPr>
            <a:xfrm>
              <a:off x="839050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5"/>
            <p:cNvCxnSpPr/>
            <p:nvPr/>
          </p:nvCxnSpPr>
          <p:spPr>
            <a:xfrm>
              <a:off x="828293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5"/>
            <p:cNvCxnSpPr/>
            <p:nvPr/>
          </p:nvCxnSpPr>
          <p:spPr>
            <a:xfrm>
              <a:off x="817537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5"/>
            <p:cNvCxnSpPr/>
            <p:nvPr/>
          </p:nvCxnSpPr>
          <p:spPr>
            <a:xfrm>
              <a:off x="806781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696" name="Google Shape;696;p5"/>
            <p:cNvCxnSpPr/>
            <p:nvPr/>
          </p:nvCxnSpPr>
          <p:spPr>
            <a:xfrm>
              <a:off x="796024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5"/>
            <p:cNvCxnSpPr/>
            <p:nvPr/>
          </p:nvCxnSpPr>
          <p:spPr>
            <a:xfrm>
              <a:off x="785268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5"/>
            <p:cNvCxnSpPr/>
            <p:nvPr/>
          </p:nvCxnSpPr>
          <p:spPr>
            <a:xfrm>
              <a:off x="774511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5"/>
            <p:cNvCxnSpPr/>
            <p:nvPr/>
          </p:nvCxnSpPr>
          <p:spPr>
            <a:xfrm>
              <a:off x="763755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5"/>
            <p:cNvCxnSpPr/>
            <p:nvPr/>
          </p:nvCxnSpPr>
          <p:spPr>
            <a:xfrm>
              <a:off x="752999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5"/>
            <p:cNvCxnSpPr/>
            <p:nvPr/>
          </p:nvCxnSpPr>
          <p:spPr>
            <a:xfrm>
              <a:off x="742242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5"/>
            <p:cNvCxnSpPr/>
            <p:nvPr/>
          </p:nvCxnSpPr>
          <p:spPr>
            <a:xfrm>
              <a:off x="731486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5"/>
            <p:cNvCxnSpPr/>
            <p:nvPr/>
          </p:nvCxnSpPr>
          <p:spPr>
            <a:xfrm>
              <a:off x="7207299"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5"/>
            <p:cNvCxnSpPr/>
            <p:nvPr/>
          </p:nvCxnSpPr>
          <p:spPr>
            <a:xfrm>
              <a:off x="709973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5"/>
            <p:cNvCxnSpPr/>
            <p:nvPr/>
          </p:nvCxnSpPr>
          <p:spPr>
            <a:xfrm>
              <a:off x="6992171"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06" name="Google Shape;706;p5"/>
            <p:cNvCxnSpPr/>
            <p:nvPr/>
          </p:nvCxnSpPr>
          <p:spPr>
            <a:xfrm>
              <a:off x="688460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5"/>
            <p:cNvCxnSpPr/>
            <p:nvPr/>
          </p:nvCxnSpPr>
          <p:spPr>
            <a:xfrm>
              <a:off x="677704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5"/>
            <p:cNvCxnSpPr/>
            <p:nvPr/>
          </p:nvCxnSpPr>
          <p:spPr>
            <a:xfrm>
              <a:off x="6669479"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5"/>
            <p:cNvCxnSpPr/>
            <p:nvPr/>
          </p:nvCxnSpPr>
          <p:spPr>
            <a:xfrm>
              <a:off x="656191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5"/>
            <p:cNvCxnSpPr/>
            <p:nvPr/>
          </p:nvCxnSpPr>
          <p:spPr>
            <a:xfrm>
              <a:off x="6454351"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11" name="Google Shape;711;p5"/>
            <p:cNvCxnSpPr/>
            <p:nvPr/>
          </p:nvCxnSpPr>
          <p:spPr>
            <a:xfrm>
              <a:off x="634678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5"/>
            <p:cNvCxnSpPr/>
            <p:nvPr/>
          </p:nvCxnSpPr>
          <p:spPr>
            <a:xfrm>
              <a:off x="623922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5"/>
            <p:cNvCxnSpPr/>
            <p:nvPr/>
          </p:nvCxnSpPr>
          <p:spPr>
            <a:xfrm>
              <a:off x="6131659"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5"/>
            <p:cNvCxnSpPr/>
            <p:nvPr/>
          </p:nvCxnSpPr>
          <p:spPr>
            <a:xfrm>
              <a:off x="602409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5"/>
            <p:cNvCxnSpPr/>
            <p:nvPr/>
          </p:nvCxnSpPr>
          <p:spPr>
            <a:xfrm>
              <a:off x="5916531"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16" name="Google Shape;716;p5"/>
            <p:cNvCxnSpPr/>
            <p:nvPr/>
          </p:nvCxnSpPr>
          <p:spPr>
            <a:xfrm>
              <a:off x="580896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5"/>
            <p:cNvCxnSpPr/>
            <p:nvPr/>
          </p:nvCxnSpPr>
          <p:spPr>
            <a:xfrm>
              <a:off x="570140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8" name="Google Shape;718;p5"/>
            <p:cNvCxnSpPr/>
            <p:nvPr/>
          </p:nvCxnSpPr>
          <p:spPr>
            <a:xfrm>
              <a:off x="5593839"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19" name="Google Shape;719;p5"/>
            <p:cNvCxnSpPr/>
            <p:nvPr/>
          </p:nvCxnSpPr>
          <p:spPr>
            <a:xfrm>
              <a:off x="548627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20" name="Google Shape;720;p5"/>
            <p:cNvCxnSpPr/>
            <p:nvPr/>
          </p:nvCxnSpPr>
          <p:spPr>
            <a:xfrm>
              <a:off x="5378717"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721" name="Google Shape;721;p5"/>
            <p:cNvCxnSpPr/>
            <p:nvPr/>
          </p:nvCxnSpPr>
          <p:spPr>
            <a:xfrm>
              <a:off x="527115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5"/>
            <p:cNvCxnSpPr/>
            <p:nvPr/>
          </p:nvCxnSpPr>
          <p:spPr>
            <a:xfrm>
              <a:off x="516359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723" name="Google Shape;723;p5"/>
            <p:cNvCxnSpPr/>
            <p:nvPr/>
          </p:nvCxnSpPr>
          <p:spPr>
            <a:xfrm>
              <a:off x="5056026"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724" name="Google Shape;724;p5"/>
            <p:cNvCxnSpPr/>
            <p:nvPr/>
          </p:nvCxnSpPr>
          <p:spPr>
            <a:xfrm>
              <a:off x="4948462"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5"/>
            <p:cNvCxnSpPr/>
            <p:nvPr/>
          </p:nvCxnSpPr>
          <p:spPr>
            <a:xfrm>
              <a:off x="4840899"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726" name="Google Shape;726;p5"/>
            <p:cNvCxnSpPr/>
            <p:nvPr/>
          </p:nvCxnSpPr>
          <p:spPr>
            <a:xfrm>
              <a:off x="9143450" y="-6017"/>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727" name="Google Shape;727;p5"/>
            <p:cNvCxnSpPr/>
            <p:nvPr/>
          </p:nvCxnSpPr>
          <p:spPr>
            <a:xfrm>
              <a:off x="903588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5"/>
            <p:cNvCxnSpPr/>
            <p:nvPr/>
          </p:nvCxnSpPr>
          <p:spPr>
            <a:xfrm>
              <a:off x="892832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5"/>
            <p:cNvCxnSpPr/>
            <p:nvPr/>
          </p:nvCxnSpPr>
          <p:spPr>
            <a:xfrm>
              <a:off x="882075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5"/>
            <p:cNvCxnSpPr/>
            <p:nvPr/>
          </p:nvCxnSpPr>
          <p:spPr>
            <a:xfrm>
              <a:off x="871319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5"/>
            <p:cNvCxnSpPr/>
            <p:nvPr/>
          </p:nvCxnSpPr>
          <p:spPr>
            <a:xfrm>
              <a:off x="860563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32" name="Google Shape;732;p5"/>
            <p:cNvCxnSpPr/>
            <p:nvPr/>
          </p:nvCxnSpPr>
          <p:spPr>
            <a:xfrm>
              <a:off x="849806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5"/>
            <p:cNvCxnSpPr/>
            <p:nvPr/>
          </p:nvCxnSpPr>
          <p:spPr>
            <a:xfrm>
              <a:off x="839050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5"/>
            <p:cNvCxnSpPr/>
            <p:nvPr/>
          </p:nvCxnSpPr>
          <p:spPr>
            <a:xfrm>
              <a:off x="828293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5"/>
            <p:cNvCxnSpPr/>
            <p:nvPr/>
          </p:nvCxnSpPr>
          <p:spPr>
            <a:xfrm>
              <a:off x="817537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5"/>
            <p:cNvCxnSpPr/>
            <p:nvPr/>
          </p:nvCxnSpPr>
          <p:spPr>
            <a:xfrm>
              <a:off x="806781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37" name="Google Shape;737;p5"/>
            <p:cNvCxnSpPr/>
            <p:nvPr/>
          </p:nvCxnSpPr>
          <p:spPr>
            <a:xfrm>
              <a:off x="796024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5"/>
            <p:cNvCxnSpPr/>
            <p:nvPr/>
          </p:nvCxnSpPr>
          <p:spPr>
            <a:xfrm>
              <a:off x="785268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5"/>
            <p:cNvCxnSpPr/>
            <p:nvPr/>
          </p:nvCxnSpPr>
          <p:spPr>
            <a:xfrm>
              <a:off x="774511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5"/>
            <p:cNvCxnSpPr/>
            <p:nvPr/>
          </p:nvCxnSpPr>
          <p:spPr>
            <a:xfrm>
              <a:off x="763755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5"/>
            <p:cNvCxnSpPr/>
            <p:nvPr/>
          </p:nvCxnSpPr>
          <p:spPr>
            <a:xfrm>
              <a:off x="752999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42" name="Google Shape;742;p5"/>
            <p:cNvCxnSpPr/>
            <p:nvPr/>
          </p:nvCxnSpPr>
          <p:spPr>
            <a:xfrm>
              <a:off x="742242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5"/>
            <p:cNvCxnSpPr/>
            <p:nvPr/>
          </p:nvCxnSpPr>
          <p:spPr>
            <a:xfrm>
              <a:off x="731486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5"/>
            <p:cNvCxnSpPr/>
            <p:nvPr/>
          </p:nvCxnSpPr>
          <p:spPr>
            <a:xfrm>
              <a:off x="7207299"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5"/>
            <p:cNvCxnSpPr/>
            <p:nvPr/>
          </p:nvCxnSpPr>
          <p:spPr>
            <a:xfrm>
              <a:off x="709973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5"/>
            <p:cNvCxnSpPr/>
            <p:nvPr/>
          </p:nvCxnSpPr>
          <p:spPr>
            <a:xfrm>
              <a:off x="6992171"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47" name="Google Shape;747;p5"/>
            <p:cNvCxnSpPr/>
            <p:nvPr/>
          </p:nvCxnSpPr>
          <p:spPr>
            <a:xfrm>
              <a:off x="688460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5"/>
            <p:cNvCxnSpPr/>
            <p:nvPr/>
          </p:nvCxnSpPr>
          <p:spPr>
            <a:xfrm>
              <a:off x="677704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5"/>
            <p:cNvCxnSpPr/>
            <p:nvPr/>
          </p:nvCxnSpPr>
          <p:spPr>
            <a:xfrm>
              <a:off x="6669479"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5"/>
            <p:cNvCxnSpPr/>
            <p:nvPr/>
          </p:nvCxnSpPr>
          <p:spPr>
            <a:xfrm>
              <a:off x="656191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5"/>
            <p:cNvCxnSpPr/>
            <p:nvPr/>
          </p:nvCxnSpPr>
          <p:spPr>
            <a:xfrm>
              <a:off x="6454351"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52" name="Google Shape;752;p5"/>
            <p:cNvCxnSpPr/>
            <p:nvPr/>
          </p:nvCxnSpPr>
          <p:spPr>
            <a:xfrm>
              <a:off x="634678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5"/>
            <p:cNvCxnSpPr/>
            <p:nvPr/>
          </p:nvCxnSpPr>
          <p:spPr>
            <a:xfrm>
              <a:off x="623922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5"/>
            <p:cNvCxnSpPr/>
            <p:nvPr/>
          </p:nvCxnSpPr>
          <p:spPr>
            <a:xfrm>
              <a:off x="6131659"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5"/>
            <p:cNvCxnSpPr/>
            <p:nvPr/>
          </p:nvCxnSpPr>
          <p:spPr>
            <a:xfrm>
              <a:off x="602409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5"/>
            <p:cNvCxnSpPr/>
            <p:nvPr/>
          </p:nvCxnSpPr>
          <p:spPr>
            <a:xfrm>
              <a:off x="5916531"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757" name="Google Shape;757;p5"/>
            <p:cNvCxnSpPr/>
            <p:nvPr/>
          </p:nvCxnSpPr>
          <p:spPr>
            <a:xfrm>
              <a:off x="580896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5"/>
            <p:cNvCxnSpPr/>
            <p:nvPr/>
          </p:nvCxnSpPr>
          <p:spPr>
            <a:xfrm>
              <a:off x="570140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5"/>
            <p:cNvCxnSpPr/>
            <p:nvPr/>
          </p:nvCxnSpPr>
          <p:spPr>
            <a:xfrm>
              <a:off x="5593839"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5"/>
            <p:cNvCxnSpPr/>
            <p:nvPr/>
          </p:nvCxnSpPr>
          <p:spPr>
            <a:xfrm>
              <a:off x="548627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5"/>
            <p:cNvCxnSpPr/>
            <p:nvPr/>
          </p:nvCxnSpPr>
          <p:spPr>
            <a:xfrm>
              <a:off x="9143450" y="4713408"/>
              <a:ext cx="0" cy="433500"/>
            </a:xfrm>
            <a:prstGeom prst="straightConnector1">
              <a:avLst/>
            </a:prstGeom>
            <a:noFill/>
            <a:ln cap="flat" cmpd="sng" w="19050">
              <a:solidFill>
                <a:schemeClr val="dk2"/>
              </a:solidFill>
              <a:prstDash val="solid"/>
              <a:round/>
              <a:headEnd len="med" w="med" type="none"/>
              <a:tailEnd len="med" w="med" type="none"/>
            </a:ln>
          </p:spPr>
        </p:cxnSp>
        <p:grpSp>
          <p:nvGrpSpPr>
            <p:cNvPr id="762" name="Google Shape;762;p5"/>
            <p:cNvGrpSpPr/>
            <p:nvPr/>
          </p:nvGrpSpPr>
          <p:grpSpPr>
            <a:xfrm flipH="1">
              <a:off x="4410719" y="-5169"/>
              <a:ext cx="322692" cy="432900"/>
              <a:chOff x="108114" y="-5169"/>
              <a:chExt cx="322692" cy="432900"/>
            </a:xfrm>
          </p:grpSpPr>
          <p:cxnSp>
            <p:nvCxnSpPr>
              <p:cNvPr id="763" name="Google Shape;763;p5"/>
              <p:cNvCxnSpPr/>
              <p:nvPr/>
            </p:nvCxnSpPr>
            <p:spPr>
              <a:xfrm>
                <a:off x="10811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5"/>
              <p:cNvCxnSpPr/>
              <p:nvPr/>
            </p:nvCxnSpPr>
            <p:spPr>
              <a:xfrm>
                <a:off x="21567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5"/>
              <p:cNvCxnSpPr/>
              <p:nvPr/>
            </p:nvCxnSpPr>
            <p:spPr>
              <a:xfrm>
                <a:off x="32324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5"/>
              <p:cNvCxnSpPr/>
              <p:nvPr/>
            </p:nvCxnSpPr>
            <p:spPr>
              <a:xfrm>
                <a:off x="430806" y="-5169"/>
                <a:ext cx="0" cy="432900"/>
              </a:xfrm>
              <a:prstGeom prst="straightConnector1">
                <a:avLst/>
              </a:prstGeom>
              <a:noFill/>
              <a:ln cap="flat" cmpd="sng" w="9525">
                <a:solidFill>
                  <a:schemeClr val="dk2"/>
                </a:solidFill>
                <a:prstDash val="solid"/>
                <a:round/>
                <a:headEnd len="med" w="med" type="none"/>
                <a:tailEnd len="med" w="med" type="none"/>
              </a:ln>
            </p:spPr>
          </p:cxnSp>
        </p:grpSp>
        <p:grpSp>
          <p:nvGrpSpPr>
            <p:cNvPr id="767" name="Google Shape;767;p5"/>
            <p:cNvGrpSpPr/>
            <p:nvPr/>
          </p:nvGrpSpPr>
          <p:grpSpPr>
            <a:xfrm flipH="1">
              <a:off x="4410719" y="4715831"/>
              <a:ext cx="322692" cy="432900"/>
              <a:chOff x="108114" y="-5169"/>
              <a:chExt cx="322692" cy="432900"/>
            </a:xfrm>
          </p:grpSpPr>
          <p:cxnSp>
            <p:nvCxnSpPr>
              <p:cNvPr id="768" name="Google Shape;768;p5"/>
              <p:cNvCxnSpPr/>
              <p:nvPr/>
            </p:nvCxnSpPr>
            <p:spPr>
              <a:xfrm>
                <a:off x="10811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5"/>
              <p:cNvCxnSpPr/>
              <p:nvPr/>
            </p:nvCxnSpPr>
            <p:spPr>
              <a:xfrm>
                <a:off x="21567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5"/>
              <p:cNvCxnSpPr/>
              <p:nvPr/>
            </p:nvCxnSpPr>
            <p:spPr>
              <a:xfrm>
                <a:off x="32324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5"/>
              <p:cNvCxnSpPr/>
              <p:nvPr/>
            </p:nvCxnSpPr>
            <p:spPr>
              <a:xfrm>
                <a:off x="430806" y="-5169"/>
                <a:ext cx="0" cy="432900"/>
              </a:xfrm>
              <a:prstGeom prst="straightConnector1">
                <a:avLst/>
              </a:prstGeom>
              <a:noFill/>
              <a:ln cap="flat" cmpd="sng" w="9525">
                <a:solidFill>
                  <a:schemeClr val="dk2"/>
                </a:solidFill>
                <a:prstDash val="solid"/>
                <a:round/>
                <a:headEnd len="med" w="med" type="none"/>
                <a:tailEnd len="med" w="med" type="none"/>
              </a:ln>
            </p:spPr>
          </p:cxnSp>
        </p:grpSp>
      </p:grpSp>
      <p:grpSp>
        <p:nvGrpSpPr>
          <p:cNvPr id="772" name="Google Shape;772;p5"/>
          <p:cNvGrpSpPr/>
          <p:nvPr/>
        </p:nvGrpSpPr>
        <p:grpSpPr>
          <a:xfrm>
            <a:off x="501200" y="393209"/>
            <a:ext cx="4265700" cy="4361644"/>
            <a:chOff x="501200" y="394850"/>
            <a:chExt cx="4265700" cy="4359900"/>
          </a:xfrm>
        </p:grpSpPr>
        <p:sp>
          <p:nvSpPr>
            <p:cNvPr id="773" name="Google Shape;773;p5"/>
            <p:cNvSpPr/>
            <p:nvPr/>
          </p:nvSpPr>
          <p:spPr>
            <a:xfrm>
              <a:off x="501200" y="394850"/>
              <a:ext cx="4265700" cy="43599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
            <p:cNvSpPr/>
            <p:nvPr/>
          </p:nvSpPr>
          <p:spPr>
            <a:xfrm>
              <a:off x="537775" y="431402"/>
              <a:ext cx="4189800" cy="42870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5" name="Google Shape;775;p5"/>
          <p:cNvSpPr/>
          <p:nvPr>
            <p:ph idx="2" type="pic"/>
          </p:nvPr>
        </p:nvSpPr>
        <p:spPr>
          <a:xfrm>
            <a:off x="5397025" y="437775"/>
            <a:ext cx="3747000" cy="4234500"/>
          </a:xfrm>
          <a:prstGeom prst="rect">
            <a:avLst/>
          </a:prstGeom>
          <a:noFill/>
          <a:ln cap="flat" cmpd="sng" w="19050">
            <a:solidFill>
              <a:schemeClr val="dk1"/>
            </a:solidFill>
            <a:prstDash val="solid"/>
            <a:miter lim="8000"/>
            <a:headEnd len="sm" w="sm" type="none"/>
            <a:tailEnd len="sm" w="sm" type="none"/>
          </a:ln>
        </p:spPr>
      </p:sp>
      <p:sp>
        <p:nvSpPr>
          <p:cNvPr id="776" name="Google Shape;776;p5"/>
          <p:cNvSpPr txBox="1"/>
          <p:nvPr>
            <p:ph type="title"/>
          </p:nvPr>
        </p:nvSpPr>
        <p:spPr>
          <a:xfrm>
            <a:off x="537575" y="430000"/>
            <a:ext cx="4192800" cy="67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7" name="Google Shape;777;p5"/>
          <p:cNvSpPr txBox="1"/>
          <p:nvPr>
            <p:ph idx="1" type="subTitle"/>
          </p:nvPr>
        </p:nvSpPr>
        <p:spPr>
          <a:xfrm>
            <a:off x="782075" y="3104455"/>
            <a:ext cx="3703800" cy="149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8" name="Google Shape;778;p5"/>
          <p:cNvSpPr txBox="1"/>
          <p:nvPr>
            <p:ph idx="3" type="subTitle"/>
          </p:nvPr>
        </p:nvSpPr>
        <p:spPr>
          <a:xfrm>
            <a:off x="782075" y="1351612"/>
            <a:ext cx="3703800" cy="1491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9" name="Google Shape;779;p5"/>
          <p:cNvSpPr txBox="1"/>
          <p:nvPr>
            <p:ph idx="4" type="subTitle"/>
          </p:nvPr>
        </p:nvSpPr>
        <p:spPr>
          <a:xfrm>
            <a:off x="782075" y="1003150"/>
            <a:ext cx="3703800" cy="46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Lexend Tera"/>
              <a:buNone/>
              <a:defRPr sz="1800">
                <a:solidFill>
                  <a:schemeClr val="dk1"/>
                </a:solidFill>
                <a:latin typeface="Lexend Tera Black"/>
                <a:ea typeface="Lexend Tera Black"/>
                <a:cs typeface="Lexend Tera Black"/>
                <a:sym typeface="Lexend Tera Black"/>
              </a:defRPr>
            </a:lvl1pPr>
            <a:lvl2pPr lvl="1"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2pPr>
            <a:lvl3pPr lvl="2"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3pPr>
            <a:lvl4pPr lvl="3"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4pPr>
            <a:lvl5pPr lvl="4"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5pPr>
            <a:lvl6pPr lvl="5"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6pPr>
            <a:lvl7pPr lvl="6"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7pPr>
            <a:lvl8pPr lvl="7"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8pPr>
            <a:lvl9pPr lvl="8"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9pPr>
          </a:lstStyle>
          <a:p/>
        </p:txBody>
      </p:sp>
      <p:sp>
        <p:nvSpPr>
          <p:cNvPr id="780" name="Google Shape;780;p5"/>
          <p:cNvSpPr txBox="1"/>
          <p:nvPr>
            <p:ph idx="5" type="subTitle"/>
          </p:nvPr>
        </p:nvSpPr>
        <p:spPr>
          <a:xfrm>
            <a:off x="782075" y="2755991"/>
            <a:ext cx="3703800" cy="46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Lexend Tera"/>
              <a:buNone/>
              <a:defRPr sz="1800">
                <a:solidFill>
                  <a:schemeClr val="dk1"/>
                </a:solidFill>
                <a:latin typeface="Lexend Tera Black"/>
                <a:ea typeface="Lexend Tera Black"/>
                <a:cs typeface="Lexend Tera Black"/>
                <a:sym typeface="Lexend Tera Black"/>
              </a:defRPr>
            </a:lvl1pPr>
            <a:lvl2pPr lvl="1"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2pPr>
            <a:lvl3pPr lvl="2"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3pPr>
            <a:lvl4pPr lvl="3"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4pPr>
            <a:lvl5pPr lvl="4"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5pPr>
            <a:lvl6pPr lvl="5"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6pPr>
            <a:lvl7pPr lvl="6"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7pPr>
            <a:lvl8pPr lvl="7"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8pPr>
            <a:lvl9pPr lvl="8" rtl="0" algn="ctr">
              <a:lnSpc>
                <a:spcPct val="100000"/>
              </a:lnSpc>
              <a:spcBef>
                <a:spcPts val="0"/>
              </a:spcBef>
              <a:spcAft>
                <a:spcPts val="0"/>
              </a:spcAft>
              <a:buSzPts val="1800"/>
              <a:buFont typeface="Lexend Tera"/>
              <a:buNone/>
              <a:defRPr b="1" sz="1800">
                <a:latin typeface="Lexend Tera"/>
                <a:ea typeface="Lexend Tera"/>
                <a:cs typeface="Lexend Tera"/>
                <a:sym typeface="Lexend Tera"/>
              </a:defRPr>
            </a:lvl9pPr>
          </a:lstStyle>
          <a:p/>
        </p:txBody>
      </p:sp>
      <p:sp>
        <p:nvSpPr>
          <p:cNvPr id="781" name="Google Shape;781;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2" name="Shape 782"/>
        <p:cNvGrpSpPr/>
        <p:nvPr/>
      </p:nvGrpSpPr>
      <p:grpSpPr>
        <a:xfrm>
          <a:off x="0" y="0"/>
          <a:ext cx="0" cy="0"/>
          <a:chOff x="0" y="0"/>
          <a:chExt cx="0" cy="0"/>
        </a:xfrm>
      </p:grpSpPr>
      <p:grpSp>
        <p:nvGrpSpPr>
          <p:cNvPr id="783" name="Google Shape;783;p6"/>
          <p:cNvGrpSpPr/>
          <p:nvPr/>
        </p:nvGrpSpPr>
        <p:grpSpPr>
          <a:xfrm>
            <a:off x="0" y="-6016"/>
            <a:ext cx="9144500" cy="5155630"/>
            <a:chOff x="0" y="-6016"/>
            <a:chExt cx="9144500" cy="5155630"/>
          </a:xfrm>
        </p:grpSpPr>
        <p:cxnSp>
          <p:nvCxnSpPr>
            <p:cNvPr id="784" name="Google Shape;784;p6"/>
            <p:cNvCxnSpPr/>
            <p:nvPr/>
          </p:nvCxnSpPr>
          <p:spPr>
            <a:xfrm>
              <a:off x="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785" name="Google Shape;785;p6"/>
            <p:cNvCxnSpPr/>
            <p:nvPr/>
          </p:nvCxnSpPr>
          <p:spPr>
            <a:xfrm>
              <a:off x="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786" name="Google Shape;786;p6"/>
            <p:cNvCxnSpPr/>
            <p:nvPr/>
          </p:nvCxnSpPr>
          <p:spPr>
            <a:xfrm>
              <a:off x="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787" name="Google Shape;787;p6"/>
            <p:cNvCxnSpPr/>
            <p:nvPr/>
          </p:nvCxnSpPr>
          <p:spPr>
            <a:xfrm>
              <a:off x="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788" name="Google Shape;788;p6"/>
            <p:cNvCxnSpPr/>
            <p:nvPr/>
          </p:nvCxnSpPr>
          <p:spPr>
            <a:xfrm>
              <a:off x="0" y="4823067"/>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6"/>
            <p:cNvCxnSpPr/>
            <p:nvPr/>
          </p:nvCxnSpPr>
          <p:spPr>
            <a:xfrm>
              <a:off x="0" y="493027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90" name="Google Shape;790;p6"/>
            <p:cNvCxnSpPr/>
            <p:nvPr/>
          </p:nvCxnSpPr>
          <p:spPr>
            <a:xfrm>
              <a:off x="0" y="5037478"/>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91" name="Google Shape;791;p6"/>
            <p:cNvCxnSpPr/>
            <p:nvPr/>
          </p:nvCxnSpPr>
          <p:spPr>
            <a:xfrm>
              <a:off x="0" y="5144683"/>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6"/>
            <p:cNvCxnSpPr/>
            <p:nvPr/>
          </p:nvCxnSpPr>
          <p:spPr>
            <a:xfrm>
              <a:off x="0" y="4715861"/>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793" name="Google Shape;793;p6"/>
            <p:cNvCxnSpPr/>
            <p:nvPr/>
          </p:nvCxnSpPr>
          <p:spPr>
            <a:xfrm>
              <a:off x="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6"/>
            <p:cNvCxnSpPr/>
            <p:nvPr/>
          </p:nvCxnSpPr>
          <p:spPr>
            <a:xfrm>
              <a:off x="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6"/>
            <p:cNvCxnSpPr/>
            <p:nvPr/>
          </p:nvCxnSpPr>
          <p:spPr>
            <a:xfrm>
              <a:off x="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6" name="Google Shape;796;p6"/>
            <p:cNvCxnSpPr/>
            <p:nvPr/>
          </p:nvCxnSpPr>
          <p:spPr>
            <a:xfrm>
              <a:off x="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7" name="Google Shape;797;p6"/>
            <p:cNvCxnSpPr/>
            <p:nvPr/>
          </p:nvCxnSpPr>
          <p:spPr>
            <a:xfrm>
              <a:off x="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6"/>
            <p:cNvCxnSpPr/>
            <p:nvPr/>
          </p:nvCxnSpPr>
          <p:spPr>
            <a:xfrm>
              <a:off x="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6"/>
            <p:cNvCxnSpPr/>
            <p:nvPr/>
          </p:nvCxnSpPr>
          <p:spPr>
            <a:xfrm>
              <a:off x="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6"/>
            <p:cNvCxnSpPr/>
            <p:nvPr/>
          </p:nvCxnSpPr>
          <p:spPr>
            <a:xfrm>
              <a:off x="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6"/>
            <p:cNvCxnSpPr/>
            <p:nvPr/>
          </p:nvCxnSpPr>
          <p:spPr>
            <a:xfrm>
              <a:off x="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802" name="Google Shape;802;p6"/>
            <p:cNvCxnSpPr/>
            <p:nvPr/>
          </p:nvCxnSpPr>
          <p:spPr>
            <a:xfrm>
              <a:off x="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6"/>
            <p:cNvCxnSpPr/>
            <p:nvPr/>
          </p:nvCxnSpPr>
          <p:spPr>
            <a:xfrm>
              <a:off x="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6"/>
            <p:cNvCxnSpPr/>
            <p:nvPr/>
          </p:nvCxnSpPr>
          <p:spPr>
            <a:xfrm>
              <a:off x="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6"/>
            <p:cNvCxnSpPr/>
            <p:nvPr/>
          </p:nvCxnSpPr>
          <p:spPr>
            <a:xfrm>
              <a:off x="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6"/>
            <p:cNvCxnSpPr/>
            <p:nvPr/>
          </p:nvCxnSpPr>
          <p:spPr>
            <a:xfrm>
              <a:off x="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6"/>
            <p:cNvCxnSpPr/>
            <p:nvPr/>
          </p:nvCxnSpPr>
          <p:spPr>
            <a:xfrm>
              <a:off x="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6"/>
            <p:cNvCxnSpPr/>
            <p:nvPr/>
          </p:nvCxnSpPr>
          <p:spPr>
            <a:xfrm>
              <a:off x="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6"/>
            <p:cNvCxnSpPr/>
            <p:nvPr/>
          </p:nvCxnSpPr>
          <p:spPr>
            <a:xfrm>
              <a:off x="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6"/>
            <p:cNvCxnSpPr/>
            <p:nvPr/>
          </p:nvCxnSpPr>
          <p:spPr>
            <a:xfrm>
              <a:off x="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811" name="Google Shape;811;p6"/>
            <p:cNvCxnSpPr/>
            <p:nvPr/>
          </p:nvCxnSpPr>
          <p:spPr>
            <a:xfrm>
              <a:off x="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6"/>
            <p:cNvCxnSpPr/>
            <p:nvPr/>
          </p:nvCxnSpPr>
          <p:spPr>
            <a:xfrm>
              <a:off x="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6"/>
            <p:cNvCxnSpPr/>
            <p:nvPr/>
          </p:nvCxnSpPr>
          <p:spPr>
            <a:xfrm>
              <a:off x="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6"/>
            <p:cNvCxnSpPr/>
            <p:nvPr/>
          </p:nvCxnSpPr>
          <p:spPr>
            <a:xfrm>
              <a:off x="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6"/>
            <p:cNvCxnSpPr/>
            <p:nvPr/>
          </p:nvCxnSpPr>
          <p:spPr>
            <a:xfrm>
              <a:off x="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6"/>
            <p:cNvCxnSpPr/>
            <p:nvPr/>
          </p:nvCxnSpPr>
          <p:spPr>
            <a:xfrm>
              <a:off x="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6"/>
            <p:cNvCxnSpPr/>
            <p:nvPr/>
          </p:nvCxnSpPr>
          <p:spPr>
            <a:xfrm>
              <a:off x="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6"/>
            <p:cNvCxnSpPr/>
            <p:nvPr/>
          </p:nvCxnSpPr>
          <p:spPr>
            <a:xfrm>
              <a:off x="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6"/>
            <p:cNvCxnSpPr/>
            <p:nvPr/>
          </p:nvCxnSpPr>
          <p:spPr>
            <a:xfrm>
              <a:off x="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820" name="Google Shape;820;p6"/>
            <p:cNvCxnSpPr/>
            <p:nvPr/>
          </p:nvCxnSpPr>
          <p:spPr>
            <a:xfrm>
              <a:off x="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6"/>
            <p:cNvCxnSpPr/>
            <p:nvPr/>
          </p:nvCxnSpPr>
          <p:spPr>
            <a:xfrm>
              <a:off x="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6"/>
            <p:cNvCxnSpPr/>
            <p:nvPr/>
          </p:nvCxnSpPr>
          <p:spPr>
            <a:xfrm>
              <a:off x="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6"/>
            <p:cNvCxnSpPr/>
            <p:nvPr/>
          </p:nvCxnSpPr>
          <p:spPr>
            <a:xfrm>
              <a:off x="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6"/>
            <p:cNvCxnSpPr/>
            <p:nvPr/>
          </p:nvCxnSpPr>
          <p:spPr>
            <a:xfrm>
              <a:off x="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6"/>
            <p:cNvCxnSpPr/>
            <p:nvPr/>
          </p:nvCxnSpPr>
          <p:spPr>
            <a:xfrm>
              <a:off x="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6"/>
            <p:cNvCxnSpPr/>
            <p:nvPr/>
          </p:nvCxnSpPr>
          <p:spPr>
            <a:xfrm>
              <a:off x="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6"/>
            <p:cNvCxnSpPr/>
            <p:nvPr/>
          </p:nvCxnSpPr>
          <p:spPr>
            <a:xfrm>
              <a:off x="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6"/>
            <p:cNvCxnSpPr/>
            <p:nvPr/>
          </p:nvCxnSpPr>
          <p:spPr>
            <a:xfrm>
              <a:off x="0" y="427637"/>
              <a:ext cx="9144000" cy="0"/>
            </a:xfrm>
            <a:prstGeom prst="straightConnector1">
              <a:avLst/>
            </a:prstGeom>
            <a:noFill/>
            <a:ln cap="flat" cmpd="sng" w="19050">
              <a:solidFill>
                <a:schemeClr val="dk2"/>
              </a:solidFill>
              <a:prstDash val="solid"/>
              <a:round/>
              <a:headEnd len="med" w="med" type="none"/>
              <a:tailEnd len="med" w="med" type="none"/>
            </a:ln>
          </p:spPr>
        </p:cxnSp>
        <p:cxnSp>
          <p:nvCxnSpPr>
            <p:cNvPr id="829" name="Google Shape;829;p6"/>
            <p:cNvCxnSpPr/>
            <p:nvPr/>
          </p:nvCxnSpPr>
          <p:spPr>
            <a:xfrm>
              <a:off x="0" y="-1185"/>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6"/>
            <p:cNvCxnSpPr/>
            <p:nvPr/>
          </p:nvCxnSpPr>
          <p:spPr>
            <a:xfrm>
              <a:off x="0" y="106020"/>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6"/>
            <p:cNvCxnSpPr/>
            <p:nvPr/>
          </p:nvCxnSpPr>
          <p:spPr>
            <a:xfrm>
              <a:off x="0" y="213226"/>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6"/>
            <p:cNvCxnSpPr/>
            <p:nvPr/>
          </p:nvCxnSpPr>
          <p:spPr>
            <a:xfrm>
              <a:off x="0" y="320432"/>
              <a:ext cx="9144000" cy="0"/>
            </a:xfrm>
            <a:prstGeom prst="straightConnector1">
              <a:avLst/>
            </a:prstGeom>
            <a:noFill/>
            <a:ln cap="flat" cmpd="sng" w="9525">
              <a:solidFill>
                <a:schemeClr val="dk2"/>
              </a:solidFill>
              <a:prstDash val="solid"/>
              <a:round/>
              <a:headEnd len="med" w="med" type="none"/>
              <a:tailEnd len="med" w="med" type="none"/>
            </a:ln>
          </p:spPr>
        </p:cxnSp>
        <p:cxnSp>
          <p:nvCxnSpPr>
            <p:cNvPr id="833" name="Google Shape;833;p6"/>
            <p:cNvCxnSpPr/>
            <p:nvPr/>
          </p:nvCxnSpPr>
          <p:spPr>
            <a:xfrm>
              <a:off x="108123"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834" name="Google Shape;834;p6"/>
            <p:cNvCxnSpPr/>
            <p:nvPr/>
          </p:nvCxnSpPr>
          <p:spPr>
            <a:xfrm>
              <a:off x="21568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835" name="Google Shape;835;p6"/>
            <p:cNvCxnSpPr/>
            <p:nvPr/>
          </p:nvCxnSpPr>
          <p:spPr>
            <a:xfrm>
              <a:off x="32325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836" name="Google Shape;836;p6"/>
            <p:cNvCxnSpPr/>
            <p:nvPr/>
          </p:nvCxnSpPr>
          <p:spPr>
            <a:xfrm>
              <a:off x="43081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837" name="Google Shape;837;p6"/>
            <p:cNvCxnSpPr/>
            <p:nvPr/>
          </p:nvCxnSpPr>
          <p:spPr>
            <a:xfrm>
              <a:off x="53837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38" name="Google Shape;838;p6"/>
            <p:cNvCxnSpPr/>
            <p:nvPr/>
          </p:nvCxnSpPr>
          <p:spPr>
            <a:xfrm>
              <a:off x="6459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39" name="Google Shape;839;p6"/>
            <p:cNvCxnSpPr/>
            <p:nvPr/>
          </p:nvCxnSpPr>
          <p:spPr>
            <a:xfrm>
              <a:off x="75350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0" name="Google Shape;840;p6"/>
            <p:cNvCxnSpPr/>
            <p:nvPr/>
          </p:nvCxnSpPr>
          <p:spPr>
            <a:xfrm>
              <a:off x="8610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6"/>
            <p:cNvCxnSpPr/>
            <p:nvPr/>
          </p:nvCxnSpPr>
          <p:spPr>
            <a:xfrm>
              <a:off x="9686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2" name="Google Shape;842;p6"/>
            <p:cNvCxnSpPr/>
            <p:nvPr/>
          </p:nvCxnSpPr>
          <p:spPr>
            <a:xfrm>
              <a:off x="107619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43" name="Google Shape;843;p6"/>
            <p:cNvCxnSpPr/>
            <p:nvPr/>
          </p:nvCxnSpPr>
          <p:spPr>
            <a:xfrm>
              <a:off x="11837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6"/>
            <p:cNvCxnSpPr/>
            <p:nvPr/>
          </p:nvCxnSpPr>
          <p:spPr>
            <a:xfrm>
              <a:off x="12913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6"/>
            <p:cNvCxnSpPr/>
            <p:nvPr/>
          </p:nvCxnSpPr>
          <p:spPr>
            <a:xfrm>
              <a:off x="139888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6"/>
            <p:cNvCxnSpPr/>
            <p:nvPr/>
          </p:nvCxnSpPr>
          <p:spPr>
            <a:xfrm>
              <a:off x="150644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6"/>
            <p:cNvCxnSpPr/>
            <p:nvPr/>
          </p:nvCxnSpPr>
          <p:spPr>
            <a:xfrm>
              <a:off x="161401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48" name="Google Shape;848;p6"/>
            <p:cNvCxnSpPr/>
            <p:nvPr/>
          </p:nvCxnSpPr>
          <p:spPr>
            <a:xfrm>
              <a:off x="172157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6"/>
            <p:cNvCxnSpPr/>
            <p:nvPr/>
          </p:nvCxnSpPr>
          <p:spPr>
            <a:xfrm>
              <a:off x="18291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6"/>
            <p:cNvCxnSpPr/>
            <p:nvPr/>
          </p:nvCxnSpPr>
          <p:spPr>
            <a:xfrm>
              <a:off x="19367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6"/>
            <p:cNvCxnSpPr/>
            <p:nvPr/>
          </p:nvCxnSpPr>
          <p:spPr>
            <a:xfrm>
              <a:off x="204426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6"/>
            <p:cNvCxnSpPr/>
            <p:nvPr/>
          </p:nvCxnSpPr>
          <p:spPr>
            <a:xfrm>
              <a:off x="215183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53" name="Google Shape;853;p6"/>
            <p:cNvCxnSpPr/>
            <p:nvPr/>
          </p:nvCxnSpPr>
          <p:spPr>
            <a:xfrm>
              <a:off x="22593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6"/>
            <p:cNvCxnSpPr/>
            <p:nvPr/>
          </p:nvCxnSpPr>
          <p:spPr>
            <a:xfrm>
              <a:off x="236695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6"/>
            <p:cNvCxnSpPr/>
            <p:nvPr/>
          </p:nvCxnSpPr>
          <p:spPr>
            <a:xfrm>
              <a:off x="24745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6"/>
            <p:cNvCxnSpPr/>
            <p:nvPr/>
          </p:nvCxnSpPr>
          <p:spPr>
            <a:xfrm>
              <a:off x="25820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6"/>
            <p:cNvCxnSpPr/>
            <p:nvPr/>
          </p:nvCxnSpPr>
          <p:spPr>
            <a:xfrm>
              <a:off x="268964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58" name="Google Shape;858;p6"/>
            <p:cNvCxnSpPr/>
            <p:nvPr/>
          </p:nvCxnSpPr>
          <p:spPr>
            <a:xfrm>
              <a:off x="27972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6"/>
            <p:cNvCxnSpPr/>
            <p:nvPr/>
          </p:nvCxnSpPr>
          <p:spPr>
            <a:xfrm>
              <a:off x="29047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6"/>
            <p:cNvCxnSpPr/>
            <p:nvPr/>
          </p:nvCxnSpPr>
          <p:spPr>
            <a:xfrm>
              <a:off x="301233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6"/>
            <p:cNvCxnSpPr/>
            <p:nvPr/>
          </p:nvCxnSpPr>
          <p:spPr>
            <a:xfrm>
              <a:off x="311990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6"/>
            <p:cNvCxnSpPr/>
            <p:nvPr/>
          </p:nvCxnSpPr>
          <p:spPr>
            <a:xfrm>
              <a:off x="322746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63" name="Google Shape;863;p6"/>
            <p:cNvCxnSpPr/>
            <p:nvPr/>
          </p:nvCxnSpPr>
          <p:spPr>
            <a:xfrm>
              <a:off x="333503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6"/>
            <p:cNvCxnSpPr/>
            <p:nvPr/>
          </p:nvCxnSpPr>
          <p:spPr>
            <a:xfrm>
              <a:off x="34425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6"/>
            <p:cNvCxnSpPr/>
            <p:nvPr/>
          </p:nvCxnSpPr>
          <p:spPr>
            <a:xfrm>
              <a:off x="35501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6"/>
            <p:cNvCxnSpPr/>
            <p:nvPr/>
          </p:nvCxnSpPr>
          <p:spPr>
            <a:xfrm>
              <a:off x="365772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6"/>
            <p:cNvCxnSpPr/>
            <p:nvPr/>
          </p:nvCxnSpPr>
          <p:spPr>
            <a:xfrm>
              <a:off x="376528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68" name="Google Shape;868;p6"/>
            <p:cNvCxnSpPr/>
            <p:nvPr/>
          </p:nvCxnSpPr>
          <p:spPr>
            <a:xfrm>
              <a:off x="38728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6"/>
            <p:cNvCxnSpPr/>
            <p:nvPr/>
          </p:nvCxnSpPr>
          <p:spPr>
            <a:xfrm>
              <a:off x="398041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6"/>
            <p:cNvCxnSpPr/>
            <p:nvPr/>
          </p:nvCxnSpPr>
          <p:spPr>
            <a:xfrm>
              <a:off x="40879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6"/>
            <p:cNvCxnSpPr/>
            <p:nvPr/>
          </p:nvCxnSpPr>
          <p:spPr>
            <a:xfrm>
              <a:off x="41955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6"/>
            <p:cNvCxnSpPr/>
            <p:nvPr/>
          </p:nvCxnSpPr>
          <p:spPr>
            <a:xfrm>
              <a:off x="4303103"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73" name="Google Shape;873;p6"/>
            <p:cNvCxnSpPr/>
            <p:nvPr/>
          </p:nvCxnSpPr>
          <p:spPr>
            <a:xfrm>
              <a:off x="44106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6"/>
            <p:cNvCxnSpPr/>
            <p:nvPr/>
          </p:nvCxnSpPr>
          <p:spPr>
            <a:xfrm>
              <a:off x="45182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5" name="Google Shape;875;p6"/>
            <p:cNvCxnSpPr/>
            <p:nvPr/>
          </p:nvCxnSpPr>
          <p:spPr>
            <a:xfrm>
              <a:off x="462579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6"/>
            <p:cNvCxnSpPr/>
            <p:nvPr/>
          </p:nvCxnSpPr>
          <p:spPr>
            <a:xfrm>
              <a:off x="473335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6"/>
            <p:cNvCxnSpPr/>
            <p:nvPr/>
          </p:nvCxnSpPr>
          <p:spPr>
            <a:xfrm>
              <a:off x="4840922"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78" name="Google Shape;878;p6"/>
            <p:cNvCxnSpPr/>
            <p:nvPr/>
          </p:nvCxnSpPr>
          <p:spPr>
            <a:xfrm>
              <a:off x="494848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6"/>
            <p:cNvCxnSpPr/>
            <p:nvPr/>
          </p:nvCxnSpPr>
          <p:spPr>
            <a:xfrm>
              <a:off x="50560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6"/>
            <p:cNvCxnSpPr/>
            <p:nvPr/>
          </p:nvCxnSpPr>
          <p:spPr>
            <a:xfrm>
              <a:off x="51636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6"/>
            <p:cNvCxnSpPr/>
            <p:nvPr/>
          </p:nvCxnSpPr>
          <p:spPr>
            <a:xfrm>
              <a:off x="527117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6"/>
            <p:cNvCxnSpPr/>
            <p:nvPr/>
          </p:nvCxnSpPr>
          <p:spPr>
            <a:xfrm>
              <a:off x="5378740"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83" name="Google Shape;883;p6"/>
            <p:cNvCxnSpPr/>
            <p:nvPr/>
          </p:nvCxnSpPr>
          <p:spPr>
            <a:xfrm>
              <a:off x="60241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6"/>
            <p:cNvCxnSpPr/>
            <p:nvPr/>
          </p:nvCxnSpPr>
          <p:spPr>
            <a:xfrm>
              <a:off x="61316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6"/>
            <p:cNvCxnSpPr/>
            <p:nvPr/>
          </p:nvCxnSpPr>
          <p:spPr>
            <a:xfrm>
              <a:off x="623924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6"/>
            <p:cNvCxnSpPr/>
            <p:nvPr/>
          </p:nvCxnSpPr>
          <p:spPr>
            <a:xfrm>
              <a:off x="6346813"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6"/>
            <p:cNvCxnSpPr/>
            <p:nvPr/>
          </p:nvCxnSpPr>
          <p:spPr>
            <a:xfrm>
              <a:off x="6454377"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88" name="Google Shape;888;p6"/>
            <p:cNvCxnSpPr/>
            <p:nvPr/>
          </p:nvCxnSpPr>
          <p:spPr>
            <a:xfrm>
              <a:off x="656194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6"/>
            <p:cNvCxnSpPr/>
            <p:nvPr/>
          </p:nvCxnSpPr>
          <p:spPr>
            <a:xfrm>
              <a:off x="66695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6"/>
            <p:cNvCxnSpPr/>
            <p:nvPr/>
          </p:nvCxnSpPr>
          <p:spPr>
            <a:xfrm>
              <a:off x="6777068"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6"/>
            <p:cNvCxnSpPr/>
            <p:nvPr/>
          </p:nvCxnSpPr>
          <p:spPr>
            <a:xfrm>
              <a:off x="68846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6"/>
            <p:cNvCxnSpPr/>
            <p:nvPr/>
          </p:nvCxnSpPr>
          <p:spPr>
            <a:xfrm>
              <a:off x="5486304"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6"/>
            <p:cNvCxnSpPr/>
            <p:nvPr/>
          </p:nvCxnSpPr>
          <p:spPr>
            <a:xfrm>
              <a:off x="5593867"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6"/>
            <p:cNvCxnSpPr/>
            <p:nvPr/>
          </p:nvCxnSpPr>
          <p:spPr>
            <a:xfrm>
              <a:off x="5701431"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6"/>
            <p:cNvCxnSpPr/>
            <p:nvPr/>
          </p:nvCxnSpPr>
          <p:spPr>
            <a:xfrm>
              <a:off x="5808995"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6"/>
            <p:cNvCxnSpPr/>
            <p:nvPr/>
          </p:nvCxnSpPr>
          <p:spPr>
            <a:xfrm>
              <a:off x="5916558"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97" name="Google Shape;897;p6"/>
            <p:cNvCxnSpPr/>
            <p:nvPr/>
          </p:nvCxnSpPr>
          <p:spPr>
            <a:xfrm>
              <a:off x="7099759"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6"/>
            <p:cNvCxnSpPr/>
            <p:nvPr/>
          </p:nvCxnSpPr>
          <p:spPr>
            <a:xfrm>
              <a:off x="6992195" y="-516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899" name="Google Shape;899;p6"/>
            <p:cNvCxnSpPr/>
            <p:nvPr/>
          </p:nvCxnSpPr>
          <p:spPr>
            <a:xfrm>
              <a:off x="7207322"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6"/>
            <p:cNvCxnSpPr/>
            <p:nvPr/>
          </p:nvCxnSpPr>
          <p:spPr>
            <a:xfrm>
              <a:off x="7314886"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6"/>
            <p:cNvCxnSpPr/>
            <p:nvPr/>
          </p:nvCxnSpPr>
          <p:spPr>
            <a:xfrm>
              <a:off x="7422450" y="-5161"/>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6"/>
            <p:cNvCxnSpPr/>
            <p:nvPr/>
          </p:nvCxnSpPr>
          <p:spPr>
            <a:xfrm>
              <a:off x="7637577"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6"/>
            <p:cNvCxnSpPr/>
            <p:nvPr/>
          </p:nvCxnSpPr>
          <p:spPr>
            <a:xfrm>
              <a:off x="7745141"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6"/>
            <p:cNvCxnSpPr/>
            <p:nvPr/>
          </p:nvCxnSpPr>
          <p:spPr>
            <a:xfrm>
              <a:off x="7852704"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6"/>
            <p:cNvCxnSpPr/>
            <p:nvPr/>
          </p:nvCxnSpPr>
          <p:spPr>
            <a:xfrm>
              <a:off x="7960268"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6"/>
            <p:cNvCxnSpPr/>
            <p:nvPr/>
          </p:nvCxnSpPr>
          <p:spPr>
            <a:xfrm>
              <a:off x="8067832" y="-6009"/>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907" name="Google Shape;907;p6"/>
            <p:cNvCxnSpPr/>
            <p:nvPr/>
          </p:nvCxnSpPr>
          <p:spPr>
            <a:xfrm>
              <a:off x="8175395"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6"/>
            <p:cNvCxnSpPr/>
            <p:nvPr/>
          </p:nvCxnSpPr>
          <p:spPr>
            <a:xfrm>
              <a:off x="8282959"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6"/>
            <p:cNvCxnSpPr/>
            <p:nvPr/>
          </p:nvCxnSpPr>
          <p:spPr>
            <a:xfrm>
              <a:off x="8390523"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10" name="Google Shape;910;p6"/>
            <p:cNvCxnSpPr/>
            <p:nvPr/>
          </p:nvCxnSpPr>
          <p:spPr>
            <a:xfrm>
              <a:off x="8498086" y="-6009"/>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11" name="Google Shape;911;p6"/>
            <p:cNvCxnSpPr/>
            <p:nvPr/>
          </p:nvCxnSpPr>
          <p:spPr>
            <a:xfrm>
              <a:off x="8605650" y="-516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12" name="Google Shape;912;p6"/>
            <p:cNvCxnSpPr/>
            <p:nvPr/>
          </p:nvCxnSpPr>
          <p:spPr>
            <a:xfrm>
              <a:off x="871320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913" name="Google Shape;913;p6"/>
            <p:cNvCxnSpPr/>
            <p:nvPr/>
          </p:nvCxnSpPr>
          <p:spPr>
            <a:xfrm>
              <a:off x="8820769"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914" name="Google Shape;914;p6"/>
            <p:cNvCxnSpPr/>
            <p:nvPr/>
          </p:nvCxnSpPr>
          <p:spPr>
            <a:xfrm>
              <a:off x="8928333"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915" name="Google Shape;915;p6"/>
            <p:cNvCxnSpPr/>
            <p:nvPr/>
          </p:nvCxnSpPr>
          <p:spPr>
            <a:xfrm>
              <a:off x="9035896" y="4036"/>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6"/>
            <p:cNvCxnSpPr/>
            <p:nvPr/>
          </p:nvCxnSpPr>
          <p:spPr>
            <a:xfrm>
              <a:off x="7530013" y="-5275"/>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17" name="Google Shape;917;p6"/>
            <p:cNvCxnSpPr/>
            <p:nvPr/>
          </p:nvCxnSpPr>
          <p:spPr>
            <a:xfrm>
              <a:off x="560" y="-6016"/>
              <a:ext cx="0" cy="5155500"/>
            </a:xfrm>
            <a:prstGeom prst="straightConnector1">
              <a:avLst/>
            </a:prstGeom>
            <a:noFill/>
            <a:ln cap="flat" cmpd="sng" w="19050">
              <a:solidFill>
                <a:schemeClr val="dk2"/>
              </a:solidFill>
              <a:prstDash val="solid"/>
              <a:round/>
              <a:headEnd len="med" w="med" type="none"/>
              <a:tailEnd len="med" w="med" type="none"/>
            </a:ln>
          </p:spPr>
        </p:cxnSp>
        <p:cxnSp>
          <p:nvCxnSpPr>
            <p:cNvPr id="918" name="Google Shape;918;p6"/>
            <p:cNvCxnSpPr/>
            <p:nvPr/>
          </p:nvCxnSpPr>
          <p:spPr>
            <a:xfrm>
              <a:off x="53837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19" name="Google Shape;919;p6"/>
            <p:cNvCxnSpPr/>
            <p:nvPr/>
          </p:nvCxnSpPr>
          <p:spPr>
            <a:xfrm>
              <a:off x="6459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0" name="Google Shape;920;p6"/>
            <p:cNvCxnSpPr/>
            <p:nvPr/>
          </p:nvCxnSpPr>
          <p:spPr>
            <a:xfrm>
              <a:off x="75350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1" name="Google Shape;921;p6"/>
            <p:cNvCxnSpPr/>
            <p:nvPr/>
          </p:nvCxnSpPr>
          <p:spPr>
            <a:xfrm>
              <a:off x="8610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6"/>
            <p:cNvCxnSpPr/>
            <p:nvPr/>
          </p:nvCxnSpPr>
          <p:spPr>
            <a:xfrm>
              <a:off x="9686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6"/>
            <p:cNvCxnSpPr/>
            <p:nvPr/>
          </p:nvCxnSpPr>
          <p:spPr>
            <a:xfrm>
              <a:off x="107619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24" name="Google Shape;924;p6"/>
            <p:cNvCxnSpPr/>
            <p:nvPr/>
          </p:nvCxnSpPr>
          <p:spPr>
            <a:xfrm>
              <a:off x="11837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6"/>
            <p:cNvCxnSpPr/>
            <p:nvPr/>
          </p:nvCxnSpPr>
          <p:spPr>
            <a:xfrm>
              <a:off x="12913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6"/>
            <p:cNvCxnSpPr/>
            <p:nvPr/>
          </p:nvCxnSpPr>
          <p:spPr>
            <a:xfrm>
              <a:off x="139888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6"/>
            <p:cNvCxnSpPr/>
            <p:nvPr/>
          </p:nvCxnSpPr>
          <p:spPr>
            <a:xfrm>
              <a:off x="150644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6"/>
            <p:cNvCxnSpPr/>
            <p:nvPr/>
          </p:nvCxnSpPr>
          <p:spPr>
            <a:xfrm>
              <a:off x="161401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29" name="Google Shape;929;p6"/>
            <p:cNvCxnSpPr/>
            <p:nvPr/>
          </p:nvCxnSpPr>
          <p:spPr>
            <a:xfrm>
              <a:off x="172157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6"/>
            <p:cNvCxnSpPr/>
            <p:nvPr/>
          </p:nvCxnSpPr>
          <p:spPr>
            <a:xfrm>
              <a:off x="18291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6"/>
            <p:cNvCxnSpPr/>
            <p:nvPr/>
          </p:nvCxnSpPr>
          <p:spPr>
            <a:xfrm>
              <a:off x="19367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2" name="Google Shape;932;p6"/>
            <p:cNvCxnSpPr/>
            <p:nvPr/>
          </p:nvCxnSpPr>
          <p:spPr>
            <a:xfrm>
              <a:off x="204426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3" name="Google Shape;933;p6"/>
            <p:cNvCxnSpPr/>
            <p:nvPr/>
          </p:nvCxnSpPr>
          <p:spPr>
            <a:xfrm>
              <a:off x="215183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34" name="Google Shape;934;p6"/>
            <p:cNvCxnSpPr/>
            <p:nvPr/>
          </p:nvCxnSpPr>
          <p:spPr>
            <a:xfrm>
              <a:off x="22593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5" name="Google Shape;935;p6"/>
            <p:cNvCxnSpPr/>
            <p:nvPr/>
          </p:nvCxnSpPr>
          <p:spPr>
            <a:xfrm>
              <a:off x="236695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6" name="Google Shape;936;p6"/>
            <p:cNvCxnSpPr/>
            <p:nvPr/>
          </p:nvCxnSpPr>
          <p:spPr>
            <a:xfrm>
              <a:off x="24745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7" name="Google Shape;937;p6"/>
            <p:cNvCxnSpPr/>
            <p:nvPr/>
          </p:nvCxnSpPr>
          <p:spPr>
            <a:xfrm>
              <a:off x="25820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6"/>
            <p:cNvCxnSpPr/>
            <p:nvPr/>
          </p:nvCxnSpPr>
          <p:spPr>
            <a:xfrm>
              <a:off x="268964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39" name="Google Shape;939;p6"/>
            <p:cNvCxnSpPr/>
            <p:nvPr/>
          </p:nvCxnSpPr>
          <p:spPr>
            <a:xfrm>
              <a:off x="27972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6"/>
            <p:cNvCxnSpPr/>
            <p:nvPr/>
          </p:nvCxnSpPr>
          <p:spPr>
            <a:xfrm>
              <a:off x="29047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6"/>
            <p:cNvCxnSpPr/>
            <p:nvPr/>
          </p:nvCxnSpPr>
          <p:spPr>
            <a:xfrm>
              <a:off x="301233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6"/>
            <p:cNvCxnSpPr/>
            <p:nvPr/>
          </p:nvCxnSpPr>
          <p:spPr>
            <a:xfrm>
              <a:off x="311990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6"/>
            <p:cNvCxnSpPr/>
            <p:nvPr/>
          </p:nvCxnSpPr>
          <p:spPr>
            <a:xfrm>
              <a:off x="322746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44" name="Google Shape;944;p6"/>
            <p:cNvCxnSpPr/>
            <p:nvPr/>
          </p:nvCxnSpPr>
          <p:spPr>
            <a:xfrm>
              <a:off x="333503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6"/>
            <p:cNvCxnSpPr/>
            <p:nvPr/>
          </p:nvCxnSpPr>
          <p:spPr>
            <a:xfrm>
              <a:off x="34425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6"/>
            <p:cNvCxnSpPr/>
            <p:nvPr/>
          </p:nvCxnSpPr>
          <p:spPr>
            <a:xfrm>
              <a:off x="35501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6"/>
            <p:cNvCxnSpPr/>
            <p:nvPr/>
          </p:nvCxnSpPr>
          <p:spPr>
            <a:xfrm>
              <a:off x="365772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6"/>
            <p:cNvCxnSpPr/>
            <p:nvPr/>
          </p:nvCxnSpPr>
          <p:spPr>
            <a:xfrm>
              <a:off x="376528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49" name="Google Shape;949;p6"/>
            <p:cNvCxnSpPr/>
            <p:nvPr/>
          </p:nvCxnSpPr>
          <p:spPr>
            <a:xfrm>
              <a:off x="38728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6"/>
            <p:cNvCxnSpPr/>
            <p:nvPr/>
          </p:nvCxnSpPr>
          <p:spPr>
            <a:xfrm>
              <a:off x="398041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6"/>
            <p:cNvCxnSpPr/>
            <p:nvPr/>
          </p:nvCxnSpPr>
          <p:spPr>
            <a:xfrm>
              <a:off x="40879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6"/>
            <p:cNvCxnSpPr/>
            <p:nvPr/>
          </p:nvCxnSpPr>
          <p:spPr>
            <a:xfrm>
              <a:off x="41955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6"/>
            <p:cNvCxnSpPr/>
            <p:nvPr/>
          </p:nvCxnSpPr>
          <p:spPr>
            <a:xfrm>
              <a:off x="4303103"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54" name="Google Shape;954;p6"/>
            <p:cNvCxnSpPr/>
            <p:nvPr/>
          </p:nvCxnSpPr>
          <p:spPr>
            <a:xfrm>
              <a:off x="44106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6"/>
            <p:cNvCxnSpPr/>
            <p:nvPr/>
          </p:nvCxnSpPr>
          <p:spPr>
            <a:xfrm>
              <a:off x="45182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6"/>
            <p:cNvCxnSpPr/>
            <p:nvPr/>
          </p:nvCxnSpPr>
          <p:spPr>
            <a:xfrm>
              <a:off x="462579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6"/>
            <p:cNvCxnSpPr/>
            <p:nvPr/>
          </p:nvCxnSpPr>
          <p:spPr>
            <a:xfrm>
              <a:off x="473335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6"/>
            <p:cNvCxnSpPr/>
            <p:nvPr/>
          </p:nvCxnSpPr>
          <p:spPr>
            <a:xfrm>
              <a:off x="4840922"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59" name="Google Shape;959;p6"/>
            <p:cNvCxnSpPr/>
            <p:nvPr/>
          </p:nvCxnSpPr>
          <p:spPr>
            <a:xfrm>
              <a:off x="494848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6"/>
            <p:cNvCxnSpPr/>
            <p:nvPr/>
          </p:nvCxnSpPr>
          <p:spPr>
            <a:xfrm>
              <a:off x="50560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6"/>
            <p:cNvCxnSpPr/>
            <p:nvPr/>
          </p:nvCxnSpPr>
          <p:spPr>
            <a:xfrm>
              <a:off x="51636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6"/>
            <p:cNvCxnSpPr/>
            <p:nvPr/>
          </p:nvCxnSpPr>
          <p:spPr>
            <a:xfrm>
              <a:off x="527117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6"/>
            <p:cNvCxnSpPr/>
            <p:nvPr/>
          </p:nvCxnSpPr>
          <p:spPr>
            <a:xfrm>
              <a:off x="5378740"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64" name="Google Shape;964;p6"/>
            <p:cNvCxnSpPr/>
            <p:nvPr/>
          </p:nvCxnSpPr>
          <p:spPr>
            <a:xfrm>
              <a:off x="60241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6"/>
            <p:cNvCxnSpPr/>
            <p:nvPr/>
          </p:nvCxnSpPr>
          <p:spPr>
            <a:xfrm>
              <a:off x="61316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6"/>
            <p:cNvCxnSpPr/>
            <p:nvPr/>
          </p:nvCxnSpPr>
          <p:spPr>
            <a:xfrm>
              <a:off x="623924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6"/>
            <p:cNvCxnSpPr/>
            <p:nvPr/>
          </p:nvCxnSpPr>
          <p:spPr>
            <a:xfrm>
              <a:off x="6346813"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6"/>
            <p:cNvCxnSpPr/>
            <p:nvPr/>
          </p:nvCxnSpPr>
          <p:spPr>
            <a:xfrm>
              <a:off x="6454377"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69" name="Google Shape;969;p6"/>
            <p:cNvCxnSpPr/>
            <p:nvPr/>
          </p:nvCxnSpPr>
          <p:spPr>
            <a:xfrm>
              <a:off x="656194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6"/>
            <p:cNvCxnSpPr/>
            <p:nvPr/>
          </p:nvCxnSpPr>
          <p:spPr>
            <a:xfrm>
              <a:off x="66695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6"/>
            <p:cNvCxnSpPr/>
            <p:nvPr/>
          </p:nvCxnSpPr>
          <p:spPr>
            <a:xfrm>
              <a:off x="6777068"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6"/>
            <p:cNvCxnSpPr/>
            <p:nvPr/>
          </p:nvCxnSpPr>
          <p:spPr>
            <a:xfrm>
              <a:off x="68846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6"/>
            <p:cNvCxnSpPr/>
            <p:nvPr/>
          </p:nvCxnSpPr>
          <p:spPr>
            <a:xfrm>
              <a:off x="5486304"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6"/>
            <p:cNvCxnSpPr/>
            <p:nvPr/>
          </p:nvCxnSpPr>
          <p:spPr>
            <a:xfrm>
              <a:off x="5593867"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6"/>
            <p:cNvCxnSpPr/>
            <p:nvPr/>
          </p:nvCxnSpPr>
          <p:spPr>
            <a:xfrm>
              <a:off x="5701431"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6"/>
            <p:cNvCxnSpPr/>
            <p:nvPr/>
          </p:nvCxnSpPr>
          <p:spPr>
            <a:xfrm>
              <a:off x="5808995"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6"/>
            <p:cNvCxnSpPr/>
            <p:nvPr/>
          </p:nvCxnSpPr>
          <p:spPr>
            <a:xfrm>
              <a:off x="5916558"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78" name="Google Shape;978;p6"/>
            <p:cNvCxnSpPr/>
            <p:nvPr/>
          </p:nvCxnSpPr>
          <p:spPr>
            <a:xfrm>
              <a:off x="7099759"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79" name="Google Shape;979;p6"/>
            <p:cNvCxnSpPr/>
            <p:nvPr/>
          </p:nvCxnSpPr>
          <p:spPr>
            <a:xfrm>
              <a:off x="6992195" y="4716714"/>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80" name="Google Shape;980;p6"/>
            <p:cNvCxnSpPr/>
            <p:nvPr/>
          </p:nvCxnSpPr>
          <p:spPr>
            <a:xfrm>
              <a:off x="7207322"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6"/>
            <p:cNvCxnSpPr/>
            <p:nvPr/>
          </p:nvCxnSpPr>
          <p:spPr>
            <a:xfrm>
              <a:off x="7314886"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82" name="Google Shape;982;p6"/>
            <p:cNvCxnSpPr/>
            <p:nvPr/>
          </p:nvCxnSpPr>
          <p:spPr>
            <a:xfrm>
              <a:off x="7422450" y="4716714"/>
              <a:ext cx="0" cy="432900"/>
            </a:xfrm>
            <a:prstGeom prst="straightConnector1">
              <a:avLst/>
            </a:prstGeom>
            <a:noFill/>
            <a:ln cap="flat" cmpd="sng" w="9525">
              <a:solidFill>
                <a:schemeClr val="dk2"/>
              </a:solidFill>
              <a:prstDash val="solid"/>
              <a:round/>
              <a:headEnd len="med" w="med" type="none"/>
              <a:tailEnd len="med" w="med" type="none"/>
            </a:ln>
          </p:spPr>
        </p:cxnSp>
        <p:cxnSp>
          <p:nvCxnSpPr>
            <p:cNvPr id="983" name="Google Shape;983;p6"/>
            <p:cNvCxnSpPr/>
            <p:nvPr/>
          </p:nvCxnSpPr>
          <p:spPr>
            <a:xfrm>
              <a:off x="7637577"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6"/>
            <p:cNvCxnSpPr/>
            <p:nvPr/>
          </p:nvCxnSpPr>
          <p:spPr>
            <a:xfrm>
              <a:off x="7745141"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85" name="Google Shape;985;p6"/>
            <p:cNvCxnSpPr/>
            <p:nvPr/>
          </p:nvCxnSpPr>
          <p:spPr>
            <a:xfrm>
              <a:off x="7852704"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86" name="Google Shape;986;p6"/>
            <p:cNvCxnSpPr/>
            <p:nvPr/>
          </p:nvCxnSpPr>
          <p:spPr>
            <a:xfrm>
              <a:off x="7960268"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6"/>
            <p:cNvCxnSpPr/>
            <p:nvPr/>
          </p:nvCxnSpPr>
          <p:spPr>
            <a:xfrm>
              <a:off x="8067832" y="4715866"/>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988" name="Google Shape;988;p6"/>
            <p:cNvCxnSpPr/>
            <p:nvPr/>
          </p:nvCxnSpPr>
          <p:spPr>
            <a:xfrm>
              <a:off x="8175395"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89" name="Google Shape;989;p6"/>
            <p:cNvCxnSpPr/>
            <p:nvPr/>
          </p:nvCxnSpPr>
          <p:spPr>
            <a:xfrm>
              <a:off x="8282959"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6"/>
            <p:cNvCxnSpPr/>
            <p:nvPr/>
          </p:nvCxnSpPr>
          <p:spPr>
            <a:xfrm>
              <a:off x="8390523"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91" name="Google Shape;991;p6"/>
            <p:cNvCxnSpPr/>
            <p:nvPr/>
          </p:nvCxnSpPr>
          <p:spPr>
            <a:xfrm>
              <a:off x="8498086" y="4715866"/>
              <a:ext cx="0" cy="433500"/>
            </a:xfrm>
            <a:prstGeom prst="straightConnector1">
              <a:avLst/>
            </a:prstGeom>
            <a:noFill/>
            <a:ln cap="flat" cmpd="sng" w="9525">
              <a:solidFill>
                <a:schemeClr val="dk2"/>
              </a:solidFill>
              <a:prstDash val="solid"/>
              <a:round/>
              <a:headEnd len="med" w="med" type="none"/>
              <a:tailEnd len="med" w="med" type="none"/>
            </a:ln>
          </p:spPr>
        </p:cxnSp>
        <p:cxnSp>
          <p:nvCxnSpPr>
            <p:cNvPr id="992" name="Google Shape;992;p6"/>
            <p:cNvCxnSpPr/>
            <p:nvPr/>
          </p:nvCxnSpPr>
          <p:spPr>
            <a:xfrm>
              <a:off x="8605650" y="4716711"/>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93" name="Google Shape;993;p6"/>
            <p:cNvCxnSpPr/>
            <p:nvPr/>
          </p:nvCxnSpPr>
          <p:spPr>
            <a:xfrm>
              <a:off x="7530013" y="4716600"/>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994" name="Google Shape;994;p6"/>
            <p:cNvCxnSpPr/>
            <p:nvPr/>
          </p:nvCxnSpPr>
          <p:spPr>
            <a:xfrm>
              <a:off x="8606000" y="4179829"/>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995" name="Google Shape;995;p6"/>
            <p:cNvCxnSpPr/>
            <p:nvPr/>
          </p:nvCxnSpPr>
          <p:spPr>
            <a:xfrm>
              <a:off x="8606000" y="3107776"/>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996" name="Google Shape;996;p6"/>
            <p:cNvCxnSpPr/>
            <p:nvPr/>
          </p:nvCxnSpPr>
          <p:spPr>
            <a:xfrm>
              <a:off x="8606000" y="2035724"/>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997" name="Google Shape;997;p6"/>
            <p:cNvCxnSpPr/>
            <p:nvPr/>
          </p:nvCxnSpPr>
          <p:spPr>
            <a:xfrm>
              <a:off x="8606000" y="963671"/>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998" name="Google Shape;998;p6"/>
            <p:cNvCxnSpPr/>
            <p:nvPr/>
          </p:nvCxnSpPr>
          <p:spPr>
            <a:xfrm>
              <a:off x="8606000" y="42870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6"/>
            <p:cNvCxnSpPr/>
            <p:nvPr/>
          </p:nvCxnSpPr>
          <p:spPr>
            <a:xfrm>
              <a:off x="8606000" y="43942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6"/>
            <p:cNvCxnSpPr/>
            <p:nvPr/>
          </p:nvCxnSpPr>
          <p:spPr>
            <a:xfrm>
              <a:off x="8606000" y="45014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6"/>
            <p:cNvCxnSpPr/>
            <p:nvPr/>
          </p:nvCxnSpPr>
          <p:spPr>
            <a:xfrm>
              <a:off x="8606000" y="46086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6"/>
            <p:cNvCxnSpPr/>
            <p:nvPr/>
          </p:nvCxnSpPr>
          <p:spPr>
            <a:xfrm>
              <a:off x="8606000" y="37510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6"/>
            <p:cNvCxnSpPr/>
            <p:nvPr/>
          </p:nvCxnSpPr>
          <p:spPr>
            <a:xfrm>
              <a:off x="8606000" y="38582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6"/>
            <p:cNvCxnSpPr/>
            <p:nvPr/>
          </p:nvCxnSpPr>
          <p:spPr>
            <a:xfrm>
              <a:off x="8606000" y="39654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6"/>
            <p:cNvCxnSpPr/>
            <p:nvPr/>
          </p:nvCxnSpPr>
          <p:spPr>
            <a:xfrm>
              <a:off x="8606000" y="407262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6"/>
            <p:cNvCxnSpPr/>
            <p:nvPr/>
          </p:nvCxnSpPr>
          <p:spPr>
            <a:xfrm>
              <a:off x="8606000" y="3643803"/>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007" name="Google Shape;1007;p6"/>
            <p:cNvCxnSpPr/>
            <p:nvPr/>
          </p:nvCxnSpPr>
          <p:spPr>
            <a:xfrm>
              <a:off x="8606000" y="32149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6"/>
            <p:cNvCxnSpPr/>
            <p:nvPr/>
          </p:nvCxnSpPr>
          <p:spPr>
            <a:xfrm>
              <a:off x="8606000" y="33221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6"/>
            <p:cNvCxnSpPr/>
            <p:nvPr/>
          </p:nvCxnSpPr>
          <p:spPr>
            <a:xfrm>
              <a:off x="8606000" y="34293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6"/>
            <p:cNvCxnSpPr/>
            <p:nvPr/>
          </p:nvCxnSpPr>
          <p:spPr>
            <a:xfrm>
              <a:off x="8606000" y="353659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6"/>
            <p:cNvCxnSpPr/>
            <p:nvPr/>
          </p:nvCxnSpPr>
          <p:spPr>
            <a:xfrm>
              <a:off x="8606000" y="26789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6"/>
            <p:cNvCxnSpPr/>
            <p:nvPr/>
          </p:nvCxnSpPr>
          <p:spPr>
            <a:xfrm>
              <a:off x="8606000" y="27861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6"/>
            <p:cNvCxnSpPr/>
            <p:nvPr/>
          </p:nvCxnSpPr>
          <p:spPr>
            <a:xfrm>
              <a:off x="8606000" y="28933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6"/>
            <p:cNvCxnSpPr/>
            <p:nvPr/>
          </p:nvCxnSpPr>
          <p:spPr>
            <a:xfrm>
              <a:off x="8606000" y="300057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6"/>
            <p:cNvCxnSpPr/>
            <p:nvPr/>
          </p:nvCxnSpPr>
          <p:spPr>
            <a:xfrm>
              <a:off x="8606000" y="2571750"/>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016" name="Google Shape;1016;p6"/>
            <p:cNvCxnSpPr/>
            <p:nvPr/>
          </p:nvCxnSpPr>
          <p:spPr>
            <a:xfrm>
              <a:off x="8606000" y="214292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6"/>
            <p:cNvCxnSpPr/>
            <p:nvPr/>
          </p:nvCxnSpPr>
          <p:spPr>
            <a:xfrm>
              <a:off x="8606000" y="2250134"/>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6"/>
            <p:cNvCxnSpPr/>
            <p:nvPr/>
          </p:nvCxnSpPr>
          <p:spPr>
            <a:xfrm>
              <a:off x="8606000" y="2357339"/>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6"/>
            <p:cNvCxnSpPr/>
            <p:nvPr/>
          </p:nvCxnSpPr>
          <p:spPr>
            <a:xfrm>
              <a:off x="8606000" y="246454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6"/>
            <p:cNvCxnSpPr/>
            <p:nvPr/>
          </p:nvCxnSpPr>
          <p:spPr>
            <a:xfrm>
              <a:off x="8606000" y="160690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6"/>
            <p:cNvCxnSpPr/>
            <p:nvPr/>
          </p:nvCxnSpPr>
          <p:spPr>
            <a:xfrm>
              <a:off x="8606000" y="171410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6"/>
            <p:cNvCxnSpPr/>
            <p:nvPr/>
          </p:nvCxnSpPr>
          <p:spPr>
            <a:xfrm>
              <a:off x="8606000" y="1821313"/>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6"/>
            <p:cNvCxnSpPr/>
            <p:nvPr/>
          </p:nvCxnSpPr>
          <p:spPr>
            <a:xfrm>
              <a:off x="8606000" y="1928518"/>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6"/>
            <p:cNvCxnSpPr/>
            <p:nvPr/>
          </p:nvCxnSpPr>
          <p:spPr>
            <a:xfrm>
              <a:off x="8606000" y="1499697"/>
              <a:ext cx="538500" cy="0"/>
            </a:xfrm>
            <a:prstGeom prst="straightConnector1">
              <a:avLst/>
            </a:prstGeom>
            <a:noFill/>
            <a:ln cap="flat" cmpd="sng" w="19050">
              <a:solidFill>
                <a:schemeClr val="dk2"/>
              </a:solidFill>
              <a:prstDash val="solid"/>
              <a:round/>
              <a:headEnd len="med" w="med" type="none"/>
              <a:tailEnd len="med" w="med" type="none"/>
            </a:ln>
          </p:spPr>
        </p:cxnSp>
        <p:cxnSp>
          <p:nvCxnSpPr>
            <p:cNvPr id="1025" name="Google Shape;1025;p6"/>
            <p:cNvCxnSpPr/>
            <p:nvPr/>
          </p:nvCxnSpPr>
          <p:spPr>
            <a:xfrm>
              <a:off x="8606000" y="107087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6"/>
            <p:cNvCxnSpPr/>
            <p:nvPr/>
          </p:nvCxnSpPr>
          <p:spPr>
            <a:xfrm>
              <a:off x="8606000" y="117808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6"/>
            <p:cNvCxnSpPr/>
            <p:nvPr/>
          </p:nvCxnSpPr>
          <p:spPr>
            <a:xfrm>
              <a:off x="8606000" y="1285287"/>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6"/>
            <p:cNvCxnSpPr/>
            <p:nvPr/>
          </p:nvCxnSpPr>
          <p:spPr>
            <a:xfrm>
              <a:off x="8606000" y="1392492"/>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29" name="Google Shape;1029;p6"/>
            <p:cNvCxnSpPr/>
            <p:nvPr/>
          </p:nvCxnSpPr>
          <p:spPr>
            <a:xfrm>
              <a:off x="8606000" y="534850"/>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30" name="Google Shape;1030;p6"/>
            <p:cNvCxnSpPr/>
            <p:nvPr/>
          </p:nvCxnSpPr>
          <p:spPr>
            <a:xfrm>
              <a:off x="8606000" y="642055"/>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31" name="Google Shape;1031;p6"/>
            <p:cNvCxnSpPr/>
            <p:nvPr/>
          </p:nvCxnSpPr>
          <p:spPr>
            <a:xfrm>
              <a:off x="8606000" y="749261"/>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32" name="Google Shape;1032;p6"/>
            <p:cNvCxnSpPr/>
            <p:nvPr/>
          </p:nvCxnSpPr>
          <p:spPr>
            <a:xfrm>
              <a:off x="8606000" y="856466"/>
              <a:ext cx="538500" cy="0"/>
            </a:xfrm>
            <a:prstGeom prst="straightConnector1">
              <a:avLst/>
            </a:prstGeom>
            <a:noFill/>
            <a:ln cap="flat" cmpd="sng" w="9525">
              <a:solidFill>
                <a:schemeClr val="dk2"/>
              </a:solidFill>
              <a:prstDash val="solid"/>
              <a:round/>
              <a:headEnd len="med" w="med" type="none"/>
              <a:tailEnd len="med" w="med" type="none"/>
            </a:ln>
          </p:spPr>
        </p:cxnSp>
        <p:cxnSp>
          <p:nvCxnSpPr>
            <p:cNvPr id="1033" name="Google Shape;1033;p6"/>
            <p:cNvCxnSpPr/>
            <p:nvPr/>
          </p:nvCxnSpPr>
          <p:spPr>
            <a:xfrm>
              <a:off x="9143460" y="-6016"/>
              <a:ext cx="0" cy="5155500"/>
            </a:xfrm>
            <a:prstGeom prst="straightConnector1">
              <a:avLst/>
            </a:prstGeom>
            <a:noFill/>
            <a:ln cap="flat" cmpd="sng" w="19050">
              <a:solidFill>
                <a:schemeClr val="dk2"/>
              </a:solidFill>
              <a:prstDash val="solid"/>
              <a:round/>
              <a:headEnd len="med" w="med" type="none"/>
              <a:tailEnd len="med" w="med" type="none"/>
            </a:ln>
          </p:spPr>
        </p:cxnSp>
      </p:grpSp>
      <p:grpSp>
        <p:nvGrpSpPr>
          <p:cNvPr id="1034" name="Google Shape;1034;p6"/>
          <p:cNvGrpSpPr/>
          <p:nvPr/>
        </p:nvGrpSpPr>
        <p:grpSpPr>
          <a:xfrm>
            <a:off x="501450" y="391025"/>
            <a:ext cx="8141100" cy="4361400"/>
            <a:chOff x="18728675" y="391025"/>
            <a:chExt cx="8141100" cy="4361400"/>
          </a:xfrm>
        </p:grpSpPr>
        <p:sp>
          <p:nvSpPr>
            <p:cNvPr id="1035" name="Google Shape;1035;p6"/>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7" name="Google Shape;1037;p6"/>
          <p:cNvSpPr txBox="1"/>
          <p:nvPr>
            <p:ph type="title"/>
          </p:nvPr>
        </p:nvSpPr>
        <p:spPr>
          <a:xfrm>
            <a:off x="537800" y="427625"/>
            <a:ext cx="8068200" cy="6741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8" name="Google Shape;103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9" name="Shape 1039"/>
        <p:cNvGrpSpPr/>
        <p:nvPr/>
      </p:nvGrpSpPr>
      <p:grpSpPr>
        <a:xfrm>
          <a:off x="0" y="0"/>
          <a:ext cx="0" cy="0"/>
          <a:chOff x="0" y="0"/>
          <a:chExt cx="0" cy="0"/>
        </a:xfrm>
      </p:grpSpPr>
      <p:grpSp>
        <p:nvGrpSpPr>
          <p:cNvPr id="1040" name="Google Shape;1040;p7"/>
          <p:cNvGrpSpPr/>
          <p:nvPr/>
        </p:nvGrpSpPr>
        <p:grpSpPr>
          <a:xfrm>
            <a:off x="0" y="-6017"/>
            <a:ext cx="9144000" cy="5155384"/>
            <a:chOff x="0" y="-6017"/>
            <a:chExt cx="9144000" cy="5155384"/>
          </a:xfrm>
        </p:grpSpPr>
        <p:cxnSp>
          <p:nvCxnSpPr>
            <p:cNvPr id="1041" name="Google Shape;1041;p7"/>
            <p:cNvCxnSpPr/>
            <p:nvPr/>
          </p:nvCxnSpPr>
          <p:spPr>
            <a:xfrm>
              <a:off x="0" y="427646"/>
              <a:ext cx="4905900" cy="0"/>
            </a:xfrm>
            <a:prstGeom prst="straightConnector1">
              <a:avLst/>
            </a:prstGeom>
            <a:noFill/>
            <a:ln cap="flat" cmpd="sng" w="19050">
              <a:solidFill>
                <a:schemeClr val="dk2"/>
              </a:solidFill>
              <a:prstDash val="solid"/>
              <a:round/>
              <a:headEnd len="med" w="med" type="none"/>
              <a:tailEnd len="med" w="med" type="none"/>
            </a:ln>
          </p:spPr>
        </p:cxnSp>
        <p:grpSp>
          <p:nvGrpSpPr>
            <p:cNvPr id="1042" name="Google Shape;1042;p7"/>
            <p:cNvGrpSpPr/>
            <p:nvPr/>
          </p:nvGrpSpPr>
          <p:grpSpPr>
            <a:xfrm>
              <a:off x="4410950" y="3550"/>
              <a:ext cx="322650" cy="5144005"/>
              <a:chOff x="142396" y="4712199"/>
              <a:chExt cx="322682" cy="435000"/>
            </a:xfrm>
          </p:grpSpPr>
          <p:cxnSp>
            <p:nvCxnSpPr>
              <p:cNvPr id="1043" name="Google Shape;1043;p7"/>
              <p:cNvCxnSpPr/>
              <p:nvPr/>
            </p:nvCxnSpPr>
            <p:spPr>
              <a:xfrm>
                <a:off x="142396" y="4712199"/>
                <a:ext cx="0" cy="4350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7"/>
              <p:cNvCxnSpPr/>
              <p:nvPr/>
            </p:nvCxnSpPr>
            <p:spPr>
              <a:xfrm>
                <a:off x="249957" y="4712199"/>
                <a:ext cx="0" cy="4350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7"/>
              <p:cNvCxnSpPr/>
              <p:nvPr/>
            </p:nvCxnSpPr>
            <p:spPr>
              <a:xfrm>
                <a:off x="357517" y="4712199"/>
                <a:ext cx="0" cy="4350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7"/>
              <p:cNvCxnSpPr/>
              <p:nvPr/>
            </p:nvCxnSpPr>
            <p:spPr>
              <a:xfrm>
                <a:off x="465078" y="4712199"/>
                <a:ext cx="0" cy="435000"/>
              </a:xfrm>
              <a:prstGeom prst="straightConnector1">
                <a:avLst/>
              </a:prstGeom>
              <a:noFill/>
              <a:ln cap="flat" cmpd="sng" w="9525">
                <a:solidFill>
                  <a:schemeClr val="dk2"/>
                </a:solidFill>
                <a:prstDash val="solid"/>
                <a:round/>
                <a:headEnd len="med" w="med" type="none"/>
                <a:tailEnd len="med" w="med" type="none"/>
              </a:ln>
            </p:spPr>
          </p:cxnSp>
        </p:grpSp>
        <p:grpSp>
          <p:nvGrpSpPr>
            <p:cNvPr id="1047" name="Google Shape;1047;p7"/>
            <p:cNvGrpSpPr/>
            <p:nvPr/>
          </p:nvGrpSpPr>
          <p:grpSpPr>
            <a:xfrm>
              <a:off x="4303200" y="-6017"/>
              <a:ext cx="4840800" cy="5155384"/>
              <a:chOff x="-537600" y="-6017"/>
              <a:chExt cx="4840800" cy="5155384"/>
            </a:xfrm>
          </p:grpSpPr>
          <p:cxnSp>
            <p:nvCxnSpPr>
              <p:cNvPr id="1048" name="Google Shape;1048;p7"/>
              <p:cNvCxnSpPr/>
              <p:nvPr/>
            </p:nvCxnSpPr>
            <p:spPr>
              <a:xfrm>
                <a:off x="3765275" y="4179829"/>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49" name="Google Shape;1049;p7"/>
              <p:cNvCxnSpPr/>
              <p:nvPr/>
            </p:nvCxnSpPr>
            <p:spPr>
              <a:xfrm>
                <a:off x="3765275" y="3107776"/>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50" name="Google Shape;1050;p7"/>
              <p:cNvCxnSpPr/>
              <p:nvPr/>
            </p:nvCxnSpPr>
            <p:spPr>
              <a:xfrm>
                <a:off x="3765275" y="2035724"/>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51" name="Google Shape;1051;p7"/>
              <p:cNvCxnSpPr/>
              <p:nvPr/>
            </p:nvCxnSpPr>
            <p:spPr>
              <a:xfrm>
                <a:off x="3765275" y="963671"/>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52" name="Google Shape;1052;p7"/>
              <p:cNvCxnSpPr/>
              <p:nvPr/>
            </p:nvCxnSpPr>
            <p:spPr>
              <a:xfrm>
                <a:off x="-537600" y="4823051"/>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7"/>
              <p:cNvCxnSpPr/>
              <p:nvPr/>
            </p:nvCxnSpPr>
            <p:spPr>
              <a:xfrm>
                <a:off x="-537600" y="4930256"/>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7"/>
              <p:cNvCxnSpPr/>
              <p:nvPr/>
            </p:nvCxnSpPr>
            <p:spPr>
              <a:xfrm>
                <a:off x="-537600" y="5037462"/>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7"/>
              <p:cNvCxnSpPr/>
              <p:nvPr/>
            </p:nvCxnSpPr>
            <p:spPr>
              <a:xfrm>
                <a:off x="-537600" y="5144667"/>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7"/>
              <p:cNvCxnSpPr/>
              <p:nvPr/>
            </p:nvCxnSpPr>
            <p:spPr>
              <a:xfrm>
                <a:off x="0" y="4715854"/>
                <a:ext cx="4303200" cy="0"/>
              </a:xfrm>
              <a:prstGeom prst="straightConnector1">
                <a:avLst/>
              </a:prstGeom>
              <a:noFill/>
              <a:ln cap="flat" cmpd="sng" w="19050">
                <a:solidFill>
                  <a:schemeClr val="dk2"/>
                </a:solidFill>
                <a:prstDash val="solid"/>
                <a:round/>
                <a:headEnd len="med" w="med" type="none"/>
                <a:tailEnd len="med" w="med" type="none"/>
              </a:ln>
            </p:spPr>
          </p:cxnSp>
          <p:cxnSp>
            <p:nvCxnSpPr>
              <p:cNvPr id="1057" name="Google Shape;1057;p7"/>
              <p:cNvCxnSpPr/>
              <p:nvPr/>
            </p:nvCxnSpPr>
            <p:spPr>
              <a:xfrm>
                <a:off x="3765275" y="428703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7"/>
              <p:cNvCxnSpPr/>
              <p:nvPr/>
            </p:nvCxnSpPr>
            <p:spPr>
              <a:xfrm>
                <a:off x="3765275" y="439423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7"/>
              <p:cNvCxnSpPr/>
              <p:nvPr/>
            </p:nvCxnSpPr>
            <p:spPr>
              <a:xfrm>
                <a:off x="3765275" y="450144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7"/>
              <p:cNvCxnSpPr/>
              <p:nvPr/>
            </p:nvCxnSpPr>
            <p:spPr>
              <a:xfrm>
                <a:off x="3765275" y="4608650"/>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7"/>
              <p:cNvCxnSpPr/>
              <p:nvPr/>
            </p:nvCxnSpPr>
            <p:spPr>
              <a:xfrm>
                <a:off x="3765275" y="375100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7"/>
              <p:cNvCxnSpPr/>
              <p:nvPr/>
            </p:nvCxnSpPr>
            <p:spPr>
              <a:xfrm>
                <a:off x="3765275" y="385821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7"/>
              <p:cNvCxnSpPr/>
              <p:nvPr/>
            </p:nvCxnSpPr>
            <p:spPr>
              <a:xfrm>
                <a:off x="3765275" y="396541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4" name="Google Shape;1064;p7"/>
              <p:cNvCxnSpPr/>
              <p:nvPr/>
            </p:nvCxnSpPr>
            <p:spPr>
              <a:xfrm>
                <a:off x="3765275" y="407262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5" name="Google Shape;1065;p7"/>
              <p:cNvCxnSpPr/>
              <p:nvPr/>
            </p:nvCxnSpPr>
            <p:spPr>
              <a:xfrm>
                <a:off x="3765275" y="3643803"/>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66" name="Google Shape;1066;p7"/>
              <p:cNvCxnSpPr/>
              <p:nvPr/>
            </p:nvCxnSpPr>
            <p:spPr>
              <a:xfrm>
                <a:off x="3765275" y="321498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7" name="Google Shape;1067;p7"/>
              <p:cNvCxnSpPr/>
              <p:nvPr/>
            </p:nvCxnSpPr>
            <p:spPr>
              <a:xfrm>
                <a:off x="3765275" y="332218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8" name="Google Shape;1068;p7"/>
              <p:cNvCxnSpPr/>
              <p:nvPr/>
            </p:nvCxnSpPr>
            <p:spPr>
              <a:xfrm>
                <a:off x="3765275" y="342939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69" name="Google Shape;1069;p7"/>
              <p:cNvCxnSpPr/>
              <p:nvPr/>
            </p:nvCxnSpPr>
            <p:spPr>
              <a:xfrm>
                <a:off x="3765275" y="353659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0" name="Google Shape;1070;p7"/>
              <p:cNvCxnSpPr/>
              <p:nvPr/>
            </p:nvCxnSpPr>
            <p:spPr>
              <a:xfrm>
                <a:off x="3765275" y="267895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1" name="Google Shape;1071;p7"/>
              <p:cNvCxnSpPr/>
              <p:nvPr/>
            </p:nvCxnSpPr>
            <p:spPr>
              <a:xfrm>
                <a:off x="3765275" y="278616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7"/>
              <p:cNvCxnSpPr/>
              <p:nvPr/>
            </p:nvCxnSpPr>
            <p:spPr>
              <a:xfrm>
                <a:off x="3765275" y="289336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3" name="Google Shape;1073;p7"/>
              <p:cNvCxnSpPr/>
              <p:nvPr/>
            </p:nvCxnSpPr>
            <p:spPr>
              <a:xfrm>
                <a:off x="3765275" y="300057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4" name="Google Shape;1074;p7"/>
              <p:cNvCxnSpPr/>
              <p:nvPr/>
            </p:nvCxnSpPr>
            <p:spPr>
              <a:xfrm>
                <a:off x="3765275" y="2571750"/>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75" name="Google Shape;1075;p7"/>
              <p:cNvCxnSpPr/>
              <p:nvPr/>
            </p:nvCxnSpPr>
            <p:spPr>
              <a:xfrm>
                <a:off x="3765275" y="214292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6" name="Google Shape;1076;p7"/>
              <p:cNvCxnSpPr/>
              <p:nvPr/>
            </p:nvCxnSpPr>
            <p:spPr>
              <a:xfrm>
                <a:off x="3765275" y="2250134"/>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7" name="Google Shape;1077;p7"/>
              <p:cNvCxnSpPr/>
              <p:nvPr/>
            </p:nvCxnSpPr>
            <p:spPr>
              <a:xfrm>
                <a:off x="3765275" y="2357339"/>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8" name="Google Shape;1078;p7"/>
              <p:cNvCxnSpPr/>
              <p:nvPr/>
            </p:nvCxnSpPr>
            <p:spPr>
              <a:xfrm>
                <a:off x="3765275" y="246454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7"/>
              <p:cNvCxnSpPr/>
              <p:nvPr/>
            </p:nvCxnSpPr>
            <p:spPr>
              <a:xfrm>
                <a:off x="3765275" y="160690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7"/>
              <p:cNvCxnSpPr/>
              <p:nvPr/>
            </p:nvCxnSpPr>
            <p:spPr>
              <a:xfrm>
                <a:off x="3765275" y="171410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7"/>
              <p:cNvCxnSpPr/>
              <p:nvPr/>
            </p:nvCxnSpPr>
            <p:spPr>
              <a:xfrm>
                <a:off x="3765275" y="1821313"/>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7"/>
              <p:cNvCxnSpPr/>
              <p:nvPr/>
            </p:nvCxnSpPr>
            <p:spPr>
              <a:xfrm>
                <a:off x="3765275" y="1928518"/>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7"/>
              <p:cNvCxnSpPr/>
              <p:nvPr/>
            </p:nvCxnSpPr>
            <p:spPr>
              <a:xfrm>
                <a:off x="3765275" y="1499697"/>
                <a:ext cx="537900" cy="0"/>
              </a:xfrm>
              <a:prstGeom prst="straightConnector1">
                <a:avLst/>
              </a:prstGeom>
              <a:noFill/>
              <a:ln cap="flat" cmpd="sng" w="19050">
                <a:solidFill>
                  <a:schemeClr val="dk2"/>
                </a:solidFill>
                <a:prstDash val="solid"/>
                <a:round/>
                <a:headEnd len="med" w="med" type="none"/>
                <a:tailEnd len="med" w="med" type="none"/>
              </a:ln>
            </p:spPr>
          </p:cxnSp>
          <p:cxnSp>
            <p:nvCxnSpPr>
              <p:cNvPr id="1084" name="Google Shape;1084;p7"/>
              <p:cNvCxnSpPr/>
              <p:nvPr/>
            </p:nvCxnSpPr>
            <p:spPr>
              <a:xfrm>
                <a:off x="3765275" y="107087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7"/>
              <p:cNvCxnSpPr/>
              <p:nvPr/>
            </p:nvCxnSpPr>
            <p:spPr>
              <a:xfrm>
                <a:off x="3765275" y="117808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7"/>
              <p:cNvCxnSpPr/>
              <p:nvPr/>
            </p:nvCxnSpPr>
            <p:spPr>
              <a:xfrm>
                <a:off x="3765275" y="1285287"/>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7"/>
              <p:cNvCxnSpPr/>
              <p:nvPr/>
            </p:nvCxnSpPr>
            <p:spPr>
              <a:xfrm>
                <a:off x="3765275" y="1392492"/>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7"/>
              <p:cNvCxnSpPr/>
              <p:nvPr/>
            </p:nvCxnSpPr>
            <p:spPr>
              <a:xfrm>
                <a:off x="3765275" y="534850"/>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7"/>
              <p:cNvCxnSpPr/>
              <p:nvPr/>
            </p:nvCxnSpPr>
            <p:spPr>
              <a:xfrm>
                <a:off x="3765275" y="642055"/>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7"/>
              <p:cNvCxnSpPr/>
              <p:nvPr/>
            </p:nvCxnSpPr>
            <p:spPr>
              <a:xfrm>
                <a:off x="3765275" y="749261"/>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7"/>
              <p:cNvCxnSpPr/>
              <p:nvPr/>
            </p:nvCxnSpPr>
            <p:spPr>
              <a:xfrm>
                <a:off x="3765275" y="856466"/>
                <a:ext cx="537900" cy="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7"/>
              <p:cNvCxnSpPr/>
              <p:nvPr/>
            </p:nvCxnSpPr>
            <p:spPr>
              <a:xfrm>
                <a:off x="0" y="427646"/>
                <a:ext cx="4303200" cy="0"/>
              </a:xfrm>
              <a:prstGeom prst="straightConnector1">
                <a:avLst/>
              </a:prstGeom>
              <a:noFill/>
              <a:ln cap="flat" cmpd="sng" w="19050">
                <a:solidFill>
                  <a:schemeClr val="dk2"/>
                </a:solidFill>
                <a:prstDash val="solid"/>
                <a:round/>
                <a:headEnd len="med" w="med" type="none"/>
                <a:tailEnd len="med" w="med" type="none"/>
              </a:ln>
            </p:spPr>
          </p:cxnSp>
          <p:cxnSp>
            <p:nvCxnSpPr>
              <p:cNvPr id="1093" name="Google Shape;1093;p7"/>
              <p:cNvCxnSpPr/>
              <p:nvPr/>
            </p:nvCxnSpPr>
            <p:spPr>
              <a:xfrm>
                <a:off x="-537600" y="-1175"/>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7"/>
              <p:cNvCxnSpPr/>
              <p:nvPr/>
            </p:nvCxnSpPr>
            <p:spPr>
              <a:xfrm>
                <a:off x="-537600" y="106033"/>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7"/>
              <p:cNvCxnSpPr/>
              <p:nvPr/>
            </p:nvCxnSpPr>
            <p:spPr>
              <a:xfrm>
                <a:off x="-537600" y="213242"/>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7"/>
              <p:cNvCxnSpPr/>
              <p:nvPr/>
            </p:nvCxnSpPr>
            <p:spPr>
              <a:xfrm>
                <a:off x="-537600" y="320450"/>
                <a:ext cx="4840800" cy="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7"/>
              <p:cNvCxnSpPr/>
              <p:nvPr/>
            </p:nvCxnSpPr>
            <p:spPr>
              <a:xfrm>
                <a:off x="10811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7"/>
              <p:cNvCxnSpPr/>
              <p:nvPr/>
            </p:nvCxnSpPr>
            <p:spPr>
              <a:xfrm>
                <a:off x="21567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7"/>
              <p:cNvCxnSpPr/>
              <p:nvPr/>
            </p:nvCxnSpPr>
            <p:spPr>
              <a:xfrm>
                <a:off x="32324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7"/>
              <p:cNvCxnSpPr/>
              <p:nvPr/>
            </p:nvCxnSpPr>
            <p:spPr>
              <a:xfrm>
                <a:off x="43080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7"/>
              <p:cNvCxnSpPr/>
              <p:nvPr/>
            </p:nvCxnSpPr>
            <p:spPr>
              <a:xfrm>
                <a:off x="53837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02" name="Google Shape;1102;p7"/>
              <p:cNvCxnSpPr/>
              <p:nvPr/>
            </p:nvCxnSpPr>
            <p:spPr>
              <a:xfrm>
                <a:off x="64593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7"/>
              <p:cNvCxnSpPr/>
              <p:nvPr/>
            </p:nvCxnSpPr>
            <p:spPr>
              <a:xfrm>
                <a:off x="75349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7"/>
              <p:cNvCxnSpPr/>
              <p:nvPr/>
            </p:nvCxnSpPr>
            <p:spPr>
              <a:xfrm>
                <a:off x="86106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7"/>
              <p:cNvCxnSpPr/>
              <p:nvPr/>
            </p:nvCxnSpPr>
            <p:spPr>
              <a:xfrm>
                <a:off x="96862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6" name="Google Shape;1106;p7"/>
              <p:cNvCxnSpPr/>
              <p:nvPr/>
            </p:nvCxnSpPr>
            <p:spPr>
              <a:xfrm>
                <a:off x="107619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07" name="Google Shape;1107;p7"/>
              <p:cNvCxnSpPr/>
              <p:nvPr/>
            </p:nvCxnSpPr>
            <p:spPr>
              <a:xfrm>
                <a:off x="118375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8" name="Google Shape;1108;p7"/>
              <p:cNvCxnSpPr/>
              <p:nvPr/>
            </p:nvCxnSpPr>
            <p:spPr>
              <a:xfrm>
                <a:off x="129131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09" name="Google Shape;1109;p7"/>
              <p:cNvCxnSpPr/>
              <p:nvPr/>
            </p:nvCxnSpPr>
            <p:spPr>
              <a:xfrm>
                <a:off x="139888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0" name="Google Shape;1110;p7"/>
              <p:cNvCxnSpPr/>
              <p:nvPr/>
            </p:nvCxnSpPr>
            <p:spPr>
              <a:xfrm>
                <a:off x="150644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1" name="Google Shape;1111;p7"/>
              <p:cNvCxnSpPr/>
              <p:nvPr/>
            </p:nvCxnSpPr>
            <p:spPr>
              <a:xfrm>
                <a:off x="161401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12" name="Google Shape;1112;p7"/>
              <p:cNvCxnSpPr/>
              <p:nvPr/>
            </p:nvCxnSpPr>
            <p:spPr>
              <a:xfrm>
                <a:off x="172157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3" name="Google Shape;1113;p7"/>
              <p:cNvCxnSpPr/>
              <p:nvPr/>
            </p:nvCxnSpPr>
            <p:spPr>
              <a:xfrm>
                <a:off x="182913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4" name="Google Shape;1114;p7"/>
              <p:cNvCxnSpPr/>
              <p:nvPr/>
            </p:nvCxnSpPr>
            <p:spPr>
              <a:xfrm>
                <a:off x="193670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5" name="Google Shape;1115;p7"/>
              <p:cNvCxnSpPr/>
              <p:nvPr/>
            </p:nvCxnSpPr>
            <p:spPr>
              <a:xfrm>
                <a:off x="204426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6" name="Google Shape;1116;p7"/>
              <p:cNvCxnSpPr/>
              <p:nvPr/>
            </p:nvCxnSpPr>
            <p:spPr>
              <a:xfrm>
                <a:off x="215182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17" name="Google Shape;1117;p7"/>
              <p:cNvCxnSpPr/>
              <p:nvPr/>
            </p:nvCxnSpPr>
            <p:spPr>
              <a:xfrm>
                <a:off x="225939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8" name="Google Shape;1118;p7"/>
              <p:cNvCxnSpPr/>
              <p:nvPr/>
            </p:nvCxnSpPr>
            <p:spPr>
              <a:xfrm>
                <a:off x="236695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19" name="Google Shape;1119;p7"/>
              <p:cNvCxnSpPr/>
              <p:nvPr/>
            </p:nvCxnSpPr>
            <p:spPr>
              <a:xfrm>
                <a:off x="247452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0" name="Google Shape;1120;p7"/>
              <p:cNvCxnSpPr/>
              <p:nvPr/>
            </p:nvCxnSpPr>
            <p:spPr>
              <a:xfrm>
                <a:off x="258208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1" name="Google Shape;1121;p7"/>
              <p:cNvCxnSpPr/>
              <p:nvPr/>
            </p:nvCxnSpPr>
            <p:spPr>
              <a:xfrm>
                <a:off x="268964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22" name="Google Shape;1122;p7"/>
              <p:cNvCxnSpPr/>
              <p:nvPr/>
            </p:nvCxnSpPr>
            <p:spPr>
              <a:xfrm>
                <a:off x="279721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3" name="Google Shape;1123;p7"/>
              <p:cNvCxnSpPr/>
              <p:nvPr/>
            </p:nvCxnSpPr>
            <p:spPr>
              <a:xfrm>
                <a:off x="290477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7"/>
              <p:cNvCxnSpPr/>
              <p:nvPr/>
            </p:nvCxnSpPr>
            <p:spPr>
              <a:xfrm>
                <a:off x="301234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7"/>
              <p:cNvCxnSpPr/>
              <p:nvPr/>
            </p:nvCxnSpPr>
            <p:spPr>
              <a:xfrm>
                <a:off x="311990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6" name="Google Shape;1126;p7"/>
              <p:cNvCxnSpPr/>
              <p:nvPr/>
            </p:nvCxnSpPr>
            <p:spPr>
              <a:xfrm>
                <a:off x="322746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27" name="Google Shape;1127;p7"/>
              <p:cNvCxnSpPr/>
              <p:nvPr/>
            </p:nvCxnSpPr>
            <p:spPr>
              <a:xfrm>
                <a:off x="333503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8" name="Google Shape;1128;p7"/>
              <p:cNvCxnSpPr/>
              <p:nvPr/>
            </p:nvCxnSpPr>
            <p:spPr>
              <a:xfrm>
                <a:off x="344259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29" name="Google Shape;1129;p7"/>
              <p:cNvCxnSpPr/>
              <p:nvPr/>
            </p:nvCxnSpPr>
            <p:spPr>
              <a:xfrm>
                <a:off x="355016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30" name="Google Shape;1130;p7"/>
              <p:cNvCxnSpPr/>
              <p:nvPr/>
            </p:nvCxnSpPr>
            <p:spPr>
              <a:xfrm>
                <a:off x="365772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31" name="Google Shape;1131;p7"/>
              <p:cNvCxnSpPr/>
              <p:nvPr/>
            </p:nvCxnSpPr>
            <p:spPr>
              <a:xfrm>
                <a:off x="3765283"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1132" name="Google Shape;1132;p7"/>
              <p:cNvCxnSpPr/>
              <p:nvPr/>
            </p:nvCxnSpPr>
            <p:spPr>
              <a:xfrm>
                <a:off x="387284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133" name="Google Shape;1133;p7"/>
              <p:cNvCxnSpPr/>
              <p:nvPr/>
            </p:nvCxnSpPr>
            <p:spPr>
              <a:xfrm>
                <a:off x="398041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134" name="Google Shape;1134;p7"/>
              <p:cNvCxnSpPr/>
              <p:nvPr/>
            </p:nvCxnSpPr>
            <p:spPr>
              <a:xfrm>
                <a:off x="408797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7"/>
              <p:cNvCxnSpPr/>
              <p:nvPr/>
            </p:nvCxnSpPr>
            <p:spPr>
              <a:xfrm>
                <a:off x="4195538"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7"/>
              <p:cNvCxnSpPr/>
              <p:nvPr/>
            </p:nvCxnSpPr>
            <p:spPr>
              <a:xfrm>
                <a:off x="4303101"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1137" name="Google Shape;1137;p7"/>
              <p:cNvCxnSpPr/>
              <p:nvPr/>
            </p:nvCxnSpPr>
            <p:spPr>
              <a:xfrm>
                <a:off x="550" y="-6017"/>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1138" name="Google Shape;1138;p7"/>
              <p:cNvCxnSpPr/>
              <p:nvPr/>
            </p:nvCxnSpPr>
            <p:spPr>
              <a:xfrm>
                <a:off x="10811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39" name="Google Shape;1139;p7"/>
              <p:cNvCxnSpPr/>
              <p:nvPr/>
            </p:nvCxnSpPr>
            <p:spPr>
              <a:xfrm>
                <a:off x="21567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0" name="Google Shape;1140;p7"/>
              <p:cNvCxnSpPr/>
              <p:nvPr/>
            </p:nvCxnSpPr>
            <p:spPr>
              <a:xfrm>
                <a:off x="32324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1" name="Google Shape;1141;p7"/>
              <p:cNvCxnSpPr/>
              <p:nvPr/>
            </p:nvCxnSpPr>
            <p:spPr>
              <a:xfrm>
                <a:off x="43080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2" name="Google Shape;1142;p7"/>
              <p:cNvCxnSpPr/>
              <p:nvPr/>
            </p:nvCxnSpPr>
            <p:spPr>
              <a:xfrm>
                <a:off x="53837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43" name="Google Shape;1143;p7"/>
              <p:cNvCxnSpPr/>
              <p:nvPr/>
            </p:nvCxnSpPr>
            <p:spPr>
              <a:xfrm>
                <a:off x="64593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4" name="Google Shape;1144;p7"/>
              <p:cNvCxnSpPr/>
              <p:nvPr/>
            </p:nvCxnSpPr>
            <p:spPr>
              <a:xfrm>
                <a:off x="75349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7"/>
              <p:cNvCxnSpPr/>
              <p:nvPr/>
            </p:nvCxnSpPr>
            <p:spPr>
              <a:xfrm>
                <a:off x="86106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7"/>
              <p:cNvCxnSpPr/>
              <p:nvPr/>
            </p:nvCxnSpPr>
            <p:spPr>
              <a:xfrm>
                <a:off x="96862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7"/>
              <p:cNvCxnSpPr/>
              <p:nvPr/>
            </p:nvCxnSpPr>
            <p:spPr>
              <a:xfrm>
                <a:off x="107619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48" name="Google Shape;1148;p7"/>
              <p:cNvCxnSpPr/>
              <p:nvPr/>
            </p:nvCxnSpPr>
            <p:spPr>
              <a:xfrm>
                <a:off x="118375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7"/>
              <p:cNvCxnSpPr/>
              <p:nvPr/>
            </p:nvCxnSpPr>
            <p:spPr>
              <a:xfrm>
                <a:off x="129131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7"/>
              <p:cNvCxnSpPr/>
              <p:nvPr/>
            </p:nvCxnSpPr>
            <p:spPr>
              <a:xfrm>
                <a:off x="139888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7"/>
              <p:cNvCxnSpPr/>
              <p:nvPr/>
            </p:nvCxnSpPr>
            <p:spPr>
              <a:xfrm>
                <a:off x="150644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7"/>
              <p:cNvCxnSpPr/>
              <p:nvPr/>
            </p:nvCxnSpPr>
            <p:spPr>
              <a:xfrm>
                <a:off x="161401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53" name="Google Shape;1153;p7"/>
              <p:cNvCxnSpPr/>
              <p:nvPr/>
            </p:nvCxnSpPr>
            <p:spPr>
              <a:xfrm>
                <a:off x="172157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7"/>
              <p:cNvCxnSpPr/>
              <p:nvPr/>
            </p:nvCxnSpPr>
            <p:spPr>
              <a:xfrm>
                <a:off x="182913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7"/>
              <p:cNvCxnSpPr/>
              <p:nvPr/>
            </p:nvCxnSpPr>
            <p:spPr>
              <a:xfrm>
                <a:off x="193670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7"/>
              <p:cNvCxnSpPr/>
              <p:nvPr/>
            </p:nvCxnSpPr>
            <p:spPr>
              <a:xfrm>
                <a:off x="204426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7"/>
              <p:cNvCxnSpPr/>
              <p:nvPr/>
            </p:nvCxnSpPr>
            <p:spPr>
              <a:xfrm>
                <a:off x="215182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58" name="Google Shape;1158;p7"/>
              <p:cNvCxnSpPr/>
              <p:nvPr/>
            </p:nvCxnSpPr>
            <p:spPr>
              <a:xfrm>
                <a:off x="225939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7"/>
              <p:cNvCxnSpPr/>
              <p:nvPr/>
            </p:nvCxnSpPr>
            <p:spPr>
              <a:xfrm>
                <a:off x="236695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7"/>
              <p:cNvCxnSpPr/>
              <p:nvPr/>
            </p:nvCxnSpPr>
            <p:spPr>
              <a:xfrm>
                <a:off x="247452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7"/>
              <p:cNvCxnSpPr/>
              <p:nvPr/>
            </p:nvCxnSpPr>
            <p:spPr>
              <a:xfrm>
                <a:off x="258208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7"/>
              <p:cNvCxnSpPr/>
              <p:nvPr/>
            </p:nvCxnSpPr>
            <p:spPr>
              <a:xfrm>
                <a:off x="268964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63" name="Google Shape;1163;p7"/>
              <p:cNvCxnSpPr/>
              <p:nvPr/>
            </p:nvCxnSpPr>
            <p:spPr>
              <a:xfrm>
                <a:off x="279721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7"/>
              <p:cNvCxnSpPr/>
              <p:nvPr/>
            </p:nvCxnSpPr>
            <p:spPr>
              <a:xfrm>
                <a:off x="290477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7"/>
              <p:cNvCxnSpPr/>
              <p:nvPr/>
            </p:nvCxnSpPr>
            <p:spPr>
              <a:xfrm>
                <a:off x="301234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7"/>
              <p:cNvCxnSpPr/>
              <p:nvPr/>
            </p:nvCxnSpPr>
            <p:spPr>
              <a:xfrm>
                <a:off x="311990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7"/>
              <p:cNvCxnSpPr/>
              <p:nvPr/>
            </p:nvCxnSpPr>
            <p:spPr>
              <a:xfrm>
                <a:off x="322746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168" name="Google Shape;1168;p7"/>
              <p:cNvCxnSpPr/>
              <p:nvPr/>
            </p:nvCxnSpPr>
            <p:spPr>
              <a:xfrm>
                <a:off x="333503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7"/>
              <p:cNvCxnSpPr/>
              <p:nvPr/>
            </p:nvCxnSpPr>
            <p:spPr>
              <a:xfrm>
                <a:off x="344259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7"/>
              <p:cNvCxnSpPr/>
              <p:nvPr/>
            </p:nvCxnSpPr>
            <p:spPr>
              <a:xfrm>
                <a:off x="355016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7"/>
              <p:cNvCxnSpPr/>
              <p:nvPr/>
            </p:nvCxnSpPr>
            <p:spPr>
              <a:xfrm>
                <a:off x="365772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7"/>
              <p:cNvCxnSpPr/>
              <p:nvPr/>
            </p:nvCxnSpPr>
            <p:spPr>
              <a:xfrm>
                <a:off x="-536981" y="4713400"/>
                <a:ext cx="0" cy="433500"/>
              </a:xfrm>
              <a:prstGeom prst="straightConnector1">
                <a:avLst/>
              </a:prstGeom>
              <a:noFill/>
              <a:ln cap="flat" cmpd="sng" w="19050">
                <a:solidFill>
                  <a:schemeClr val="dk2"/>
                </a:solidFill>
                <a:prstDash val="solid"/>
                <a:round/>
                <a:headEnd len="med" w="med" type="none"/>
                <a:tailEnd len="med" w="med" type="none"/>
              </a:ln>
            </p:spPr>
          </p:cxnSp>
        </p:grpSp>
        <p:cxnSp>
          <p:nvCxnSpPr>
            <p:cNvPr id="1173" name="Google Shape;1173;p7"/>
            <p:cNvCxnSpPr/>
            <p:nvPr/>
          </p:nvCxnSpPr>
          <p:spPr>
            <a:xfrm>
              <a:off x="3765275" y="4179829"/>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174" name="Google Shape;1174;p7"/>
            <p:cNvCxnSpPr/>
            <p:nvPr/>
          </p:nvCxnSpPr>
          <p:spPr>
            <a:xfrm>
              <a:off x="3765275" y="3107776"/>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175" name="Google Shape;1175;p7"/>
            <p:cNvCxnSpPr/>
            <p:nvPr/>
          </p:nvCxnSpPr>
          <p:spPr>
            <a:xfrm>
              <a:off x="3765275" y="2035724"/>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176" name="Google Shape;1176;p7"/>
            <p:cNvCxnSpPr/>
            <p:nvPr/>
          </p:nvCxnSpPr>
          <p:spPr>
            <a:xfrm>
              <a:off x="3765275" y="963671"/>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177" name="Google Shape;1177;p7"/>
            <p:cNvCxnSpPr/>
            <p:nvPr/>
          </p:nvCxnSpPr>
          <p:spPr>
            <a:xfrm>
              <a:off x="0" y="4823059"/>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7"/>
            <p:cNvCxnSpPr/>
            <p:nvPr/>
          </p:nvCxnSpPr>
          <p:spPr>
            <a:xfrm>
              <a:off x="0" y="493026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179" name="Google Shape;1179;p7"/>
            <p:cNvCxnSpPr/>
            <p:nvPr/>
          </p:nvCxnSpPr>
          <p:spPr>
            <a:xfrm>
              <a:off x="0" y="5037470"/>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180" name="Google Shape;1180;p7"/>
            <p:cNvCxnSpPr/>
            <p:nvPr/>
          </p:nvCxnSpPr>
          <p:spPr>
            <a:xfrm>
              <a:off x="0" y="514467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181" name="Google Shape;1181;p7"/>
            <p:cNvCxnSpPr/>
            <p:nvPr/>
          </p:nvCxnSpPr>
          <p:spPr>
            <a:xfrm>
              <a:off x="0" y="4715854"/>
              <a:ext cx="5772600" cy="0"/>
            </a:xfrm>
            <a:prstGeom prst="straightConnector1">
              <a:avLst/>
            </a:prstGeom>
            <a:noFill/>
            <a:ln cap="flat" cmpd="sng" w="19050">
              <a:solidFill>
                <a:schemeClr val="dk2"/>
              </a:solidFill>
              <a:prstDash val="solid"/>
              <a:round/>
              <a:headEnd len="med" w="med" type="none"/>
              <a:tailEnd len="med" w="med" type="none"/>
            </a:ln>
          </p:spPr>
        </p:cxnSp>
        <p:cxnSp>
          <p:nvCxnSpPr>
            <p:cNvPr id="1182" name="Google Shape;1182;p7"/>
            <p:cNvCxnSpPr/>
            <p:nvPr/>
          </p:nvCxnSpPr>
          <p:spPr>
            <a:xfrm>
              <a:off x="3765275" y="4287034"/>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3" name="Google Shape;1183;p7"/>
            <p:cNvCxnSpPr/>
            <p:nvPr/>
          </p:nvCxnSpPr>
          <p:spPr>
            <a:xfrm>
              <a:off x="3765275" y="4394239"/>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4" name="Google Shape;1184;p7"/>
            <p:cNvCxnSpPr/>
            <p:nvPr/>
          </p:nvCxnSpPr>
          <p:spPr>
            <a:xfrm>
              <a:off x="3765275" y="4501445"/>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5" name="Google Shape;1185;p7"/>
            <p:cNvCxnSpPr/>
            <p:nvPr/>
          </p:nvCxnSpPr>
          <p:spPr>
            <a:xfrm>
              <a:off x="3765275" y="4608650"/>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6" name="Google Shape;1186;p7"/>
            <p:cNvCxnSpPr/>
            <p:nvPr/>
          </p:nvCxnSpPr>
          <p:spPr>
            <a:xfrm>
              <a:off x="3765275" y="3751008"/>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7" name="Google Shape;1187;p7"/>
            <p:cNvCxnSpPr/>
            <p:nvPr/>
          </p:nvCxnSpPr>
          <p:spPr>
            <a:xfrm>
              <a:off x="3765275" y="3858213"/>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8" name="Google Shape;1188;p7"/>
            <p:cNvCxnSpPr/>
            <p:nvPr/>
          </p:nvCxnSpPr>
          <p:spPr>
            <a:xfrm>
              <a:off x="3765275" y="3965418"/>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89" name="Google Shape;1189;p7"/>
            <p:cNvCxnSpPr/>
            <p:nvPr/>
          </p:nvCxnSpPr>
          <p:spPr>
            <a:xfrm>
              <a:off x="3765275" y="4072624"/>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0" name="Google Shape;1190;p7"/>
            <p:cNvCxnSpPr/>
            <p:nvPr/>
          </p:nvCxnSpPr>
          <p:spPr>
            <a:xfrm>
              <a:off x="3765275" y="3643803"/>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191" name="Google Shape;1191;p7"/>
            <p:cNvCxnSpPr/>
            <p:nvPr/>
          </p:nvCxnSpPr>
          <p:spPr>
            <a:xfrm>
              <a:off x="3765275" y="3214982"/>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2" name="Google Shape;1192;p7"/>
            <p:cNvCxnSpPr/>
            <p:nvPr/>
          </p:nvCxnSpPr>
          <p:spPr>
            <a:xfrm>
              <a:off x="3765275" y="3322187"/>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3" name="Google Shape;1193;p7"/>
            <p:cNvCxnSpPr/>
            <p:nvPr/>
          </p:nvCxnSpPr>
          <p:spPr>
            <a:xfrm>
              <a:off x="3765275" y="3429392"/>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4" name="Google Shape;1194;p7"/>
            <p:cNvCxnSpPr/>
            <p:nvPr/>
          </p:nvCxnSpPr>
          <p:spPr>
            <a:xfrm>
              <a:off x="3765275" y="3536597"/>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5" name="Google Shape;1195;p7"/>
            <p:cNvCxnSpPr/>
            <p:nvPr/>
          </p:nvCxnSpPr>
          <p:spPr>
            <a:xfrm>
              <a:off x="3765275" y="2678955"/>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6" name="Google Shape;1196;p7"/>
            <p:cNvCxnSpPr/>
            <p:nvPr/>
          </p:nvCxnSpPr>
          <p:spPr>
            <a:xfrm>
              <a:off x="3765275" y="2786161"/>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7" name="Google Shape;1197;p7"/>
            <p:cNvCxnSpPr/>
            <p:nvPr/>
          </p:nvCxnSpPr>
          <p:spPr>
            <a:xfrm>
              <a:off x="3765275" y="2893366"/>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7"/>
            <p:cNvCxnSpPr/>
            <p:nvPr/>
          </p:nvCxnSpPr>
          <p:spPr>
            <a:xfrm>
              <a:off x="3765275" y="3000571"/>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7"/>
            <p:cNvCxnSpPr/>
            <p:nvPr/>
          </p:nvCxnSpPr>
          <p:spPr>
            <a:xfrm>
              <a:off x="3765275" y="2571750"/>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200" name="Google Shape;1200;p7"/>
            <p:cNvCxnSpPr/>
            <p:nvPr/>
          </p:nvCxnSpPr>
          <p:spPr>
            <a:xfrm>
              <a:off x="3765275" y="2142929"/>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1" name="Google Shape;1201;p7"/>
            <p:cNvCxnSpPr/>
            <p:nvPr/>
          </p:nvCxnSpPr>
          <p:spPr>
            <a:xfrm>
              <a:off x="3765275" y="2250134"/>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7"/>
            <p:cNvCxnSpPr/>
            <p:nvPr/>
          </p:nvCxnSpPr>
          <p:spPr>
            <a:xfrm>
              <a:off x="3765275" y="2357339"/>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3" name="Google Shape;1203;p7"/>
            <p:cNvCxnSpPr/>
            <p:nvPr/>
          </p:nvCxnSpPr>
          <p:spPr>
            <a:xfrm>
              <a:off x="3765275" y="2464545"/>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7"/>
            <p:cNvCxnSpPr/>
            <p:nvPr/>
          </p:nvCxnSpPr>
          <p:spPr>
            <a:xfrm>
              <a:off x="3765275" y="1606903"/>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7"/>
            <p:cNvCxnSpPr/>
            <p:nvPr/>
          </p:nvCxnSpPr>
          <p:spPr>
            <a:xfrm>
              <a:off x="3765275" y="1714108"/>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7"/>
            <p:cNvCxnSpPr/>
            <p:nvPr/>
          </p:nvCxnSpPr>
          <p:spPr>
            <a:xfrm>
              <a:off x="3765275" y="1821313"/>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7"/>
            <p:cNvCxnSpPr/>
            <p:nvPr/>
          </p:nvCxnSpPr>
          <p:spPr>
            <a:xfrm>
              <a:off x="3765275" y="1928518"/>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7"/>
            <p:cNvCxnSpPr/>
            <p:nvPr/>
          </p:nvCxnSpPr>
          <p:spPr>
            <a:xfrm>
              <a:off x="3765275" y="1499697"/>
              <a:ext cx="611400" cy="0"/>
            </a:xfrm>
            <a:prstGeom prst="straightConnector1">
              <a:avLst/>
            </a:prstGeom>
            <a:noFill/>
            <a:ln cap="flat" cmpd="sng" w="19050">
              <a:solidFill>
                <a:schemeClr val="dk2"/>
              </a:solidFill>
              <a:prstDash val="solid"/>
              <a:round/>
              <a:headEnd len="med" w="med" type="none"/>
              <a:tailEnd len="med" w="med" type="none"/>
            </a:ln>
          </p:spPr>
        </p:cxnSp>
        <p:cxnSp>
          <p:nvCxnSpPr>
            <p:cNvPr id="1209" name="Google Shape;1209;p7"/>
            <p:cNvCxnSpPr/>
            <p:nvPr/>
          </p:nvCxnSpPr>
          <p:spPr>
            <a:xfrm>
              <a:off x="3765275" y="1070876"/>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7"/>
            <p:cNvCxnSpPr/>
            <p:nvPr/>
          </p:nvCxnSpPr>
          <p:spPr>
            <a:xfrm>
              <a:off x="3765275" y="1178082"/>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7"/>
            <p:cNvCxnSpPr/>
            <p:nvPr/>
          </p:nvCxnSpPr>
          <p:spPr>
            <a:xfrm>
              <a:off x="3765275" y="1285287"/>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7"/>
            <p:cNvCxnSpPr/>
            <p:nvPr/>
          </p:nvCxnSpPr>
          <p:spPr>
            <a:xfrm>
              <a:off x="3765275" y="1392492"/>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7"/>
            <p:cNvCxnSpPr/>
            <p:nvPr/>
          </p:nvCxnSpPr>
          <p:spPr>
            <a:xfrm>
              <a:off x="3765275" y="534850"/>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7"/>
            <p:cNvCxnSpPr/>
            <p:nvPr/>
          </p:nvCxnSpPr>
          <p:spPr>
            <a:xfrm>
              <a:off x="3765275" y="642055"/>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7"/>
            <p:cNvCxnSpPr/>
            <p:nvPr/>
          </p:nvCxnSpPr>
          <p:spPr>
            <a:xfrm>
              <a:off x="3765275" y="749261"/>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7"/>
            <p:cNvCxnSpPr/>
            <p:nvPr/>
          </p:nvCxnSpPr>
          <p:spPr>
            <a:xfrm>
              <a:off x="3765275" y="856466"/>
              <a:ext cx="611400" cy="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7"/>
            <p:cNvCxnSpPr/>
            <p:nvPr/>
          </p:nvCxnSpPr>
          <p:spPr>
            <a:xfrm>
              <a:off x="0" y="-117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7"/>
            <p:cNvCxnSpPr/>
            <p:nvPr/>
          </p:nvCxnSpPr>
          <p:spPr>
            <a:xfrm>
              <a:off x="0" y="106030"/>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7"/>
            <p:cNvCxnSpPr/>
            <p:nvPr/>
          </p:nvCxnSpPr>
          <p:spPr>
            <a:xfrm>
              <a:off x="0" y="213235"/>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7"/>
            <p:cNvCxnSpPr/>
            <p:nvPr/>
          </p:nvCxnSpPr>
          <p:spPr>
            <a:xfrm>
              <a:off x="0" y="320441"/>
              <a:ext cx="4303200" cy="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7"/>
            <p:cNvCxnSpPr/>
            <p:nvPr/>
          </p:nvCxnSpPr>
          <p:spPr>
            <a:xfrm>
              <a:off x="10811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7"/>
            <p:cNvCxnSpPr/>
            <p:nvPr/>
          </p:nvCxnSpPr>
          <p:spPr>
            <a:xfrm>
              <a:off x="21567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7"/>
            <p:cNvCxnSpPr/>
            <p:nvPr/>
          </p:nvCxnSpPr>
          <p:spPr>
            <a:xfrm>
              <a:off x="32324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7"/>
            <p:cNvCxnSpPr/>
            <p:nvPr/>
          </p:nvCxnSpPr>
          <p:spPr>
            <a:xfrm>
              <a:off x="43080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7"/>
            <p:cNvCxnSpPr/>
            <p:nvPr/>
          </p:nvCxnSpPr>
          <p:spPr>
            <a:xfrm>
              <a:off x="53837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26" name="Google Shape;1226;p7"/>
            <p:cNvCxnSpPr/>
            <p:nvPr/>
          </p:nvCxnSpPr>
          <p:spPr>
            <a:xfrm>
              <a:off x="64593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7"/>
            <p:cNvCxnSpPr/>
            <p:nvPr/>
          </p:nvCxnSpPr>
          <p:spPr>
            <a:xfrm>
              <a:off x="75349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7"/>
            <p:cNvCxnSpPr/>
            <p:nvPr/>
          </p:nvCxnSpPr>
          <p:spPr>
            <a:xfrm>
              <a:off x="86106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7"/>
            <p:cNvCxnSpPr/>
            <p:nvPr/>
          </p:nvCxnSpPr>
          <p:spPr>
            <a:xfrm>
              <a:off x="96862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7"/>
            <p:cNvCxnSpPr/>
            <p:nvPr/>
          </p:nvCxnSpPr>
          <p:spPr>
            <a:xfrm>
              <a:off x="107619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31" name="Google Shape;1231;p7"/>
            <p:cNvCxnSpPr/>
            <p:nvPr/>
          </p:nvCxnSpPr>
          <p:spPr>
            <a:xfrm>
              <a:off x="118375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2" name="Google Shape;1232;p7"/>
            <p:cNvCxnSpPr/>
            <p:nvPr/>
          </p:nvCxnSpPr>
          <p:spPr>
            <a:xfrm>
              <a:off x="129131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3" name="Google Shape;1233;p7"/>
            <p:cNvCxnSpPr/>
            <p:nvPr/>
          </p:nvCxnSpPr>
          <p:spPr>
            <a:xfrm>
              <a:off x="1398882"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4" name="Google Shape;1234;p7"/>
            <p:cNvCxnSpPr/>
            <p:nvPr/>
          </p:nvCxnSpPr>
          <p:spPr>
            <a:xfrm>
              <a:off x="1506446"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7"/>
            <p:cNvCxnSpPr/>
            <p:nvPr/>
          </p:nvCxnSpPr>
          <p:spPr>
            <a:xfrm>
              <a:off x="1614010"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36" name="Google Shape;1236;p7"/>
            <p:cNvCxnSpPr/>
            <p:nvPr/>
          </p:nvCxnSpPr>
          <p:spPr>
            <a:xfrm>
              <a:off x="1721574"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7"/>
            <p:cNvCxnSpPr/>
            <p:nvPr/>
          </p:nvCxnSpPr>
          <p:spPr>
            <a:xfrm>
              <a:off x="1829138"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8" name="Google Shape;1238;p7"/>
            <p:cNvCxnSpPr/>
            <p:nvPr/>
          </p:nvCxnSpPr>
          <p:spPr>
            <a:xfrm>
              <a:off x="193670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39" name="Google Shape;1239;p7"/>
            <p:cNvCxnSpPr/>
            <p:nvPr/>
          </p:nvCxnSpPr>
          <p:spPr>
            <a:xfrm>
              <a:off x="204426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0" name="Google Shape;1240;p7"/>
            <p:cNvCxnSpPr/>
            <p:nvPr/>
          </p:nvCxnSpPr>
          <p:spPr>
            <a:xfrm>
              <a:off x="215182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41" name="Google Shape;1241;p7"/>
            <p:cNvCxnSpPr/>
            <p:nvPr/>
          </p:nvCxnSpPr>
          <p:spPr>
            <a:xfrm>
              <a:off x="225939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2" name="Google Shape;1242;p7"/>
            <p:cNvCxnSpPr/>
            <p:nvPr/>
          </p:nvCxnSpPr>
          <p:spPr>
            <a:xfrm>
              <a:off x="236695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3" name="Google Shape;1243;p7"/>
            <p:cNvCxnSpPr/>
            <p:nvPr/>
          </p:nvCxnSpPr>
          <p:spPr>
            <a:xfrm>
              <a:off x="247452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4" name="Google Shape;1244;p7"/>
            <p:cNvCxnSpPr/>
            <p:nvPr/>
          </p:nvCxnSpPr>
          <p:spPr>
            <a:xfrm>
              <a:off x="258208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7"/>
            <p:cNvCxnSpPr/>
            <p:nvPr/>
          </p:nvCxnSpPr>
          <p:spPr>
            <a:xfrm>
              <a:off x="268964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46" name="Google Shape;1246;p7"/>
            <p:cNvCxnSpPr/>
            <p:nvPr/>
          </p:nvCxnSpPr>
          <p:spPr>
            <a:xfrm>
              <a:off x="279721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7" name="Google Shape;1247;p7"/>
            <p:cNvCxnSpPr/>
            <p:nvPr/>
          </p:nvCxnSpPr>
          <p:spPr>
            <a:xfrm>
              <a:off x="290477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8" name="Google Shape;1248;p7"/>
            <p:cNvCxnSpPr/>
            <p:nvPr/>
          </p:nvCxnSpPr>
          <p:spPr>
            <a:xfrm>
              <a:off x="301234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7"/>
            <p:cNvCxnSpPr/>
            <p:nvPr/>
          </p:nvCxnSpPr>
          <p:spPr>
            <a:xfrm>
              <a:off x="311990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7"/>
            <p:cNvCxnSpPr/>
            <p:nvPr/>
          </p:nvCxnSpPr>
          <p:spPr>
            <a:xfrm>
              <a:off x="3227469" y="-5169"/>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51" name="Google Shape;1251;p7"/>
            <p:cNvCxnSpPr/>
            <p:nvPr/>
          </p:nvCxnSpPr>
          <p:spPr>
            <a:xfrm>
              <a:off x="3335033"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52" name="Google Shape;1252;p7"/>
            <p:cNvCxnSpPr/>
            <p:nvPr/>
          </p:nvCxnSpPr>
          <p:spPr>
            <a:xfrm>
              <a:off x="3442597"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53" name="Google Shape;1253;p7"/>
            <p:cNvCxnSpPr/>
            <p:nvPr/>
          </p:nvCxnSpPr>
          <p:spPr>
            <a:xfrm>
              <a:off x="3550161"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54" name="Google Shape;1254;p7"/>
            <p:cNvCxnSpPr/>
            <p:nvPr/>
          </p:nvCxnSpPr>
          <p:spPr>
            <a:xfrm>
              <a:off x="3657725" y="-5169"/>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55" name="Google Shape;1255;p7"/>
            <p:cNvCxnSpPr/>
            <p:nvPr/>
          </p:nvCxnSpPr>
          <p:spPr>
            <a:xfrm>
              <a:off x="3765283"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1256" name="Google Shape;1256;p7"/>
            <p:cNvCxnSpPr/>
            <p:nvPr/>
          </p:nvCxnSpPr>
          <p:spPr>
            <a:xfrm>
              <a:off x="3872847"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257" name="Google Shape;1257;p7"/>
            <p:cNvCxnSpPr/>
            <p:nvPr/>
          </p:nvCxnSpPr>
          <p:spPr>
            <a:xfrm>
              <a:off x="3980410"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258" name="Google Shape;1258;p7"/>
            <p:cNvCxnSpPr/>
            <p:nvPr/>
          </p:nvCxnSpPr>
          <p:spPr>
            <a:xfrm>
              <a:off x="4087974"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259" name="Google Shape;1259;p7"/>
            <p:cNvCxnSpPr/>
            <p:nvPr/>
          </p:nvCxnSpPr>
          <p:spPr>
            <a:xfrm>
              <a:off x="4195538" y="4067"/>
              <a:ext cx="0" cy="5145300"/>
            </a:xfrm>
            <a:prstGeom prst="straightConnector1">
              <a:avLst/>
            </a:prstGeom>
            <a:noFill/>
            <a:ln cap="flat" cmpd="sng" w="9525">
              <a:solidFill>
                <a:schemeClr val="dk2"/>
              </a:solidFill>
              <a:prstDash val="solid"/>
              <a:round/>
              <a:headEnd len="med" w="med" type="none"/>
              <a:tailEnd len="med" w="med" type="none"/>
            </a:ln>
          </p:spPr>
        </p:cxnSp>
        <p:cxnSp>
          <p:nvCxnSpPr>
            <p:cNvPr id="1260" name="Google Shape;1260;p7"/>
            <p:cNvCxnSpPr/>
            <p:nvPr/>
          </p:nvCxnSpPr>
          <p:spPr>
            <a:xfrm>
              <a:off x="4303101" y="4067"/>
              <a:ext cx="0" cy="5145300"/>
            </a:xfrm>
            <a:prstGeom prst="straightConnector1">
              <a:avLst/>
            </a:prstGeom>
            <a:noFill/>
            <a:ln cap="flat" cmpd="sng" w="19050">
              <a:solidFill>
                <a:schemeClr val="dk2"/>
              </a:solidFill>
              <a:prstDash val="solid"/>
              <a:round/>
              <a:headEnd len="med" w="med" type="none"/>
              <a:tailEnd len="med" w="med" type="none"/>
            </a:ln>
          </p:spPr>
        </p:cxnSp>
        <p:cxnSp>
          <p:nvCxnSpPr>
            <p:cNvPr id="1261" name="Google Shape;1261;p7"/>
            <p:cNvCxnSpPr/>
            <p:nvPr/>
          </p:nvCxnSpPr>
          <p:spPr>
            <a:xfrm>
              <a:off x="550" y="-6017"/>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1262" name="Google Shape;1262;p7"/>
            <p:cNvCxnSpPr/>
            <p:nvPr/>
          </p:nvCxnSpPr>
          <p:spPr>
            <a:xfrm>
              <a:off x="10811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3" name="Google Shape;1263;p7"/>
            <p:cNvCxnSpPr/>
            <p:nvPr/>
          </p:nvCxnSpPr>
          <p:spPr>
            <a:xfrm>
              <a:off x="21567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7"/>
            <p:cNvCxnSpPr/>
            <p:nvPr/>
          </p:nvCxnSpPr>
          <p:spPr>
            <a:xfrm>
              <a:off x="32324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7"/>
            <p:cNvCxnSpPr/>
            <p:nvPr/>
          </p:nvCxnSpPr>
          <p:spPr>
            <a:xfrm>
              <a:off x="43080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7"/>
            <p:cNvCxnSpPr/>
            <p:nvPr/>
          </p:nvCxnSpPr>
          <p:spPr>
            <a:xfrm>
              <a:off x="53837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67" name="Google Shape;1267;p7"/>
            <p:cNvCxnSpPr/>
            <p:nvPr/>
          </p:nvCxnSpPr>
          <p:spPr>
            <a:xfrm>
              <a:off x="64593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7"/>
            <p:cNvCxnSpPr/>
            <p:nvPr/>
          </p:nvCxnSpPr>
          <p:spPr>
            <a:xfrm>
              <a:off x="75349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7"/>
            <p:cNvCxnSpPr/>
            <p:nvPr/>
          </p:nvCxnSpPr>
          <p:spPr>
            <a:xfrm>
              <a:off x="86106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7"/>
            <p:cNvCxnSpPr/>
            <p:nvPr/>
          </p:nvCxnSpPr>
          <p:spPr>
            <a:xfrm>
              <a:off x="96862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7"/>
            <p:cNvCxnSpPr/>
            <p:nvPr/>
          </p:nvCxnSpPr>
          <p:spPr>
            <a:xfrm>
              <a:off x="107619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72" name="Google Shape;1272;p7"/>
            <p:cNvCxnSpPr/>
            <p:nvPr/>
          </p:nvCxnSpPr>
          <p:spPr>
            <a:xfrm>
              <a:off x="118375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7"/>
            <p:cNvCxnSpPr/>
            <p:nvPr/>
          </p:nvCxnSpPr>
          <p:spPr>
            <a:xfrm>
              <a:off x="129131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7"/>
            <p:cNvCxnSpPr/>
            <p:nvPr/>
          </p:nvCxnSpPr>
          <p:spPr>
            <a:xfrm>
              <a:off x="1398882"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7"/>
            <p:cNvCxnSpPr/>
            <p:nvPr/>
          </p:nvCxnSpPr>
          <p:spPr>
            <a:xfrm>
              <a:off x="1506446"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7"/>
            <p:cNvCxnSpPr/>
            <p:nvPr/>
          </p:nvCxnSpPr>
          <p:spPr>
            <a:xfrm>
              <a:off x="1614010"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77" name="Google Shape;1277;p7"/>
            <p:cNvCxnSpPr/>
            <p:nvPr/>
          </p:nvCxnSpPr>
          <p:spPr>
            <a:xfrm>
              <a:off x="1721574"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7"/>
            <p:cNvCxnSpPr/>
            <p:nvPr/>
          </p:nvCxnSpPr>
          <p:spPr>
            <a:xfrm>
              <a:off x="1829138"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7"/>
            <p:cNvCxnSpPr/>
            <p:nvPr/>
          </p:nvCxnSpPr>
          <p:spPr>
            <a:xfrm>
              <a:off x="193670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7"/>
            <p:cNvCxnSpPr/>
            <p:nvPr/>
          </p:nvCxnSpPr>
          <p:spPr>
            <a:xfrm>
              <a:off x="204426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7"/>
            <p:cNvCxnSpPr/>
            <p:nvPr/>
          </p:nvCxnSpPr>
          <p:spPr>
            <a:xfrm>
              <a:off x="215182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82" name="Google Shape;1282;p7"/>
            <p:cNvCxnSpPr/>
            <p:nvPr/>
          </p:nvCxnSpPr>
          <p:spPr>
            <a:xfrm>
              <a:off x="225939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7"/>
            <p:cNvCxnSpPr/>
            <p:nvPr/>
          </p:nvCxnSpPr>
          <p:spPr>
            <a:xfrm>
              <a:off x="236695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7"/>
            <p:cNvCxnSpPr/>
            <p:nvPr/>
          </p:nvCxnSpPr>
          <p:spPr>
            <a:xfrm>
              <a:off x="247452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7"/>
            <p:cNvCxnSpPr/>
            <p:nvPr/>
          </p:nvCxnSpPr>
          <p:spPr>
            <a:xfrm>
              <a:off x="258208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7"/>
            <p:cNvCxnSpPr/>
            <p:nvPr/>
          </p:nvCxnSpPr>
          <p:spPr>
            <a:xfrm>
              <a:off x="268964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87" name="Google Shape;1287;p7"/>
            <p:cNvCxnSpPr/>
            <p:nvPr/>
          </p:nvCxnSpPr>
          <p:spPr>
            <a:xfrm>
              <a:off x="279721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7"/>
            <p:cNvCxnSpPr/>
            <p:nvPr/>
          </p:nvCxnSpPr>
          <p:spPr>
            <a:xfrm>
              <a:off x="290477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7"/>
            <p:cNvCxnSpPr/>
            <p:nvPr/>
          </p:nvCxnSpPr>
          <p:spPr>
            <a:xfrm>
              <a:off x="301234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7"/>
            <p:cNvCxnSpPr/>
            <p:nvPr/>
          </p:nvCxnSpPr>
          <p:spPr>
            <a:xfrm>
              <a:off x="311990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7"/>
            <p:cNvCxnSpPr/>
            <p:nvPr/>
          </p:nvCxnSpPr>
          <p:spPr>
            <a:xfrm>
              <a:off x="3227469" y="4714256"/>
              <a:ext cx="0" cy="432900"/>
            </a:xfrm>
            <a:prstGeom prst="straightConnector1">
              <a:avLst/>
            </a:prstGeom>
            <a:noFill/>
            <a:ln cap="flat" cmpd="sng" w="19050">
              <a:solidFill>
                <a:schemeClr val="dk2"/>
              </a:solidFill>
              <a:prstDash val="solid"/>
              <a:round/>
              <a:headEnd len="med" w="med" type="none"/>
              <a:tailEnd len="med" w="med" type="none"/>
            </a:ln>
          </p:spPr>
        </p:cxnSp>
        <p:cxnSp>
          <p:nvCxnSpPr>
            <p:cNvPr id="1292" name="Google Shape;1292;p7"/>
            <p:cNvCxnSpPr/>
            <p:nvPr/>
          </p:nvCxnSpPr>
          <p:spPr>
            <a:xfrm>
              <a:off x="3335033"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3" name="Google Shape;1293;p7"/>
            <p:cNvCxnSpPr/>
            <p:nvPr/>
          </p:nvCxnSpPr>
          <p:spPr>
            <a:xfrm>
              <a:off x="3442597"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4" name="Google Shape;1294;p7"/>
            <p:cNvCxnSpPr/>
            <p:nvPr/>
          </p:nvCxnSpPr>
          <p:spPr>
            <a:xfrm>
              <a:off x="3550161"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5" name="Google Shape;1295;p7"/>
            <p:cNvCxnSpPr/>
            <p:nvPr/>
          </p:nvCxnSpPr>
          <p:spPr>
            <a:xfrm>
              <a:off x="3657725" y="4714256"/>
              <a:ext cx="0" cy="432900"/>
            </a:xfrm>
            <a:prstGeom prst="straightConnector1">
              <a:avLst/>
            </a:prstGeom>
            <a:noFill/>
            <a:ln cap="flat" cmpd="sng" w="9525">
              <a:solidFill>
                <a:schemeClr val="dk2"/>
              </a:solidFill>
              <a:prstDash val="solid"/>
              <a:round/>
              <a:headEnd len="med" w="med" type="none"/>
              <a:tailEnd len="med" w="med" type="none"/>
            </a:ln>
          </p:spPr>
        </p:cxnSp>
        <p:cxnSp>
          <p:nvCxnSpPr>
            <p:cNvPr id="1296" name="Google Shape;1296;p7"/>
            <p:cNvCxnSpPr/>
            <p:nvPr/>
          </p:nvCxnSpPr>
          <p:spPr>
            <a:xfrm>
              <a:off x="550" y="4713408"/>
              <a:ext cx="0" cy="433500"/>
            </a:xfrm>
            <a:prstGeom prst="straightConnector1">
              <a:avLst/>
            </a:prstGeom>
            <a:noFill/>
            <a:ln cap="flat" cmpd="sng" w="19050">
              <a:solidFill>
                <a:schemeClr val="dk2"/>
              </a:solidFill>
              <a:prstDash val="solid"/>
              <a:round/>
              <a:headEnd len="med" w="med" type="none"/>
              <a:tailEnd len="med" w="med" type="none"/>
            </a:ln>
          </p:spPr>
        </p:cxnSp>
        <p:cxnSp>
          <p:nvCxnSpPr>
            <p:cNvPr id="1297" name="Google Shape;1297;p7"/>
            <p:cNvCxnSpPr/>
            <p:nvPr/>
          </p:nvCxnSpPr>
          <p:spPr>
            <a:xfrm>
              <a:off x="4841370" y="4714256"/>
              <a:ext cx="0" cy="432900"/>
            </a:xfrm>
            <a:prstGeom prst="straightConnector1">
              <a:avLst/>
            </a:prstGeom>
            <a:noFill/>
            <a:ln cap="flat" cmpd="sng" w="19050">
              <a:solidFill>
                <a:schemeClr val="dk2"/>
              </a:solidFill>
              <a:prstDash val="solid"/>
              <a:round/>
              <a:headEnd len="med" w="med" type="none"/>
              <a:tailEnd len="med" w="med" type="none"/>
            </a:ln>
          </p:spPr>
        </p:cxnSp>
      </p:grpSp>
      <p:grpSp>
        <p:nvGrpSpPr>
          <p:cNvPr id="1298" name="Google Shape;1298;p7"/>
          <p:cNvGrpSpPr/>
          <p:nvPr/>
        </p:nvGrpSpPr>
        <p:grpSpPr>
          <a:xfrm>
            <a:off x="4376675" y="430750"/>
            <a:ext cx="4265700" cy="4320000"/>
            <a:chOff x="4376675" y="430750"/>
            <a:chExt cx="4265700" cy="4320000"/>
          </a:xfrm>
        </p:grpSpPr>
        <p:sp>
          <p:nvSpPr>
            <p:cNvPr id="1299" name="Google Shape;1299;p7"/>
            <p:cNvSpPr/>
            <p:nvPr/>
          </p:nvSpPr>
          <p:spPr>
            <a:xfrm>
              <a:off x="4376675" y="430750"/>
              <a:ext cx="4265700" cy="4320000"/>
            </a:xfrm>
            <a:prstGeom prst="rect">
              <a:avLst/>
            </a:prstGeom>
            <a:solidFill>
              <a:schemeClr val="l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
            <p:cNvSpPr/>
            <p:nvPr/>
          </p:nvSpPr>
          <p:spPr>
            <a:xfrm>
              <a:off x="4413250" y="467350"/>
              <a:ext cx="4189800" cy="37125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
            <p:cNvSpPr/>
            <p:nvPr/>
          </p:nvSpPr>
          <p:spPr>
            <a:xfrm>
              <a:off x="4413275" y="4216550"/>
              <a:ext cx="4189800" cy="498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2" name="Google Shape;1302;p7"/>
          <p:cNvSpPr txBox="1"/>
          <p:nvPr>
            <p:ph type="title"/>
          </p:nvPr>
        </p:nvSpPr>
        <p:spPr>
          <a:xfrm>
            <a:off x="4580250" y="1498250"/>
            <a:ext cx="3848100" cy="46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rtl="0">
              <a:lnSpc>
                <a:spcPct val="100000"/>
              </a:lnSpc>
              <a:spcBef>
                <a:spcPts val="0"/>
              </a:spcBef>
              <a:spcAft>
                <a:spcPts val="0"/>
              </a:spcAft>
              <a:buClr>
                <a:schemeClr val="dk1"/>
              </a:buClr>
              <a:buSzPts val="2800"/>
              <a:buNone/>
              <a:defRPr b="1" sz="2800">
                <a:solidFill>
                  <a:schemeClr val="dk1"/>
                </a:solidFill>
              </a:defRPr>
            </a:lvl2pPr>
            <a:lvl3pPr lvl="2" rtl="0">
              <a:lnSpc>
                <a:spcPct val="100000"/>
              </a:lnSpc>
              <a:spcBef>
                <a:spcPts val="0"/>
              </a:spcBef>
              <a:spcAft>
                <a:spcPts val="0"/>
              </a:spcAft>
              <a:buClr>
                <a:schemeClr val="dk1"/>
              </a:buClr>
              <a:buSzPts val="2800"/>
              <a:buNone/>
              <a:defRPr b="1" sz="2800">
                <a:solidFill>
                  <a:schemeClr val="dk1"/>
                </a:solidFill>
              </a:defRPr>
            </a:lvl3pPr>
            <a:lvl4pPr lvl="3" rtl="0">
              <a:lnSpc>
                <a:spcPct val="100000"/>
              </a:lnSpc>
              <a:spcBef>
                <a:spcPts val="0"/>
              </a:spcBef>
              <a:spcAft>
                <a:spcPts val="0"/>
              </a:spcAft>
              <a:buClr>
                <a:schemeClr val="dk1"/>
              </a:buClr>
              <a:buSzPts val="2800"/>
              <a:buNone/>
              <a:defRPr b="1" sz="2800">
                <a:solidFill>
                  <a:schemeClr val="dk1"/>
                </a:solidFill>
              </a:defRPr>
            </a:lvl4pPr>
            <a:lvl5pPr lvl="4" rtl="0">
              <a:lnSpc>
                <a:spcPct val="100000"/>
              </a:lnSpc>
              <a:spcBef>
                <a:spcPts val="0"/>
              </a:spcBef>
              <a:spcAft>
                <a:spcPts val="0"/>
              </a:spcAft>
              <a:buClr>
                <a:schemeClr val="dk1"/>
              </a:buClr>
              <a:buSzPts val="2800"/>
              <a:buNone/>
              <a:defRPr b="1" sz="2800">
                <a:solidFill>
                  <a:schemeClr val="dk1"/>
                </a:solidFill>
              </a:defRPr>
            </a:lvl5pPr>
            <a:lvl6pPr lvl="5" rtl="0">
              <a:lnSpc>
                <a:spcPct val="100000"/>
              </a:lnSpc>
              <a:spcBef>
                <a:spcPts val="0"/>
              </a:spcBef>
              <a:spcAft>
                <a:spcPts val="0"/>
              </a:spcAft>
              <a:buClr>
                <a:schemeClr val="dk1"/>
              </a:buClr>
              <a:buSzPts val="2800"/>
              <a:buNone/>
              <a:defRPr b="1" sz="2800">
                <a:solidFill>
                  <a:schemeClr val="dk1"/>
                </a:solidFill>
              </a:defRPr>
            </a:lvl6pPr>
            <a:lvl7pPr lvl="6" rtl="0">
              <a:lnSpc>
                <a:spcPct val="100000"/>
              </a:lnSpc>
              <a:spcBef>
                <a:spcPts val="0"/>
              </a:spcBef>
              <a:spcAft>
                <a:spcPts val="0"/>
              </a:spcAft>
              <a:buClr>
                <a:schemeClr val="dk1"/>
              </a:buClr>
              <a:buSzPts val="2800"/>
              <a:buNone/>
              <a:defRPr b="1" sz="2800">
                <a:solidFill>
                  <a:schemeClr val="dk1"/>
                </a:solidFill>
              </a:defRPr>
            </a:lvl7pPr>
            <a:lvl8pPr lvl="7" rtl="0">
              <a:lnSpc>
                <a:spcPct val="100000"/>
              </a:lnSpc>
              <a:spcBef>
                <a:spcPts val="0"/>
              </a:spcBef>
              <a:spcAft>
                <a:spcPts val="0"/>
              </a:spcAft>
              <a:buClr>
                <a:schemeClr val="dk1"/>
              </a:buClr>
              <a:buSzPts val="2800"/>
              <a:buNone/>
              <a:defRPr b="1" sz="2800">
                <a:solidFill>
                  <a:schemeClr val="dk1"/>
                </a:solidFill>
              </a:defRPr>
            </a:lvl8pPr>
            <a:lvl9pPr lvl="8" rtl="0">
              <a:lnSpc>
                <a:spcPct val="100000"/>
              </a:lnSpc>
              <a:spcBef>
                <a:spcPts val="0"/>
              </a:spcBef>
              <a:spcAft>
                <a:spcPts val="0"/>
              </a:spcAft>
              <a:buClr>
                <a:schemeClr val="dk1"/>
              </a:buClr>
              <a:buSzPts val="2800"/>
              <a:buNone/>
              <a:defRPr b="1" sz="2800">
                <a:solidFill>
                  <a:schemeClr val="dk1"/>
                </a:solidFill>
              </a:defRPr>
            </a:lvl9pPr>
          </a:lstStyle>
          <a:p/>
        </p:txBody>
      </p:sp>
      <p:sp>
        <p:nvSpPr>
          <p:cNvPr id="1303" name="Google Shape;1303;p7"/>
          <p:cNvSpPr txBox="1"/>
          <p:nvPr>
            <p:ph idx="1" type="body"/>
          </p:nvPr>
        </p:nvSpPr>
        <p:spPr>
          <a:xfrm>
            <a:off x="4582600" y="2070707"/>
            <a:ext cx="3848100" cy="1948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oboto Mono Light"/>
              <a:buChar char="⌂"/>
              <a:defRPr/>
            </a:lvl1pPr>
            <a:lvl2pPr indent="-304800" lvl="1" marL="914400" rtl="0">
              <a:lnSpc>
                <a:spcPct val="100000"/>
              </a:lnSpc>
              <a:spcBef>
                <a:spcPts val="0"/>
              </a:spcBef>
              <a:spcAft>
                <a:spcPts val="0"/>
              </a:spcAft>
              <a:buSzPts val="1200"/>
              <a:buFont typeface="Roboto Mono Light"/>
              <a:buChar char="○"/>
              <a:defRPr/>
            </a:lvl2pPr>
            <a:lvl3pPr indent="-304800" lvl="2" marL="1371600" rtl="0">
              <a:lnSpc>
                <a:spcPct val="100000"/>
              </a:lnSpc>
              <a:spcBef>
                <a:spcPts val="0"/>
              </a:spcBef>
              <a:spcAft>
                <a:spcPts val="0"/>
              </a:spcAft>
              <a:buSzPts val="1200"/>
              <a:buFont typeface="Roboto Mono Light"/>
              <a:buChar char="■"/>
              <a:defRPr/>
            </a:lvl3pPr>
            <a:lvl4pPr indent="-304800" lvl="3" marL="1828800" rtl="0">
              <a:lnSpc>
                <a:spcPct val="100000"/>
              </a:lnSpc>
              <a:spcBef>
                <a:spcPts val="0"/>
              </a:spcBef>
              <a:spcAft>
                <a:spcPts val="0"/>
              </a:spcAft>
              <a:buSzPts val="1200"/>
              <a:buFont typeface="Roboto Mono Light"/>
              <a:buChar char="●"/>
              <a:defRPr/>
            </a:lvl4pPr>
            <a:lvl5pPr indent="-304800" lvl="4" marL="2286000" rtl="0">
              <a:lnSpc>
                <a:spcPct val="100000"/>
              </a:lnSpc>
              <a:spcBef>
                <a:spcPts val="0"/>
              </a:spcBef>
              <a:spcAft>
                <a:spcPts val="0"/>
              </a:spcAft>
              <a:buSzPts val="1200"/>
              <a:buFont typeface="Roboto Mono Light"/>
              <a:buChar char="○"/>
              <a:defRPr/>
            </a:lvl5pPr>
            <a:lvl6pPr indent="-304800" lvl="5" marL="2743200" rtl="0">
              <a:lnSpc>
                <a:spcPct val="100000"/>
              </a:lnSpc>
              <a:spcBef>
                <a:spcPts val="0"/>
              </a:spcBef>
              <a:spcAft>
                <a:spcPts val="0"/>
              </a:spcAft>
              <a:buSzPts val="1200"/>
              <a:buFont typeface="Roboto Mono Light"/>
              <a:buChar char="■"/>
              <a:defRPr/>
            </a:lvl6pPr>
            <a:lvl7pPr indent="-304800" lvl="6" marL="3200400" rtl="0">
              <a:lnSpc>
                <a:spcPct val="100000"/>
              </a:lnSpc>
              <a:spcBef>
                <a:spcPts val="0"/>
              </a:spcBef>
              <a:spcAft>
                <a:spcPts val="0"/>
              </a:spcAft>
              <a:buSzPts val="1200"/>
              <a:buFont typeface="Roboto Mono Light"/>
              <a:buChar char="●"/>
              <a:defRPr/>
            </a:lvl7pPr>
            <a:lvl8pPr indent="-304800" lvl="7" marL="3657600" rtl="0">
              <a:lnSpc>
                <a:spcPct val="100000"/>
              </a:lnSpc>
              <a:spcBef>
                <a:spcPts val="0"/>
              </a:spcBef>
              <a:spcAft>
                <a:spcPts val="0"/>
              </a:spcAft>
              <a:buSzPts val="1200"/>
              <a:buFont typeface="Roboto Mono Light"/>
              <a:buChar char="○"/>
              <a:defRPr/>
            </a:lvl8pPr>
            <a:lvl9pPr indent="-304800" lvl="8" marL="4114800" rtl="0">
              <a:lnSpc>
                <a:spcPct val="100000"/>
              </a:lnSpc>
              <a:spcBef>
                <a:spcPts val="0"/>
              </a:spcBef>
              <a:spcAft>
                <a:spcPts val="0"/>
              </a:spcAft>
              <a:buSzPts val="1200"/>
              <a:buFont typeface="Roboto Mono Light"/>
              <a:buChar char="■"/>
              <a:defRPr/>
            </a:lvl9pPr>
          </a:lstStyle>
          <a:p/>
        </p:txBody>
      </p:sp>
      <p:sp>
        <p:nvSpPr>
          <p:cNvPr id="1304" name="Google Shape;1304;p7"/>
          <p:cNvSpPr/>
          <p:nvPr>
            <p:ph idx="2" type="pic"/>
          </p:nvPr>
        </p:nvSpPr>
        <p:spPr>
          <a:xfrm>
            <a:off x="550" y="427625"/>
            <a:ext cx="3764700" cy="4288200"/>
          </a:xfrm>
          <a:prstGeom prst="rect">
            <a:avLst/>
          </a:prstGeom>
          <a:noFill/>
          <a:ln cap="flat" cmpd="sng" w="19050">
            <a:solidFill>
              <a:schemeClr val="dk1"/>
            </a:solidFill>
            <a:prstDash val="solid"/>
            <a:miter lim="8000"/>
            <a:headEnd len="sm" w="sm" type="none"/>
            <a:tailEnd len="sm" w="sm" type="none"/>
          </a:ln>
        </p:spPr>
      </p:sp>
      <p:sp>
        <p:nvSpPr>
          <p:cNvPr id="1305" name="Google Shape;1305;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06" name="Shape 1306"/>
        <p:cNvGrpSpPr/>
        <p:nvPr/>
      </p:nvGrpSpPr>
      <p:grpSpPr>
        <a:xfrm>
          <a:off x="0" y="0"/>
          <a:ext cx="0" cy="0"/>
          <a:chOff x="0" y="0"/>
          <a:chExt cx="0" cy="0"/>
        </a:xfrm>
      </p:grpSpPr>
      <p:sp>
        <p:nvSpPr>
          <p:cNvPr id="1307" name="Google Shape;1307;p8"/>
          <p:cNvSpPr/>
          <p:nvPr/>
        </p:nvSpPr>
        <p:spPr>
          <a:xfrm flipH="1" rot="10800000">
            <a:off x="538400" y="427725"/>
            <a:ext cx="8067300" cy="4989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8" name="Google Shape;1308;p8"/>
          <p:cNvGrpSpPr/>
          <p:nvPr/>
        </p:nvGrpSpPr>
        <p:grpSpPr>
          <a:xfrm>
            <a:off x="501200" y="391025"/>
            <a:ext cx="8141100" cy="4361400"/>
            <a:chOff x="501200" y="391025"/>
            <a:chExt cx="8141100" cy="4361400"/>
          </a:xfrm>
        </p:grpSpPr>
        <p:sp>
          <p:nvSpPr>
            <p:cNvPr id="1309" name="Google Shape;1309;p8"/>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0" name="Google Shape;1310;p8"/>
            <p:cNvCxnSpPr/>
            <p:nvPr/>
          </p:nvCxnSpPr>
          <p:spPr>
            <a:xfrm>
              <a:off x="1076650" y="428153"/>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1311" name="Google Shape;1311;p8"/>
            <p:cNvCxnSpPr/>
            <p:nvPr/>
          </p:nvCxnSpPr>
          <p:spPr>
            <a:xfrm>
              <a:off x="538500" y="41798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12" name="Google Shape;1312;p8"/>
            <p:cNvCxnSpPr/>
            <p:nvPr/>
          </p:nvCxnSpPr>
          <p:spPr>
            <a:xfrm>
              <a:off x="538500" y="3107768"/>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13" name="Google Shape;1313;p8"/>
            <p:cNvCxnSpPr/>
            <p:nvPr/>
          </p:nvCxnSpPr>
          <p:spPr>
            <a:xfrm>
              <a:off x="538500" y="2035712"/>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14" name="Google Shape;1314;p8"/>
            <p:cNvCxnSpPr/>
            <p:nvPr/>
          </p:nvCxnSpPr>
          <p:spPr>
            <a:xfrm>
              <a:off x="538500" y="42870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8"/>
            <p:cNvCxnSpPr/>
            <p:nvPr/>
          </p:nvCxnSpPr>
          <p:spPr>
            <a:xfrm>
              <a:off x="538500" y="439423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8"/>
            <p:cNvCxnSpPr/>
            <p:nvPr/>
          </p:nvCxnSpPr>
          <p:spPr>
            <a:xfrm>
              <a:off x="538500" y="450144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8"/>
            <p:cNvCxnSpPr/>
            <p:nvPr/>
          </p:nvCxnSpPr>
          <p:spPr>
            <a:xfrm>
              <a:off x="538500" y="46086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8"/>
            <p:cNvCxnSpPr/>
            <p:nvPr/>
          </p:nvCxnSpPr>
          <p:spPr>
            <a:xfrm>
              <a:off x="538500" y="375100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8"/>
            <p:cNvCxnSpPr/>
            <p:nvPr/>
          </p:nvCxnSpPr>
          <p:spPr>
            <a:xfrm>
              <a:off x="538500" y="38582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8"/>
            <p:cNvCxnSpPr/>
            <p:nvPr/>
          </p:nvCxnSpPr>
          <p:spPr>
            <a:xfrm>
              <a:off x="538500" y="396541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8"/>
            <p:cNvCxnSpPr/>
            <p:nvPr/>
          </p:nvCxnSpPr>
          <p:spPr>
            <a:xfrm>
              <a:off x="538500" y="40726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8"/>
            <p:cNvCxnSpPr/>
            <p:nvPr/>
          </p:nvCxnSpPr>
          <p:spPr>
            <a:xfrm>
              <a:off x="538500" y="364379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23" name="Google Shape;1323;p8"/>
            <p:cNvCxnSpPr/>
            <p:nvPr/>
          </p:nvCxnSpPr>
          <p:spPr>
            <a:xfrm>
              <a:off x="538500" y="321497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8"/>
            <p:cNvCxnSpPr/>
            <p:nvPr/>
          </p:nvCxnSpPr>
          <p:spPr>
            <a:xfrm>
              <a:off x="538500" y="33221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8"/>
            <p:cNvCxnSpPr/>
            <p:nvPr/>
          </p:nvCxnSpPr>
          <p:spPr>
            <a:xfrm>
              <a:off x="538500" y="342938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8"/>
            <p:cNvCxnSpPr/>
            <p:nvPr/>
          </p:nvCxnSpPr>
          <p:spPr>
            <a:xfrm>
              <a:off x="538500" y="35365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8"/>
            <p:cNvCxnSpPr/>
            <p:nvPr/>
          </p:nvCxnSpPr>
          <p:spPr>
            <a:xfrm>
              <a:off x="538500" y="26789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8"/>
            <p:cNvCxnSpPr/>
            <p:nvPr/>
          </p:nvCxnSpPr>
          <p:spPr>
            <a:xfrm>
              <a:off x="538500" y="278615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8"/>
            <p:cNvCxnSpPr/>
            <p:nvPr/>
          </p:nvCxnSpPr>
          <p:spPr>
            <a:xfrm>
              <a:off x="538500" y="289335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8"/>
            <p:cNvCxnSpPr/>
            <p:nvPr/>
          </p:nvCxnSpPr>
          <p:spPr>
            <a:xfrm>
              <a:off x="538500" y="30005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8"/>
            <p:cNvCxnSpPr/>
            <p:nvPr/>
          </p:nvCxnSpPr>
          <p:spPr>
            <a:xfrm>
              <a:off x="538500" y="2571740"/>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32" name="Google Shape;1332;p8"/>
            <p:cNvCxnSpPr/>
            <p:nvPr/>
          </p:nvCxnSpPr>
          <p:spPr>
            <a:xfrm>
              <a:off x="538500" y="21429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8"/>
            <p:cNvCxnSpPr/>
            <p:nvPr/>
          </p:nvCxnSpPr>
          <p:spPr>
            <a:xfrm>
              <a:off x="538500" y="225012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8"/>
            <p:cNvCxnSpPr/>
            <p:nvPr/>
          </p:nvCxnSpPr>
          <p:spPr>
            <a:xfrm>
              <a:off x="538500" y="235732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8"/>
            <p:cNvCxnSpPr/>
            <p:nvPr/>
          </p:nvCxnSpPr>
          <p:spPr>
            <a:xfrm>
              <a:off x="538500" y="246453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6" name="Google Shape;1336;p8"/>
            <p:cNvCxnSpPr/>
            <p:nvPr/>
          </p:nvCxnSpPr>
          <p:spPr>
            <a:xfrm>
              <a:off x="538500" y="16068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7" name="Google Shape;1337;p8"/>
            <p:cNvCxnSpPr/>
            <p:nvPr/>
          </p:nvCxnSpPr>
          <p:spPr>
            <a:xfrm>
              <a:off x="538500" y="171409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8" name="Google Shape;1338;p8"/>
            <p:cNvCxnSpPr/>
            <p:nvPr/>
          </p:nvCxnSpPr>
          <p:spPr>
            <a:xfrm>
              <a:off x="538500" y="182130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39" name="Google Shape;1339;p8"/>
            <p:cNvCxnSpPr/>
            <p:nvPr/>
          </p:nvCxnSpPr>
          <p:spPr>
            <a:xfrm>
              <a:off x="538500" y="19285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40" name="Google Shape;1340;p8"/>
            <p:cNvCxnSpPr/>
            <p:nvPr/>
          </p:nvCxnSpPr>
          <p:spPr>
            <a:xfrm>
              <a:off x="538500" y="149968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341" name="Google Shape;1341;p8"/>
            <p:cNvCxnSpPr/>
            <p:nvPr/>
          </p:nvCxnSpPr>
          <p:spPr>
            <a:xfrm>
              <a:off x="538500" y="10708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42" name="Google Shape;1342;p8"/>
            <p:cNvCxnSpPr/>
            <p:nvPr/>
          </p:nvCxnSpPr>
          <p:spPr>
            <a:xfrm>
              <a:off x="538500" y="11780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43" name="Google Shape;1343;p8"/>
            <p:cNvCxnSpPr/>
            <p:nvPr/>
          </p:nvCxnSpPr>
          <p:spPr>
            <a:xfrm>
              <a:off x="538500" y="12852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44" name="Google Shape;1344;p8"/>
            <p:cNvCxnSpPr/>
            <p:nvPr/>
          </p:nvCxnSpPr>
          <p:spPr>
            <a:xfrm>
              <a:off x="538500" y="13924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8"/>
            <p:cNvCxnSpPr/>
            <p:nvPr/>
          </p:nvCxnSpPr>
          <p:spPr>
            <a:xfrm>
              <a:off x="64595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8"/>
            <p:cNvCxnSpPr/>
            <p:nvPr/>
          </p:nvCxnSpPr>
          <p:spPr>
            <a:xfrm>
              <a:off x="75351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47" name="Google Shape;1347;p8"/>
            <p:cNvCxnSpPr/>
            <p:nvPr/>
          </p:nvCxnSpPr>
          <p:spPr>
            <a:xfrm>
              <a:off x="8610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48" name="Google Shape;1348;p8"/>
            <p:cNvCxnSpPr/>
            <p:nvPr/>
          </p:nvCxnSpPr>
          <p:spPr>
            <a:xfrm>
              <a:off x="96864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49" name="Google Shape;1349;p8"/>
            <p:cNvCxnSpPr/>
            <p:nvPr/>
          </p:nvCxnSpPr>
          <p:spPr>
            <a:xfrm>
              <a:off x="1076203"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50" name="Google Shape;1350;p8"/>
            <p:cNvCxnSpPr/>
            <p:nvPr/>
          </p:nvCxnSpPr>
          <p:spPr>
            <a:xfrm>
              <a:off x="11837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8"/>
            <p:cNvCxnSpPr/>
            <p:nvPr/>
          </p:nvCxnSpPr>
          <p:spPr>
            <a:xfrm>
              <a:off x="129133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8"/>
            <p:cNvCxnSpPr/>
            <p:nvPr/>
          </p:nvCxnSpPr>
          <p:spPr>
            <a:xfrm>
              <a:off x="139889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8"/>
            <p:cNvCxnSpPr/>
            <p:nvPr/>
          </p:nvCxnSpPr>
          <p:spPr>
            <a:xfrm>
              <a:off x="150645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8"/>
            <p:cNvCxnSpPr/>
            <p:nvPr/>
          </p:nvCxnSpPr>
          <p:spPr>
            <a:xfrm>
              <a:off x="1614020"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55" name="Google Shape;1355;p8"/>
            <p:cNvCxnSpPr/>
            <p:nvPr/>
          </p:nvCxnSpPr>
          <p:spPr>
            <a:xfrm>
              <a:off x="17215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8"/>
            <p:cNvCxnSpPr/>
            <p:nvPr/>
          </p:nvCxnSpPr>
          <p:spPr>
            <a:xfrm>
              <a:off x="182914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8"/>
            <p:cNvCxnSpPr/>
            <p:nvPr/>
          </p:nvCxnSpPr>
          <p:spPr>
            <a:xfrm>
              <a:off x="193671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8"/>
            <p:cNvCxnSpPr/>
            <p:nvPr/>
          </p:nvCxnSpPr>
          <p:spPr>
            <a:xfrm>
              <a:off x="20442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8"/>
            <p:cNvCxnSpPr/>
            <p:nvPr/>
          </p:nvCxnSpPr>
          <p:spPr>
            <a:xfrm>
              <a:off x="215183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60" name="Google Shape;1360;p8"/>
            <p:cNvCxnSpPr/>
            <p:nvPr/>
          </p:nvCxnSpPr>
          <p:spPr>
            <a:xfrm>
              <a:off x="225940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8"/>
            <p:cNvCxnSpPr/>
            <p:nvPr/>
          </p:nvCxnSpPr>
          <p:spPr>
            <a:xfrm>
              <a:off x="23669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8"/>
            <p:cNvCxnSpPr/>
            <p:nvPr/>
          </p:nvCxnSpPr>
          <p:spPr>
            <a:xfrm>
              <a:off x="247452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8"/>
            <p:cNvCxnSpPr/>
            <p:nvPr/>
          </p:nvCxnSpPr>
          <p:spPr>
            <a:xfrm>
              <a:off x="258209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8"/>
            <p:cNvCxnSpPr/>
            <p:nvPr/>
          </p:nvCxnSpPr>
          <p:spPr>
            <a:xfrm>
              <a:off x="26896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65" name="Google Shape;1365;p8"/>
            <p:cNvCxnSpPr/>
            <p:nvPr/>
          </p:nvCxnSpPr>
          <p:spPr>
            <a:xfrm>
              <a:off x="279721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8"/>
            <p:cNvCxnSpPr/>
            <p:nvPr/>
          </p:nvCxnSpPr>
          <p:spPr>
            <a:xfrm>
              <a:off x="290478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8"/>
            <p:cNvCxnSpPr/>
            <p:nvPr/>
          </p:nvCxnSpPr>
          <p:spPr>
            <a:xfrm>
              <a:off x="301234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8"/>
            <p:cNvCxnSpPr/>
            <p:nvPr/>
          </p:nvCxnSpPr>
          <p:spPr>
            <a:xfrm>
              <a:off x="311990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8"/>
            <p:cNvCxnSpPr/>
            <p:nvPr/>
          </p:nvCxnSpPr>
          <p:spPr>
            <a:xfrm>
              <a:off x="32274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70" name="Google Shape;1370;p8"/>
            <p:cNvCxnSpPr/>
            <p:nvPr/>
          </p:nvCxnSpPr>
          <p:spPr>
            <a:xfrm>
              <a:off x="333503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8"/>
            <p:cNvCxnSpPr/>
            <p:nvPr/>
          </p:nvCxnSpPr>
          <p:spPr>
            <a:xfrm>
              <a:off x="344259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8"/>
            <p:cNvCxnSpPr/>
            <p:nvPr/>
          </p:nvCxnSpPr>
          <p:spPr>
            <a:xfrm>
              <a:off x="35501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8"/>
            <p:cNvCxnSpPr/>
            <p:nvPr/>
          </p:nvCxnSpPr>
          <p:spPr>
            <a:xfrm>
              <a:off x="365772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8"/>
            <p:cNvCxnSpPr/>
            <p:nvPr/>
          </p:nvCxnSpPr>
          <p:spPr>
            <a:xfrm>
              <a:off x="376528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75" name="Google Shape;1375;p8"/>
            <p:cNvCxnSpPr/>
            <p:nvPr/>
          </p:nvCxnSpPr>
          <p:spPr>
            <a:xfrm>
              <a:off x="38728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8"/>
            <p:cNvCxnSpPr/>
            <p:nvPr/>
          </p:nvCxnSpPr>
          <p:spPr>
            <a:xfrm>
              <a:off x="398041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7" name="Google Shape;1377;p8"/>
            <p:cNvCxnSpPr/>
            <p:nvPr/>
          </p:nvCxnSpPr>
          <p:spPr>
            <a:xfrm>
              <a:off x="40879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8" name="Google Shape;1378;p8"/>
            <p:cNvCxnSpPr/>
            <p:nvPr/>
          </p:nvCxnSpPr>
          <p:spPr>
            <a:xfrm>
              <a:off x="41955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79" name="Google Shape;1379;p8"/>
            <p:cNvCxnSpPr/>
            <p:nvPr/>
          </p:nvCxnSpPr>
          <p:spPr>
            <a:xfrm>
              <a:off x="430310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80" name="Google Shape;1380;p8"/>
            <p:cNvCxnSpPr/>
            <p:nvPr/>
          </p:nvCxnSpPr>
          <p:spPr>
            <a:xfrm>
              <a:off x="44106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1" name="Google Shape;1381;p8"/>
            <p:cNvCxnSpPr/>
            <p:nvPr/>
          </p:nvCxnSpPr>
          <p:spPr>
            <a:xfrm>
              <a:off x="451823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2" name="Google Shape;1382;p8"/>
            <p:cNvCxnSpPr/>
            <p:nvPr/>
          </p:nvCxnSpPr>
          <p:spPr>
            <a:xfrm>
              <a:off x="462579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3" name="Google Shape;1383;p8"/>
            <p:cNvCxnSpPr/>
            <p:nvPr/>
          </p:nvCxnSpPr>
          <p:spPr>
            <a:xfrm>
              <a:off x="473335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4" name="Google Shape;1384;p8"/>
            <p:cNvCxnSpPr/>
            <p:nvPr/>
          </p:nvCxnSpPr>
          <p:spPr>
            <a:xfrm>
              <a:off x="484092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85" name="Google Shape;1385;p8"/>
            <p:cNvCxnSpPr/>
            <p:nvPr/>
          </p:nvCxnSpPr>
          <p:spPr>
            <a:xfrm>
              <a:off x="49484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6" name="Google Shape;1386;p8"/>
            <p:cNvCxnSpPr/>
            <p:nvPr/>
          </p:nvCxnSpPr>
          <p:spPr>
            <a:xfrm>
              <a:off x="505604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7" name="Google Shape;1387;p8"/>
            <p:cNvCxnSpPr/>
            <p:nvPr/>
          </p:nvCxnSpPr>
          <p:spPr>
            <a:xfrm>
              <a:off x="516361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8" name="Google Shape;1388;p8"/>
            <p:cNvCxnSpPr/>
            <p:nvPr/>
          </p:nvCxnSpPr>
          <p:spPr>
            <a:xfrm>
              <a:off x="52711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89" name="Google Shape;1389;p8"/>
            <p:cNvCxnSpPr/>
            <p:nvPr/>
          </p:nvCxnSpPr>
          <p:spPr>
            <a:xfrm>
              <a:off x="537873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90" name="Google Shape;1390;p8"/>
            <p:cNvCxnSpPr/>
            <p:nvPr/>
          </p:nvCxnSpPr>
          <p:spPr>
            <a:xfrm>
              <a:off x="602411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1" name="Google Shape;1391;p8"/>
            <p:cNvCxnSpPr/>
            <p:nvPr/>
          </p:nvCxnSpPr>
          <p:spPr>
            <a:xfrm>
              <a:off x="613168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2" name="Google Shape;1392;p8"/>
            <p:cNvCxnSpPr/>
            <p:nvPr/>
          </p:nvCxnSpPr>
          <p:spPr>
            <a:xfrm>
              <a:off x="623924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3" name="Google Shape;1393;p8"/>
            <p:cNvCxnSpPr/>
            <p:nvPr/>
          </p:nvCxnSpPr>
          <p:spPr>
            <a:xfrm>
              <a:off x="634680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4" name="Google Shape;1394;p8"/>
            <p:cNvCxnSpPr/>
            <p:nvPr/>
          </p:nvCxnSpPr>
          <p:spPr>
            <a:xfrm>
              <a:off x="64543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395" name="Google Shape;1395;p8"/>
            <p:cNvCxnSpPr/>
            <p:nvPr/>
          </p:nvCxnSpPr>
          <p:spPr>
            <a:xfrm>
              <a:off x="656193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8"/>
            <p:cNvCxnSpPr/>
            <p:nvPr/>
          </p:nvCxnSpPr>
          <p:spPr>
            <a:xfrm>
              <a:off x="666949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7" name="Google Shape;1397;p8"/>
            <p:cNvCxnSpPr/>
            <p:nvPr/>
          </p:nvCxnSpPr>
          <p:spPr>
            <a:xfrm>
              <a:off x="67770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8" name="Google Shape;1398;p8"/>
            <p:cNvCxnSpPr/>
            <p:nvPr/>
          </p:nvCxnSpPr>
          <p:spPr>
            <a:xfrm>
              <a:off x="688462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8"/>
            <p:cNvCxnSpPr/>
            <p:nvPr/>
          </p:nvCxnSpPr>
          <p:spPr>
            <a:xfrm>
              <a:off x="548630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8"/>
            <p:cNvCxnSpPr/>
            <p:nvPr/>
          </p:nvCxnSpPr>
          <p:spPr>
            <a:xfrm>
              <a:off x="55938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1" name="Google Shape;1401;p8"/>
            <p:cNvCxnSpPr/>
            <p:nvPr/>
          </p:nvCxnSpPr>
          <p:spPr>
            <a:xfrm>
              <a:off x="570142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2" name="Google Shape;1402;p8"/>
            <p:cNvCxnSpPr/>
            <p:nvPr/>
          </p:nvCxnSpPr>
          <p:spPr>
            <a:xfrm>
              <a:off x="580899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3" name="Google Shape;1403;p8"/>
            <p:cNvCxnSpPr/>
            <p:nvPr/>
          </p:nvCxnSpPr>
          <p:spPr>
            <a:xfrm>
              <a:off x="59165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04" name="Google Shape;1404;p8"/>
            <p:cNvCxnSpPr/>
            <p:nvPr/>
          </p:nvCxnSpPr>
          <p:spPr>
            <a:xfrm>
              <a:off x="70997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5" name="Google Shape;1405;p8"/>
            <p:cNvCxnSpPr/>
            <p:nvPr/>
          </p:nvCxnSpPr>
          <p:spPr>
            <a:xfrm>
              <a:off x="699218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06" name="Google Shape;1406;p8"/>
            <p:cNvCxnSpPr/>
            <p:nvPr/>
          </p:nvCxnSpPr>
          <p:spPr>
            <a:xfrm>
              <a:off x="720731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7" name="Google Shape;1407;p8"/>
            <p:cNvCxnSpPr/>
            <p:nvPr/>
          </p:nvCxnSpPr>
          <p:spPr>
            <a:xfrm>
              <a:off x="731487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8" name="Google Shape;1408;p8"/>
            <p:cNvCxnSpPr/>
            <p:nvPr/>
          </p:nvCxnSpPr>
          <p:spPr>
            <a:xfrm>
              <a:off x="74224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09" name="Google Shape;1409;p8"/>
            <p:cNvCxnSpPr/>
            <p:nvPr/>
          </p:nvCxnSpPr>
          <p:spPr>
            <a:xfrm>
              <a:off x="763756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0" name="Google Shape;1410;p8"/>
            <p:cNvCxnSpPr/>
            <p:nvPr/>
          </p:nvCxnSpPr>
          <p:spPr>
            <a:xfrm>
              <a:off x="774513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1" name="Google Shape;1411;p8"/>
            <p:cNvCxnSpPr/>
            <p:nvPr/>
          </p:nvCxnSpPr>
          <p:spPr>
            <a:xfrm>
              <a:off x="785269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2" name="Google Shape;1412;p8"/>
            <p:cNvCxnSpPr/>
            <p:nvPr/>
          </p:nvCxnSpPr>
          <p:spPr>
            <a:xfrm>
              <a:off x="796025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3" name="Google Shape;1413;p8"/>
            <p:cNvCxnSpPr/>
            <p:nvPr/>
          </p:nvCxnSpPr>
          <p:spPr>
            <a:xfrm>
              <a:off x="8067822" y="963175"/>
              <a:ext cx="0" cy="3749100"/>
            </a:xfrm>
            <a:prstGeom prst="straightConnector1">
              <a:avLst/>
            </a:prstGeom>
            <a:noFill/>
            <a:ln cap="flat" cmpd="sng" w="19050">
              <a:solidFill>
                <a:schemeClr val="dk2"/>
              </a:solidFill>
              <a:prstDash val="solid"/>
              <a:round/>
              <a:headEnd len="med" w="med" type="none"/>
              <a:tailEnd len="med" w="med" type="none"/>
            </a:ln>
          </p:spPr>
        </p:cxnSp>
        <p:cxnSp>
          <p:nvCxnSpPr>
            <p:cNvPr id="1414" name="Google Shape;1414;p8"/>
            <p:cNvCxnSpPr/>
            <p:nvPr/>
          </p:nvCxnSpPr>
          <p:spPr>
            <a:xfrm>
              <a:off x="817538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5" name="Google Shape;1415;p8"/>
            <p:cNvCxnSpPr/>
            <p:nvPr/>
          </p:nvCxnSpPr>
          <p:spPr>
            <a:xfrm>
              <a:off x="828294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6" name="Google Shape;1416;p8"/>
            <p:cNvCxnSpPr/>
            <p:nvPr/>
          </p:nvCxnSpPr>
          <p:spPr>
            <a:xfrm>
              <a:off x="839051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7" name="Google Shape;1417;p8"/>
            <p:cNvCxnSpPr/>
            <p:nvPr/>
          </p:nvCxnSpPr>
          <p:spPr>
            <a:xfrm>
              <a:off x="849807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418" name="Google Shape;1418;p8"/>
            <p:cNvCxnSpPr/>
            <p:nvPr/>
          </p:nvCxnSpPr>
          <p:spPr>
            <a:xfrm>
              <a:off x="7530005" y="969523"/>
              <a:ext cx="0" cy="3744300"/>
            </a:xfrm>
            <a:prstGeom prst="straightConnector1">
              <a:avLst/>
            </a:prstGeom>
            <a:noFill/>
            <a:ln cap="flat" cmpd="sng" w="19050">
              <a:solidFill>
                <a:schemeClr val="dk2"/>
              </a:solidFill>
              <a:prstDash val="solid"/>
              <a:round/>
              <a:headEnd len="med" w="med" type="none"/>
              <a:tailEnd len="med" w="med" type="none"/>
            </a:ln>
          </p:spPr>
        </p:cxnSp>
        <p:sp>
          <p:nvSpPr>
            <p:cNvPr id="1419" name="Google Shape;1419;p8"/>
            <p:cNvSpPr/>
            <p:nvPr/>
          </p:nvSpPr>
          <p:spPr>
            <a:xfrm>
              <a:off x="538400" y="963650"/>
              <a:ext cx="8067300" cy="37515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8"/>
          <p:cNvSpPr txBox="1"/>
          <p:nvPr>
            <p:ph idx="1" type="subTitle"/>
          </p:nvPr>
        </p:nvSpPr>
        <p:spPr>
          <a:xfrm>
            <a:off x="3587750" y="427625"/>
            <a:ext cx="1968600" cy="49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21" name="Google Shape;1421;p8"/>
          <p:cNvSpPr txBox="1"/>
          <p:nvPr>
            <p:ph hasCustomPrompt="1" type="title"/>
          </p:nvPr>
        </p:nvSpPr>
        <p:spPr>
          <a:xfrm>
            <a:off x="7003450" y="427625"/>
            <a:ext cx="1602300" cy="49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1422" name="Google Shape;1422;p8"/>
          <p:cNvCxnSpPr/>
          <p:nvPr/>
        </p:nvCxnSpPr>
        <p:spPr>
          <a:xfrm>
            <a:off x="7003450" y="428153"/>
            <a:ext cx="0" cy="497700"/>
          </a:xfrm>
          <a:prstGeom prst="straightConnector1">
            <a:avLst/>
          </a:prstGeom>
          <a:noFill/>
          <a:ln cap="flat" cmpd="sng" w="19050">
            <a:solidFill>
              <a:schemeClr val="dk1"/>
            </a:solidFill>
            <a:prstDash val="solid"/>
            <a:round/>
            <a:headEnd len="med" w="med" type="none"/>
            <a:tailEnd len="med" w="med" type="none"/>
          </a:ln>
        </p:spPr>
      </p:cxnSp>
      <p:sp>
        <p:nvSpPr>
          <p:cNvPr id="1423" name="Google Shape;1423;p8"/>
          <p:cNvSpPr txBox="1"/>
          <p:nvPr>
            <p:ph idx="2" type="title"/>
          </p:nvPr>
        </p:nvSpPr>
        <p:spPr>
          <a:xfrm>
            <a:off x="1388100" y="1407213"/>
            <a:ext cx="6367800" cy="2866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r">
              <a:spcBef>
                <a:spcPts val="0"/>
              </a:spcBef>
              <a:spcAft>
                <a:spcPts val="0"/>
              </a:spcAft>
              <a:buSzPts val="4800"/>
              <a:buNone/>
              <a:defRPr sz="4800"/>
            </a:lvl2pPr>
            <a:lvl3pPr lvl="2" algn="r">
              <a:spcBef>
                <a:spcPts val="0"/>
              </a:spcBef>
              <a:spcAft>
                <a:spcPts val="0"/>
              </a:spcAft>
              <a:buSzPts val="4800"/>
              <a:buNone/>
              <a:defRPr sz="4800"/>
            </a:lvl3pPr>
            <a:lvl4pPr lvl="3" algn="r">
              <a:spcBef>
                <a:spcPts val="0"/>
              </a:spcBef>
              <a:spcAft>
                <a:spcPts val="0"/>
              </a:spcAft>
              <a:buSzPts val="4800"/>
              <a:buNone/>
              <a:defRPr sz="4800"/>
            </a:lvl4pPr>
            <a:lvl5pPr lvl="4" algn="r">
              <a:spcBef>
                <a:spcPts val="0"/>
              </a:spcBef>
              <a:spcAft>
                <a:spcPts val="0"/>
              </a:spcAft>
              <a:buSzPts val="4800"/>
              <a:buNone/>
              <a:defRPr sz="4800"/>
            </a:lvl5pPr>
            <a:lvl6pPr lvl="5" algn="r">
              <a:spcBef>
                <a:spcPts val="0"/>
              </a:spcBef>
              <a:spcAft>
                <a:spcPts val="0"/>
              </a:spcAft>
              <a:buSzPts val="4800"/>
              <a:buNone/>
              <a:defRPr sz="4800"/>
            </a:lvl6pPr>
            <a:lvl7pPr lvl="6" algn="r">
              <a:spcBef>
                <a:spcPts val="0"/>
              </a:spcBef>
              <a:spcAft>
                <a:spcPts val="0"/>
              </a:spcAft>
              <a:buSzPts val="4800"/>
              <a:buNone/>
              <a:defRPr sz="4800"/>
            </a:lvl7pPr>
            <a:lvl8pPr lvl="7" algn="r">
              <a:spcBef>
                <a:spcPts val="0"/>
              </a:spcBef>
              <a:spcAft>
                <a:spcPts val="0"/>
              </a:spcAft>
              <a:buSzPts val="4800"/>
              <a:buNone/>
              <a:defRPr sz="4800"/>
            </a:lvl8pPr>
            <a:lvl9pPr lvl="8" algn="r">
              <a:spcBef>
                <a:spcPts val="0"/>
              </a:spcBef>
              <a:spcAft>
                <a:spcPts val="0"/>
              </a:spcAft>
              <a:buSzPts val="4800"/>
              <a:buNone/>
              <a:defRPr sz="4800"/>
            </a:lvl9pPr>
          </a:lstStyle>
          <a:p/>
        </p:txBody>
      </p:sp>
      <p:sp>
        <p:nvSpPr>
          <p:cNvPr id="1424" name="Google Shape;1424;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5" name="Shape 1425"/>
        <p:cNvGrpSpPr/>
        <p:nvPr/>
      </p:nvGrpSpPr>
      <p:grpSpPr>
        <a:xfrm>
          <a:off x="0" y="0"/>
          <a:ext cx="0" cy="0"/>
          <a:chOff x="0" y="0"/>
          <a:chExt cx="0" cy="0"/>
        </a:xfrm>
      </p:grpSpPr>
      <p:sp>
        <p:nvSpPr>
          <p:cNvPr id="1426" name="Google Shape;1426;p9"/>
          <p:cNvSpPr/>
          <p:nvPr/>
        </p:nvSpPr>
        <p:spPr>
          <a:xfrm flipH="1" rot="10800000">
            <a:off x="538400" y="427725"/>
            <a:ext cx="8067300" cy="4989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7" name="Google Shape;1427;p9"/>
          <p:cNvGrpSpPr/>
          <p:nvPr/>
        </p:nvGrpSpPr>
        <p:grpSpPr>
          <a:xfrm>
            <a:off x="501200" y="391025"/>
            <a:ext cx="8141100" cy="4361400"/>
            <a:chOff x="501200" y="391025"/>
            <a:chExt cx="8141100" cy="4361400"/>
          </a:xfrm>
        </p:grpSpPr>
        <p:sp>
          <p:nvSpPr>
            <p:cNvPr id="1428" name="Google Shape;1428;p9"/>
            <p:cNvSpPr/>
            <p:nvPr/>
          </p:nvSpPr>
          <p:spPr>
            <a:xfrm>
              <a:off x="501200"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9" name="Google Shape;1429;p9"/>
            <p:cNvCxnSpPr/>
            <p:nvPr/>
          </p:nvCxnSpPr>
          <p:spPr>
            <a:xfrm>
              <a:off x="1076650" y="428153"/>
              <a:ext cx="0" cy="497700"/>
            </a:xfrm>
            <a:prstGeom prst="straightConnector1">
              <a:avLst/>
            </a:prstGeom>
            <a:noFill/>
            <a:ln cap="flat" cmpd="sng" w="19050">
              <a:solidFill>
                <a:schemeClr val="dk1"/>
              </a:solidFill>
              <a:prstDash val="solid"/>
              <a:round/>
              <a:headEnd len="med" w="med" type="none"/>
              <a:tailEnd len="med" w="med" type="none"/>
            </a:ln>
          </p:spPr>
        </p:cxnSp>
        <p:cxnSp>
          <p:nvCxnSpPr>
            <p:cNvPr id="1430" name="Google Shape;1430;p9"/>
            <p:cNvCxnSpPr/>
            <p:nvPr/>
          </p:nvCxnSpPr>
          <p:spPr>
            <a:xfrm>
              <a:off x="538500" y="417982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31" name="Google Shape;1431;p9"/>
            <p:cNvCxnSpPr/>
            <p:nvPr/>
          </p:nvCxnSpPr>
          <p:spPr>
            <a:xfrm>
              <a:off x="538500" y="3107768"/>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32" name="Google Shape;1432;p9"/>
            <p:cNvCxnSpPr/>
            <p:nvPr/>
          </p:nvCxnSpPr>
          <p:spPr>
            <a:xfrm>
              <a:off x="538500" y="2035712"/>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33" name="Google Shape;1433;p9"/>
            <p:cNvCxnSpPr/>
            <p:nvPr/>
          </p:nvCxnSpPr>
          <p:spPr>
            <a:xfrm>
              <a:off x="538500" y="428703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4" name="Google Shape;1434;p9"/>
            <p:cNvCxnSpPr/>
            <p:nvPr/>
          </p:nvCxnSpPr>
          <p:spPr>
            <a:xfrm>
              <a:off x="538500" y="439423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5" name="Google Shape;1435;p9"/>
            <p:cNvCxnSpPr/>
            <p:nvPr/>
          </p:nvCxnSpPr>
          <p:spPr>
            <a:xfrm>
              <a:off x="538500" y="450144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6" name="Google Shape;1436;p9"/>
            <p:cNvCxnSpPr/>
            <p:nvPr/>
          </p:nvCxnSpPr>
          <p:spPr>
            <a:xfrm>
              <a:off x="538500" y="46086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9"/>
            <p:cNvCxnSpPr/>
            <p:nvPr/>
          </p:nvCxnSpPr>
          <p:spPr>
            <a:xfrm>
              <a:off x="538500" y="375100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9"/>
            <p:cNvCxnSpPr/>
            <p:nvPr/>
          </p:nvCxnSpPr>
          <p:spPr>
            <a:xfrm>
              <a:off x="538500" y="38582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9"/>
            <p:cNvCxnSpPr/>
            <p:nvPr/>
          </p:nvCxnSpPr>
          <p:spPr>
            <a:xfrm>
              <a:off x="538500" y="396541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9"/>
            <p:cNvCxnSpPr/>
            <p:nvPr/>
          </p:nvCxnSpPr>
          <p:spPr>
            <a:xfrm>
              <a:off x="538500" y="40726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9"/>
            <p:cNvCxnSpPr/>
            <p:nvPr/>
          </p:nvCxnSpPr>
          <p:spPr>
            <a:xfrm>
              <a:off x="538500" y="3643796"/>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42" name="Google Shape;1442;p9"/>
            <p:cNvCxnSpPr/>
            <p:nvPr/>
          </p:nvCxnSpPr>
          <p:spPr>
            <a:xfrm>
              <a:off x="538500" y="321497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9"/>
            <p:cNvCxnSpPr/>
            <p:nvPr/>
          </p:nvCxnSpPr>
          <p:spPr>
            <a:xfrm>
              <a:off x="538500" y="33221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9"/>
            <p:cNvCxnSpPr/>
            <p:nvPr/>
          </p:nvCxnSpPr>
          <p:spPr>
            <a:xfrm>
              <a:off x="538500" y="342938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9"/>
            <p:cNvCxnSpPr/>
            <p:nvPr/>
          </p:nvCxnSpPr>
          <p:spPr>
            <a:xfrm>
              <a:off x="538500" y="35365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9"/>
            <p:cNvCxnSpPr/>
            <p:nvPr/>
          </p:nvCxnSpPr>
          <p:spPr>
            <a:xfrm>
              <a:off x="538500" y="2678946"/>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9"/>
            <p:cNvCxnSpPr/>
            <p:nvPr/>
          </p:nvCxnSpPr>
          <p:spPr>
            <a:xfrm>
              <a:off x="538500" y="278615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9"/>
            <p:cNvCxnSpPr/>
            <p:nvPr/>
          </p:nvCxnSpPr>
          <p:spPr>
            <a:xfrm>
              <a:off x="538500" y="289335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9"/>
            <p:cNvCxnSpPr/>
            <p:nvPr/>
          </p:nvCxnSpPr>
          <p:spPr>
            <a:xfrm>
              <a:off x="538500" y="30005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9"/>
            <p:cNvCxnSpPr/>
            <p:nvPr/>
          </p:nvCxnSpPr>
          <p:spPr>
            <a:xfrm>
              <a:off x="538500" y="2571740"/>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51" name="Google Shape;1451;p9"/>
            <p:cNvCxnSpPr/>
            <p:nvPr/>
          </p:nvCxnSpPr>
          <p:spPr>
            <a:xfrm>
              <a:off x="538500" y="2142918"/>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9"/>
            <p:cNvCxnSpPr/>
            <p:nvPr/>
          </p:nvCxnSpPr>
          <p:spPr>
            <a:xfrm>
              <a:off x="538500" y="225012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9"/>
            <p:cNvCxnSpPr/>
            <p:nvPr/>
          </p:nvCxnSpPr>
          <p:spPr>
            <a:xfrm>
              <a:off x="538500" y="235732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9"/>
            <p:cNvCxnSpPr/>
            <p:nvPr/>
          </p:nvCxnSpPr>
          <p:spPr>
            <a:xfrm>
              <a:off x="538500" y="2464534"/>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9"/>
            <p:cNvCxnSpPr/>
            <p:nvPr/>
          </p:nvCxnSpPr>
          <p:spPr>
            <a:xfrm>
              <a:off x="538500" y="1606890"/>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9"/>
            <p:cNvCxnSpPr/>
            <p:nvPr/>
          </p:nvCxnSpPr>
          <p:spPr>
            <a:xfrm>
              <a:off x="538500" y="1714095"/>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9"/>
            <p:cNvCxnSpPr/>
            <p:nvPr/>
          </p:nvCxnSpPr>
          <p:spPr>
            <a:xfrm>
              <a:off x="538500" y="1821301"/>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9"/>
            <p:cNvCxnSpPr/>
            <p:nvPr/>
          </p:nvCxnSpPr>
          <p:spPr>
            <a:xfrm>
              <a:off x="538500" y="192850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9"/>
            <p:cNvCxnSpPr/>
            <p:nvPr/>
          </p:nvCxnSpPr>
          <p:spPr>
            <a:xfrm>
              <a:off x="538500" y="1499684"/>
              <a:ext cx="8067300" cy="0"/>
            </a:xfrm>
            <a:prstGeom prst="straightConnector1">
              <a:avLst/>
            </a:prstGeom>
            <a:noFill/>
            <a:ln cap="flat" cmpd="sng" w="19050">
              <a:solidFill>
                <a:schemeClr val="dk2"/>
              </a:solidFill>
              <a:prstDash val="solid"/>
              <a:round/>
              <a:headEnd len="med" w="med" type="none"/>
              <a:tailEnd len="med" w="med" type="none"/>
            </a:ln>
          </p:spPr>
        </p:cxnSp>
        <p:cxnSp>
          <p:nvCxnSpPr>
            <p:cNvPr id="1460" name="Google Shape;1460;p9"/>
            <p:cNvCxnSpPr/>
            <p:nvPr/>
          </p:nvCxnSpPr>
          <p:spPr>
            <a:xfrm>
              <a:off x="538500" y="1070862"/>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9"/>
            <p:cNvCxnSpPr/>
            <p:nvPr/>
          </p:nvCxnSpPr>
          <p:spPr>
            <a:xfrm>
              <a:off x="538500" y="1178067"/>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9"/>
            <p:cNvCxnSpPr/>
            <p:nvPr/>
          </p:nvCxnSpPr>
          <p:spPr>
            <a:xfrm>
              <a:off x="538500" y="1285273"/>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9"/>
            <p:cNvCxnSpPr/>
            <p:nvPr/>
          </p:nvCxnSpPr>
          <p:spPr>
            <a:xfrm>
              <a:off x="538500" y="1392479"/>
              <a:ext cx="8067300" cy="0"/>
            </a:xfrm>
            <a:prstGeom prst="straightConnector1">
              <a:avLst/>
            </a:prstGeom>
            <a:noFill/>
            <a:ln cap="flat" cmpd="sng" w="9525">
              <a:solidFill>
                <a:schemeClr val="dk2"/>
              </a:solidFill>
              <a:prstDash val="solid"/>
              <a:round/>
              <a:headEnd len="med" w="med" type="none"/>
              <a:tailEnd len="med" w="med" type="none"/>
            </a:ln>
          </p:spPr>
        </p:cxnSp>
        <p:cxnSp>
          <p:nvCxnSpPr>
            <p:cNvPr id="1464" name="Google Shape;1464;p9"/>
            <p:cNvCxnSpPr/>
            <p:nvPr/>
          </p:nvCxnSpPr>
          <p:spPr>
            <a:xfrm>
              <a:off x="64595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65" name="Google Shape;1465;p9"/>
            <p:cNvCxnSpPr/>
            <p:nvPr/>
          </p:nvCxnSpPr>
          <p:spPr>
            <a:xfrm>
              <a:off x="75351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66" name="Google Shape;1466;p9"/>
            <p:cNvCxnSpPr/>
            <p:nvPr/>
          </p:nvCxnSpPr>
          <p:spPr>
            <a:xfrm>
              <a:off x="8610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67" name="Google Shape;1467;p9"/>
            <p:cNvCxnSpPr/>
            <p:nvPr/>
          </p:nvCxnSpPr>
          <p:spPr>
            <a:xfrm>
              <a:off x="96864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68" name="Google Shape;1468;p9"/>
            <p:cNvCxnSpPr/>
            <p:nvPr/>
          </p:nvCxnSpPr>
          <p:spPr>
            <a:xfrm>
              <a:off x="1076203"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69" name="Google Shape;1469;p9"/>
            <p:cNvCxnSpPr/>
            <p:nvPr/>
          </p:nvCxnSpPr>
          <p:spPr>
            <a:xfrm>
              <a:off x="11837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0" name="Google Shape;1470;p9"/>
            <p:cNvCxnSpPr/>
            <p:nvPr/>
          </p:nvCxnSpPr>
          <p:spPr>
            <a:xfrm>
              <a:off x="129133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1" name="Google Shape;1471;p9"/>
            <p:cNvCxnSpPr/>
            <p:nvPr/>
          </p:nvCxnSpPr>
          <p:spPr>
            <a:xfrm>
              <a:off x="1398893"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9"/>
            <p:cNvCxnSpPr/>
            <p:nvPr/>
          </p:nvCxnSpPr>
          <p:spPr>
            <a:xfrm>
              <a:off x="150645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3" name="Google Shape;1473;p9"/>
            <p:cNvCxnSpPr/>
            <p:nvPr/>
          </p:nvCxnSpPr>
          <p:spPr>
            <a:xfrm>
              <a:off x="1614020"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74" name="Google Shape;1474;p9"/>
            <p:cNvCxnSpPr/>
            <p:nvPr/>
          </p:nvCxnSpPr>
          <p:spPr>
            <a:xfrm>
              <a:off x="17215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9"/>
            <p:cNvCxnSpPr/>
            <p:nvPr/>
          </p:nvCxnSpPr>
          <p:spPr>
            <a:xfrm>
              <a:off x="182914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9"/>
            <p:cNvCxnSpPr/>
            <p:nvPr/>
          </p:nvCxnSpPr>
          <p:spPr>
            <a:xfrm>
              <a:off x="193671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7" name="Google Shape;1477;p9"/>
            <p:cNvCxnSpPr/>
            <p:nvPr/>
          </p:nvCxnSpPr>
          <p:spPr>
            <a:xfrm>
              <a:off x="20442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78" name="Google Shape;1478;p9"/>
            <p:cNvCxnSpPr/>
            <p:nvPr/>
          </p:nvCxnSpPr>
          <p:spPr>
            <a:xfrm>
              <a:off x="215183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79" name="Google Shape;1479;p9"/>
            <p:cNvCxnSpPr/>
            <p:nvPr/>
          </p:nvCxnSpPr>
          <p:spPr>
            <a:xfrm>
              <a:off x="225940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9"/>
            <p:cNvCxnSpPr/>
            <p:nvPr/>
          </p:nvCxnSpPr>
          <p:spPr>
            <a:xfrm>
              <a:off x="23669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9"/>
            <p:cNvCxnSpPr/>
            <p:nvPr/>
          </p:nvCxnSpPr>
          <p:spPr>
            <a:xfrm>
              <a:off x="247452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9"/>
            <p:cNvCxnSpPr/>
            <p:nvPr/>
          </p:nvCxnSpPr>
          <p:spPr>
            <a:xfrm>
              <a:off x="258209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9"/>
            <p:cNvCxnSpPr/>
            <p:nvPr/>
          </p:nvCxnSpPr>
          <p:spPr>
            <a:xfrm>
              <a:off x="26896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84" name="Google Shape;1484;p9"/>
            <p:cNvCxnSpPr/>
            <p:nvPr/>
          </p:nvCxnSpPr>
          <p:spPr>
            <a:xfrm>
              <a:off x="279721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5" name="Google Shape;1485;p9"/>
            <p:cNvCxnSpPr/>
            <p:nvPr/>
          </p:nvCxnSpPr>
          <p:spPr>
            <a:xfrm>
              <a:off x="2904780"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6" name="Google Shape;1486;p9"/>
            <p:cNvCxnSpPr/>
            <p:nvPr/>
          </p:nvCxnSpPr>
          <p:spPr>
            <a:xfrm>
              <a:off x="301234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7" name="Google Shape;1487;p9"/>
            <p:cNvCxnSpPr/>
            <p:nvPr/>
          </p:nvCxnSpPr>
          <p:spPr>
            <a:xfrm>
              <a:off x="311990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88" name="Google Shape;1488;p9"/>
            <p:cNvCxnSpPr/>
            <p:nvPr/>
          </p:nvCxnSpPr>
          <p:spPr>
            <a:xfrm>
              <a:off x="32274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89" name="Google Shape;1489;p9"/>
            <p:cNvCxnSpPr/>
            <p:nvPr/>
          </p:nvCxnSpPr>
          <p:spPr>
            <a:xfrm>
              <a:off x="333503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0" name="Google Shape;1490;p9"/>
            <p:cNvCxnSpPr/>
            <p:nvPr/>
          </p:nvCxnSpPr>
          <p:spPr>
            <a:xfrm>
              <a:off x="344259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1" name="Google Shape;1491;p9"/>
            <p:cNvCxnSpPr/>
            <p:nvPr/>
          </p:nvCxnSpPr>
          <p:spPr>
            <a:xfrm>
              <a:off x="35501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2" name="Google Shape;1492;p9"/>
            <p:cNvCxnSpPr/>
            <p:nvPr/>
          </p:nvCxnSpPr>
          <p:spPr>
            <a:xfrm>
              <a:off x="365772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3" name="Google Shape;1493;p9"/>
            <p:cNvCxnSpPr/>
            <p:nvPr/>
          </p:nvCxnSpPr>
          <p:spPr>
            <a:xfrm>
              <a:off x="3765287"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94" name="Google Shape;1494;p9"/>
            <p:cNvCxnSpPr/>
            <p:nvPr/>
          </p:nvCxnSpPr>
          <p:spPr>
            <a:xfrm>
              <a:off x="38728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5" name="Google Shape;1495;p9"/>
            <p:cNvCxnSpPr/>
            <p:nvPr/>
          </p:nvCxnSpPr>
          <p:spPr>
            <a:xfrm>
              <a:off x="398041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6" name="Google Shape;1496;p9"/>
            <p:cNvCxnSpPr/>
            <p:nvPr/>
          </p:nvCxnSpPr>
          <p:spPr>
            <a:xfrm>
              <a:off x="408797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7" name="Google Shape;1497;p9"/>
            <p:cNvCxnSpPr/>
            <p:nvPr/>
          </p:nvCxnSpPr>
          <p:spPr>
            <a:xfrm>
              <a:off x="41955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498" name="Google Shape;1498;p9"/>
            <p:cNvCxnSpPr/>
            <p:nvPr/>
          </p:nvCxnSpPr>
          <p:spPr>
            <a:xfrm>
              <a:off x="430310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499" name="Google Shape;1499;p9"/>
            <p:cNvCxnSpPr/>
            <p:nvPr/>
          </p:nvCxnSpPr>
          <p:spPr>
            <a:xfrm>
              <a:off x="4410667"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0" name="Google Shape;1500;p9"/>
            <p:cNvCxnSpPr/>
            <p:nvPr/>
          </p:nvCxnSpPr>
          <p:spPr>
            <a:xfrm>
              <a:off x="451823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1" name="Google Shape;1501;p9"/>
            <p:cNvCxnSpPr/>
            <p:nvPr/>
          </p:nvCxnSpPr>
          <p:spPr>
            <a:xfrm>
              <a:off x="462579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2" name="Google Shape;1502;p9"/>
            <p:cNvCxnSpPr/>
            <p:nvPr/>
          </p:nvCxnSpPr>
          <p:spPr>
            <a:xfrm>
              <a:off x="473335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3" name="Google Shape;1503;p9"/>
            <p:cNvCxnSpPr/>
            <p:nvPr/>
          </p:nvCxnSpPr>
          <p:spPr>
            <a:xfrm>
              <a:off x="484092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504" name="Google Shape;1504;p9"/>
            <p:cNvCxnSpPr/>
            <p:nvPr/>
          </p:nvCxnSpPr>
          <p:spPr>
            <a:xfrm>
              <a:off x="494848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9"/>
            <p:cNvCxnSpPr/>
            <p:nvPr/>
          </p:nvCxnSpPr>
          <p:spPr>
            <a:xfrm>
              <a:off x="505604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9"/>
            <p:cNvCxnSpPr/>
            <p:nvPr/>
          </p:nvCxnSpPr>
          <p:spPr>
            <a:xfrm>
              <a:off x="516361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9"/>
            <p:cNvCxnSpPr/>
            <p:nvPr/>
          </p:nvCxnSpPr>
          <p:spPr>
            <a:xfrm>
              <a:off x="527117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9"/>
            <p:cNvCxnSpPr/>
            <p:nvPr/>
          </p:nvCxnSpPr>
          <p:spPr>
            <a:xfrm>
              <a:off x="537873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509" name="Google Shape;1509;p9"/>
            <p:cNvCxnSpPr/>
            <p:nvPr/>
          </p:nvCxnSpPr>
          <p:spPr>
            <a:xfrm>
              <a:off x="602411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9"/>
            <p:cNvCxnSpPr/>
            <p:nvPr/>
          </p:nvCxnSpPr>
          <p:spPr>
            <a:xfrm>
              <a:off x="613168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9"/>
            <p:cNvCxnSpPr/>
            <p:nvPr/>
          </p:nvCxnSpPr>
          <p:spPr>
            <a:xfrm>
              <a:off x="623924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9"/>
            <p:cNvCxnSpPr/>
            <p:nvPr/>
          </p:nvCxnSpPr>
          <p:spPr>
            <a:xfrm>
              <a:off x="634680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9"/>
            <p:cNvCxnSpPr/>
            <p:nvPr/>
          </p:nvCxnSpPr>
          <p:spPr>
            <a:xfrm>
              <a:off x="6454371"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514" name="Google Shape;1514;p9"/>
            <p:cNvCxnSpPr/>
            <p:nvPr/>
          </p:nvCxnSpPr>
          <p:spPr>
            <a:xfrm>
              <a:off x="656193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9"/>
            <p:cNvCxnSpPr/>
            <p:nvPr/>
          </p:nvCxnSpPr>
          <p:spPr>
            <a:xfrm>
              <a:off x="666949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9"/>
            <p:cNvCxnSpPr/>
            <p:nvPr/>
          </p:nvCxnSpPr>
          <p:spPr>
            <a:xfrm>
              <a:off x="677706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9"/>
            <p:cNvCxnSpPr/>
            <p:nvPr/>
          </p:nvCxnSpPr>
          <p:spPr>
            <a:xfrm>
              <a:off x="688462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9"/>
            <p:cNvCxnSpPr/>
            <p:nvPr/>
          </p:nvCxnSpPr>
          <p:spPr>
            <a:xfrm>
              <a:off x="548630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9"/>
            <p:cNvCxnSpPr/>
            <p:nvPr/>
          </p:nvCxnSpPr>
          <p:spPr>
            <a:xfrm>
              <a:off x="5593864"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9"/>
            <p:cNvCxnSpPr/>
            <p:nvPr/>
          </p:nvCxnSpPr>
          <p:spPr>
            <a:xfrm>
              <a:off x="570142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9"/>
            <p:cNvCxnSpPr/>
            <p:nvPr/>
          </p:nvCxnSpPr>
          <p:spPr>
            <a:xfrm>
              <a:off x="580899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9"/>
            <p:cNvCxnSpPr/>
            <p:nvPr/>
          </p:nvCxnSpPr>
          <p:spPr>
            <a:xfrm>
              <a:off x="5916554"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523" name="Google Shape;1523;p9"/>
            <p:cNvCxnSpPr/>
            <p:nvPr/>
          </p:nvCxnSpPr>
          <p:spPr>
            <a:xfrm>
              <a:off x="709975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9"/>
            <p:cNvCxnSpPr/>
            <p:nvPr/>
          </p:nvCxnSpPr>
          <p:spPr>
            <a:xfrm>
              <a:off x="6992188" y="970507"/>
              <a:ext cx="0" cy="3744300"/>
            </a:xfrm>
            <a:prstGeom prst="straightConnector1">
              <a:avLst/>
            </a:prstGeom>
            <a:noFill/>
            <a:ln cap="flat" cmpd="sng" w="19050">
              <a:solidFill>
                <a:schemeClr val="dk2"/>
              </a:solidFill>
              <a:prstDash val="solid"/>
              <a:round/>
              <a:headEnd len="med" w="med" type="none"/>
              <a:tailEnd len="med" w="med" type="none"/>
            </a:ln>
          </p:spPr>
        </p:cxnSp>
        <p:cxnSp>
          <p:nvCxnSpPr>
            <p:cNvPr id="1525" name="Google Shape;1525;p9"/>
            <p:cNvCxnSpPr/>
            <p:nvPr/>
          </p:nvCxnSpPr>
          <p:spPr>
            <a:xfrm>
              <a:off x="7207315"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9"/>
            <p:cNvCxnSpPr/>
            <p:nvPr/>
          </p:nvCxnSpPr>
          <p:spPr>
            <a:xfrm>
              <a:off x="7314878"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9"/>
            <p:cNvCxnSpPr/>
            <p:nvPr/>
          </p:nvCxnSpPr>
          <p:spPr>
            <a:xfrm>
              <a:off x="7422441" y="970507"/>
              <a:ext cx="0" cy="37443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9"/>
            <p:cNvCxnSpPr/>
            <p:nvPr/>
          </p:nvCxnSpPr>
          <p:spPr>
            <a:xfrm>
              <a:off x="763756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9"/>
            <p:cNvCxnSpPr/>
            <p:nvPr/>
          </p:nvCxnSpPr>
          <p:spPr>
            <a:xfrm>
              <a:off x="774513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9"/>
            <p:cNvCxnSpPr/>
            <p:nvPr/>
          </p:nvCxnSpPr>
          <p:spPr>
            <a:xfrm>
              <a:off x="785269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9"/>
            <p:cNvCxnSpPr/>
            <p:nvPr/>
          </p:nvCxnSpPr>
          <p:spPr>
            <a:xfrm>
              <a:off x="796025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2" name="Google Shape;1532;p9"/>
            <p:cNvCxnSpPr/>
            <p:nvPr/>
          </p:nvCxnSpPr>
          <p:spPr>
            <a:xfrm>
              <a:off x="8067822" y="963175"/>
              <a:ext cx="0" cy="3749100"/>
            </a:xfrm>
            <a:prstGeom prst="straightConnector1">
              <a:avLst/>
            </a:prstGeom>
            <a:noFill/>
            <a:ln cap="flat" cmpd="sng" w="19050">
              <a:solidFill>
                <a:schemeClr val="dk2"/>
              </a:solidFill>
              <a:prstDash val="solid"/>
              <a:round/>
              <a:headEnd len="med" w="med" type="none"/>
              <a:tailEnd len="med" w="med" type="none"/>
            </a:ln>
          </p:spPr>
        </p:cxnSp>
        <p:cxnSp>
          <p:nvCxnSpPr>
            <p:cNvPr id="1533" name="Google Shape;1533;p9"/>
            <p:cNvCxnSpPr/>
            <p:nvPr/>
          </p:nvCxnSpPr>
          <p:spPr>
            <a:xfrm>
              <a:off x="817538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4" name="Google Shape;1534;p9"/>
            <p:cNvCxnSpPr/>
            <p:nvPr/>
          </p:nvCxnSpPr>
          <p:spPr>
            <a:xfrm>
              <a:off x="8282948"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9"/>
            <p:cNvCxnSpPr/>
            <p:nvPr/>
          </p:nvCxnSpPr>
          <p:spPr>
            <a:xfrm>
              <a:off x="8390512"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9"/>
            <p:cNvCxnSpPr/>
            <p:nvPr/>
          </p:nvCxnSpPr>
          <p:spPr>
            <a:xfrm>
              <a:off x="8498075" y="963175"/>
              <a:ext cx="0" cy="3749100"/>
            </a:xfrm>
            <a:prstGeom prst="straightConnector1">
              <a:avLst/>
            </a:prstGeom>
            <a:noFill/>
            <a:ln cap="flat" cmpd="sng" w="9525">
              <a:solidFill>
                <a:schemeClr val="dk2"/>
              </a:solidFill>
              <a:prstDash val="solid"/>
              <a:round/>
              <a:headEnd len="med" w="med" type="none"/>
              <a:tailEnd len="med" w="med" type="none"/>
            </a:ln>
          </p:spPr>
        </p:cxnSp>
        <p:cxnSp>
          <p:nvCxnSpPr>
            <p:cNvPr id="1537" name="Google Shape;1537;p9"/>
            <p:cNvCxnSpPr/>
            <p:nvPr/>
          </p:nvCxnSpPr>
          <p:spPr>
            <a:xfrm>
              <a:off x="7530005" y="969523"/>
              <a:ext cx="0" cy="3744300"/>
            </a:xfrm>
            <a:prstGeom prst="straightConnector1">
              <a:avLst/>
            </a:prstGeom>
            <a:noFill/>
            <a:ln cap="flat" cmpd="sng" w="19050">
              <a:solidFill>
                <a:schemeClr val="dk2"/>
              </a:solidFill>
              <a:prstDash val="solid"/>
              <a:round/>
              <a:headEnd len="med" w="med" type="none"/>
              <a:tailEnd len="med" w="med" type="none"/>
            </a:ln>
          </p:spPr>
        </p:cxnSp>
        <p:sp>
          <p:nvSpPr>
            <p:cNvPr id="1538" name="Google Shape;1538;p9"/>
            <p:cNvSpPr/>
            <p:nvPr/>
          </p:nvSpPr>
          <p:spPr>
            <a:xfrm>
              <a:off x="538400" y="963650"/>
              <a:ext cx="8067300" cy="37515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9"/>
          <p:cNvSpPr txBox="1"/>
          <p:nvPr>
            <p:ph type="title"/>
          </p:nvPr>
        </p:nvSpPr>
        <p:spPr>
          <a:xfrm>
            <a:off x="1721375" y="1284800"/>
            <a:ext cx="5808300" cy="24627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0" name="Google Shape;1540;p9"/>
          <p:cNvSpPr txBox="1"/>
          <p:nvPr>
            <p:ph idx="1" type="subTitle"/>
          </p:nvPr>
        </p:nvSpPr>
        <p:spPr>
          <a:xfrm>
            <a:off x="1721325" y="3854000"/>
            <a:ext cx="5808300" cy="5400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41" name="Google Shape;1541;p9"/>
          <p:cNvSpPr txBox="1"/>
          <p:nvPr>
            <p:ph idx="2" type="subTitle"/>
          </p:nvPr>
        </p:nvSpPr>
        <p:spPr>
          <a:xfrm>
            <a:off x="3587750" y="427625"/>
            <a:ext cx="1968600" cy="49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1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42" name="Google Shape;1542;p9"/>
          <p:cNvSpPr txBox="1"/>
          <p:nvPr>
            <p:ph hasCustomPrompt="1" idx="3" type="title"/>
          </p:nvPr>
        </p:nvSpPr>
        <p:spPr>
          <a:xfrm>
            <a:off x="7003450" y="427625"/>
            <a:ext cx="1602300" cy="498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a:r>
              <a:t>xx%</a:t>
            </a:r>
          </a:p>
        </p:txBody>
      </p:sp>
      <p:cxnSp>
        <p:nvCxnSpPr>
          <p:cNvPr id="1543" name="Google Shape;1543;p9"/>
          <p:cNvCxnSpPr/>
          <p:nvPr/>
        </p:nvCxnSpPr>
        <p:spPr>
          <a:xfrm>
            <a:off x="7003450" y="428153"/>
            <a:ext cx="0" cy="497700"/>
          </a:xfrm>
          <a:prstGeom prst="straightConnector1">
            <a:avLst/>
          </a:prstGeom>
          <a:noFill/>
          <a:ln cap="flat" cmpd="sng" w="19050">
            <a:solidFill>
              <a:schemeClr val="dk1"/>
            </a:solidFill>
            <a:prstDash val="solid"/>
            <a:round/>
            <a:headEnd len="med" w="med" type="none"/>
            <a:tailEnd len="med" w="med" type="none"/>
          </a:ln>
        </p:spPr>
      </p:cxnSp>
      <p:sp>
        <p:nvSpPr>
          <p:cNvPr id="1544" name="Google Shape;154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5" name="Shape 1545"/>
        <p:cNvGrpSpPr/>
        <p:nvPr/>
      </p:nvGrpSpPr>
      <p:grpSpPr>
        <a:xfrm>
          <a:off x="0" y="0"/>
          <a:ext cx="0" cy="0"/>
          <a:chOff x="0" y="0"/>
          <a:chExt cx="0" cy="0"/>
        </a:xfrm>
      </p:grpSpPr>
      <p:grpSp>
        <p:nvGrpSpPr>
          <p:cNvPr id="1546" name="Google Shape;1546;p10"/>
          <p:cNvGrpSpPr/>
          <p:nvPr/>
        </p:nvGrpSpPr>
        <p:grpSpPr>
          <a:xfrm>
            <a:off x="501450" y="391025"/>
            <a:ext cx="8141100" cy="4361400"/>
            <a:chOff x="18728675" y="391025"/>
            <a:chExt cx="8141100" cy="4361400"/>
          </a:xfrm>
        </p:grpSpPr>
        <p:sp>
          <p:nvSpPr>
            <p:cNvPr id="1547" name="Google Shape;1547;p10"/>
            <p:cNvSpPr/>
            <p:nvPr/>
          </p:nvSpPr>
          <p:spPr>
            <a:xfrm>
              <a:off x="18728675" y="391025"/>
              <a:ext cx="8141100" cy="4361400"/>
            </a:xfrm>
            <a:prstGeom prst="rect">
              <a:avLst/>
            </a:prstGeom>
            <a:no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0"/>
            <p:cNvSpPr/>
            <p:nvPr/>
          </p:nvSpPr>
          <p:spPr>
            <a:xfrm>
              <a:off x="18765875" y="427600"/>
              <a:ext cx="8067300" cy="4287300"/>
            </a:xfrm>
            <a:prstGeom prst="rect">
              <a:avLst/>
            </a:prstGeom>
            <a:no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9" name="Google Shape;1549;p10"/>
          <p:cNvSpPr txBox="1"/>
          <p:nvPr>
            <p:ph type="title"/>
          </p:nvPr>
        </p:nvSpPr>
        <p:spPr>
          <a:xfrm>
            <a:off x="537800" y="3785500"/>
            <a:ext cx="8068200" cy="929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0" name="Google Shape;155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27625"/>
            <a:ext cx="7717500" cy="4623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800"/>
              <a:buFont typeface="Lexend Tera"/>
              <a:buNone/>
              <a:defRPr b="1" sz="2800">
                <a:solidFill>
                  <a:schemeClr val="dk1"/>
                </a:solidFill>
                <a:latin typeface="Lexend Tera"/>
                <a:ea typeface="Lexend Tera"/>
                <a:cs typeface="Lexend Tera"/>
                <a:sym typeface="Lexend Tera"/>
              </a:defRPr>
            </a:lvl1pPr>
            <a:lvl2pPr lvl="1">
              <a:lnSpc>
                <a:spcPct val="100000"/>
              </a:lnSpc>
              <a:spcBef>
                <a:spcPts val="0"/>
              </a:spcBef>
              <a:spcAft>
                <a:spcPts val="0"/>
              </a:spcAft>
              <a:buClr>
                <a:schemeClr val="dk1"/>
              </a:buClr>
              <a:buSzPts val="2800"/>
              <a:buNone/>
              <a:defRPr b="1" sz="2800">
                <a:solidFill>
                  <a:schemeClr val="dk1"/>
                </a:solidFill>
              </a:defRPr>
            </a:lvl2pPr>
            <a:lvl3pPr lvl="2">
              <a:lnSpc>
                <a:spcPct val="100000"/>
              </a:lnSpc>
              <a:spcBef>
                <a:spcPts val="0"/>
              </a:spcBef>
              <a:spcAft>
                <a:spcPts val="0"/>
              </a:spcAft>
              <a:buClr>
                <a:schemeClr val="dk1"/>
              </a:buClr>
              <a:buSzPts val="2800"/>
              <a:buNone/>
              <a:defRPr b="1" sz="2800">
                <a:solidFill>
                  <a:schemeClr val="dk1"/>
                </a:solidFill>
              </a:defRPr>
            </a:lvl3pPr>
            <a:lvl4pPr lvl="3">
              <a:lnSpc>
                <a:spcPct val="100000"/>
              </a:lnSpc>
              <a:spcBef>
                <a:spcPts val="0"/>
              </a:spcBef>
              <a:spcAft>
                <a:spcPts val="0"/>
              </a:spcAft>
              <a:buClr>
                <a:schemeClr val="dk1"/>
              </a:buClr>
              <a:buSzPts val="2800"/>
              <a:buNone/>
              <a:defRPr b="1" sz="2800">
                <a:solidFill>
                  <a:schemeClr val="dk1"/>
                </a:solidFill>
              </a:defRPr>
            </a:lvl4pPr>
            <a:lvl5pPr lvl="4">
              <a:lnSpc>
                <a:spcPct val="100000"/>
              </a:lnSpc>
              <a:spcBef>
                <a:spcPts val="0"/>
              </a:spcBef>
              <a:spcAft>
                <a:spcPts val="0"/>
              </a:spcAft>
              <a:buClr>
                <a:schemeClr val="dk1"/>
              </a:buClr>
              <a:buSzPts val="2800"/>
              <a:buNone/>
              <a:defRPr b="1" sz="2800">
                <a:solidFill>
                  <a:schemeClr val="dk1"/>
                </a:solidFill>
              </a:defRPr>
            </a:lvl5pPr>
            <a:lvl6pPr lvl="5">
              <a:lnSpc>
                <a:spcPct val="100000"/>
              </a:lnSpc>
              <a:spcBef>
                <a:spcPts val="0"/>
              </a:spcBef>
              <a:spcAft>
                <a:spcPts val="0"/>
              </a:spcAft>
              <a:buClr>
                <a:schemeClr val="dk1"/>
              </a:buClr>
              <a:buSzPts val="2800"/>
              <a:buNone/>
              <a:defRPr b="1" sz="2800">
                <a:solidFill>
                  <a:schemeClr val="dk1"/>
                </a:solidFill>
              </a:defRPr>
            </a:lvl6pPr>
            <a:lvl7pPr lvl="6">
              <a:lnSpc>
                <a:spcPct val="100000"/>
              </a:lnSpc>
              <a:spcBef>
                <a:spcPts val="0"/>
              </a:spcBef>
              <a:spcAft>
                <a:spcPts val="0"/>
              </a:spcAft>
              <a:buClr>
                <a:schemeClr val="dk1"/>
              </a:buClr>
              <a:buSzPts val="2800"/>
              <a:buNone/>
              <a:defRPr b="1" sz="2800">
                <a:solidFill>
                  <a:schemeClr val="dk1"/>
                </a:solidFill>
              </a:defRPr>
            </a:lvl7pPr>
            <a:lvl8pPr lvl="7">
              <a:lnSpc>
                <a:spcPct val="100000"/>
              </a:lnSpc>
              <a:spcBef>
                <a:spcPts val="0"/>
              </a:spcBef>
              <a:spcAft>
                <a:spcPts val="0"/>
              </a:spcAft>
              <a:buClr>
                <a:schemeClr val="dk1"/>
              </a:buClr>
              <a:buSzPts val="2800"/>
              <a:buNone/>
              <a:defRPr b="1" sz="2800">
                <a:solidFill>
                  <a:schemeClr val="dk1"/>
                </a:solidFill>
              </a:defRPr>
            </a:lvl8pPr>
            <a:lvl9pPr lvl="8">
              <a:lnSpc>
                <a:spcPct val="100000"/>
              </a:lnSpc>
              <a:spcBef>
                <a:spcPts val="0"/>
              </a:spcBef>
              <a:spcAft>
                <a:spcPts val="0"/>
              </a:spcAft>
              <a:buClr>
                <a:schemeClr val="dk1"/>
              </a:buClr>
              <a:buSzPts val="2800"/>
              <a:buNone/>
              <a:defRPr b="1" sz="28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1pPr>
            <a:lvl2pPr indent="-304800" lvl="1" marL="9144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2pPr>
            <a:lvl3pPr indent="-304800" lvl="2" marL="13716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3pPr>
            <a:lvl4pPr indent="-304800" lvl="3" marL="18288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4pPr>
            <a:lvl5pPr indent="-304800" lvl="4" marL="22860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5pPr>
            <a:lvl6pPr indent="-304800" lvl="5" marL="27432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6pPr>
            <a:lvl7pPr indent="-304800" lvl="6" marL="32004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7pPr>
            <a:lvl8pPr indent="-304800" lvl="7" marL="36576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8pPr>
            <a:lvl9pPr indent="-304800" lvl="8" marL="4114800">
              <a:lnSpc>
                <a:spcPct val="100000"/>
              </a:lnSpc>
              <a:spcBef>
                <a:spcPts val="0"/>
              </a:spcBef>
              <a:spcAft>
                <a:spcPts val="0"/>
              </a:spcAft>
              <a:buClr>
                <a:schemeClr val="dk1"/>
              </a:buClr>
              <a:buSzPts val="1200"/>
              <a:buFont typeface="Roboto Mono"/>
              <a:buChar char="■"/>
              <a:defRPr sz="1200">
                <a:solidFill>
                  <a:schemeClr val="dk1"/>
                </a:solidFill>
                <a:latin typeface="Roboto Mono"/>
                <a:ea typeface="Roboto Mono"/>
                <a:cs typeface="Roboto Mono"/>
                <a:sym typeface="Roboto Mon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Roboto Mono"/>
                <a:ea typeface="Roboto Mono"/>
                <a:cs typeface="Roboto Mono"/>
                <a:sym typeface="Roboto Mono"/>
              </a:defRPr>
            </a:lvl1pPr>
            <a:lvl2pPr lvl="1" algn="r">
              <a:buNone/>
              <a:defRPr sz="1300">
                <a:solidFill>
                  <a:schemeClr val="dk1"/>
                </a:solidFill>
                <a:latin typeface="Roboto Mono"/>
                <a:ea typeface="Roboto Mono"/>
                <a:cs typeface="Roboto Mono"/>
                <a:sym typeface="Roboto Mono"/>
              </a:defRPr>
            </a:lvl2pPr>
            <a:lvl3pPr lvl="2" algn="r">
              <a:buNone/>
              <a:defRPr sz="1300">
                <a:solidFill>
                  <a:schemeClr val="dk1"/>
                </a:solidFill>
                <a:latin typeface="Roboto Mono"/>
                <a:ea typeface="Roboto Mono"/>
                <a:cs typeface="Roboto Mono"/>
                <a:sym typeface="Roboto Mono"/>
              </a:defRPr>
            </a:lvl3pPr>
            <a:lvl4pPr lvl="3" algn="r">
              <a:buNone/>
              <a:defRPr sz="1300">
                <a:solidFill>
                  <a:schemeClr val="dk1"/>
                </a:solidFill>
                <a:latin typeface="Roboto Mono"/>
                <a:ea typeface="Roboto Mono"/>
                <a:cs typeface="Roboto Mono"/>
                <a:sym typeface="Roboto Mono"/>
              </a:defRPr>
            </a:lvl4pPr>
            <a:lvl5pPr lvl="4" algn="r">
              <a:buNone/>
              <a:defRPr sz="1300">
                <a:solidFill>
                  <a:schemeClr val="dk1"/>
                </a:solidFill>
                <a:latin typeface="Roboto Mono"/>
                <a:ea typeface="Roboto Mono"/>
                <a:cs typeface="Roboto Mono"/>
                <a:sym typeface="Roboto Mono"/>
              </a:defRPr>
            </a:lvl5pPr>
            <a:lvl6pPr lvl="5" algn="r">
              <a:buNone/>
              <a:defRPr sz="1300">
                <a:solidFill>
                  <a:schemeClr val="dk1"/>
                </a:solidFill>
                <a:latin typeface="Roboto Mono"/>
                <a:ea typeface="Roboto Mono"/>
                <a:cs typeface="Roboto Mono"/>
                <a:sym typeface="Roboto Mono"/>
              </a:defRPr>
            </a:lvl6pPr>
            <a:lvl7pPr lvl="6" algn="r">
              <a:buNone/>
              <a:defRPr sz="1300">
                <a:solidFill>
                  <a:schemeClr val="dk1"/>
                </a:solidFill>
                <a:latin typeface="Roboto Mono"/>
                <a:ea typeface="Roboto Mono"/>
                <a:cs typeface="Roboto Mono"/>
                <a:sym typeface="Roboto Mono"/>
              </a:defRPr>
            </a:lvl7pPr>
            <a:lvl8pPr lvl="7" algn="r">
              <a:buNone/>
              <a:defRPr sz="1300">
                <a:solidFill>
                  <a:schemeClr val="dk1"/>
                </a:solidFill>
                <a:latin typeface="Roboto Mono"/>
                <a:ea typeface="Roboto Mono"/>
                <a:cs typeface="Roboto Mono"/>
                <a:sym typeface="Roboto Mono"/>
              </a:defRPr>
            </a:lvl8pPr>
            <a:lvl9pPr lvl="8" algn="r">
              <a:buNone/>
              <a:defRPr sz="1300">
                <a:solidFill>
                  <a:schemeClr val="dk1"/>
                </a:solidFill>
                <a:latin typeface="Roboto Mono"/>
                <a:ea typeface="Roboto Mono"/>
                <a:cs typeface="Roboto Mono"/>
                <a:sym typeface="Roboto Mon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8" name="Shape 4018"/>
        <p:cNvGrpSpPr/>
        <p:nvPr/>
      </p:nvGrpSpPr>
      <p:grpSpPr>
        <a:xfrm>
          <a:off x="0" y="0"/>
          <a:ext cx="0" cy="0"/>
          <a:chOff x="0" y="0"/>
          <a:chExt cx="0" cy="0"/>
        </a:xfrm>
      </p:grpSpPr>
      <p:sp>
        <p:nvSpPr>
          <p:cNvPr id="4019" name="Google Shape;4019;p23"/>
          <p:cNvSpPr txBox="1"/>
          <p:nvPr>
            <p:ph idx="3" type="title"/>
          </p:nvPr>
        </p:nvSpPr>
        <p:spPr>
          <a:xfrm>
            <a:off x="7003450" y="4216250"/>
            <a:ext cx="1602300" cy="49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020" name="Google Shape;4020;p23"/>
          <p:cNvSpPr txBox="1"/>
          <p:nvPr>
            <p:ph type="ctrTitle"/>
          </p:nvPr>
        </p:nvSpPr>
        <p:spPr>
          <a:xfrm>
            <a:off x="1128450" y="949450"/>
            <a:ext cx="6887100" cy="12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Lexend Tera"/>
                <a:ea typeface="Lexend Tera"/>
                <a:cs typeface="Lexend Tera"/>
                <a:sym typeface="Lexend Tera"/>
              </a:rPr>
              <a:t>PRU221m - Group 1</a:t>
            </a:r>
            <a:endParaRPr sz="2000">
              <a:latin typeface="Lexend Tera"/>
              <a:ea typeface="Lexend Tera"/>
              <a:cs typeface="Lexend Tera"/>
              <a:sym typeface="Lexend Tera"/>
            </a:endParaRPr>
          </a:p>
          <a:p>
            <a:pPr indent="0" lvl="0" marL="0" rtl="0" algn="ctr">
              <a:spcBef>
                <a:spcPts val="0"/>
              </a:spcBef>
              <a:spcAft>
                <a:spcPts val="0"/>
              </a:spcAft>
              <a:buNone/>
            </a:pPr>
            <a:r>
              <a:rPr lang="en">
                <a:latin typeface="Lexend Tera"/>
                <a:ea typeface="Lexend Tera"/>
                <a:cs typeface="Lexend Tera"/>
                <a:sym typeface="Lexend Tera"/>
              </a:rPr>
              <a:t>TOWER DEFENSE</a:t>
            </a:r>
            <a:endParaRPr sz="1600">
              <a:latin typeface="Lexend Tera"/>
              <a:ea typeface="Lexend Tera"/>
              <a:cs typeface="Lexend Tera"/>
              <a:sym typeface="Lexend Tera"/>
            </a:endParaRPr>
          </a:p>
        </p:txBody>
      </p:sp>
      <p:sp>
        <p:nvSpPr>
          <p:cNvPr id="4021" name="Google Shape;4021;p23"/>
          <p:cNvSpPr txBox="1"/>
          <p:nvPr>
            <p:ph idx="1" type="subTitle"/>
          </p:nvPr>
        </p:nvSpPr>
        <p:spPr>
          <a:xfrm>
            <a:off x="1128450" y="2542150"/>
            <a:ext cx="6887100" cy="13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 </a:t>
            </a:r>
            <a:endParaRPr sz="1200"/>
          </a:p>
        </p:txBody>
      </p:sp>
      <p:grpSp>
        <p:nvGrpSpPr>
          <p:cNvPr id="4022" name="Google Shape;4022;p23"/>
          <p:cNvGrpSpPr/>
          <p:nvPr/>
        </p:nvGrpSpPr>
        <p:grpSpPr>
          <a:xfrm>
            <a:off x="663531" y="4324572"/>
            <a:ext cx="287809" cy="284099"/>
            <a:chOff x="6232000" y="1435050"/>
            <a:chExt cx="488225" cy="481850"/>
          </a:xfrm>
        </p:grpSpPr>
        <p:sp>
          <p:nvSpPr>
            <p:cNvPr id="4023" name="Google Shape;4023;p23"/>
            <p:cNvSpPr/>
            <p:nvPr/>
          </p:nvSpPr>
          <p:spPr>
            <a:xfrm>
              <a:off x="6578000" y="1463375"/>
              <a:ext cx="83150" cy="78250"/>
            </a:xfrm>
            <a:custGeom>
              <a:rect b="b" l="l" r="r" t="t"/>
              <a:pathLst>
                <a:path extrusionOk="0" h="3130" w="3326">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4" name="Google Shape;4024;p23"/>
            <p:cNvSpPr/>
            <p:nvPr/>
          </p:nvSpPr>
          <p:spPr>
            <a:xfrm>
              <a:off x="6421725" y="1773850"/>
              <a:ext cx="112950" cy="143050"/>
            </a:xfrm>
            <a:custGeom>
              <a:rect b="b" l="l" r="r" t="t"/>
              <a:pathLst>
                <a:path extrusionOk="0" h="5722" w="4518">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5" name="Google Shape;4025;p23"/>
            <p:cNvSpPr/>
            <p:nvPr/>
          </p:nvSpPr>
          <p:spPr>
            <a:xfrm>
              <a:off x="6448975" y="1632700"/>
              <a:ext cx="56475" cy="56475"/>
            </a:xfrm>
            <a:custGeom>
              <a:rect b="b" l="l" r="r" t="t"/>
              <a:pathLst>
                <a:path extrusionOk="0" h="2259" w="2259">
                  <a:moveTo>
                    <a:pt x="0" y="0"/>
                  </a:moveTo>
                  <a:lnTo>
                    <a:pt x="0" y="2259"/>
                  </a:lnTo>
                  <a:lnTo>
                    <a:pt x="2259" y="2259"/>
                  </a:lnTo>
                  <a:lnTo>
                    <a:pt x="225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6" name="Google Shape;4026;p23"/>
            <p:cNvSpPr/>
            <p:nvPr/>
          </p:nvSpPr>
          <p:spPr>
            <a:xfrm>
              <a:off x="6232000" y="1435050"/>
              <a:ext cx="488225" cy="237825"/>
            </a:xfrm>
            <a:custGeom>
              <a:rect b="b" l="l" r="r" t="t"/>
              <a:pathLst>
                <a:path extrusionOk="0" h="9513" w="19529">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027" name="Google Shape;4027;p23"/>
            <p:cNvSpPr/>
            <p:nvPr/>
          </p:nvSpPr>
          <p:spPr>
            <a:xfrm>
              <a:off x="6291025" y="1537700"/>
              <a:ext cx="369800" cy="379200"/>
            </a:xfrm>
            <a:custGeom>
              <a:rect b="b" l="l" r="r" t="t"/>
              <a:pathLst>
                <a:path extrusionOk="0" h="15168" w="14792">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028" name="Google Shape;4028;p23"/>
          <p:cNvSpPr txBox="1"/>
          <p:nvPr>
            <p:ph idx="2" type="subTitle"/>
          </p:nvPr>
        </p:nvSpPr>
        <p:spPr>
          <a:xfrm>
            <a:off x="2977350" y="4216850"/>
            <a:ext cx="31893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exend Tera"/>
                <a:ea typeface="Lexend Tera"/>
                <a:cs typeface="Lexend Tera"/>
                <a:sym typeface="Lexend Tera"/>
              </a:rPr>
              <a:t>TEACHER: THUYBT26</a:t>
            </a:r>
            <a:endParaRPr sz="900"/>
          </a:p>
        </p:txBody>
      </p:sp>
      <p:graphicFrame>
        <p:nvGraphicFramePr>
          <p:cNvPr id="4029" name="Google Shape;4029;p23"/>
          <p:cNvGraphicFramePr/>
          <p:nvPr/>
        </p:nvGraphicFramePr>
        <p:xfrm>
          <a:off x="1128450" y="2665275"/>
          <a:ext cx="3000000" cy="3000000"/>
        </p:xfrm>
        <a:graphic>
          <a:graphicData uri="http://schemas.openxmlformats.org/drawingml/2006/table">
            <a:tbl>
              <a:tblPr>
                <a:noFill/>
                <a:tableStyleId>{9CFF123D-4F1D-49B0-BAD9-E05E4FE313DF}</a:tableStyleId>
              </a:tblPr>
              <a:tblGrid>
                <a:gridCol w="3443550"/>
                <a:gridCol w="3443550"/>
              </a:tblGrid>
              <a:tr h="1088975">
                <a:tc>
                  <a:txBody>
                    <a:bodyPr/>
                    <a:lstStyle/>
                    <a:p>
                      <a:pPr indent="0" lvl="0" marL="0" rtl="0" algn="r">
                        <a:spcBef>
                          <a:spcPts val="0"/>
                        </a:spcBef>
                        <a:spcAft>
                          <a:spcPts val="0"/>
                        </a:spcAft>
                        <a:buNone/>
                      </a:pPr>
                      <a:r>
                        <a:rPr lang="en" sz="1200">
                          <a:solidFill>
                            <a:schemeClr val="dk1"/>
                          </a:solidFill>
                          <a:latin typeface="Roboto Mono"/>
                          <a:ea typeface="Roboto Mono"/>
                          <a:cs typeface="Roboto Mono"/>
                          <a:sym typeface="Roboto Mono"/>
                        </a:rPr>
                        <a:t>Nguyen Van Tien</a:t>
                      </a:r>
                      <a:endParaRPr sz="1200">
                        <a:solidFill>
                          <a:schemeClr val="dk1"/>
                        </a:solidFill>
                        <a:latin typeface="Roboto Mono"/>
                        <a:ea typeface="Roboto Mono"/>
                        <a:cs typeface="Roboto Mono"/>
                        <a:sym typeface="Roboto Mono"/>
                      </a:endParaRPr>
                    </a:p>
                    <a:p>
                      <a:pPr indent="0" lvl="0" marL="0" rtl="0" algn="r">
                        <a:spcBef>
                          <a:spcPts val="0"/>
                        </a:spcBef>
                        <a:spcAft>
                          <a:spcPts val="0"/>
                        </a:spcAft>
                        <a:buNone/>
                      </a:pPr>
                      <a:r>
                        <a:rPr lang="en" sz="1200">
                          <a:solidFill>
                            <a:schemeClr val="dk1"/>
                          </a:solidFill>
                          <a:latin typeface="Roboto Mono"/>
                          <a:ea typeface="Roboto Mono"/>
                          <a:cs typeface="Roboto Mono"/>
                          <a:sym typeface="Roboto Mono"/>
                        </a:rPr>
                        <a:t>Nguyen Tran Quoc AnH </a:t>
                      </a:r>
                      <a:endParaRPr sz="1200">
                        <a:solidFill>
                          <a:schemeClr val="dk1"/>
                        </a:solidFill>
                        <a:latin typeface="Roboto Mono"/>
                        <a:ea typeface="Roboto Mono"/>
                        <a:cs typeface="Roboto Mono"/>
                        <a:sym typeface="Roboto Mono"/>
                      </a:endParaRPr>
                    </a:p>
                    <a:p>
                      <a:pPr indent="0" lvl="0" marL="0" rtl="0" algn="r">
                        <a:spcBef>
                          <a:spcPts val="0"/>
                        </a:spcBef>
                        <a:spcAft>
                          <a:spcPts val="0"/>
                        </a:spcAft>
                        <a:buNone/>
                      </a:pPr>
                      <a:r>
                        <a:rPr lang="en" sz="1200">
                          <a:solidFill>
                            <a:schemeClr val="dk1"/>
                          </a:solidFill>
                          <a:latin typeface="Roboto Mono"/>
                          <a:ea typeface="Roboto Mono"/>
                          <a:cs typeface="Roboto Mono"/>
                          <a:sym typeface="Roboto Mono"/>
                        </a:rPr>
                        <a:t>Le Minh Dung</a:t>
                      </a:r>
                      <a:endParaRPr sz="1200">
                        <a:solidFill>
                          <a:schemeClr val="dk1"/>
                        </a:solidFill>
                        <a:latin typeface="Roboto Mono"/>
                        <a:ea typeface="Roboto Mono"/>
                        <a:cs typeface="Roboto Mono"/>
                        <a:sym typeface="Roboto Mono"/>
                      </a:endParaRPr>
                    </a:p>
                    <a:p>
                      <a:pPr indent="0" lvl="0" marL="0" rtl="0" algn="r">
                        <a:spcBef>
                          <a:spcPts val="0"/>
                        </a:spcBef>
                        <a:spcAft>
                          <a:spcPts val="0"/>
                        </a:spcAft>
                        <a:buNone/>
                      </a:pPr>
                      <a:r>
                        <a:rPr lang="en" sz="1200">
                          <a:solidFill>
                            <a:schemeClr val="dk1"/>
                          </a:solidFill>
                          <a:latin typeface="Roboto Mono"/>
                          <a:ea typeface="Roboto Mono"/>
                          <a:cs typeface="Roboto Mono"/>
                          <a:sym typeface="Roboto Mono"/>
                        </a:rPr>
                        <a:t>Do Son Tung </a:t>
                      </a:r>
                      <a:endParaRPr sz="1200">
                        <a:solidFill>
                          <a:schemeClr val="dk1"/>
                        </a:solidFill>
                        <a:latin typeface="Roboto Mono"/>
                        <a:ea typeface="Roboto Mono"/>
                        <a:cs typeface="Roboto Mono"/>
                        <a:sym typeface="Roboto Mono"/>
                      </a:endParaRPr>
                    </a:p>
                    <a:p>
                      <a:pPr indent="0" lvl="0" marL="0" rtl="0" algn="r">
                        <a:spcBef>
                          <a:spcPts val="0"/>
                        </a:spcBef>
                        <a:spcAft>
                          <a:spcPts val="0"/>
                        </a:spcAft>
                        <a:buNone/>
                      </a:pPr>
                      <a:r>
                        <a:rPr lang="en" sz="1200">
                          <a:solidFill>
                            <a:schemeClr val="dk1"/>
                          </a:solidFill>
                          <a:latin typeface="Roboto Mono"/>
                          <a:ea typeface="Roboto Mono"/>
                          <a:cs typeface="Roboto Mono"/>
                          <a:sym typeface="Roboto Mono"/>
                        </a:rPr>
                        <a:t>Tran Van Tuan</a:t>
                      </a:r>
                      <a:endParaRPr sz="1200">
                        <a:solidFill>
                          <a:schemeClr val="dk1"/>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Roboto Mono"/>
                          <a:ea typeface="Roboto Mono"/>
                          <a:cs typeface="Roboto Mono"/>
                          <a:sym typeface="Roboto Mono"/>
                        </a:rPr>
                        <a:t>HE163008 (Leader)</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HE163282</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HE160721</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HE150203</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200">
                          <a:solidFill>
                            <a:schemeClr val="dk1"/>
                          </a:solidFill>
                          <a:latin typeface="Roboto Mono"/>
                          <a:ea typeface="Roboto Mono"/>
                          <a:cs typeface="Roboto Mono"/>
                          <a:sym typeface="Roboto Mono"/>
                        </a:rPr>
                        <a:t>HE151203</a:t>
                      </a:r>
                      <a:endParaRPr sz="1200">
                        <a:solidFill>
                          <a:schemeClr val="dk1"/>
                        </a:solidFill>
                        <a:latin typeface="Roboto Mono"/>
                        <a:ea typeface="Roboto Mono"/>
                        <a:cs typeface="Roboto Mono"/>
                        <a:sym typeface="Roboto Mono"/>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030" name="Google Shape;403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3" name="Shape 4123"/>
        <p:cNvGrpSpPr/>
        <p:nvPr/>
      </p:nvGrpSpPr>
      <p:grpSpPr>
        <a:xfrm>
          <a:off x="0" y="0"/>
          <a:ext cx="0" cy="0"/>
          <a:chOff x="0" y="0"/>
          <a:chExt cx="0" cy="0"/>
        </a:xfrm>
      </p:grpSpPr>
      <p:sp>
        <p:nvSpPr>
          <p:cNvPr id="4124" name="Google Shape;4124;p32"/>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25" name="Google Shape;4125;p32"/>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26" name="Google Shape;4126;p32"/>
          <p:cNvSpPr txBox="1"/>
          <p:nvPr/>
        </p:nvSpPr>
        <p:spPr>
          <a:xfrm>
            <a:off x="1153300" y="4273650"/>
            <a:ext cx="2078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a. </a:t>
            </a:r>
            <a:r>
              <a:rPr lang="en" sz="1800">
                <a:solidFill>
                  <a:schemeClr val="dk1"/>
                </a:solidFill>
                <a:latin typeface="Lexend SemiBold"/>
                <a:ea typeface="Lexend SemiBold"/>
                <a:cs typeface="Lexend SemiBold"/>
                <a:sym typeface="Lexend SemiBold"/>
              </a:rPr>
              <a:t>Audio</a:t>
            </a:r>
            <a:endParaRPr sz="1800">
              <a:solidFill>
                <a:schemeClr val="dk1"/>
              </a:solidFill>
              <a:latin typeface="Lexend SemiBold"/>
              <a:ea typeface="Lexend SemiBold"/>
              <a:cs typeface="Lexend SemiBold"/>
              <a:sym typeface="Lexend SemiBold"/>
            </a:endParaRPr>
          </a:p>
        </p:txBody>
      </p:sp>
      <p:sp>
        <p:nvSpPr>
          <p:cNvPr id="4127" name="Google Shape;412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28" name="Google Shape;4128;p32"/>
          <p:cNvGraphicFramePr/>
          <p:nvPr/>
        </p:nvGraphicFramePr>
        <p:xfrm>
          <a:off x="4419075" y="1688125"/>
          <a:ext cx="3000000" cy="3000000"/>
        </p:xfrm>
        <a:graphic>
          <a:graphicData uri="http://schemas.openxmlformats.org/drawingml/2006/table">
            <a:tbl>
              <a:tblPr>
                <a:noFill/>
                <a:tableStyleId>{9CFF123D-4F1D-49B0-BAD9-E05E4FE313DF}</a:tableStyleId>
              </a:tblPr>
              <a:tblGrid>
                <a:gridCol w="999075"/>
                <a:gridCol w="2895500"/>
              </a:tblGrid>
              <a:tr h="3716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Properties</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Usage</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5587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Sound</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Save Sound value</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1650">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Methods</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Usage</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1650">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SetSound</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Enable/Disable game sound </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01650">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PlaySound</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Play sound based on a string parameter</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4129" name="Google Shape;4129;p32"/>
          <p:cNvPicPr preferRelativeResize="0"/>
          <p:nvPr/>
        </p:nvPicPr>
        <p:blipFill>
          <a:blip r:embed="rId3">
            <a:alphaModFix/>
          </a:blip>
          <a:stretch>
            <a:fillRect/>
          </a:stretch>
        </p:blipFill>
        <p:spPr>
          <a:xfrm>
            <a:off x="819675" y="1876425"/>
            <a:ext cx="3302076" cy="2044150"/>
          </a:xfrm>
          <a:prstGeom prst="rect">
            <a:avLst/>
          </a:prstGeom>
          <a:noFill/>
          <a:ln>
            <a:noFill/>
          </a:ln>
        </p:spPr>
      </p:pic>
      <p:sp>
        <p:nvSpPr>
          <p:cNvPr id="4130" name="Google Shape;4130;p32"/>
          <p:cNvSpPr txBox="1"/>
          <p:nvPr/>
        </p:nvSpPr>
        <p:spPr>
          <a:xfrm>
            <a:off x="819663" y="1296625"/>
            <a:ext cx="3302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5.  AudioController</a:t>
            </a:r>
            <a:endParaRPr sz="1800">
              <a:solidFill>
                <a:schemeClr val="dk1"/>
              </a:solidFill>
              <a:latin typeface="Lexend SemiBold"/>
              <a:ea typeface="Lexend SemiBold"/>
              <a:cs typeface="Lexend SemiBold"/>
              <a:sym typeface="Lexen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4" name="Shape 4134"/>
        <p:cNvGrpSpPr/>
        <p:nvPr/>
      </p:nvGrpSpPr>
      <p:grpSpPr>
        <a:xfrm>
          <a:off x="0" y="0"/>
          <a:ext cx="0" cy="0"/>
          <a:chOff x="0" y="0"/>
          <a:chExt cx="0" cy="0"/>
        </a:xfrm>
      </p:grpSpPr>
      <p:sp>
        <p:nvSpPr>
          <p:cNvPr id="4135" name="Google Shape;4135;p33"/>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36" name="Google Shape;4136;p33"/>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37" name="Google Shape;4137;p33"/>
          <p:cNvSpPr txBox="1"/>
          <p:nvPr/>
        </p:nvSpPr>
        <p:spPr>
          <a:xfrm>
            <a:off x="1153300" y="4273650"/>
            <a:ext cx="2078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a:t>
            </a:r>
            <a:r>
              <a:rPr lang="en" sz="1800">
                <a:solidFill>
                  <a:schemeClr val="dk1"/>
                </a:solidFill>
                <a:latin typeface="Lexend SemiBold"/>
                <a:ea typeface="Lexend SemiBold"/>
                <a:cs typeface="Lexend SemiBold"/>
                <a:sym typeface="Lexend SemiBold"/>
              </a:rPr>
              <a:t>. Gameplay</a:t>
            </a:r>
            <a:endParaRPr sz="1800">
              <a:solidFill>
                <a:schemeClr val="dk1"/>
              </a:solidFill>
              <a:latin typeface="Lexend SemiBold"/>
              <a:ea typeface="Lexend SemiBold"/>
              <a:cs typeface="Lexend SemiBold"/>
              <a:sym typeface="Lexend SemiBold"/>
            </a:endParaRPr>
          </a:p>
        </p:txBody>
      </p:sp>
      <p:sp>
        <p:nvSpPr>
          <p:cNvPr id="4138" name="Google Shape;413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39" name="Google Shape;4139;p33"/>
          <p:cNvGraphicFramePr/>
          <p:nvPr/>
        </p:nvGraphicFramePr>
        <p:xfrm>
          <a:off x="4432975" y="1886325"/>
          <a:ext cx="3000000" cy="3000000"/>
        </p:xfrm>
        <a:graphic>
          <a:graphicData uri="http://schemas.openxmlformats.org/drawingml/2006/table">
            <a:tbl>
              <a:tblPr>
                <a:noFill/>
                <a:tableStyleId>{9CFF123D-4F1D-49B0-BAD9-E05E4FE313DF}</a:tableStyleId>
              </a:tblPr>
              <a:tblGrid>
                <a:gridCol w="999075"/>
                <a:gridCol w="2895500"/>
              </a:tblGrid>
              <a:tr h="2917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Fields</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Usage</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7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Cost</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The cost of the tower</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7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Name</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a:ea typeface="Lexend"/>
                          <a:cs typeface="Lexend"/>
                          <a:sym typeface="Lexend"/>
                        </a:rPr>
                        <a:t>Name </a:t>
                      </a:r>
                      <a:r>
                        <a:rPr lang="en" sz="1200">
                          <a:solidFill>
                            <a:schemeClr val="dk1"/>
                          </a:solidFill>
                          <a:latin typeface="Lexend"/>
                          <a:ea typeface="Lexend"/>
                          <a:cs typeface="Lexend"/>
                          <a:sym typeface="Lexend"/>
                        </a:rPr>
                        <a:t>of the tower</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7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Prefab</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GameObject to build</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917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Methods</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Usage</a:t>
                      </a:r>
                      <a:endParaRPr sz="12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9325">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Tower</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1"/>
                          </a:solidFill>
                          <a:latin typeface="Lexend Medium"/>
                          <a:ea typeface="Lexend Medium"/>
                          <a:cs typeface="Lexend Medium"/>
                          <a:sym typeface="Lexend Medium"/>
                        </a:rPr>
                        <a:t>Constructor</a:t>
                      </a:r>
                      <a:endParaRPr sz="12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140" name="Google Shape;4140;p33"/>
          <p:cNvSpPr txBox="1"/>
          <p:nvPr/>
        </p:nvSpPr>
        <p:spPr>
          <a:xfrm>
            <a:off x="645913" y="1220175"/>
            <a:ext cx="3302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6. 	Tower</a:t>
            </a:r>
            <a:endParaRPr sz="1800">
              <a:solidFill>
                <a:schemeClr val="dk1"/>
              </a:solidFill>
              <a:latin typeface="Lexend SemiBold"/>
              <a:ea typeface="Lexend SemiBold"/>
              <a:cs typeface="Lexend SemiBold"/>
              <a:sym typeface="Lexend SemiBold"/>
            </a:endParaRPr>
          </a:p>
        </p:txBody>
      </p:sp>
      <p:pic>
        <p:nvPicPr>
          <p:cNvPr id="4141" name="Google Shape;4141;p33"/>
          <p:cNvPicPr preferRelativeResize="0"/>
          <p:nvPr/>
        </p:nvPicPr>
        <p:blipFill>
          <a:blip r:embed="rId3">
            <a:alphaModFix/>
          </a:blip>
          <a:stretch>
            <a:fillRect/>
          </a:stretch>
        </p:blipFill>
        <p:spPr>
          <a:xfrm>
            <a:off x="819675" y="1968520"/>
            <a:ext cx="3446999" cy="16948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5" name="Shape 4145"/>
        <p:cNvGrpSpPr/>
        <p:nvPr/>
      </p:nvGrpSpPr>
      <p:grpSpPr>
        <a:xfrm>
          <a:off x="0" y="0"/>
          <a:ext cx="0" cy="0"/>
          <a:chOff x="0" y="0"/>
          <a:chExt cx="0" cy="0"/>
        </a:xfrm>
      </p:grpSpPr>
      <p:sp>
        <p:nvSpPr>
          <p:cNvPr id="4146" name="Google Shape;4146;p34"/>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47" name="Google Shape;4147;p34"/>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48" name="Google Shape;4148;p34"/>
          <p:cNvSpPr txBox="1"/>
          <p:nvPr/>
        </p:nvSpPr>
        <p:spPr>
          <a:xfrm>
            <a:off x="1153300" y="4273650"/>
            <a:ext cx="2078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a:t>
            </a:r>
            <a:endParaRPr sz="1800">
              <a:solidFill>
                <a:schemeClr val="dk1"/>
              </a:solidFill>
              <a:latin typeface="Lexend SemiBold"/>
              <a:ea typeface="Lexend SemiBold"/>
              <a:cs typeface="Lexend SemiBold"/>
              <a:sym typeface="Lexend SemiBold"/>
            </a:endParaRPr>
          </a:p>
        </p:txBody>
      </p:sp>
      <p:sp>
        <p:nvSpPr>
          <p:cNvPr id="4149" name="Google Shape;414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50" name="Google Shape;4150;p34"/>
          <p:cNvGraphicFramePr/>
          <p:nvPr/>
        </p:nvGraphicFramePr>
        <p:xfrm>
          <a:off x="4066175" y="1390488"/>
          <a:ext cx="3000000" cy="3000000"/>
        </p:xfrm>
        <a:graphic>
          <a:graphicData uri="http://schemas.openxmlformats.org/drawingml/2006/table">
            <a:tbl>
              <a:tblPr>
                <a:noFill/>
                <a:tableStyleId>{9CFF123D-4F1D-49B0-BAD9-E05E4FE313DF}</a:tableStyleId>
              </a:tblPr>
              <a:tblGrid>
                <a:gridCol w="1489925"/>
                <a:gridCol w="2844450"/>
              </a:tblGrid>
              <a:tr h="2627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Fields</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627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instance</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Singleton Pattern</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02100">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selectedTower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Index of the tower going to be built</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627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towers</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Array of builtable tower</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627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Methods</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627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Awake</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Singleton Pattern</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66950">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GetSelectedTower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Return Tower object being selected</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06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SetSelectedTower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Set the selectedTower variable to a index</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151" name="Google Shape;4151;p34"/>
          <p:cNvSpPr txBox="1"/>
          <p:nvPr/>
        </p:nvSpPr>
        <p:spPr>
          <a:xfrm>
            <a:off x="645913" y="1194563"/>
            <a:ext cx="3302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7.	Build Manager</a:t>
            </a:r>
            <a:endParaRPr sz="1800">
              <a:solidFill>
                <a:schemeClr val="dk1"/>
              </a:solidFill>
              <a:latin typeface="Lexend SemiBold"/>
              <a:ea typeface="Lexend SemiBold"/>
              <a:cs typeface="Lexend SemiBold"/>
              <a:sym typeface="Lexend SemiBold"/>
            </a:endParaRPr>
          </a:p>
        </p:txBody>
      </p:sp>
      <p:pic>
        <p:nvPicPr>
          <p:cNvPr id="4152" name="Google Shape;4152;p34"/>
          <p:cNvPicPr preferRelativeResize="0"/>
          <p:nvPr/>
        </p:nvPicPr>
        <p:blipFill>
          <a:blip r:embed="rId3">
            <a:alphaModFix/>
          </a:blip>
          <a:stretch>
            <a:fillRect/>
          </a:stretch>
        </p:blipFill>
        <p:spPr>
          <a:xfrm>
            <a:off x="861350" y="1672300"/>
            <a:ext cx="3019670" cy="228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6" name="Shape 4156"/>
        <p:cNvGrpSpPr/>
        <p:nvPr/>
      </p:nvGrpSpPr>
      <p:grpSpPr>
        <a:xfrm>
          <a:off x="0" y="0"/>
          <a:ext cx="0" cy="0"/>
          <a:chOff x="0" y="0"/>
          <a:chExt cx="0" cy="0"/>
        </a:xfrm>
      </p:grpSpPr>
      <p:sp>
        <p:nvSpPr>
          <p:cNvPr id="4157" name="Google Shape;4157;p35"/>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58" name="Google Shape;4158;p35"/>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59" name="Google Shape;4159;p35"/>
          <p:cNvSpPr txBox="1"/>
          <p:nvPr/>
        </p:nvSpPr>
        <p:spPr>
          <a:xfrm>
            <a:off x="1153300" y="4273650"/>
            <a:ext cx="2078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a:t>
            </a:r>
            <a:endParaRPr sz="1800">
              <a:solidFill>
                <a:schemeClr val="dk1"/>
              </a:solidFill>
              <a:latin typeface="Lexend SemiBold"/>
              <a:ea typeface="Lexend SemiBold"/>
              <a:cs typeface="Lexend SemiBold"/>
              <a:sym typeface="Lexend SemiBold"/>
            </a:endParaRPr>
          </a:p>
        </p:txBody>
      </p:sp>
      <p:sp>
        <p:nvSpPr>
          <p:cNvPr id="4160" name="Google Shape;416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1" name="Google Shape;4161;p35"/>
          <p:cNvSpPr txBox="1"/>
          <p:nvPr/>
        </p:nvSpPr>
        <p:spPr>
          <a:xfrm>
            <a:off x="631988" y="1206275"/>
            <a:ext cx="3302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8.	Plot</a:t>
            </a:r>
            <a:endParaRPr sz="1800">
              <a:solidFill>
                <a:schemeClr val="dk1"/>
              </a:solidFill>
              <a:latin typeface="Lexend SemiBold"/>
              <a:ea typeface="Lexend SemiBold"/>
              <a:cs typeface="Lexend SemiBold"/>
              <a:sym typeface="Lexend SemiBold"/>
            </a:endParaRPr>
          </a:p>
        </p:txBody>
      </p:sp>
      <p:pic>
        <p:nvPicPr>
          <p:cNvPr id="4162" name="Google Shape;4162;p35"/>
          <p:cNvPicPr preferRelativeResize="0"/>
          <p:nvPr/>
        </p:nvPicPr>
        <p:blipFill>
          <a:blip r:embed="rId3">
            <a:alphaModFix/>
          </a:blip>
          <a:stretch>
            <a:fillRect/>
          </a:stretch>
        </p:blipFill>
        <p:spPr>
          <a:xfrm>
            <a:off x="729300" y="1672300"/>
            <a:ext cx="3342390" cy="2255525"/>
          </a:xfrm>
          <a:prstGeom prst="rect">
            <a:avLst/>
          </a:prstGeom>
          <a:noFill/>
          <a:ln>
            <a:noFill/>
          </a:ln>
        </p:spPr>
      </p:pic>
      <p:graphicFrame>
        <p:nvGraphicFramePr>
          <p:cNvPr id="4163" name="Google Shape;4163;p35"/>
          <p:cNvGraphicFramePr/>
          <p:nvPr/>
        </p:nvGraphicFramePr>
        <p:xfrm>
          <a:off x="4314400" y="1262325"/>
          <a:ext cx="3000000" cy="3000000"/>
        </p:xfrm>
        <a:graphic>
          <a:graphicData uri="http://schemas.openxmlformats.org/drawingml/2006/table">
            <a:tbl>
              <a:tblPr>
                <a:noFill/>
                <a:tableStyleId>{9CFF123D-4F1D-49B0-BAD9-E05E4FE313DF}</a:tableStyleId>
              </a:tblPr>
              <a:tblGrid>
                <a:gridCol w="1205225"/>
                <a:gridCol w="2889350"/>
              </a:tblGrid>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Fields</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Hover Color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Color to change when hover mouse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SpriteRender of the plot</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Start Color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Color of the Plot when game start</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Tower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tower is built on plot</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Methods</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700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OnMouseDown</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Handler plot interaction when press the plot</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OnMouseEnter</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Change color when mouse enter plot</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OnMouseExit</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Change color when mouse exit plot</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44575">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Start</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Medium"/>
                          <a:ea typeface="Lexend Medium"/>
                          <a:cs typeface="Lexend Medium"/>
                          <a:sym typeface="Lexend Medium"/>
                        </a:rPr>
                        <a:t>Init the color of plot</a:t>
                      </a:r>
                      <a:endParaRPr sz="1000">
                        <a:solidFill>
                          <a:schemeClr val="dk1"/>
                        </a:solidFill>
                        <a:latin typeface="Lexend Medium"/>
                        <a:ea typeface="Lexend Medium"/>
                        <a:cs typeface="Lexend Medium"/>
                        <a:sym typeface="Lexend Medium"/>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7" name="Shape 4167"/>
        <p:cNvGrpSpPr/>
        <p:nvPr/>
      </p:nvGrpSpPr>
      <p:grpSpPr>
        <a:xfrm>
          <a:off x="0" y="0"/>
          <a:ext cx="0" cy="0"/>
          <a:chOff x="0" y="0"/>
          <a:chExt cx="0" cy="0"/>
        </a:xfrm>
      </p:grpSpPr>
      <p:sp>
        <p:nvSpPr>
          <p:cNvPr id="4168" name="Google Shape;4168;p36"/>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69" name="Google Shape;4169;p36"/>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70" name="Google Shape;4170;p36"/>
          <p:cNvSpPr txBox="1"/>
          <p:nvPr/>
        </p:nvSpPr>
        <p:spPr>
          <a:xfrm>
            <a:off x="1153300" y="4273650"/>
            <a:ext cx="3161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Turret</a:t>
            </a:r>
            <a:endParaRPr sz="1800">
              <a:solidFill>
                <a:schemeClr val="dk1"/>
              </a:solidFill>
              <a:latin typeface="Lexend SemiBold"/>
              <a:ea typeface="Lexend SemiBold"/>
              <a:cs typeface="Lexend SemiBold"/>
              <a:sym typeface="Lexend SemiBold"/>
            </a:endParaRPr>
          </a:p>
        </p:txBody>
      </p:sp>
      <p:sp>
        <p:nvSpPr>
          <p:cNvPr id="4171" name="Google Shape;417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72" name="Google Shape;4172;p36"/>
          <p:cNvGraphicFramePr/>
          <p:nvPr/>
        </p:nvGraphicFramePr>
        <p:xfrm>
          <a:off x="3209725" y="1262325"/>
          <a:ext cx="3000000" cy="3000000"/>
        </p:xfrm>
        <a:graphic>
          <a:graphicData uri="http://schemas.openxmlformats.org/drawingml/2006/table">
            <a:tbl>
              <a:tblPr>
                <a:noFill/>
                <a:tableStyleId>{9CFF123D-4F1D-49B0-BAD9-E05E4FE313DF}</a:tableStyleId>
              </a:tblPr>
              <a:tblGrid>
                <a:gridCol w="1530375"/>
                <a:gridCol w="3668875"/>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Fields</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bps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Number of bullet per 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BulletPrefab</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prefab of the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enemyMask</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layer of the enemy to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firingPoint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position of the bullet to spawn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rotationSpeed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speed that the head of the turret to spin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07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 </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target that the turret is going to hit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targetingRange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range of the turret can shot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timeUntilFire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 between shoot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457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turretRotationPoint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point that the gun spin around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173" name="Google Shape;4173;p36"/>
          <p:cNvPicPr preferRelativeResize="0"/>
          <p:nvPr/>
        </p:nvPicPr>
        <p:blipFill>
          <a:blip r:embed="rId3">
            <a:alphaModFix/>
          </a:blip>
          <a:stretch>
            <a:fillRect/>
          </a:stretch>
        </p:blipFill>
        <p:spPr>
          <a:xfrm>
            <a:off x="691529" y="1224630"/>
            <a:ext cx="2414428" cy="28159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7" name="Shape 4177"/>
        <p:cNvGrpSpPr/>
        <p:nvPr/>
      </p:nvGrpSpPr>
      <p:grpSpPr>
        <a:xfrm>
          <a:off x="0" y="0"/>
          <a:ext cx="0" cy="0"/>
          <a:chOff x="0" y="0"/>
          <a:chExt cx="0" cy="0"/>
        </a:xfrm>
      </p:grpSpPr>
      <p:sp>
        <p:nvSpPr>
          <p:cNvPr id="4178" name="Google Shape;4178;p37"/>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79" name="Google Shape;4179;p37"/>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80" name="Google Shape;4180;p37"/>
          <p:cNvSpPr txBox="1"/>
          <p:nvPr/>
        </p:nvSpPr>
        <p:spPr>
          <a:xfrm>
            <a:off x="1153300" y="4273650"/>
            <a:ext cx="31611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Turret</a:t>
            </a:r>
            <a:endParaRPr sz="1800">
              <a:solidFill>
                <a:schemeClr val="dk1"/>
              </a:solidFill>
              <a:latin typeface="Lexend SemiBold"/>
              <a:ea typeface="Lexend SemiBold"/>
              <a:cs typeface="Lexend SemiBold"/>
              <a:sym typeface="Lexend SemiBold"/>
            </a:endParaRPr>
          </a:p>
        </p:txBody>
      </p:sp>
      <p:sp>
        <p:nvSpPr>
          <p:cNvPr id="4181" name="Google Shape;418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82" name="Google Shape;4182;p37"/>
          <p:cNvGraphicFramePr/>
          <p:nvPr/>
        </p:nvGraphicFramePr>
        <p:xfrm>
          <a:off x="3209725" y="1262325"/>
          <a:ext cx="3000000" cy="3000000"/>
        </p:xfrm>
        <a:graphic>
          <a:graphicData uri="http://schemas.openxmlformats.org/drawingml/2006/table">
            <a:tbl>
              <a:tblPr>
                <a:noFill/>
                <a:tableStyleId>{9CFF123D-4F1D-49B0-BAD9-E05E4FE313DF}</a:tableStyleId>
              </a:tblPr>
              <a:tblGrid>
                <a:gridCol w="1781675"/>
                <a:gridCol w="3417575"/>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FindTarget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Find the target to shoot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IsTargetInRange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Check if target is in range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OnDrawGizmosSelected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Draw the range of turret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RotateTowardsTarget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Rotate the gun to the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Shoot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Shoot the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07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the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183" name="Google Shape;4183;p37"/>
          <p:cNvPicPr preferRelativeResize="0"/>
          <p:nvPr/>
        </p:nvPicPr>
        <p:blipFill>
          <a:blip r:embed="rId3">
            <a:alphaModFix/>
          </a:blip>
          <a:stretch>
            <a:fillRect/>
          </a:stretch>
        </p:blipFill>
        <p:spPr>
          <a:xfrm>
            <a:off x="691529" y="1224630"/>
            <a:ext cx="2414428" cy="28159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7" name="Shape 4187"/>
        <p:cNvGrpSpPr/>
        <p:nvPr/>
      </p:nvGrpSpPr>
      <p:grpSpPr>
        <a:xfrm>
          <a:off x="0" y="0"/>
          <a:ext cx="0" cy="0"/>
          <a:chOff x="0" y="0"/>
          <a:chExt cx="0" cy="0"/>
        </a:xfrm>
      </p:grpSpPr>
      <p:sp>
        <p:nvSpPr>
          <p:cNvPr id="4188" name="Google Shape;4188;p38"/>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89" name="Google Shape;4189;p38"/>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90" name="Google Shape;4190;p38"/>
          <p:cNvSpPr txBox="1"/>
          <p:nvPr/>
        </p:nvSpPr>
        <p:spPr>
          <a:xfrm>
            <a:off x="1153300" y="4273650"/>
            <a:ext cx="41727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Slow Turret</a:t>
            </a:r>
            <a:endParaRPr sz="1800">
              <a:solidFill>
                <a:schemeClr val="dk1"/>
              </a:solidFill>
              <a:latin typeface="Lexend SemiBold"/>
              <a:ea typeface="Lexend SemiBold"/>
              <a:cs typeface="Lexend SemiBold"/>
              <a:sym typeface="Lexend SemiBold"/>
            </a:endParaRPr>
          </a:p>
        </p:txBody>
      </p:sp>
      <p:sp>
        <p:nvSpPr>
          <p:cNvPr id="4191" name="Google Shape;419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192" name="Google Shape;4192;p38"/>
          <p:cNvGraphicFramePr/>
          <p:nvPr/>
        </p:nvGraphicFramePr>
        <p:xfrm>
          <a:off x="4123175" y="1262325"/>
          <a:ext cx="3000000" cy="3000000"/>
        </p:xfrm>
        <a:graphic>
          <a:graphicData uri="http://schemas.openxmlformats.org/drawingml/2006/table">
            <a:tbl>
              <a:tblPr>
                <a:noFill/>
                <a:tableStyleId>{9CFF123D-4F1D-49B0-BAD9-E05E4FE313DF}</a:tableStyleId>
              </a:tblPr>
              <a:tblGrid>
                <a:gridCol w="1468675"/>
                <a:gridCol w="2817125"/>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Fields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aps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Attack per 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enemyMask</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layer of the enemy to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slowedSpeed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Speed of enemy is slow to</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slowTime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duration the enemy is slow</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targetingRange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range of the turret can slow</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007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timeUntilFire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 between slow</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193" name="Google Shape;4193;p38"/>
          <p:cNvPicPr preferRelativeResize="0"/>
          <p:nvPr/>
        </p:nvPicPr>
        <p:blipFill>
          <a:blip r:embed="rId3">
            <a:alphaModFix/>
          </a:blip>
          <a:stretch>
            <a:fillRect/>
          </a:stretch>
        </p:blipFill>
        <p:spPr>
          <a:xfrm>
            <a:off x="664684" y="1240827"/>
            <a:ext cx="3306203" cy="283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7" name="Shape 4197"/>
        <p:cNvGrpSpPr/>
        <p:nvPr/>
      </p:nvGrpSpPr>
      <p:grpSpPr>
        <a:xfrm>
          <a:off x="0" y="0"/>
          <a:ext cx="0" cy="0"/>
          <a:chOff x="0" y="0"/>
          <a:chExt cx="0" cy="0"/>
        </a:xfrm>
      </p:grpSpPr>
      <p:sp>
        <p:nvSpPr>
          <p:cNvPr id="4198" name="Google Shape;4198;p39"/>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99" name="Google Shape;4199;p39"/>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00" name="Google Shape;4200;p39"/>
          <p:cNvSpPr txBox="1"/>
          <p:nvPr/>
        </p:nvSpPr>
        <p:spPr>
          <a:xfrm>
            <a:off x="1153300" y="4273650"/>
            <a:ext cx="41727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Slow Turret</a:t>
            </a:r>
            <a:endParaRPr sz="1800">
              <a:solidFill>
                <a:schemeClr val="dk1"/>
              </a:solidFill>
              <a:latin typeface="Lexend SemiBold"/>
              <a:ea typeface="Lexend SemiBold"/>
              <a:cs typeface="Lexend SemiBold"/>
              <a:sym typeface="Lexend SemiBold"/>
            </a:endParaRPr>
          </a:p>
        </p:txBody>
      </p:sp>
      <p:sp>
        <p:nvSpPr>
          <p:cNvPr id="4201" name="Google Shape;420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02" name="Google Shape;4202;p39"/>
          <p:cNvGraphicFramePr/>
          <p:nvPr/>
        </p:nvGraphicFramePr>
        <p:xfrm>
          <a:off x="4123175" y="1262325"/>
          <a:ext cx="3000000" cy="3000000"/>
        </p:xfrm>
        <a:graphic>
          <a:graphicData uri="http://schemas.openxmlformats.org/drawingml/2006/table">
            <a:tbl>
              <a:tblPr>
                <a:noFill/>
                <a:tableStyleId>{9CFF123D-4F1D-49B0-BAD9-E05E4FE313DF}</a:tableStyleId>
              </a:tblPr>
              <a:tblGrid>
                <a:gridCol w="1662000"/>
                <a:gridCol w="2623800"/>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SlowEnemies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Slow 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ResetEnemySpeed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Reset the speed of the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OnDrawGizmosSelected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Draw the range of turret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the slow</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03" name="Google Shape;4203;p39"/>
          <p:cNvPicPr preferRelativeResize="0"/>
          <p:nvPr/>
        </p:nvPicPr>
        <p:blipFill>
          <a:blip r:embed="rId3">
            <a:alphaModFix/>
          </a:blip>
          <a:stretch>
            <a:fillRect/>
          </a:stretch>
        </p:blipFill>
        <p:spPr>
          <a:xfrm>
            <a:off x="664684" y="1240827"/>
            <a:ext cx="3306203" cy="283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7" name="Shape 4207"/>
        <p:cNvGrpSpPr/>
        <p:nvPr/>
      </p:nvGrpSpPr>
      <p:grpSpPr>
        <a:xfrm>
          <a:off x="0" y="0"/>
          <a:ext cx="0" cy="0"/>
          <a:chOff x="0" y="0"/>
          <a:chExt cx="0" cy="0"/>
        </a:xfrm>
      </p:grpSpPr>
      <p:sp>
        <p:nvSpPr>
          <p:cNvPr id="4208" name="Google Shape;4208;p40"/>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09" name="Google Shape;4209;p40"/>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10" name="Google Shape;4210;p40"/>
          <p:cNvSpPr txBox="1"/>
          <p:nvPr/>
        </p:nvSpPr>
        <p:spPr>
          <a:xfrm>
            <a:off x="1153300" y="4273650"/>
            <a:ext cx="41727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Menu</a:t>
            </a:r>
            <a:endParaRPr sz="1800">
              <a:solidFill>
                <a:schemeClr val="dk1"/>
              </a:solidFill>
              <a:latin typeface="Lexend SemiBold"/>
              <a:ea typeface="Lexend SemiBold"/>
              <a:cs typeface="Lexend SemiBold"/>
              <a:sym typeface="Lexend SemiBold"/>
            </a:endParaRPr>
          </a:p>
        </p:txBody>
      </p:sp>
      <p:sp>
        <p:nvSpPr>
          <p:cNvPr id="4211" name="Google Shape;421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12" name="Google Shape;4212;p40"/>
          <p:cNvGraphicFramePr/>
          <p:nvPr/>
        </p:nvGraphicFramePr>
        <p:xfrm>
          <a:off x="4292325" y="1262325"/>
          <a:ext cx="3000000" cy="3000000"/>
        </p:xfrm>
        <a:graphic>
          <a:graphicData uri="http://schemas.openxmlformats.org/drawingml/2006/table">
            <a:tbl>
              <a:tblPr>
                <a:noFill/>
                <a:tableStyleId>{9CFF123D-4F1D-49B0-BAD9-E05E4FE313DF}</a:tableStyleId>
              </a:tblPr>
              <a:tblGrid>
                <a:gridCol w="1596400"/>
                <a:gridCol w="2520250"/>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anim</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Animator of the menu</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currencyUI</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UI currency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isMenuOpen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Check if Menu is open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OnGUI</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Change currency text UI</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ToggleMenu</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Change Menu state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13" name="Google Shape;4213;p40"/>
          <p:cNvPicPr preferRelativeResize="0"/>
          <p:nvPr/>
        </p:nvPicPr>
        <p:blipFill>
          <a:blip r:embed="rId3">
            <a:alphaModFix/>
          </a:blip>
          <a:stretch>
            <a:fillRect/>
          </a:stretch>
        </p:blipFill>
        <p:spPr>
          <a:xfrm>
            <a:off x="645375" y="1205800"/>
            <a:ext cx="3489170" cy="286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7" name="Shape 4217"/>
        <p:cNvGrpSpPr/>
        <p:nvPr/>
      </p:nvGrpSpPr>
      <p:grpSpPr>
        <a:xfrm>
          <a:off x="0" y="0"/>
          <a:ext cx="0" cy="0"/>
          <a:chOff x="0" y="0"/>
          <a:chExt cx="0" cy="0"/>
        </a:xfrm>
      </p:grpSpPr>
      <p:sp>
        <p:nvSpPr>
          <p:cNvPr id="4218" name="Google Shape;4218;p41"/>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19" name="Google Shape;4219;p41"/>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20" name="Google Shape;4220;p41"/>
          <p:cNvSpPr txBox="1"/>
          <p:nvPr/>
        </p:nvSpPr>
        <p:spPr>
          <a:xfrm>
            <a:off x="1153300" y="4273650"/>
            <a:ext cx="41727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LevelManager</a:t>
            </a:r>
            <a:endParaRPr sz="1800">
              <a:solidFill>
                <a:schemeClr val="dk1"/>
              </a:solidFill>
              <a:latin typeface="Lexend SemiBold"/>
              <a:ea typeface="Lexend SemiBold"/>
              <a:cs typeface="Lexend SemiBold"/>
              <a:sym typeface="Lexend SemiBold"/>
            </a:endParaRPr>
          </a:p>
        </p:txBody>
      </p:sp>
      <p:sp>
        <p:nvSpPr>
          <p:cNvPr id="4221" name="Google Shape;422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22" name="Google Shape;4222;p41"/>
          <p:cNvGraphicFramePr/>
          <p:nvPr/>
        </p:nvGraphicFramePr>
        <p:xfrm>
          <a:off x="3664050" y="1262325"/>
          <a:ext cx="3000000" cy="3000000"/>
        </p:xfrm>
        <a:graphic>
          <a:graphicData uri="http://schemas.openxmlformats.org/drawingml/2006/table">
            <a:tbl>
              <a:tblPr>
                <a:noFill/>
                <a:tableStyleId>{9CFF123D-4F1D-49B0-BAD9-E05E4FE313DF}</a:tableStyleId>
              </a:tblPr>
              <a:tblGrid>
                <a:gridCol w="2224675"/>
                <a:gridCol w="2520250"/>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Currency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currency of player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instance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Singleton pattern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path</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Enemy’s path</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startPoint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 spawn point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Awake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Singleton pattern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IncreaseCurrency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Increase the currency of player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SpendCurrency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Decrease the currency of player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 currency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23" name="Google Shape;4223;p41"/>
          <p:cNvPicPr preferRelativeResize="0"/>
          <p:nvPr/>
        </p:nvPicPr>
        <p:blipFill>
          <a:blip r:embed="rId3">
            <a:alphaModFix/>
          </a:blip>
          <a:stretch>
            <a:fillRect/>
          </a:stretch>
        </p:blipFill>
        <p:spPr>
          <a:xfrm>
            <a:off x="645375" y="1244459"/>
            <a:ext cx="2828751" cy="286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4" name="Shape 4034"/>
        <p:cNvGrpSpPr/>
        <p:nvPr/>
      </p:nvGrpSpPr>
      <p:grpSpPr>
        <a:xfrm>
          <a:off x="0" y="0"/>
          <a:ext cx="0" cy="0"/>
          <a:chOff x="0" y="0"/>
          <a:chExt cx="0" cy="0"/>
        </a:xfrm>
      </p:grpSpPr>
      <p:sp>
        <p:nvSpPr>
          <p:cNvPr id="4035" name="Google Shape;4035;p24"/>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a:t>
            </a:r>
            <a:endParaRPr/>
          </a:p>
        </p:txBody>
      </p:sp>
      <p:graphicFrame>
        <p:nvGraphicFramePr>
          <p:cNvPr id="4036" name="Google Shape;4036;p24"/>
          <p:cNvGraphicFramePr/>
          <p:nvPr/>
        </p:nvGraphicFramePr>
        <p:xfrm>
          <a:off x="537800" y="1533400"/>
          <a:ext cx="3000000" cy="3000000"/>
        </p:xfrm>
        <a:graphic>
          <a:graphicData uri="http://schemas.openxmlformats.org/drawingml/2006/table">
            <a:tbl>
              <a:tblPr>
                <a:noFill/>
                <a:tableStyleId>{9CFF123D-4F1D-49B0-BAD9-E05E4FE313DF}</a:tableStyleId>
              </a:tblPr>
              <a:tblGrid>
                <a:gridCol w="2988100"/>
                <a:gridCol w="5080100"/>
              </a:tblGrid>
              <a:tr h="429325">
                <a:tc>
                  <a:txBody>
                    <a:bodyPr/>
                    <a:lstStyle/>
                    <a:p>
                      <a:pPr indent="0" lvl="0" marL="0" rtl="0" algn="l">
                        <a:spcBef>
                          <a:spcPts val="0"/>
                        </a:spcBef>
                        <a:spcAft>
                          <a:spcPts val="0"/>
                        </a:spcAft>
                        <a:buNone/>
                      </a:pPr>
                      <a:r>
                        <a:rPr lang="en" sz="1300">
                          <a:solidFill>
                            <a:schemeClr val="dk1"/>
                          </a:solidFill>
                          <a:latin typeface="Lexend Medium"/>
                          <a:ea typeface="Lexend Medium"/>
                          <a:cs typeface="Lexend Medium"/>
                          <a:sym typeface="Lexend Medium"/>
                        </a:rPr>
                        <a:t>2. Design a solution</a:t>
                      </a:r>
                      <a:endParaRPr sz="1300">
                        <a:solidFill>
                          <a:schemeClr val="dk1"/>
                        </a:solidFill>
                        <a:latin typeface="Lexend Medium"/>
                        <a:ea typeface="Lexend Medium"/>
                        <a:cs typeface="Lexend Medium"/>
                        <a:sym typeface="Lexend Medium"/>
                      </a:endParaRPr>
                    </a:p>
                  </a:txBody>
                  <a:tcPr marT="0" marB="0" marR="91425" marL="18287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Sprite</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Audio</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Audio Controller</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Tower</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BuildManager</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Plot</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Turret</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SlowTurret</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Menu</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LevelManager</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Bullet</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EnemyController</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EnemyMovement</a:t>
                      </a:r>
                      <a:endParaRPr sz="1200">
                        <a:solidFill>
                          <a:schemeClr val="dk1"/>
                        </a:solidFill>
                        <a:latin typeface="Lexend"/>
                        <a:ea typeface="Lexend"/>
                        <a:cs typeface="Lexend"/>
                        <a:sym typeface="Lexend"/>
                      </a:endParaRPr>
                    </a:p>
                    <a:p>
                      <a:pPr indent="-304800" lvl="0" marL="4572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EnemySpawner</a:t>
                      </a:r>
                      <a:endParaRPr sz="1200">
                        <a:solidFill>
                          <a:schemeClr val="dk1"/>
                        </a:solidFill>
                        <a:latin typeface="Lexend"/>
                        <a:ea typeface="Lexend"/>
                        <a:cs typeface="Lexend"/>
                        <a:sym typeface="Lexend"/>
                      </a:endParaRPr>
                    </a:p>
                    <a:p>
                      <a:pPr indent="0" lvl="0" marL="0" rtl="0" algn="l">
                        <a:spcBef>
                          <a:spcPts val="0"/>
                        </a:spcBef>
                        <a:spcAft>
                          <a:spcPts val="1600"/>
                        </a:spcAft>
                        <a:buNone/>
                      </a:pPr>
                      <a:r>
                        <a:t/>
                      </a:r>
                      <a:endParaRPr sz="1200">
                        <a:solidFill>
                          <a:schemeClr val="dk1"/>
                        </a:solidFill>
                        <a:latin typeface="Lexend"/>
                        <a:ea typeface="Lexend"/>
                        <a:cs typeface="Lexend"/>
                        <a:sym typeface="Lexend"/>
                      </a:endParaRPr>
                    </a:p>
                  </a:txBody>
                  <a:tcPr marT="0" marB="0" marR="18287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037" name="Google Shape;4037;p24"/>
          <p:cNvSpPr txBox="1"/>
          <p:nvPr/>
        </p:nvSpPr>
        <p:spPr>
          <a:xfrm>
            <a:off x="537900" y="1101725"/>
            <a:ext cx="8068200" cy="4293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lang="en" sz="1300">
                <a:solidFill>
                  <a:schemeClr val="dk1"/>
                </a:solidFill>
                <a:latin typeface="Lexend Medium"/>
                <a:ea typeface="Lexend Medium"/>
                <a:cs typeface="Lexend Medium"/>
                <a:sym typeface="Lexend Medium"/>
              </a:rPr>
              <a:t>  </a:t>
            </a:r>
            <a:r>
              <a:rPr lang="en" sz="1300">
                <a:solidFill>
                  <a:schemeClr val="dk1"/>
                </a:solidFill>
                <a:latin typeface="Lexend Medium"/>
                <a:ea typeface="Lexend Medium"/>
                <a:cs typeface="Lexend Medium"/>
                <a:sym typeface="Lexend Medium"/>
              </a:rPr>
              <a:t>1. Understand The Solution</a:t>
            </a:r>
            <a:endParaRPr sz="1200">
              <a:solidFill>
                <a:schemeClr val="dk1"/>
              </a:solidFill>
              <a:latin typeface="Roboto Mono"/>
              <a:ea typeface="Roboto Mono"/>
              <a:cs typeface="Roboto Mono"/>
              <a:sym typeface="Roboto Mono"/>
            </a:endParaRPr>
          </a:p>
        </p:txBody>
      </p:sp>
      <p:sp>
        <p:nvSpPr>
          <p:cNvPr id="4038" name="Google Shape;4038;p24"/>
          <p:cNvSpPr txBox="1"/>
          <p:nvPr/>
        </p:nvSpPr>
        <p:spPr>
          <a:xfrm>
            <a:off x="537900" y="4278975"/>
            <a:ext cx="8068200" cy="429300"/>
          </a:xfrm>
          <a:prstGeom prst="rect">
            <a:avLst/>
          </a:prstGeom>
          <a:noFill/>
          <a:ln>
            <a:noFill/>
          </a:ln>
        </p:spPr>
        <p:txBody>
          <a:bodyPr anchorCtr="0" anchor="ctr" bIns="91425" lIns="91425" spcFirstLastPara="1" rIns="0" wrap="square" tIns="91425">
            <a:noAutofit/>
          </a:bodyPr>
          <a:lstStyle/>
          <a:p>
            <a:pPr indent="0" lvl="0" marL="0" rtl="0" algn="l">
              <a:spcBef>
                <a:spcPts val="0"/>
              </a:spcBef>
              <a:spcAft>
                <a:spcPts val="0"/>
              </a:spcAft>
              <a:buNone/>
            </a:pPr>
            <a:r>
              <a:rPr lang="en" sz="1300">
                <a:solidFill>
                  <a:schemeClr val="dk1"/>
                </a:solidFill>
                <a:latin typeface="Lexend Medium"/>
                <a:ea typeface="Lexend Medium"/>
                <a:cs typeface="Lexend Medium"/>
                <a:sym typeface="Lexend Medium"/>
              </a:rPr>
              <a:t>  3. Write test case</a:t>
            </a:r>
            <a:endParaRPr sz="1200">
              <a:solidFill>
                <a:schemeClr val="dk1"/>
              </a:solidFill>
              <a:latin typeface="Roboto Mono"/>
              <a:ea typeface="Roboto Mono"/>
              <a:cs typeface="Roboto Mono"/>
              <a:sym typeface="Roboto Mono"/>
            </a:endParaRPr>
          </a:p>
        </p:txBody>
      </p:sp>
      <p:sp>
        <p:nvSpPr>
          <p:cNvPr id="4039" name="Google Shape;40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7" name="Shape 4227"/>
        <p:cNvGrpSpPr/>
        <p:nvPr/>
      </p:nvGrpSpPr>
      <p:grpSpPr>
        <a:xfrm>
          <a:off x="0" y="0"/>
          <a:ext cx="0" cy="0"/>
          <a:chOff x="0" y="0"/>
          <a:chExt cx="0" cy="0"/>
        </a:xfrm>
      </p:grpSpPr>
      <p:sp>
        <p:nvSpPr>
          <p:cNvPr id="4228" name="Google Shape;4228;p42"/>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29" name="Google Shape;4229;p42"/>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30" name="Google Shape;4230;p42"/>
          <p:cNvSpPr txBox="1"/>
          <p:nvPr/>
        </p:nvSpPr>
        <p:spPr>
          <a:xfrm>
            <a:off x="1153300" y="4273650"/>
            <a:ext cx="41727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Bullet</a:t>
            </a:r>
            <a:endParaRPr sz="1800">
              <a:solidFill>
                <a:schemeClr val="dk1"/>
              </a:solidFill>
              <a:latin typeface="Lexend SemiBold"/>
              <a:ea typeface="Lexend SemiBold"/>
              <a:cs typeface="Lexend SemiBold"/>
              <a:sym typeface="Lexend SemiBold"/>
            </a:endParaRPr>
          </a:p>
        </p:txBody>
      </p:sp>
      <p:sp>
        <p:nvSpPr>
          <p:cNvPr id="4231" name="Google Shape;4231;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32" name="Google Shape;4232;p42"/>
          <p:cNvGraphicFramePr/>
          <p:nvPr/>
        </p:nvGraphicFramePr>
        <p:xfrm>
          <a:off x="4509825" y="1262325"/>
          <a:ext cx="3000000" cy="3000000"/>
        </p:xfrm>
        <a:graphic>
          <a:graphicData uri="http://schemas.openxmlformats.org/drawingml/2006/table">
            <a:tbl>
              <a:tblPr>
                <a:noFill/>
                <a:tableStyleId>{9CFF123D-4F1D-49B0-BAD9-E05E4FE313DF}</a:tableStyleId>
              </a:tblPr>
              <a:tblGrid>
                <a:gridCol w="1567150"/>
                <a:gridCol w="2332000"/>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bulletDamage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Damage of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bulletSpeed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Speed of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rb</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Rigidbody of the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 of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FixedUpdate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position of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OnCollisionEnter2D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When bullet collide with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SetTarget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Set the target for bullet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33" name="Google Shape;4233;p42"/>
          <p:cNvPicPr preferRelativeResize="0"/>
          <p:nvPr/>
        </p:nvPicPr>
        <p:blipFill>
          <a:blip r:embed="rId3">
            <a:alphaModFix/>
          </a:blip>
          <a:stretch>
            <a:fillRect/>
          </a:stretch>
        </p:blipFill>
        <p:spPr>
          <a:xfrm>
            <a:off x="674375" y="1247350"/>
            <a:ext cx="3684974" cy="279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7" name="Shape 4237"/>
        <p:cNvGrpSpPr/>
        <p:nvPr/>
      </p:nvGrpSpPr>
      <p:grpSpPr>
        <a:xfrm>
          <a:off x="0" y="0"/>
          <a:ext cx="0" cy="0"/>
          <a:chOff x="0" y="0"/>
          <a:chExt cx="0" cy="0"/>
        </a:xfrm>
      </p:grpSpPr>
      <p:sp>
        <p:nvSpPr>
          <p:cNvPr id="4238" name="Google Shape;4238;p43"/>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39" name="Google Shape;4239;p43"/>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40" name="Google Shape;4240;p43"/>
          <p:cNvSpPr txBox="1"/>
          <p:nvPr/>
        </p:nvSpPr>
        <p:spPr>
          <a:xfrm>
            <a:off x="1153300" y="4273650"/>
            <a:ext cx="48474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EnemyController</a:t>
            </a:r>
            <a:endParaRPr sz="1800">
              <a:solidFill>
                <a:schemeClr val="dk1"/>
              </a:solidFill>
              <a:latin typeface="Lexend SemiBold"/>
              <a:ea typeface="Lexend SemiBold"/>
              <a:cs typeface="Lexend SemiBold"/>
              <a:sym typeface="Lexend SemiBold"/>
            </a:endParaRPr>
          </a:p>
        </p:txBody>
      </p:sp>
      <p:sp>
        <p:nvSpPr>
          <p:cNvPr id="4241" name="Google Shape;424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42" name="Google Shape;4242;p43"/>
          <p:cNvGraphicFramePr/>
          <p:nvPr/>
        </p:nvGraphicFramePr>
        <p:xfrm>
          <a:off x="4509825" y="1262325"/>
          <a:ext cx="3000000" cy="3000000"/>
        </p:xfrm>
        <a:graphic>
          <a:graphicData uri="http://schemas.openxmlformats.org/drawingml/2006/table">
            <a:tbl>
              <a:tblPr>
                <a:noFill/>
                <a:tableStyleId>{9CFF123D-4F1D-49B0-BAD9-E05E4FE313DF}</a:tableStyleId>
              </a:tblPr>
              <a:tblGrid>
                <a:gridCol w="1567150"/>
                <a:gridCol w="2332000"/>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currencyWorth</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Worth when kill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hitPoints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HIt need to kill the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isDestroyed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Check enemy is destroy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TakeDamage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enemy take damage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43" name="Google Shape;4243;p43"/>
          <p:cNvPicPr preferRelativeResize="0"/>
          <p:nvPr/>
        </p:nvPicPr>
        <p:blipFill>
          <a:blip r:embed="rId3">
            <a:alphaModFix/>
          </a:blip>
          <a:stretch>
            <a:fillRect/>
          </a:stretch>
        </p:blipFill>
        <p:spPr>
          <a:xfrm>
            <a:off x="657100" y="1262313"/>
            <a:ext cx="3634575" cy="2760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7" name="Shape 4247"/>
        <p:cNvGrpSpPr/>
        <p:nvPr/>
      </p:nvGrpSpPr>
      <p:grpSpPr>
        <a:xfrm>
          <a:off x="0" y="0"/>
          <a:ext cx="0" cy="0"/>
          <a:chOff x="0" y="0"/>
          <a:chExt cx="0" cy="0"/>
        </a:xfrm>
      </p:grpSpPr>
      <p:sp>
        <p:nvSpPr>
          <p:cNvPr id="4248" name="Google Shape;4248;p44"/>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49" name="Google Shape;4249;p44"/>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50" name="Google Shape;4250;p44"/>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EnemyMovement</a:t>
            </a:r>
            <a:endParaRPr sz="1800">
              <a:solidFill>
                <a:schemeClr val="dk1"/>
              </a:solidFill>
              <a:latin typeface="Lexend SemiBold"/>
              <a:ea typeface="Lexend SemiBold"/>
              <a:cs typeface="Lexend SemiBold"/>
              <a:sym typeface="Lexend SemiBold"/>
            </a:endParaRPr>
          </a:p>
        </p:txBody>
      </p:sp>
      <p:sp>
        <p:nvSpPr>
          <p:cNvPr id="4251" name="Google Shape;425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52" name="Google Shape;4252;p44"/>
          <p:cNvGraphicFramePr/>
          <p:nvPr/>
        </p:nvGraphicFramePr>
        <p:xfrm>
          <a:off x="4509825" y="1262325"/>
          <a:ext cx="3000000" cy="3000000"/>
        </p:xfrm>
        <a:graphic>
          <a:graphicData uri="http://schemas.openxmlformats.org/drawingml/2006/table">
            <a:tbl>
              <a:tblPr>
                <a:noFill/>
                <a:tableStyleId>{9CFF123D-4F1D-49B0-BAD9-E05E4FE313DF}</a:tableStyleId>
              </a:tblPr>
              <a:tblGrid>
                <a:gridCol w="1567150"/>
                <a:gridCol w="2332000"/>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baseSpeed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Base speed of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moveSpeed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Move speed of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pathIndex</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Index of the path to travel to</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rb</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Rigidbody of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Target to move to</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53" name="Google Shape;4253;p44"/>
          <p:cNvPicPr preferRelativeResize="0"/>
          <p:nvPr/>
        </p:nvPicPr>
        <p:blipFill>
          <a:blip r:embed="rId3">
            <a:alphaModFix/>
          </a:blip>
          <a:stretch>
            <a:fillRect/>
          </a:stretch>
        </p:blipFill>
        <p:spPr>
          <a:xfrm>
            <a:off x="674384" y="1234793"/>
            <a:ext cx="3101282" cy="28671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7" name="Shape 4257"/>
        <p:cNvGrpSpPr/>
        <p:nvPr/>
      </p:nvGrpSpPr>
      <p:grpSpPr>
        <a:xfrm>
          <a:off x="0" y="0"/>
          <a:ext cx="0" cy="0"/>
          <a:chOff x="0" y="0"/>
          <a:chExt cx="0" cy="0"/>
        </a:xfrm>
      </p:grpSpPr>
      <p:sp>
        <p:nvSpPr>
          <p:cNvPr id="4258" name="Google Shape;4258;p45"/>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59" name="Google Shape;4259;p45"/>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60" name="Google Shape;4260;p45"/>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EnemyMovement</a:t>
            </a:r>
            <a:endParaRPr sz="1800">
              <a:solidFill>
                <a:schemeClr val="dk1"/>
              </a:solidFill>
              <a:latin typeface="Lexend SemiBold"/>
              <a:ea typeface="Lexend SemiBold"/>
              <a:cs typeface="Lexend SemiBold"/>
              <a:sym typeface="Lexend SemiBold"/>
            </a:endParaRPr>
          </a:p>
        </p:txBody>
      </p:sp>
      <p:sp>
        <p:nvSpPr>
          <p:cNvPr id="4261" name="Google Shape;426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62" name="Google Shape;4262;p45"/>
          <p:cNvGraphicFramePr/>
          <p:nvPr/>
        </p:nvGraphicFramePr>
        <p:xfrm>
          <a:off x="4509825" y="1262325"/>
          <a:ext cx="3000000" cy="3000000"/>
        </p:xfrm>
        <a:graphic>
          <a:graphicData uri="http://schemas.openxmlformats.org/drawingml/2006/table">
            <a:tbl>
              <a:tblPr>
                <a:noFill/>
                <a:tableStyleId>{9CFF123D-4F1D-49B0-BAD9-E05E4FE313DF}</a:tableStyleId>
              </a:tblPr>
              <a:tblGrid>
                <a:gridCol w="1567150"/>
                <a:gridCol w="2332000"/>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Usage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FixedUpdate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the position of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ResetSpeed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Reset the speed of the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Init speed and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the target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UpdateSpeed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new speed for the 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63" name="Google Shape;4263;p45"/>
          <p:cNvPicPr preferRelativeResize="0"/>
          <p:nvPr/>
        </p:nvPicPr>
        <p:blipFill>
          <a:blip r:embed="rId3">
            <a:alphaModFix/>
          </a:blip>
          <a:stretch>
            <a:fillRect/>
          </a:stretch>
        </p:blipFill>
        <p:spPr>
          <a:xfrm>
            <a:off x="674384" y="1234793"/>
            <a:ext cx="3101282" cy="2867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7" name="Shape 4267"/>
        <p:cNvGrpSpPr/>
        <p:nvPr/>
      </p:nvGrpSpPr>
      <p:grpSpPr>
        <a:xfrm>
          <a:off x="0" y="0"/>
          <a:ext cx="0" cy="0"/>
          <a:chOff x="0" y="0"/>
          <a:chExt cx="0" cy="0"/>
        </a:xfrm>
      </p:grpSpPr>
      <p:sp>
        <p:nvSpPr>
          <p:cNvPr id="4268" name="Google Shape;4268;p46"/>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69" name="Google Shape;4269;p46"/>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70" name="Google Shape;4270;p46"/>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EnemySpawner</a:t>
            </a:r>
            <a:endParaRPr sz="1800">
              <a:solidFill>
                <a:schemeClr val="dk1"/>
              </a:solidFill>
              <a:latin typeface="Lexend SemiBold"/>
              <a:ea typeface="Lexend SemiBold"/>
              <a:cs typeface="Lexend SemiBold"/>
              <a:sym typeface="Lexend SemiBold"/>
            </a:endParaRPr>
          </a:p>
        </p:txBody>
      </p:sp>
      <p:sp>
        <p:nvSpPr>
          <p:cNvPr id="4271" name="Google Shape;427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72" name="Google Shape;4272;p46"/>
          <p:cNvGraphicFramePr/>
          <p:nvPr/>
        </p:nvGraphicFramePr>
        <p:xfrm>
          <a:off x="778750" y="1271975"/>
          <a:ext cx="3000000" cy="3000000"/>
        </p:xfrm>
        <a:graphic>
          <a:graphicData uri="http://schemas.openxmlformats.org/drawingml/2006/table">
            <a:tbl>
              <a:tblPr>
                <a:noFill/>
                <a:tableStyleId>{9CFF123D-4F1D-49B0-BAD9-E05E4FE313DF}</a:tableStyleId>
              </a:tblPr>
              <a:tblGrid>
                <a:gridCol w="2225650"/>
                <a:gridCol w="3311875"/>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baseEnemies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Base number of enemies </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currentWave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current wave number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difficultyScalingFactor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How the game become more difficult each round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enemiesAlive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number of enemies left alive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enemiesLeftToSpawn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number of enemies not yet spawn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enemiesPerSecond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base number of enemies to spawn per 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enemiesPerSecondMax</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The maximum number of enemies allowed to spawn per 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enemiesPrefabs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 prefabs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73" name="Google Shape;4273;p46"/>
          <p:cNvPicPr preferRelativeResize="0"/>
          <p:nvPr/>
        </p:nvPicPr>
        <p:blipFill>
          <a:blip r:embed="rId3">
            <a:alphaModFix/>
          </a:blip>
          <a:stretch>
            <a:fillRect/>
          </a:stretch>
        </p:blipFill>
        <p:spPr>
          <a:xfrm>
            <a:off x="6458108" y="1101725"/>
            <a:ext cx="2147867" cy="361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7" name="Shape 4277"/>
        <p:cNvGrpSpPr/>
        <p:nvPr/>
      </p:nvGrpSpPr>
      <p:grpSpPr>
        <a:xfrm>
          <a:off x="0" y="0"/>
          <a:ext cx="0" cy="0"/>
          <a:chOff x="0" y="0"/>
          <a:chExt cx="0" cy="0"/>
        </a:xfrm>
      </p:grpSpPr>
      <p:sp>
        <p:nvSpPr>
          <p:cNvPr id="4278" name="Google Shape;4278;p47"/>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79" name="Google Shape;4279;p47"/>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80" name="Google Shape;4280;p47"/>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EnemySpawner</a:t>
            </a:r>
            <a:endParaRPr sz="1800">
              <a:solidFill>
                <a:schemeClr val="dk1"/>
              </a:solidFill>
              <a:latin typeface="Lexend SemiBold"/>
              <a:ea typeface="Lexend SemiBold"/>
              <a:cs typeface="Lexend SemiBold"/>
              <a:sym typeface="Lexend SemiBold"/>
            </a:endParaRPr>
          </a:p>
        </p:txBody>
      </p:sp>
      <p:sp>
        <p:nvSpPr>
          <p:cNvPr id="4281" name="Google Shape;428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82" name="Google Shape;4282;p47"/>
          <p:cNvGraphicFramePr/>
          <p:nvPr/>
        </p:nvGraphicFramePr>
        <p:xfrm>
          <a:off x="778750" y="1271975"/>
          <a:ext cx="3000000" cy="3000000"/>
        </p:xfrm>
        <a:graphic>
          <a:graphicData uri="http://schemas.openxmlformats.org/drawingml/2006/table">
            <a:tbl>
              <a:tblPr>
                <a:noFill/>
                <a:tableStyleId>{9CFF123D-4F1D-49B0-BAD9-E05E4FE313DF}</a:tableStyleId>
              </a:tblPr>
              <a:tblGrid>
                <a:gridCol w="2225650"/>
                <a:gridCol w="3311875"/>
              </a:tblGrid>
              <a:tr h="251925">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Fields</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 sz="1000">
                          <a:solidFill>
                            <a:schemeClr val="accent3"/>
                          </a:solidFill>
                          <a:latin typeface="Lexend"/>
                          <a:ea typeface="Lexend"/>
                          <a:cs typeface="Lexend"/>
                          <a:sym typeface="Lexend"/>
                        </a:rPr>
                        <a:t>Usage</a:t>
                      </a:r>
                      <a:endParaRPr sz="1000">
                        <a:solidFill>
                          <a:schemeClr val="accent3"/>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isSpawning</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Flag to check if the enemies wave has finished spawning</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OnEnemyDestroy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Trigger an event when an enemy is destroyed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timeBetweenWaves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 between enemies spawning waves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timeSinceLastSpawn</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Time since the last enemy has been spawned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83" name="Google Shape;4283;p47"/>
          <p:cNvPicPr preferRelativeResize="0"/>
          <p:nvPr/>
        </p:nvPicPr>
        <p:blipFill>
          <a:blip r:embed="rId3">
            <a:alphaModFix/>
          </a:blip>
          <a:stretch>
            <a:fillRect/>
          </a:stretch>
        </p:blipFill>
        <p:spPr>
          <a:xfrm>
            <a:off x="6458108" y="1101725"/>
            <a:ext cx="2147867" cy="361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7" name="Shape 4287"/>
        <p:cNvGrpSpPr/>
        <p:nvPr/>
      </p:nvGrpSpPr>
      <p:grpSpPr>
        <a:xfrm>
          <a:off x="0" y="0"/>
          <a:ext cx="0" cy="0"/>
          <a:chOff x="0" y="0"/>
          <a:chExt cx="0" cy="0"/>
        </a:xfrm>
      </p:grpSpPr>
      <p:sp>
        <p:nvSpPr>
          <p:cNvPr id="4288" name="Google Shape;4288;p48"/>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289" name="Google Shape;4289;p48"/>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90" name="Google Shape;4290;p48"/>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a:t>
            </a:r>
            <a:r>
              <a:rPr lang="en" sz="1800">
                <a:solidFill>
                  <a:schemeClr val="dk1"/>
                </a:solidFill>
                <a:latin typeface="Lexend SemiBold"/>
                <a:ea typeface="Lexend SemiBold"/>
                <a:cs typeface="Lexend SemiBold"/>
                <a:sym typeface="Lexend SemiBold"/>
              </a:rPr>
              <a:t>EnemySpawner</a:t>
            </a:r>
            <a:endParaRPr sz="1800">
              <a:solidFill>
                <a:schemeClr val="dk1"/>
              </a:solidFill>
              <a:latin typeface="Lexend SemiBold"/>
              <a:ea typeface="Lexend SemiBold"/>
              <a:cs typeface="Lexend SemiBold"/>
              <a:sym typeface="Lexend SemiBold"/>
            </a:endParaRPr>
          </a:p>
        </p:txBody>
      </p:sp>
      <p:sp>
        <p:nvSpPr>
          <p:cNvPr id="4291" name="Google Shape;4291;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292" name="Google Shape;4292;p48"/>
          <p:cNvGraphicFramePr/>
          <p:nvPr/>
        </p:nvGraphicFramePr>
        <p:xfrm>
          <a:off x="682093" y="1252024"/>
          <a:ext cx="3000000" cy="3000000"/>
        </p:xfrm>
        <a:graphic>
          <a:graphicData uri="http://schemas.openxmlformats.org/drawingml/2006/table">
            <a:tbl>
              <a:tblPr>
                <a:noFill/>
                <a:tableStyleId>{9CFF123D-4F1D-49B0-BAD9-E05E4FE313DF}</a:tableStyleId>
              </a:tblPr>
              <a:tblGrid>
                <a:gridCol w="2225650"/>
                <a:gridCol w="3311875"/>
              </a:tblGrid>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Methods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Use for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4A7D6"/>
                    </a:solidFill>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Awake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Init event listener</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EndWave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End a enemy wave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EnemiesPerSecond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Count enemies per second scaling with waves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EnemiesPerWave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Count enemies per wave scaling with waves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EnemyDestroyed</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Reduce number of enemies currently alive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SpawnEnemy</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Spawn a random 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 spawn 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StartWave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Spawn a wave of many enemies</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1925">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Lexend"/>
                          <a:ea typeface="Lexend"/>
                          <a:cs typeface="Lexend"/>
                          <a:sym typeface="Lexend"/>
                        </a:rPr>
                        <a:t>Update the state</a:t>
                      </a:r>
                      <a:endParaRPr sz="1000">
                        <a:solidFill>
                          <a:schemeClr val="dk1"/>
                        </a:solidFill>
                        <a:latin typeface="Lexend"/>
                        <a:ea typeface="Lexend"/>
                        <a:cs typeface="Lexend"/>
                        <a:sym typeface="Lexend"/>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4293" name="Google Shape;4293;p48"/>
          <p:cNvPicPr preferRelativeResize="0"/>
          <p:nvPr/>
        </p:nvPicPr>
        <p:blipFill>
          <a:blip r:embed="rId3">
            <a:alphaModFix/>
          </a:blip>
          <a:stretch>
            <a:fillRect/>
          </a:stretch>
        </p:blipFill>
        <p:spPr>
          <a:xfrm>
            <a:off x="6458108" y="1101725"/>
            <a:ext cx="2147867" cy="3613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7" name="Shape 4297"/>
        <p:cNvGrpSpPr/>
        <p:nvPr/>
      </p:nvGrpSpPr>
      <p:grpSpPr>
        <a:xfrm>
          <a:off x="0" y="0"/>
          <a:ext cx="0" cy="0"/>
          <a:chOff x="0" y="0"/>
          <a:chExt cx="0" cy="0"/>
        </a:xfrm>
      </p:grpSpPr>
      <p:sp>
        <p:nvSpPr>
          <p:cNvPr id="4298" name="Google Shape;4298;p49"/>
          <p:cNvSpPr txBox="1"/>
          <p:nvPr>
            <p:ph idx="4" type="title"/>
          </p:nvPr>
        </p:nvSpPr>
        <p:spPr>
          <a:xfrm>
            <a:off x="7003450" y="427625"/>
            <a:ext cx="1602300" cy="49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299" name="Google Shape;4299;p49"/>
          <p:cNvSpPr txBox="1"/>
          <p:nvPr>
            <p:ph type="title"/>
          </p:nvPr>
        </p:nvSpPr>
        <p:spPr>
          <a:xfrm>
            <a:off x="3279175" y="1284800"/>
            <a:ext cx="4197000" cy="24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Write </a:t>
            </a:r>
            <a:endParaRPr/>
          </a:p>
          <a:p>
            <a:pPr indent="0" lvl="0" marL="0" rtl="0" algn="l">
              <a:spcBef>
                <a:spcPts val="0"/>
              </a:spcBef>
              <a:spcAft>
                <a:spcPts val="0"/>
              </a:spcAft>
              <a:buNone/>
            </a:pPr>
            <a:r>
              <a:rPr lang="en"/>
              <a:t>test case</a:t>
            </a:r>
            <a:endParaRPr/>
          </a:p>
        </p:txBody>
      </p:sp>
      <p:sp>
        <p:nvSpPr>
          <p:cNvPr id="4300" name="Google Shape;4300;p49"/>
          <p:cNvSpPr txBox="1"/>
          <p:nvPr>
            <p:ph idx="2" type="title"/>
          </p:nvPr>
        </p:nvSpPr>
        <p:spPr>
          <a:xfrm>
            <a:off x="1667825" y="1285125"/>
            <a:ext cx="1506600" cy="24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301" name="Google Shape;4301;p49"/>
          <p:cNvSpPr txBox="1"/>
          <p:nvPr>
            <p:ph idx="1" type="subTitle"/>
          </p:nvPr>
        </p:nvSpPr>
        <p:spPr>
          <a:xfrm>
            <a:off x="1667825" y="3854000"/>
            <a:ext cx="58083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02" name="Google Shape;4302;p49"/>
          <p:cNvSpPr txBox="1"/>
          <p:nvPr>
            <p:ph idx="3" type="subTitle"/>
          </p:nvPr>
        </p:nvSpPr>
        <p:spPr>
          <a:xfrm>
            <a:off x="3587750" y="427625"/>
            <a:ext cx="19686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PRU221m - Group 1 </a:t>
            </a:r>
            <a:endParaRPr/>
          </a:p>
        </p:txBody>
      </p:sp>
      <p:grpSp>
        <p:nvGrpSpPr>
          <p:cNvPr id="4303" name="Google Shape;4303;p49"/>
          <p:cNvGrpSpPr/>
          <p:nvPr/>
        </p:nvGrpSpPr>
        <p:grpSpPr>
          <a:xfrm>
            <a:off x="663431" y="518553"/>
            <a:ext cx="287819" cy="315921"/>
            <a:chOff x="4789992" y="2884002"/>
            <a:chExt cx="317891" cy="348892"/>
          </a:xfrm>
        </p:grpSpPr>
        <p:sp>
          <p:nvSpPr>
            <p:cNvPr id="4304" name="Google Shape;4304;p49"/>
            <p:cNvSpPr/>
            <p:nvPr/>
          </p:nvSpPr>
          <p:spPr>
            <a:xfrm>
              <a:off x="4877658" y="3109311"/>
              <a:ext cx="142787" cy="21010"/>
            </a:xfrm>
            <a:custGeom>
              <a:rect b="b" l="l" r="r" t="t"/>
              <a:pathLst>
                <a:path extrusionOk="0" h="644" w="4383">
                  <a:moveTo>
                    <a:pt x="0" y="1"/>
                  </a:moveTo>
                  <a:lnTo>
                    <a:pt x="0" y="644"/>
                  </a:lnTo>
                  <a:lnTo>
                    <a:pt x="4382" y="644"/>
                  </a:lnTo>
                  <a:lnTo>
                    <a:pt x="4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9"/>
            <p:cNvSpPr/>
            <p:nvPr/>
          </p:nvSpPr>
          <p:spPr>
            <a:xfrm>
              <a:off x="4921117" y="3004421"/>
              <a:ext cx="55870" cy="84727"/>
            </a:xfrm>
            <a:custGeom>
              <a:rect b="b" l="l" r="r" t="t"/>
              <a:pathLst>
                <a:path extrusionOk="0" h="2597" w="1715">
                  <a:moveTo>
                    <a:pt x="857" y="1"/>
                  </a:moveTo>
                  <a:cubicBezTo>
                    <a:pt x="453" y="140"/>
                    <a:pt x="326" y="198"/>
                    <a:pt x="233" y="198"/>
                  </a:cubicBezTo>
                  <a:cubicBezTo>
                    <a:pt x="167" y="198"/>
                    <a:pt x="118" y="169"/>
                    <a:pt x="0" y="120"/>
                  </a:cubicBezTo>
                  <a:lnTo>
                    <a:pt x="0" y="120"/>
                  </a:lnTo>
                  <a:lnTo>
                    <a:pt x="476" y="2597"/>
                  </a:lnTo>
                  <a:lnTo>
                    <a:pt x="1238" y="2597"/>
                  </a:lnTo>
                  <a:lnTo>
                    <a:pt x="1715" y="120"/>
                  </a:lnTo>
                  <a:lnTo>
                    <a:pt x="1715" y="120"/>
                  </a:lnTo>
                  <a:cubicBezTo>
                    <a:pt x="1593" y="160"/>
                    <a:pt x="1545" y="188"/>
                    <a:pt x="1476" y="188"/>
                  </a:cubicBezTo>
                  <a:cubicBezTo>
                    <a:pt x="1384" y="188"/>
                    <a:pt x="1254" y="138"/>
                    <a:pt x="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9"/>
            <p:cNvSpPr/>
            <p:nvPr/>
          </p:nvSpPr>
          <p:spPr>
            <a:xfrm>
              <a:off x="4789992" y="2884002"/>
              <a:ext cx="317891" cy="205146"/>
            </a:xfrm>
            <a:custGeom>
              <a:rect b="b" l="l" r="r" t="t"/>
              <a:pathLst>
                <a:path extrusionOk="0" h="6288" w="9758">
                  <a:moveTo>
                    <a:pt x="4911" y="1"/>
                  </a:moveTo>
                  <a:cubicBezTo>
                    <a:pt x="4902" y="1"/>
                    <a:pt x="4892" y="1"/>
                    <a:pt x="4882" y="1"/>
                  </a:cubicBezTo>
                  <a:cubicBezTo>
                    <a:pt x="1572" y="1"/>
                    <a:pt x="0" y="4049"/>
                    <a:pt x="2453" y="6288"/>
                  </a:cubicBezTo>
                  <a:lnTo>
                    <a:pt x="3882" y="6288"/>
                  </a:lnTo>
                  <a:cubicBezTo>
                    <a:pt x="3263" y="3192"/>
                    <a:pt x="3311" y="3549"/>
                    <a:pt x="3311" y="3358"/>
                  </a:cubicBezTo>
                  <a:cubicBezTo>
                    <a:pt x="3311" y="3179"/>
                    <a:pt x="3462" y="3032"/>
                    <a:pt x="3623" y="3032"/>
                  </a:cubicBezTo>
                  <a:cubicBezTo>
                    <a:pt x="3654" y="3032"/>
                    <a:pt x="3685" y="3037"/>
                    <a:pt x="3715" y="3049"/>
                  </a:cubicBezTo>
                  <a:lnTo>
                    <a:pt x="4263" y="3239"/>
                  </a:lnTo>
                  <a:cubicBezTo>
                    <a:pt x="4454" y="3144"/>
                    <a:pt x="4668" y="3097"/>
                    <a:pt x="4882" y="3049"/>
                  </a:cubicBezTo>
                  <a:cubicBezTo>
                    <a:pt x="4954" y="3049"/>
                    <a:pt x="4930" y="3049"/>
                    <a:pt x="5502" y="3239"/>
                  </a:cubicBezTo>
                  <a:lnTo>
                    <a:pt x="6049" y="3049"/>
                  </a:lnTo>
                  <a:cubicBezTo>
                    <a:pt x="6074" y="3043"/>
                    <a:pt x="6099" y="3040"/>
                    <a:pt x="6124" y="3040"/>
                  </a:cubicBezTo>
                  <a:cubicBezTo>
                    <a:pt x="6292" y="3040"/>
                    <a:pt x="6454" y="3172"/>
                    <a:pt x="6454" y="3358"/>
                  </a:cubicBezTo>
                  <a:cubicBezTo>
                    <a:pt x="6454" y="3549"/>
                    <a:pt x="6502" y="3192"/>
                    <a:pt x="5883" y="6288"/>
                  </a:cubicBezTo>
                  <a:lnTo>
                    <a:pt x="7311" y="6288"/>
                  </a:lnTo>
                  <a:cubicBezTo>
                    <a:pt x="9757" y="4056"/>
                    <a:pt x="8202" y="1"/>
                    <a:pt x="4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49"/>
            <p:cNvSpPr/>
            <p:nvPr/>
          </p:nvSpPr>
          <p:spPr>
            <a:xfrm>
              <a:off x="4877658" y="3150483"/>
              <a:ext cx="142787" cy="20260"/>
            </a:xfrm>
            <a:custGeom>
              <a:rect b="b" l="l" r="r" t="t"/>
              <a:pathLst>
                <a:path extrusionOk="0" h="621" w="4383">
                  <a:moveTo>
                    <a:pt x="0" y="1"/>
                  </a:moveTo>
                  <a:lnTo>
                    <a:pt x="0" y="620"/>
                  </a:lnTo>
                  <a:lnTo>
                    <a:pt x="4382" y="620"/>
                  </a:lnTo>
                  <a:lnTo>
                    <a:pt x="4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49"/>
            <p:cNvSpPr/>
            <p:nvPr/>
          </p:nvSpPr>
          <p:spPr>
            <a:xfrm>
              <a:off x="4867559" y="3130289"/>
              <a:ext cx="10132" cy="20228"/>
            </a:xfrm>
            <a:custGeom>
              <a:rect b="b" l="l" r="r" t="t"/>
              <a:pathLst>
                <a:path extrusionOk="0" h="620" w="311">
                  <a:moveTo>
                    <a:pt x="310" y="1"/>
                  </a:moveTo>
                  <a:cubicBezTo>
                    <a:pt x="120" y="1"/>
                    <a:pt x="1" y="144"/>
                    <a:pt x="1" y="310"/>
                  </a:cubicBezTo>
                  <a:cubicBezTo>
                    <a:pt x="1" y="477"/>
                    <a:pt x="120" y="620"/>
                    <a:pt x="310" y="620"/>
                  </a:cubicBez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9"/>
            <p:cNvSpPr/>
            <p:nvPr/>
          </p:nvSpPr>
          <p:spPr>
            <a:xfrm>
              <a:off x="5020413" y="3130289"/>
              <a:ext cx="13976" cy="20228"/>
            </a:xfrm>
            <a:custGeom>
              <a:rect b="b" l="l" r="r" t="t"/>
              <a:pathLst>
                <a:path extrusionOk="0" h="620" w="429">
                  <a:moveTo>
                    <a:pt x="0" y="1"/>
                  </a:moveTo>
                  <a:lnTo>
                    <a:pt x="0" y="620"/>
                  </a:lnTo>
                  <a:cubicBezTo>
                    <a:pt x="429" y="620"/>
                    <a:pt x="4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9"/>
            <p:cNvSpPr/>
            <p:nvPr/>
          </p:nvSpPr>
          <p:spPr>
            <a:xfrm>
              <a:off x="4862608" y="3170613"/>
              <a:ext cx="172889" cy="62281"/>
            </a:xfrm>
            <a:custGeom>
              <a:rect b="b" l="l" r="r" t="t"/>
              <a:pathLst>
                <a:path extrusionOk="0" h="1909" w="5307">
                  <a:moveTo>
                    <a:pt x="419" y="1"/>
                  </a:moveTo>
                  <a:cubicBezTo>
                    <a:pt x="1" y="1"/>
                    <a:pt x="1" y="648"/>
                    <a:pt x="419" y="648"/>
                  </a:cubicBezTo>
                  <a:cubicBezTo>
                    <a:pt x="433" y="648"/>
                    <a:pt x="448" y="648"/>
                    <a:pt x="462" y="646"/>
                  </a:cubicBezTo>
                  <a:lnTo>
                    <a:pt x="462" y="646"/>
                  </a:lnTo>
                  <a:cubicBezTo>
                    <a:pt x="462" y="980"/>
                    <a:pt x="439" y="1075"/>
                    <a:pt x="558" y="1194"/>
                  </a:cubicBezTo>
                  <a:lnTo>
                    <a:pt x="1177" y="1837"/>
                  </a:lnTo>
                  <a:cubicBezTo>
                    <a:pt x="1225" y="1885"/>
                    <a:pt x="1320" y="1908"/>
                    <a:pt x="1391" y="1908"/>
                  </a:cubicBezTo>
                  <a:lnTo>
                    <a:pt x="3916" y="1908"/>
                  </a:lnTo>
                  <a:cubicBezTo>
                    <a:pt x="3987" y="1908"/>
                    <a:pt x="4058" y="1885"/>
                    <a:pt x="4130" y="1837"/>
                  </a:cubicBezTo>
                  <a:lnTo>
                    <a:pt x="4749" y="1194"/>
                  </a:lnTo>
                  <a:cubicBezTo>
                    <a:pt x="4868" y="1075"/>
                    <a:pt x="4844" y="980"/>
                    <a:pt x="4844" y="646"/>
                  </a:cubicBezTo>
                  <a:lnTo>
                    <a:pt x="4844" y="646"/>
                  </a:lnTo>
                  <a:cubicBezTo>
                    <a:pt x="4859" y="648"/>
                    <a:pt x="4874" y="648"/>
                    <a:pt x="4888" y="648"/>
                  </a:cubicBezTo>
                  <a:cubicBezTo>
                    <a:pt x="5306" y="648"/>
                    <a:pt x="5306" y="1"/>
                    <a:pt x="4888" y="1"/>
                  </a:cubicBezTo>
                  <a:cubicBezTo>
                    <a:pt x="4874" y="1"/>
                    <a:pt x="4859" y="2"/>
                    <a:pt x="4844" y="3"/>
                  </a:cubicBezTo>
                  <a:lnTo>
                    <a:pt x="4844" y="646"/>
                  </a:lnTo>
                  <a:lnTo>
                    <a:pt x="462" y="646"/>
                  </a:lnTo>
                  <a:lnTo>
                    <a:pt x="462" y="3"/>
                  </a:lnTo>
                  <a:cubicBezTo>
                    <a:pt x="448" y="2"/>
                    <a:pt x="433"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1" name="Google Shape;431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5" name="Shape 4315"/>
        <p:cNvGrpSpPr/>
        <p:nvPr/>
      </p:nvGrpSpPr>
      <p:grpSpPr>
        <a:xfrm>
          <a:off x="0" y="0"/>
          <a:ext cx="0" cy="0"/>
          <a:chOff x="0" y="0"/>
          <a:chExt cx="0" cy="0"/>
        </a:xfrm>
      </p:grpSpPr>
      <p:sp>
        <p:nvSpPr>
          <p:cNvPr id="4316" name="Google Shape;4316;p50"/>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a:t>
            </a:r>
            <a:r>
              <a:rPr lang="en"/>
              <a:t>est case</a:t>
            </a:r>
            <a:endParaRPr/>
          </a:p>
        </p:txBody>
      </p:sp>
      <p:graphicFrame>
        <p:nvGraphicFramePr>
          <p:cNvPr id="4317" name="Google Shape;4317;p50"/>
          <p:cNvGraphicFramePr/>
          <p:nvPr/>
        </p:nvGraphicFramePr>
        <p:xfrm>
          <a:off x="952500" y="2074750"/>
          <a:ext cx="3000000" cy="3000000"/>
        </p:xfrm>
        <a:graphic>
          <a:graphicData uri="http://schemas.openxmlformats.org/drawingml/2006/table">
            <a:tbl>
              <a:tblPr>
                <a:noFill/>
                <a:tableStyleId>{9CFF123D-4F1D-49B0-BAD9-E05E4FE313DF}</a:tableStyleId>
              </a:tblPr>
              <a:tblGrid>
                <a:gridCol w="1224075"/>
                <a:gridCol w="1523725"/>
                <a:gridCol w="4491200"/>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new game button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2">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new game button on the screen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Redirect to the map and start the gameplay.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18" name="Google Shape;4318;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2" name="Shape 4322"/>
        <p:cNvGrpSpPr/>
        <p:nvPr/>
      </p:nvGrpSpPr>
      <p:grpSpPr>
        <a:xfrm>
          <a:off x="0" y="0"/>
          <a:ext cx="0" cy="0"/>
          <a:chOff x="0" y="0"/>
          <a:chExt cx="0" cy="0"/>
        </a:xfrm>
      </p:grpSpPr>
      <p:sp>
        <p:nvSpPr>
          <p:cNvPr id="4323" name="Google Shape;4323;p51"/>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24" name="Google Shape;4324;p51"/>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2</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Increase game speed by 2 times</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Enter new game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Once started the game, click the double arrow button on the top right of the screen to increase the speed of the game to x2.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Increase the gameplay pace 2 times.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25" name="Google Shape;432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3" name="Shape 4043"/>
        <p:cNvGrpSpPr/>
        <p:nvPr/>
      </p:nvGrpSpPr>
      <p:grpSpPr>
        <a:xfrm>
          <a:off x="0" y="0"/>
          <a:ext cx="0" cy="0"/>
          <a:chOff x="0" y="0"/>
          <a:chExt cx="0" cy="0"/>
        </a:xfrm>
      </p:grpSpPr>
      <p:sp>
        <p:nvSpPr>
          <p:cNvPr id="4044" name="Google Shape;4044;p25"/>
          <p:cNvSpPr txBox="1"/>
          <p:nvPr>
            <p:ph type="title"/>
          </p:nvPr>
        </p:nvSpPr>
        <p:spPr>
          <a:xfrm>
            <a:off x="540100" y="427625"/>
            <a:ext cx="8064000" cy="67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Work assignment </a:t>
            </a:r>
            <a:endParaRPr/>
          </a:p>
        </p:txBody>
      </p:sp>
      <p:graphicFrame>
        <p:nvGraphicFramePr>
          <p:cNvPr id="4045" name="Google Shape;4045;p25"/>
          <p:cNvGraphicFramePr/>
          <p:nvPr/>
        </p:nvGraphicFramePr>
        <p:xfrm>
          <a:off x="952500" y="1294275"/>
          <a:ext cx="3000000" cy="3000000"/>
        </p:xfrm>
        <a:graphic>
          <a:graphicData uri="http://schemas.openxmlformats.org/drawingml/2006/table">
            <a:tbl>
              <a:tblPr>
                <a:noFill/>
                <a:tableStyleId>{9CFF123D-4F1D-49B0-BAD9-E05E4FE313DF}</a:tableStyleId>
              </a:tblPr>
              <a:tblGrid>
                <a:gridCol w="1666325"/>
                <a:gridCol w="2114550"/>
                <a:gridCol w="2033875"/>
                <a:gridCol w="14242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exend SemiBold"/>
                          <a:ea typeface="Lexend SemiBold"/>
                          <a:cs typeface="Lexend SemiBold"/>
                          <a:sym typeface="Lexend SemiBold"/>
                        </a:rPr>
                        <a:t>Iteration 1 </a:t>
                      </a:r>
                      <a:endParaRPr>
                        <a:solidFill>
                          <a:schemeClr val="dk1"/>
                        </a:solidFill>
                        <a:latin typeface="Lexend SemiBold"/>
                        <a:ea typeface="Lexend SemiBold"/>
                        <a:cs typeface="Lexend SemiBold"/>
                        <a:sym typeface="Lexend SemiBold"/>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exend SemiBold"/>
                          <a:ea typeface="Lexend SemiBold"/>
                          <a:cs typeface="Lexend SemiBold"/>
                          <a:sym typeface="Lexend SemiBold"/>
                        </a:rPr>
                        <a:t>Iteration 2</a:t>
                      </a:r>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Lexend SemiBold"/>
                          <a:ea typeface="Lexend SemiBold"/>
                          <a:cs typeface="Lexend SemiBold"/>
                          <a:sym typeface="Lexend SemiBold"/>
                        </a:rPr>
                        <a:t>Iteration 3</a:t>
                      </a:r>
                      <a:endParaRPr/>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latin typeface="Lexend SemiBold"/>
                          <a:ea typeface="Lexend SemiBold"/>
                          <a:cs typeface="Lexend SemiBold"/>
                          <a:sym typeface="Lexend SemiBold"/>
                        </a:rPr>
                        <a:t>Nguyen Van Tien </a:t>
                      </a:r>
                      <a:endParaRPr sz="1300">
                        <a:solidFill>
                          <a:schemeClr val="dk1"/>
                        </a:solidFill>
                        <a:latin typeface="Lexend SemiBold"/>
                        <a:ea typeface="Lexend SemiBold"/>
                        <a:cs typeface="Lexend SemiBold"/>
                        <a:sym typeface="Lexend SemiBold"/>
                      </a:endParaRPr>
                    </a:p>
                    <a:p>
                      <a:pPr indent="0" lvl="0" marL="0" rtl="0" algn="l">
                        <a:spcBef>
                          <a:spcPts val="0"/>
                        </a:spcBef>
                        <a:spcAft>
                          <a:spcPts val="0"/>
                        </a:spcAft>
                        <a:buNone/>
                      </a:pPr>
                      <a:r>
                        <a:t/>
                      </a:r>
                      <a:endParaRPr sz="1300">
                        <a:solidFill>
                          <a:schemeClr val="dk1"/>
                        </a:solidFill>
                        <a:latin typeface="Lexend SemiBold"/>
                        <a:ea typeface="Lexend SemiBold"/>
                        <a:cs typeface="Lexend SemiBold"/>
                        <a:sym typeface="Lexend SemiBold"/>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Understand the game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Putting all together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Test</a:t>
                      </a:r>
                      <a:endParaRPr sz="1200">
                        <a:solidFill>
                          <a:schemeClr val="dk1"/>
                        </a:solidFill>
                        <a:latin typeface="Lexend Light"/>
                        <a:ea typeface="Lexend Light"/>
                        <a:cs typeface="Lexend Light"/>
                        <a:sym typeface="Lexend Light"/>
                      </a:endParaRPr>
                    </a:p>
                  </a:txBody>
                  <a:tcPr marT="91425" marB="91425" marR="91425" marL="91425" anchor="ctr"/>
                </a:tc>
              </a:tr>
              <a:tr h="381000">
                <a:tc>
                  <a:txBody>
                    <a:bodyPr/>
                    <a:lstStyle/>
                    <a:p>
                      <a:pPr indent="0" lvl="0" marL="0" rtl="0" algn="l">
                        <a:spcBef>
                          <a:spcPts val="0"/>
                        </a:spcBef>
                        <a:spcAft>
                          <a:spcPts val="0"/>
                        </a:spcAft>
                        <a:buNone/>
                      </a:pPr>
                      <a:r>
                        <a:rPr lang="en" sz="1300">
                          <a:solidFill>
                            <a:schemeClr val="dk1"/>
                          </a:solidFill>
                          <a:latin typeface="Lexend SemiBold"/>
                          <a:ea typeface="Lexend SemiBold"/>
                          <a:cs typeface="Lexend SemiBold"/>
                          <a:sym typeface="Lexend SemiBold"/>
                        </a:rPr>
                        <a:t>Nguyen Tran Quoc Anh </a:t>
                      </a:r>
                      <a:endParaRPr sz="1300"/>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Find sprite and prefab, template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Code Player Settings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Test</a:t>
                      </a:r>
                      <a:endParaRPr sz="1200">
                        <a:solidFill>
                          <a:schemeClr val="dk1"/>
                        </a:solidFill>
                        <a:latin typeface="Lexend Light"/>
                        <a:ea typeface="Lexend Light"/>
                        <a:cs typeface="Lexend Light"/>
                        <a:sym typeface="Lexend Light"/>
                      </a:endParaRPr>
                    </a:p>
                  </a:txBody>
                  <a:tcPr marT="91425" marB="91425" marR="91425" marL="91425" anchor="ctr"/>
                </a:tc>
              </a:tr>
              <a:tr h="381000">
                <a:tc>
                  <a:txBody>
                    <a:bodyPr/>
                    <a:lstStyle/>
                    <a:p>
                      <a:pPr indent="0" lvl="0" marL="0" rtl="0" algn="l">
                        <a:spcBef>
                          <a:spcPts val="0"/>
                        </a:spcBef>
                        <a:spcAft>
                          <a:spcPts val="0"/>
                        </a:spcAft>
                        <a:buNone/>
                      </a:pPr>
                      <a:r>
                        <a:rPr lang="en" sz="1300">
                          <a:solidFill>
                            <a:schemeClr val="dk1"/>
                          </a:solidFill>
                          <a:latin typeface="Lexend SemiBold"/>
                          <a:ea typeface="Lexend SemiBold"/>
                          <a:cs typeface="Lexend SemiBold"/>
                          <a:sym typeface="Lexend SemiBold"/>
                        </a:rPr>
                        <a:t>Le Minh Dung </a:t>
                      </a:r>
                      <a:endParaRPr sz="1300">
                        <a:solidFill>
                          <a:schemeClr val="dk1"/>
                        </a:solidFill>
                        <a:latin typeface="Lexend SemiBold"/>
                        <a:ea typeface="Lexend SemiBold"/>
                        <a:cs typeface="Lexend SemiBold"/>
                        <a:sym typeface="Lexend SemiBold"/>
                      </a:endParaRPr>
                    </a:p>
                    <a:p>
                      <a:pPr indent="0" lvl="0" marL="0" rtl="0" algn="l">
                        <a:spcBef>
                          <a:spcPts val="0"/>
                        </a:spcBef>
                        <a:spcAft>
                          <a:spcPts val="0"/>
                        </a:spcAft>
                        <a:buNone/>
                      </a:pPr>
                      <a:r>
                        <a:t/>
                      </a:r>
                      <a:endParaRPr sz="1300">
                        <a:solidFill>
                          <a:schemeClr val="dk1"/>
                        </a:solidFill>
                        <a:latin typeface="Lexend SemiBold"/>
                        <a:ea typeface="Lexend SemiBold"/>
                        <a:cs typeface="Lexend SemiBold"/>
                        <a:sym typeface="Lexend SemiBold"/>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Build the base of project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Code, Design UI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Fix bug </a:t>
                      </a:r>
                      <a:endParaRPr sz="1200">
                        <a:solidFill>
                          <a:schemeClr val="dk1"/>
                        </a:solidFill>
                        <a:latin typeface="Lexend Light"/>
                        <a:ea typeface="Lexend Light"/>
                        <a:cs typeface="Lexend Light"/>
                        <a:sym typeface="Lexend Light"/>
                      </a:endParaRPr>
                    </a:p>
                  </a:txBody>
                  <a:tcPr marT="91425" marB="91425" marR="91425" marL="91425" anchor="ctr"/>
                </a:tc>
              </a:tr>
              <a:tr h="381000">
                <a:tc>
                  <a:txBody>
                    <a:bodyPr/>
                    <a:lstStyle/>
                    <a:p>
                      <a:pPr indent="0" lvl="0" marL="0" rtl="0" algn="l">
                        <a:spcBef>
                          <a:spcPts val="0"/>
                        </a:spcBef>
                        <a:spcAft>
                          <a:spcPts val="0"/>
                        </a:spcAft>
                        <a:buNone/>
                      </a:pPr>
                      <a:r>
                        <a:rPr lang="en" sz="1300">
                          <a:solidFill>
                            <a:schemeClr val="dk1"/>
                          </a:solidFill>
                          <a:latin typeface="Lexend SemiBold"/>
                          <a:ea typeface="Lexend SemiBold"/>
                          <a:cs typeface="Lexend SemiBold"/>
                          <a:sym typeface="Lexend SemiBold"/>
                        </a:rPr>
                        <a:t>Do Son Tung </a:t>
                      </a:r>
                      <a:endParaRPr sz="1300"/>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Find about third party for the game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Code Object pool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Fix bug </a:t>
                      </a:r>
                      <a:endParaRPr sz="1200">
                        <a:solidFill>
                          <a:schemeClr val="dk1"/>
                        </a:solidFill>
                        <a:latin typeface="Lexend Light"/>
                        <a:ea typeface="Lexend Light"/>
                        <a:cs typeface="Lexend Light"/>
                        <a:sym typeface="Lexend Light"/>
                      </a:endParaRPr>
                    </a:p>
                  </a:txBody>
                  <a:tcPr marT="91425" marB="91425" marR="91425" marL="91425" anchor="ctr"/>
                </a:tc>
              </a:tr>
              <a:tr h="381000">
                <a:tc>
                  <a:txBody>
                    <a:bodyPr/>
                    <a:lstStyle/>
                    <a:p>
                      <a:pPr indent="0" lvl="0" marL="0" rtl="0" algn="l">
                        <a:spcBef>
                          <a:spcPts val="0"/>
                        </a:spcBef>
                        <a:spcAft>
                          <a:spcPts val="0"/>
                        </a:spcAft>
                        <a:buNone/>
                      </a:pPr>
                      <a:r>
                        <a:rPr lang="en" sz="1300">
                          <a:solidFill>
                            <a:schemeClr val="dk1"/>
                          </a:solidFill>
                          <a:latin typeface="Lexend SemiBold"/>
                          <a:ea typeface="Lexend SemiBold"/>
                          <a:cs typeface="Lexend SemiBold"/>
                          <a:sym typeface="Lexend SemiBold"/>
                        </a:rPr>
                        <a:t>Tran Van Tuan </a:t>
                      </a:r>
                      <a:endParaRPr sz="1300">
                        <a:solidFill>
                          <a:schemeClr val="dk1"/>
                        </a:solidFill>
                        <a:latin typeface="Lexend SemiBold"/>
                        <a:ea typeface="Lexend SemiBold"/>
                        <a:cs typeface="Lexend SemiBold"/>
                        <a:sym typeface="Lexend SemiBold"/>
                      </a:endParaRPr>
                    </a:p>
                    <a:p>
                      <a:pPr indent="0" lvl="0" marL="0" rtl="0" algn="l">
                        <a:spcBef>
                          <a:spcPts val="0"/>
                        </a:spcBef>
                        <a:spcAft>
                          <a:spcPts val="0"/>
                        </a:spcAft>
                        <a:buNone/>
                      </a:pPr>
                      <a:r>
                        <a:t/>
                      </a:r>
                      <a:endParaRPr sz="1300">
                        <a:solidFill>
                          <a:schemeClr val="dk1"/>
                        </a:solidFill>
                        <a:latin typeface="Lexend SemiBold"/>
                        <a:ea typeface="Lexend SemiBold"/>
                        <a:cs typeface="Lexend SemiBold"/>
                        <a:sym typeface="Lexend SemiBold"/>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Understand the game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Code Tower controller </a:t>
                      </a:r>
                      <a:endParaRPr sz="1200">
                        <a:solidFill>
                          <a:schemeClr val="dk1"/>
                        </a:solidFill>
                        <a:latin typeface="Lexend Light"/>
                        <a:ea typeface="Lexend Light"/>
                        <a:cs typeface="Lexend Light"/>
                        <a:sym typeface="Lexend Light"/>
                      </a:endParaRPr>
                    </a:p>
                  </a:txBody>
                  <a:tcPr marT="91425" marB="91425" marR="91425" marL="91425" anchor="ctr"/>
                </a:tc>
                <a:tc>
                  <a:txBody>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Fix bug </a:t>
                      </a:r>
                      <a:endParaRPr sz="1200">
                        <a:solidFill>
                          <a:schemeClr val="dk1"/>
                        </a:solidFill>
                        <a:latin typeface="Lexend Light"/>
                        <a:ea typeface="Lexend Light"/>
                        <a:cs typeface="Lexend Light"/>
                        <a:sym typeface="Lexend Light"/>
                      </a:endParaRPr>
                    </a:p>
                  </a:txBody>
                  <a:tcPr marT="91425" marB="91425" marR="91425" marL="91425" anchor="ctr"/>
                </a:tc>
              </a:tr>
            </a:tbl>
          </a:graphicData>
        </a:graphic>
      </p:graphicFrame>
      <p:sp>
        <p:nvSpPr>
          <p:cNvPr id="4046" name="Google Shape;4046;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9" name="Shape 4329"/>
        <p:cNvGrpSpPr/>
        <p:nvPr/>
      </p:nvGrpSpPr>
      <p:grpSpPr>
        <a:xfrm>
          <a:off x="0" y="0"/>
          <a:ext cx="0" cy="0"/>
          <a:chOff x="0" y="0"/>
          <a:chExt cx="0" cy="0"/>
        </a:xfrm>
      </p:grpSpPr>
      <p:sp>
        <p:nvSpPr>
          <p:cNvPr id="4330" name="Google Shape;4330;p52"/>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31" name="Google Shape;4331;p52"/>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3</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Increase game speed by 4 times</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Enter new game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Once inside the game, click the double arrow button on the top right of the screen twice to increase the speed of the game to x4.</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Increase the gameplay pace 4 times.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32" name="Google Shape;433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6" name="Shape 4336"/>
        <p:cNvGrpSpPr/>
        <p:nvPr/>
      </p:nvGrpSpPr>
      <p:grpSpPr>
        <a:xfrm>
          <a:off x="0" y="0"/>
          <a:ext cx="0" cy="0"/>
          <a:chOff x="0" y="0"/>
          <a:chExt cx="0" cy="0"/>
        </a:xfrm>
      </p:grpSpPr>
      <p:sp>
        <p:nvSpPr>
          <p:cNvPr id="4337" name="Google Shape;4337;p53"/>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38" name="Google Shape;4338;p53"/>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4</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Reset game speed</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Enter new game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Once inside the game, click the double arrow button on the top right of the screen three times.</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Gameplay pace speed up by x2, then x4, then reset back to normal.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39" name="Google Shape;433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3" name="Shape 4343"/>
        <p:cNvGrpSpPr/>
        <p:nvPr/>
      </p:nvGrpSpPr>
      <p:grpSpPr>
        <a:xfrm>
          <a:off x="0" y="0"/>
          <a:ext cx="0" cy="0"/>
          <a:chOff x="0" y="0"/>
          <a:chExt cx="0" cy="0"/>
        </a:xfrm>
      </p:grpSpPr>
      <p:sp>
        <p:nvSpPr>
          <p:cNvPr id="4344" name="Google Shape;4344;p54"/>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45" name="Google Shape;4345;p54"/>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5</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pause button</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2">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pause button on the right corner of the screen.</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The pause screen appears and displays 4 buttons including ”Home”, ”Restart”, “Continue”, and “Save and Quit”.</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46" name="Google Shape;434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0" name="Shape 4350"/>
        <p:cNvGrpSpPr/>
        <p:nvPr/>
      </p:nvGrpSpPr>
      <p:grpSpPr>
        <a:xfrm>
          <a:off x="0" y="0"/>
          <a:ext cx="0" cy="0"/>
          <a:chOff x="0" y="0"/>
          <a:chExt cx="0" cy="0"/>
        </a:xfrm>
      </p:grpSpPr>
      <p:sp>
        <p:nvSpPr>
          <p:cNvPr id="4351" name="Google Shape;4351;p55"/>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52" name="Google Shape;4352;p55"/>
          <p:cNvGraphicFramePr/>
          <p:nvPr/>
        </p:nvGraphicFramePr>
        <p:xfrm>
          <a:off x="952400" y="1906850"/>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6</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the “Home” button during pausing the game.</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pause button on the right corner</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“Home” button</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Redirect to the main screen</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53" name="Google Shape;435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7" name="Shape 4357"/>
        <p:cNvGrpSpPr/>
        <p:nvPr/>
      </p:nvGrpSpPr>
      <p:grpSpPr>
        <a:xfrm>
          <a:off x="0" y="0"/>
          <a:ext cx="0" cy="0"/>
          <a:chOff x="0" y="0"/>
          <a:chExt cx="0" cy="0"/>
        </a:xfrm>
      </p:grpSpPr>
      <p:sp>
        <p:nvSpPr>
          <p:cNvPr id="4358" name="Google Shape;4358;p56"/>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59" name="Google Shape;4359;p56"/>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7</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the “Restart” button during pausing the game.</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pause button on the right corner</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“Restart” button</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Restart everything from the beginning.</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60" name="Google Shape;436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4" name="Shape 4364"/>
        <p:cNvGrpSpPr/>
        <p:nvPr/>
      </p:nvGrpSpPr>
      <p:grpSpPr>
        <a:xfrm>
          <a:off x="0" y="0"/>
          <a:ext cx="0" cy="0"/>
          <a:chOff x="0" y="0"/>
          <a:chExt cx="0" cy="0"/>
        </a:xfrm>
      </p:grpSpPr>
      <p:sp>
        <p:nvSpPr>
          <p:cNvPr id="4365" name="Google Shape;4365;p57"/>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66" name="Google Shape;4366;p57"/>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8</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the “Continue” button during pausing the game.</a:t>
                      </a:r>
                      <a:endParaRPr>
                        <a:solidFill>
                          <a:schemeClr val="dk1"/>
                        </a:solidFill>
                        <a:latin typeface="Lexend"/>
                        <a:ea typeface="Lexend"/>
                        <a:cs typeface="Lexend"/>
                        <a:sym typeface="Lexend"/>
                      </a:endParaRPr>
                    </a:p>
                    <a:p>
                      <a:pPr indent="0" lvl="0" marL="0" rtl="0" algn="l">
                        <a:spcBef>
                          <a:spcPts val="0"/>
                        </a:spcBef>
                        <a:spcAft>
                          <a:spcPts val="0"/>
                        </a:spcAft>
                        <a:buNone/>
                      </a:pP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pause button on the right corner.</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“Continue” button.</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Continue the game.</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67" name="Google Shape;436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1" name="Shape 4371"/>
        <p:cNvGrpSpPr/>
        <p:nvPr/>
      </p:nvGrpSpPr>
      <p:grpSpPr>
        <a:xfrm>
          <a:off x="0" y="0"/>
          <a:ext cx="0" cy="0"/>
          <a:chOff x="0" y="0"/>
          <a:chExt cx="0" cy="0"/>
        </a:xfrm>
      </p:grpSpPr>
      <p:sp>
        <p:nvSpPr>
          <p:cNvPr id="4372" name="Google Shape;4372;p58"/>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73" name="Google Shape;4373;p58"/>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9</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Click the “Save and Quit” button during pausing the game.</a:t>
                      </a:r>
                      <a:endParaRPr>
                        <a:solidFill>
                          <a:schemeClr val="dk1"/>
                        </a:solidFill>
                        <a:latin typeface="Lexend"/>
                        <a:ea typeface="Lexend"/>
                        <a:cs typeface="Lexend"/>
                        <a:sym typeface="Lexend"/>
                      </a:endParaRPr>
                    </a:p>
                    <a:p>
                      <a:pPr indent="0" lvl="0" marL="0" rtl="0" algn="l">
                        <a:spcBef>
                          <a:spcPts val="0"/>
                        </a:spcBef>
                        <a:spcAft>
                          <a:spcPts val="0"/>
                        </a:spcAft>
                        <a:buNone/>
                      </a:pP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pause button on the right corner.</a:t>
                      </a: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“Save and Quit” button</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Save the progress and redirect to Home screen.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74" name="Google Shape;437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8" name="Shape 4378"/>
        <p:cNvGrpSpPr/>
        <p:nvPr/>
      </p:nvGrpSpPr>
      <p:grpSpPr>
        <a:xfrm>
          <a:off x="0" y="0"/>
          <a:ext cx="0" cy="0"/>
          <a:chOff x="0" y="0"/>
          <a:chExt cx="0" cy="0"/>
        </a:xfrm>
      </p:grpSpPr>
      <p:sp>
        <p:nvSpPr>
          <p:cNvPr id="4379" name="Google Shape;4379;p59"/>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80" name="Google Shape;4380;p59"/>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10</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Build defense tower</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rounded position on the screen.</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Choose one of four types of towers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The tower displayed on the map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81" name="Google Shape;438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5" name="Shape 4385"/>
        <p:cNvGrpSpPr/>
        <p:nvPr/>
      </p:nvGrpSpPr>
      <p:grpSpPr>
        <a:xfrm>
          <a:off x="0" y="0"/>
          <a:ext cx="0" cy="0"/>
          <a:chOff x="0" y="0"/>
          <a:chExt cx="0" cy="0"/>
        </a:xfrm>
      </p:grpSpPr>
      <p:sp>
        <p:nvSpPr>
          <p:cNvPr id="4386" name="Google Shape;4386;p60"/>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87" name="Google Shape;4387;p60"/>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224075"/>
                <a:gridCol w="154305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11</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Upgrade defense tower</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tower that you want to upgrade.</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upgrade button.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If you have enough money, then you’ll be able to upgrade the tower.</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88" name="Google Shape;438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2" name="Shape 4392"/>
        <p:cNvGrpSpPr/>
        <p:nvPr/>
      </p:nvGrpSpPr>
      <p:grpSpPr>
        <a:xfrm>
          <a:off x="0" y="0"/>
          <a:ext cx="0" cy="0"/>
          <a:chOff x="0" y="0"/>
          <a:chExt cx="0" cy="0"/>
        </a:xfrm>
      </p:grpSpPr>
      <p:sp>
        <p:nvSpPr>
          <p:cNvPr id="4393" name="Google Shape;4393;p61"/>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394" name="Google Shape;4394;p61"/>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343350"/>
                <a:gridCol w="1423775"/>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12</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Sell defense tower</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Click the tower that you want to sell.</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the sell button.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The tower gets destroyed and money returned to the player.</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395" name="Google Shape;439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0" name="Shape 4050"/>
        <p:cNvGrpSpPr/>
        <p:nvPr/>
      </p:nvGrpSpPr>
      <p:grpSpPr>
        <a:xfrm>
          <a:off x="0" y="0"/>
          <a:ext cx="0" cy="0"/>
          <a:chOff x="0" y="0"/>
          <a:chExt cx="0" cy="0"/>
        </a:xfrm>
      </p:grpSpPr>
      <p:sp>
        <p:nvSpPr>
          <p:cNvPr id="4051" name="Google Shape;4051;p26"/>
          <p:cNvSpPr txBox="1"/>
          <p:nvPr>
            <p:ph type="title"/>
          </p:nvPr>
        </p:nvSpPr>
        <p:spPr>
          <a:xfrm>
            <a:off x="4580250" y="674375"/>
            <a:ext cx="3848100" cy="7086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SzPts val="2500"/>
              <a:buAutoNum type="arabicPeriod"/>
            </a:pPr>
            <a:r>
              <a:rPr lang="en" sz="2500"/>
              <a:t>Understand The Solution </a:t>
            </a:r>
            <a:endParaRPr sz="2500"/>
          </a:p>
        </p:txBody>
      </p:sp>
      <p:sp>
        <p:nvSpPr>
          <p:cNvPr id="4052" name="Google Shape;4052;p26"/>
          <p:cNvSpPr txBox="1"/>
          <p:nvPr>
            <p:ph idx="1" type="body"/>
          </p:nvPr>
        </p:nvSpPr>
        <p:spPr>
          <a:xfrm>
            <a:off x="4580250" y="1447675"/>
            <a:ext cx="3848100" cy="2715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300">
                <a:latin typeface="Lexend Light"/>
                <a:ea typeface="Lexend Light"/>
                <a:cs typeface="Lexend Light"/>
                <a:sym typeface="Lexend Light"/>
              </a:rPr>
              <a:t>Implement a game called Tower Defense. In the game, the player chose the tile to place the tower.There are four kinds of tower with different powers and you must combine them wisely to kill all the monsters. The monster will spawn in many ways to your castle. You can also upgrade your tower to get to a new level of strength. When the game finishes because the player ran out of health the player discovers whether or not they just achieved a new high score. </a:t>
            </a:r>
            <a:endParaRPr sz="1300">
              <a:latin typeface="Lexend Light"/>
              <a:ea typeface="Lexend Light"/>
              <a:cs typeface="Lexend Light"/>
              <a:sym typeface="Lexend Light"/>
            </a:endParaRPr>
          </a:p>
        </p:txBody>
      </p:sp>
      <p:cxnSp>
        <p:nvCxnSpPr>
          <p:cNvPr id="4053" name="Google Shape;4053;p26"/>
          <p:cNvCxnSpPr/>
          <p:nvPr/>
        </p:nvCxnSpPr>
        <p:spPr>
          <a:xfrm>
            <a:off x="6243375" y="4216550"/>
            <a:ext cx="0" cy="498300"/>
          </a:xfrm>
          <a:prstGeom prst="straightConnector1">
            <a:avLst/>
          </a:prstGeom>
          <a:noFill/>
          <a:ln cap="flat" cmpd="sng" w="19050">
            <a:solidFill>
              <a:schemeClr val="dk1"/>
            </a:solidFill>
            <a:prstDash val="solid"/>
            <a:round/>
            <a:headEnd len="med" w="med" type="none"/>
            <a:tailEnd len="med" w="med" type="none"/>
          </a:ln>
        </p:spPr>
      </p:cxnSp>
      <p:cxnSp>
        <p:nvCxnSpPr>
          <p:cNvPr id="4054" name="Google Shape;4054;p26"/>
          <p:cNvCxnSpPr/>
          <p:nvPr/>
        </p:nvCxnSpPr>
        <p:spPr>
          <a:xfrm>
            <a:off x="6771650" y="4216550"/>
            <a:ext cx="0" cy="498300"/>
          </a:xfrm>
          <a:prstGeom prst="straightConnector1">
            <a:avLst/>
          </a:prstGeom>
          <a:noFill/>
          <a:ln cap="flat" cmpd="sng" w="19050">
            <a:solidFill>
              <a:schemeClr val="dk1"/>
            </a:solidFill>
            <a:prstDash val="solid"/>
            <a:round/>
            <a:headEnd len="med" w="med" type="none"/>
            <a:tailEnd len="med" w="med" type="none"/>
          </a:ln>
        </p:spPr>
      </p:cxnSp>
      <p:sp>
        <p:nvSpPr>
          <p:cNvPr id="4055" name="Google Shape;4055;p26"/>
          <p:cNvSpPr/>
          <p:nvPr/>
        </p:nvSpPr>
        <p:spPr>
          <a:xfrm>
            <a:off x="6363612" y="4321792"/>
            <a:ext cx="287802" cy="287824"/>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6" name="Google Shape;4056;p26"/>
          <p:cNvPicPr preferRelativeResize="0"/>
          <p:nvPr/>
        </p:nvPicPr>
        <p:blipFill rotWithShape="1">
          <a:blip r:embed="rId3">
            <a:alphaModFix/>
          </a:blip>
          <a:srcRect b="0" l="25853" r="28109" t="0"/>
          <a:stretch/>
        </p:blipFill>
        <p:spPr>
          <a:xfrm>
            <a:off x="1" y="442700"/>
            <a:ext cx="3755950" cy="4258125"/>
          </a:xfrm>
          <a:prstGeom prst="rect">
            <a:avLst/>
          </a:prstGeom>
          <a:noFill/>
          <a:ln>
            <a:noFill/>
          </a:ln>
        </p:spPr>
      </p:pic>
      <p:sp>
        <p:nvSpPr>
          <p:cNvPr id="4057" name="Google Shape;405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9" name="Shape 4399"/>
        <p:cNvGrpSpPr/>
        <p:nvPr/>
      </p:nvGrpSpPr>
      <p:grpSpPr>
        <a:xfrm>
          <a:off x="0" y="0"/>
          <a:ext cx="0" cy="0"/>
          <a:chOff x="0" y="0"/>
          <a:chExt cx="0" cy="0"/>
        </a:xfrm>
      </p:grpSpPr>
      <p:sp>
        <p:nvSpPr>
          <p:cNvPr id="4400" name="Google Shape;4400;p62"/>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401" name="Google Shape;4401;p62"/>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313525"/>
                <a:gridCol w="145360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13</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Lose all HP point and click Home button</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The player loses all of his/her HP points, then the defeat announcement appears on the screen.</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Home button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The defeat scene appears and displays 2 buttons “Home” and “Retry”. Players choose the Home button and redirect to the main screen.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402" name="Google Shape;440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6" name="Shape 4406"/>
        <p:cNvGrpSpPr/>
        <p:nvPr/>
      </p:nvGrpSpPr>
      <p:grpSpPr>
        <a:xfrm>
          <a:off x="0" y="0"/>
          <a:ext cx="0" cy="0"/>
          <a:chOff x="0" y="0"/>
          <a:chExt cx="0" cy="0"/>
        </a:xfrm>
      </p:grpSpPr>
      <p:sp>
        <p:nvSpPr>
          <p:cNvPr id="4407" name="Google Shape;4407;p63"/>
          <p:cNvSpPr txBox="1"/>
          <p:nvPr>
            <p:ph type="title"/>
          </p:nvPr>
        </p:nvSpPr>
        <p:spPr>
          <a:xfrm>
            <a:off x="537800" y="427625"/>
            <a:ext cx="80682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03.Write test case</a:t>
            </a:r>
            <a:endParaRPr/>
          </a:p>
        </p:txBody>
      </p:sp>
      <p:graphicFrame>
        <p:nvGraphicFramePr>
          <p:cNvPr id="4408" name="Google Shape;4408;p63"/>
          <p:cNvGraphicFramePr/>
          <p:nvPr/>
        </p:nvGraphicFramePr>
        <p:xfrm>
          <a:off x="952400" y="1688125"/>
          <a:ext cx="3000000" cy="3000000"/>
        </p:xfrm>
        <a:graphic>
          <a:graphicData uri="http://schemas.openxmlformats.org/drawingml/2006/table">
            <a:tbl>
              <a:tblPr>
                <a:noFill/>
                <a:tableStyleId>{9CFF123D-4F1D-49B0-BAD9-E05E4FE313DF}</a:tableStyleId>
              </a:tblPr>
              <a:tblGrid>
                <a:gridCol w="1328425"/>
                <a:gridCol w="1438700"/>
                <a:gridCol w="4471875"/>
              </a:tblGrid>
              <a:tr h="381000">
                <a:tc>
                  <a:txBody>
                    <a:bodyPr/>
                    <a:lstStyle/>
                    <a:p>
                      <a:pPr indent="0" lvl="0" marL="0" rtl="0" algn="l">
                        <a:spcBef>
                          <a:spcPts val="0"/>
                        </a:spcBef>
                        <a:spcAft>
                          <a:spcPts val="0"/>
                        </a:spcAft>
                        <a:buNone/>
                      </a:pPr>
                      <a:r>
                        <a:rPr lang="en">
                          <a:solidFill>
                            <a:schemeClr val="dk1"/>
                          </a:solidFill>
                          <a:latin typeface="Lexend"/>
                          <a:ea typeface="Lexend"/>
                          <a:cs typeface="Lexend"/>
                          <a:sym typeface="Lexend"/>
                        </a:rPr>
                        <a:t>Test Case 14</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a:solidFill>
                            <a:schemeClr val="dk1"/>
                          </a:solidFill>
                          <a:latin typeface="Lexend"/>
                          <a:ea typeface="Lexend"/>
                          <a:cs typeface="Lexend"/>
                          <a:sym typeface="Lexend"/>
                        </a:rPr>
                        <a:t>Lose all HP point and click Retry button</a:t>
                      </a:r>
                      <a:r>
                        <a:rPr lang="en">
                          <a:solidFill>
                            <a:schemeClr val="dk1"/>
                          </a:solidFill>
                          <a:latin typeface="Lexend"/>
                          <a:ea typeface="Lexend"/>
                          <a:cs typeface="Lexend"/>
                          <a:sym typeface="Lexend"/>
                        </a:rPr>
                        <a:t>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hMerge="1"/>
              </a:tr>
              <a:tr h="522575">
                <a:tc rowSpan="3">
                  <a:txBody>
                    <a:bodyPr/>
                    <a:lstStyle/>
                    <a:p>
                      <a:pPr indent="0" lvl="0" marL="0" rtl="0" algn="l">
                        <a:spcBef>
                          <a:spcPts val="0"/>
                        </a:spcBef>
                        <a:spcAft>
                          <a:spcPts val="0"/>
                        </a:spcAft>
                        <a:buNone/>
                      </a:pPr>
                      <a:r>
                        <a:t/>
                      </a:r>
                      <a:endParaRPr>
                        <a:solidFill>
                          <a:schemeClr val="dk1"/>
                        </a:solidFill>
                        <a:latin typeface="Lexend"/>
                        <a:ea typeface="Lexend"/>
                        <a:cs typeface="Lexend"/>
                        <a:sym typeface="Lexend"/>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1</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The player loses all of his/her HP points, then the defeat announcement appears on the screen.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522575">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Step 2</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Click Retry button</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381000">
                <a:tc vMerge="1"/>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Expected Result</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The defeat scene appears and displays 2 buttons “Home” and “Retry”. Players choose the Retry button and the game starts from the beginning.</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409" name="Google Shape;440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3" name="Shape 4413"/>
        <p:cNvGrpSpPr/>
        <p:nvPr/>
      </p:nvGrpSpPr>
      <p:grpSpPr>
        <a:xfrm>
          <a:off x="0" y="0"/>
          <a:ext cx="0" cy="0"/>
          <a:chOff x="0" y="0"/>
          <a:chExt cx="0" cy="0"/>
        </a:xfrm>
      </p:grpSpPr>
      <p:sp>
        <p:nvSpPr>
          <p:cNvPr id="4414" name="Google Shape;4414;p64"/>
          <p:cNvSpPr/>
          <p:nvPr/>
        </p:nvSpPr>
        <p:spPr>
          <a:xfrm>
            <a:off x="7536463" y="2541800"/>
            <a:ext cx="559500" cy="559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64"/>
          <p:cNvSpPr/>
          <p:nvPr/>
        </p:nvSpPr>
        <p:spPr>
          <a:xfrm>
            <a:off x="6669654" y="2541800"/>
            <a:ext cx="559500" cy="559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64"/>
          <p:cNvSpPr/>
          <p:nvPr/>
        </p:nvSpPr>
        <p:spPr>
          <a:xfrm>
            <a:off x="5802846" y="2541800"/>
            <a:ext cx="559500" cy="559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64"/>
          <p:cNvSpPr/>
          <p:nvPr/>
        </p:nvSpPr>
        <p:spPr>
          <a:xfrm>
            <a:off x="5802913" y="3272975"/>
            <a:ext cx="559500" cy="559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64"/>
          <p:cNvSpPr/>
          <p:nvPr/>
        </p:nvSpPr>
        <p:spPr>
          <a:xfrm>
            <a:off x="6669688" y="3272975"/>
            <a:ext cx="559500" cy="559500"/>
          </a:xfrm>
          <a:prstGeom prst="rect">
            <a:avLst/>
          </a:prstGeom>
          <a:solidFill>
            <a:schemeClr val="lt1"/>
          </a:solidFill>
          <a:ln cap="flat" cmpd="sng" w="19050">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64"/>
          <p:cNvSpPr txBox="1"/>
          <p:nvPr>
            <p:ph type="title"/>
          </p:nvPr>
        </p:nvSpPr>
        <p:spPr>
          <a:xfrm>
            <a:off x="1099938" y="836100"/>
            <a:ext cx="69960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4420" name="Google Shape;4420;p64"/>
          <p:cNvSpPr txBox="1"/>
          <p:nvPr>
            <p:ph idx="1" type="subTitle"/>
          </p:nvPr>
        </p:nvSpPr>
        <p:spPr>
          <a:xfrm>
            <a:off x="1099938" y="2541700"/>
            <a:ext cx="4395600" cy="129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exend Tera Black"/>
                <a:ea typeface="Lexend Tera Black"/>
                <a:cs typeface="Lexend Tera Black"/>
                <a:sym typeface="Lexend Tera Black"/>
              </a:rPr>
              <a:t>Do you have any questions?</a:t>
            </a:r>
            <a:endParaRPr/>
          </a:p>
        </p:txBody>
      </p:sp>
      <p:sp>
        <p:nvSpPr>
          <p:cNvPr id="4421" name="Google Shape;4421;p64"/>
          <p:cNvSpPr txBox="1"/>
          <p:nvPr/>
        </p:nvSpPr>
        <p:spPr>
          <a:xfrm>
            <a:off x="6786750" y="4216550"/>
            <a:ext cx="1819500" cy="498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dk1"/>
                </a:solidFill>
                <a:latin typeface="Roboto Mono"/>
                <a:ea typeface="Roboto Mono"/>
                <a:cs typeface="Roboto Mono"/>
                <a:sym typeface="Roboto Mono"/>
              </a:rPr>
              <a:t>Please keep this slide for attribution</a:t>
            </a:r>
            <a:endParaRPr sz="1000">
              <a:solidFill>
                <a:schemeClr val="dk1"/>
              </a:solidFill>
              <a:latin typeface="Roboto Mono"/>
              <a:ea typeface="Roboto Mono"/>
              <a:cs typeface="Roboto Mono"/>
              <a:sym typeface="Roboto Mono"/>
            </a:endParaRPr>
          </a:p>
        </p:txBody>
      </p:sp>
      <p:grpSp>
        <p:nvGrpSpPr>
          <p:cNvPr id="4422" name="Google Shape;4422;p64"/>
          <p:cNvGrpSpPr/>
          <p:nvPr/>
        </p:nvGrpSpPr>
        <p:grpSpPr>
          <a:xfrm>
            <a:off x="5888825" y="2627720"/>
            <a:ext cx="387681" cy="387661"/>
            <a:chOff x="266768" y="1721375"/>
            <a:chExt cx="397907" cy="397887"/>
          </a:xfrm>
        </p:grpSpPr>
        <p:sp>
          <p:nvSpPr>
            <p:cNvPr id="4423" name="Google Shape;4423;p64"/>
            <p:cNvSpPr/>
            <p:nvPr/>
          </p:nvSpPr>
          <p:spPr>
            <a:xfrm>
              <a:off x="454843" y="1791037"/>
              <a:ext cx="136218" cy="328222"/>
            </a:xfrm>
            <a:custGeom>
              <a:rect b="b" l="l" r="r" t="t"/>
              <a:pathLst>
                <a:path extrusionOk="0" h="15727" w="65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64"/>
            <p:cNvSpPr/>
            <p:nvPr/>
          </p:nvSpPr>
          <p:spPr>
            <a:xfrm>
              <a:off x="266768" y="1721375"/>
              <a:ext cx="397907" cy="397887"/>
            </a:xfrm>
            <a:custGeom>
              <a:rect b="b" l="l" r="r" t="t"/>
              <a:pathLst>
                <a:path extrusionOk="0" h="19065" w="19066">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5" name="Google Shape;4425;p64"/>
          <p:cNvSpPr/>
          <p:nvPr/>
        </p:nvSpPr>
        <p:spPr>
          <a:xfrm>
            <a:off x="6755015" y="2662978"/>
            <a:ext cx="388846" cy="317145"/>
          </a:xfrm>
          <a:custGeom>
            <a:rect b="b" l="l" r="r" t="t"/>
            <a:pathLst>
              <a:path extrusionOk="0" h="15596" w="19122">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6" name="Google Shape;4426;p64"/>
          <p:cNvGrpSpPr/>
          <p:nvPr/>
        </p:nvGrpSpPr>
        <p:grpSpPr>
          <a:xfrm>
            <a:off x="7622369" y="2627720"/>
            <a:ext cx="387641" cy="387661"/>
            <a:chOff x="864491" y="1723250"/>
            <a:chExt cx="397866" cy="397887"/>
          </a:xfrm>
        </p:grpSpPr>
        <p:sp>
          <p:nvSpPr>
            <p:cNvPr id="4427" name="Google Shape;4427;p64"/>
            <p:cNvSpPr/>
            <p:nvPr/>
          </p:nvSpPr>
          <p:spPr>
            <a:xfrm>
              <a:off x="935197" y="1793977"/>
              <a:ext cx="256451" cy="256430"/>
            </a:xfrm>
            <a:custGeom>
              <a:rect b="b" l="l" r="r" t="t"/>
              <a:pathLst>
                <a:path extrusionOk="0" h="12287" w="12288">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64"/>
            <p:cNvSpPr/>
            <p:nvPr/>
          </p:nvSpPr>
          <p:spPr>
            <a:xfrm>
              <a:off x="1005109" y="1863910"/>
              <a:ext cx="116622" cy="116559"/>
            </a:xfrm>
            <a:custGeom>
              <a:rect b="b" l="l" r="r" t="t"/>
              <a:pathLst>
                <a:path extrusionOk="0" h="5585" w="5588">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64"/>
            <p:cNvSpPr/>
            <p:nvPr/>
          </p:nvSpPr>
          <p:spPr>
            <a:xfrm>
              <a:off x="864491" y="1723250"/>
              <a:ext cx="397866" cy="397887"/>
            </a:xfrm>
            <a:custGeom>
              <a:rect b="b" l="l" r="r" t="t"/>
              <a:pathLst>
                <a:path extrusionOk="0" h="19065" w="19064">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0" name="Google Shape;4430;p64"/>
          <p:cNvGrpSpPr/>
          <p:nvPr/>
        </p:nvGrpSpPr>
        <p:grpSpPr>
          <a:xfrm>
            <a:off x="5888831" y="3358900"/>
            <a:ext cx="387661" cy="387661"/>
            <a:chOff x="1379798" y="1723250"/>
            <a:chExt cx="397887" cy="397887"/>
          </a:xfrm>
        </p:grpSpPr>
        <p:sp>
          <p:nvSpPr>
            <p:cNvPr id="4431" name="Google Shape;4431;p64"/>
            <p:cNvSpPr/>
            <p:nvPr/>
          </p:nvSpPr>
          <p:spPr>
            <a:xfrm>
              <a:off x="1462169" y="1793977"/>
              <a:ext cx="23354" cy="23312"/>
            </a:xfrm>
            <a:custGeom>
              <a:rect b="b" l="l" r="r" t="t"/>
              <a:pathLst>
                <a:path extrusionOk="0" h="1117" w="1119">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64"/>
            <p:cNvSpPr/>
            <p:nvPr/>
          </p:nvSpPr>
          <p:spPr>
            <a:xfrm>
              <a:off x="1379798" y="1723250"/>
              <a:ext cx="397887" cy="397887"/>
            </a:xfrm>
            <a:custGeom>
              <a:rect b="b" l="l" r="r" t="t"/>
              <a:pathLst>
                <a:path extrusionOk="0" h="19065" w="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64"/>
            <p:cNvSpPr/>
            <p:nvPr/>
          </p:nvSpPr>
          <p:spPr>
            <a:xfrm>
              <a:off x="1555413" y="1886846"/>
              <a:ext cx="139912" cy="163558"/>
            </a:xfrm>
            <a:custGeom>
              <a:rect b="b" l="l" r="r" t="t"/>
              <a:pathLst>
                <a:path extrusionOk="0" h="7837" w="6704">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64"/>
            <p:cNvSpPr/>
            <p:nvPr/>
          </p:nvSpPr>
          <p:spPr>
            <a:xfrm>
              <a:off x="1462169" y="1887200"/>
              <a:ext cx="23354" cy="163203"/>
            </a:xfrm>
            <a:custGeom>
              <a:rect b="b" l="l" r="r" t="t"/>
              <a:pathLst>
                <a:path extrusionOk="0" h="7820" w="1119">
                  <a:moveTo>
                    <a:pt x="0" y="0"/>
                  </a:moveTo>
                  <a:lnTo>
                    <a:pt x="0" y="7819"/>
                  </a:lnTo>
                  <a:lnTo>
                    <a:pt x="1118" y="7819"/>
                  </a:lnTo>
                  <a:lnTo>
                    <a:pt x="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5" name="Google Shape;4435;p64"/>
          <p:cNvGrpSpPr/>
          <p:nvPr/>
        </p:nvGrpSpPr>
        <p:grpSpPr>
          <a:xfrm>
            <a:off x="6754957" y="3358247"/>
            <a:ext cx="388966" cy="388966"/>
            <a:chOff x="1190625" y="238125"/>
            <a:chExt cx="5235075" cy="5235075"/>
          </a:xfrm>
        </p:grpSpPr>
        <p:sp>
          <p:nvSpPr>
            <p:cNvPr id="4436" name="Google Shape;4436;p64"/>
            <p:cNvSpPr/>
            <p:nvPr/>
          </p:nvSpPr>
          <p:spPr>
            <a:xfrm>
              <a:off x="2315100" y="1168900"/>
              <a:ext cx="2952100" cy="3373700"/>
            </a:xfrm>
            <a:custGeom>
              <a:rect b="b" l="l" r="r" t="t"/>
              <a:pathLst>
                <a:path extrusionOk="0" h="134948" w="118084">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64"/>
            <p:cNvSpPr/>
            <p:nvPr/>
          </p:nvSpPr>
          <p:spPr>
            <a:xfrm>
              <a:off x="1190625" y="238125"/>
              <a:ext cx="5235075" cy="5235075"/>
            </a:xfrm>
            <a:custGeom>
              <a:rect b="b" l="l" r="r" t="t"/>
              <a:pathLst>
                <a:path extrusionOk="0" h="209403" w="209403">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8" name="Google Shape;4438;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1" name="Shape 4061"/>
        <p:cNvGrpSpPr/>
        <p:nvPr/>
      </p:nvGrpSpPr>
      <p:grpSpPr>
        <a:xfrm>
          <a:off x="0" y="0"/>
          <a:ext cx="0" cy="0"/>
          <a:chOff x="0" y="0"/>
          <a:chExt cx="0" cy="0"/>
        </a:xfrm>
      </p:grpSpPr>
      <p:sp>
        <p:nvSpPr>
          <p:cNvPr id="4062" name="Google Shape;4062;p27"/>
          <p:cNvSpPr txBox="1"/>
          <p:nvPr>
            <p:ph idx="4" type="title"/>
          </p:nvPr>
        </p:nvSpPr>
        <p:spPr>
          <a:xfrm>
            <a:off x="7003450" y="427625"/>
            <a:ext cx="1602300" cy="49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063" name="Google Shape;4063;p27"/>
          <p:cNvSpPr txBox="1"/>
          <p:nvPr>
            <p:ph type="title"/>
          </p:nvPr>
        </p:nvSpPr>
        <p:spPr>
          <a:xfrm>
            <a:off x="3279175" y="1284800"/>
            <a:ext cx="4197000" cy="246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a:t>
            </a:r>
            <a:endParaRPr/>
          </a:p>
          <a:p>
            <a:pPr indent="0" lvl="0" marL="0" rtl="0" algn="l">
              <a:spcBef>
                <a:spcPts val="0"/>
              </a:spcBef>
              <a:spcAft>
                <a:spcPts val="0"/>
              </a:spcAft>
              <a:buNone/>
            </a:pPr>
            <a:r>
              <a:rPr lang="en"/>
              <a:t>a solution</a:t>
            </a:r>
            <a:endParaRPr/>
          </a:p>
        </p:txBody>
      </p:sp>
      <p:sp>
        <p:nvSpPr>
          <p:cNvPr id="4064" name="Google Shape;4064;p27"/>
          <p:cNvSpPr txBox="1"/>
          <p:nvPr>
            <p:ph idx="2" type="title"/>
          </p:nvPr>
        </p:nvSpPr>
        <p:spPr>
          <a:xfrm>
            <a:off x="1667825" y="1285125"/>
            <a:ext cx="1506600" cy="24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065" name="Google Shape;4065;p27"/>
          <p:cNvSpPr txBox="1"/>
          <p:nvPr>
            <p:ph idx="1" type="subTitle"/>
          </p:nvPr>
        </p:nvSpPr>
        <p:spPr>
          <a:xfrm>
            <a:off x="1667825" y="3854000"/>
            <a:ext cx="5808300" cy="54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066" name="Google Shape;4066;p27"/>
          <p:cNvSpPr txBox="1"/>
          <p:nvPr>
            <p:ph idx="3" type="subTitle"/>
          </p:nvPr>
        </p:nvSpPr>
        <p:spPr>
          <a:xfrm>
            <a:off x="3587750" y="427625"/>
            <a:ext cx="1968600" cy="49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PRU221m - Group 1 </a:t>
            </a:r>
            <a:endParaRPr/>
          </a:p>
        </p:txBody>
      </p:sp>
      <p:grpSp>
        <p:nvGrpSpPr>
          <p:cNvPr id="4067" name="Google Shape;4067;p27"/>
          <p:cNvGrpSpPr/>
          <p:nvPr/>
        </p:nvGrpSpPr>
        <p:grpSpPr>
          <a:xfrm>
            <a:off x="663431" y="518553"/>
            <a:ext cx="287819" cy="315921"/>
            <a:chOff x="4789992" y="2884002"/>
            <a:chExt cx="317891" cy="348892"/>
          </a:xfrm>
        </p:grpSpPr>
        <p:sp>
          <p:nvSpPr>
            <p:cNvPr id="4068" name="Google Shape;4068;p27"/>
            <p:cNvSpPr/>
            <p:nvPr/>
          </p:nvSpPr>
          <p:spPr>
            <a:xfrm>
              <a:off x="4877658" y="3109311"/>
              <a:ext cx="142787" cy="21010"/>
            </a:xfrm>
            <a:custGeom>
              <a:rect b="b" l="l" r="r" t="t"/>
              <a:pathLst>
                <a:path extrusionOk="0" h="644" w="4383">
                  <a:moveTo>
                    <a:pt x="0" y="1"/>
                  </a:moveTo>
                  <a:lnTo>
                    <a:pt x="0" y="644"/>
                  </a:lnTo>
                  <a:lnTo>
                    <a:pt x="4382" y="644"/>
                  </a:lnTo>
                  <a:lnTo>
                    <a:pt x="4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7"/>
            <p:cNvSpPr/>
            <p:nvPr/>
          </p:nvSpPr>
          <p:spPr>
            <a:xfrm>
              <a:off x="4921117" y="3004421"/>
              <a:ext cx="55870" cy="84727"/>
            </a:xfrm>
            <a:custGeom>
              <a:rect b="b" l="l" r="r" t="t"/>
              <a:pathLst>
                <a:path extrusionOk="0" h="2597" w="1715">
                  <a:moveTo>
                    <a:pt x="857" y="1"/>
                  </a:moveTo>
                  <a:cubicBezTo>
                    <a:pt x="453" y="140"/>
                    <a:pt x="326" y="198"/>
                    <a:pt x="233" y="198"/>
                  </a:cubicBezTo>
                  <a:cubicBezTo>
                    <a:pt x="167" y="198"/>
                    <a:pt x="118" y="169"/>
                    <a:pt x="0" y="120"/>
                  </a:cubicBezTo>
                  <a:lnTo>
                    <a:pt x="0" y="120"/>
                  </a:lnTo>
                  <a:lnTo>
                    <a:pt x="476" y="2597"/>
                  </a:lnTo>
                  <a:lnTo>
                    <a:pt x="1238" y="2597"/>
                  </a:lnTo>
                  <a:lnTo>
                    <a:pt x="1715" y="120"/>
                  </a:lnTo>
                  <a:lnTo>
                    <a:pt x="1715" y="120"/>
                  </a:lnTo>
                  <a:cubicBezTo>
                    <a:pt x="1593" y="160"/>
                    <a:pt x="1545" y="188"/>
                    <a:pt x="1476" y="188"/>
                  </a:cubicBezTo>
                  <a:cubicBezTo>
                    <a:pt x="1384" y="188"/>
                    <a:pt x="1254" y="138"/>
                    <a:pt x="8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7"/>
            <p:cNvSpPr/>
            <p:nvPr/>
          </p:nvSpPr>
          <p:spPr>
            <a:xfrm>
              <a:off x="4789992" y="2884002"/>
              <a:ext cx="317891" cy="205146"/>
            </a:xfrm>
            <a:custGeom>
              <a:rect b="b" l="l" r="r" t="t"/>
              <a:pathLst>
                <a:path extrusionOk="0" h="6288" w="9758">
                  <a:moveTo>
                    <a:pt x="4911" y="1"/>
                  </a:moveTo>
                  <a:cubicBezTo>
                    <a:pt x="4902" y="1"/>
                    <a:pt x="4892" y="1"/>
                    <a:pt x="4882" y="1"/>
                  </a:cubicBezTo>
                  <a:cubicBezTo>
                    <a:pt x="1572" y="1"/>
                    <a:pt x="0" y="4049"/>
                    <a:pt x="2453" y="6288"/>
                  </a:cubicBezTo>
                  <a:lnTo>
                    <a:pt x="3882" y="6288"/>
                  </a:lnTo>
                  <a:cubicBezTo>
                    <a:pt x="3263" y="3192"/>
                    <a:pt x="3311" y="3549"/>
                    <a:pt x="3311" y="3358"/>
                  </a:cubicBezTo>
                  <a:cubicBezTo>
                    <a:pt x="3311" y="3179"/>
                    <a:pt x="3462" y="3032"/>
                    <a:pt x="3623" y="3032"/>
                  </a:cubicBezTo>
                  <a:cubicBezTo>
                    <a:pt x="3654" y="3032"/>
                    <a:pt x="3685" y="3037"/>
                    <a:pt x="3715" y="3049"/>
                  </a:cubicBezTo>
                  <a:lnTo>
                    <a:pt x="4263" y="3239"/>
                  </a:lnTo>
                  <a:cubicBezTo>
                    <a:pt x="4454" y="3144"/>
                    <a:pt x="4668" y="3097"/>
                    <a:pt x="4882" y="3049"/>
                  </a:cubicBezTo>
                  <a:cubicBezTo>
                    <a:pt x="4954" y="3049"/>
                    <a:pt x="4930" y="3049"/>
                    <a:pt x="5502" y="3239"/>
                  </a:cubicBezTo>
                  <a:lnTo>
                    <a:pt x="6049" y="3049"/>
                  </a:lnTo>
                  <a:cubicBezTo>
                    <a:pt x="6074" y="3043"/>
                    <a:pt x="6099" y="3040"/>
                    <a:pt x="6124" y="3040"/>
                  </a:cubicBezTo>
                  <a:cubicBezTo>
                    <a:pt x="6292" y="3040"/>
                    <a:pt x="6454" y="3172"/>
                    <a:pt x="6454" y="3358"/>
                  </a:cubicBezTo>
                  <a:cubicBezTo>
                    <a:pt x="6454" y="3549"/>
                    <a:pt x="6502" y="3192"/>
                    <a:pt x="5883" y="6288"/>
                  </a:cubicBezTo>
                  <a:lnTo>
                    <a:pt x="7311" y="6288"/>
                  </a:lnTo>
                  <a:cubicBezTo>
                    <a:pt x="9757" y="4056"/>
                    <a:pt x="8202" y="1"/>
                    <a:pt x="49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7"/>
            <p:cNvSpPr/>
            <p:nvPr/>
          </p:nvSpPr>
          <p:spPr>
            <a:xfrm>
              <a:off x="4877658" y="3150483"/>
              <a:ext cx="142787" cy="20260"/>
            </a:xfrm>
            <a:custGeom>
              <a:rect b="b" l="l" r="r" t="t"/>
              <a:pathLst>
                <a:path extrusionOk="0" h="621" w="4383">
                  <a:moveTo>
                    <a:pt x="0" y="1"/>
                  </a:moveTo>
                  <a:lnTo>
                    <a:pt x="0" y="620"/>
                  </a:lnTo>
                  <a:lnTo>
                    <a:pt x="4382" y="620"/>
                  </a:lnTo>
                  <a:lnTo>
                    <a:pt x="4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7"/>
            <p:cNvSpPr/>
            <p:nvPr/>
          </p:nvSpPr>
          <p:spPr>
            <a:xfrm>
              <a:off x="4867559" y="3130289"/>
              <a:ext cx="10132" cy="20228"/>
            </a:xfrm>
            <a:custGeom>
              <a:rect b="b" l="l" r="r" t="t"/>
              <a:pathLst>
                <a:path extrusionOk="0" h="620" w="311">
                  <a:moveTo>
                    <a:pt x="310" y="1"/>
                  </a:moveTo>
                  <a:cubicBezTo>
                    <a:pt x="120" y="1"/>
                    <a:pt x="1" y="144"/>
                    <a:pt x="1" y="310"/>
                  </a:cubicBezTo>
                  <a:cubicBezTo>
                    <a:pt x="1" y="477"/>
                    <a:pt x="120" y="620"/>
                    <a:pt x="310" y="620"/>
                  </a:cubicBezTo>
                  <a:lnTo>
                    <a:pt x="3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7"/>
            <p:cNvSpPr/>
            <p:nvPr/>
          </p:nvSpPr>
          <p:spPr>
            <a:xfrm>
              <a:off x="5020413" y="3130289"/>
              <a:ext cx="13976" cy="20228"/>
            </a:xfrm>
            <a:custGeom>
              <a:rect b="b" l="l" r="r" t="t"/>
              <a:pathLst>
                <a:path extrusionOk="0" h="620" w="429">
                  <a:moveTo>
                    <a:pt x="0" y="1"/>
                  </a:moveTo>
                  <a:lnTo>
                    <a:pt x="0" y="620"/>
                  </a:lnTo>
                  <a:cubicBezTo>
                    <a:pt x="429" y="620"/>
                    <a:pt x="429"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7"/>
            <p:cNvSpPr/>
            <p:nvPr/>
          </p:nvSpPr>
          <p:spPr>
            <a:xfrm>
              <a:off x="4862608" y="3170613"/>
              <a:ext cx="172889" cy="62281"/>
            </a:xfrm>
            <a:custGeom>
              <a:rect b="b" l="l" r="r" t="t"/>
              <a:pathLst>
                <a:path extrusionOk="0" h="1909" w="5307">
                  <a:moveTo>
                    <a:pt x="419" y="1"/>
                  </a:moveTo>
                  <a:cubicBezTo>
                    <a:pt x="1" y="1"/>
                    <a:pt x="1" y="648"/>
                    <a:pt x="419" y="648"/>
                  </a:cubicBezTo>
                  <a:cubicBezTo>
                    <a:pt x="433" y="648"/>
                    <a:pt x="448" y="648"/>
                    <a:pt x="462" y="646"/>
                  </a:cubicBezTo>
                  <a:lnTo>
                    <a:pt x="462" y="646"/>
                  </a:lnTo>
                  <a:cubicBezTo>
                    <a:pt x="462" y="980"/>
                    <a:pt x="439" y="1075"/>
                    <a:pt x="558" y="1194"/>
                  </a:cubicBezTo>
                  <a:lnTo>
                    <a:pt x="1177" y="1837"/>
                  </a:lnTo>
                  <a:cubicBezTo>
                    <a:pt x="1225" y="1885"/>
                    <a:pt x="1320" y="1908"/>
                    <a:pt x="1391" y="1908"/>
                  </a:cubicBezTo>
                  <a:lnTo>
                    <a:pt x="3916" y="1908"/>
                  </a:lnTo>
                  <a:cubicBezTo>
                    <a:pt x="3987" y="1908"/>
                    <a:pt x="4058" y="1885"/>
                    <a:pt x="4130" y="1837"/>
                  </a:cubicBezTo>
                  <a:lnTo>
                    <a:pt x="4749" y="1194"/>
                  </a:lnTo>
                  <a:cubicBezTo>
                    <a:pt x="4868" y="1075"/>
                    <a:pt x="4844" y="980"/>
                    <a:pt x="4844" y="646"/>
                  </a:cubicBezTo>
                  <a:lnTo>
                    <a:pt x="4844" y="646"/>
                  </a:lnTo>
                  <a:cubicBezTo>
                    <a:pt x="4859" y="648"/>
                    <a:pt x="4874" y="648"/>
                    <a:pt x="4888" y="648"/>
                  </a:cubicBezTo>
                  <a:cubicBezTo>
                    <a:pt x="5306" y="648"/>
                    <a:pt x="5306" y="1"/>
                    <a:pt x="4888" y="1"/>
                  </a:cubicBezTo>
                  <a:cubicBezTo>
                    <a:pt x="4874" y="1"/>
                    <a:pt x="4859" y="2"/>
                    <a:pt x="4844" y="3"/>
                  </a:cubicBezTo>
                  <a:lnTo>
                    <a:pt x="4844" y="646"/>
                  </a:lnTo>
                  <a:lnTo>
                    <a:pt x="462" y="646"/>
                  </a:lnTo>
                  <a:lnTo>
                    <a:pt x="462" y="3"/>
                  </a:lnTo>
                  <a:cubicBezTo>
                    <a:pt x="448" y="2"/>
                    <a:pt x="433" y="1"/>
                    <a:pt x="4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5" name="Google Shape;407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9" name="Shape 4079"/>
        <p:cNvGrpSpPr/>
        <p:nvPr/>
      </p:nvGrpSpPr>
      <p:grpSpPr>
        <a:xfrm>
          <a:off x="0" y="0"/>
          <a:ext cx="0" cy="0"/>
          <a:chOff x="0" y="0"/>
          <a:chExt cx="0" cy="0"/>
        </a:xfrm>
      </p:grpSpPr>
      <p:sp>
        <p:nvSpPr>
          <p:cNvPr id="4080" name="Google Shape;4080;p28"/>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081" name="Google Shape;4081;p28"/>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082" name="Google Shape;4082;p28"/>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1. Sprite - Turret</a:t>
            </a:r>
            <a:endParaRPr sz="1800">
              <a:solidFill>
                <a:schemeClr val="dk1"/>
              </a:solidFill>
              <a:latin typeface="Lexend SemiBold"/>
              <a:ea typeface="Lexend SemiBold"/>
              <a:cs typeface="Lexend SemiBold"/>
              <a:sym typeface="Lexend SemiBold"/>
            </a:endParaRPr>
          </a:p>
        </p:txBody>
      </p:sp>
      <p:sp>
        <p:nvSpPr>
          <p:cNvPr id="4083" name="Google Shape;408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84" name="Google Shape;4084;p28"/>
          <p:cNvPicPr preferRelativeResize="0"/>
          <p:nvPr/>
        </p:nvPicPr>
        <p:blipFill>
          <a:blip r:embed="rId3">
            <a:alphaModFix/>
          </a:blip>
          <a:stretch>
            <a:fillRect/>
          </a:stretch>
        </p:blipFill>
        <p:spPr>
          <a:xfrm>
            <a:off x="1263100" y="1201900"/>
            <a:ext cx="2940130" cy="2867125"/>
          </a:xfrm>
          <a:prstGeom prst="rect">
            <a:avLst/>
          </a:prstGeom>
          <a:noFill/>
          <a:ln>
            <a:noFill/>
          </a:ln>
        </p:spPr>
      </p:pic>
      <p:pic>
        <p:nvPicPr>
          <p:cNvPr id="4085" name="Google Shape;4085;p28"/>
          <p:cNvPicPr preferRelativeResize="0"/>
          <p:nvPr/>
        </p:nvPicPr>
        <p:blipFill>
          <a:blip r:embed="rId4">
            <a:alphaModFix/>
          </a:blip>
          <a:stretch>
            <a:fillRect/>
          </a:stretch>
        </p:blipFill>
        <p:spPr>
          <a:xfrm>
            <a:off x="4355625" y="1201900"/>
            <a:ext cx="2837825" cy="1623575"/>
          </a:xfrm>
          <a:prstGeom prst="rect">
            <a:avLst/>
          </a:prstGeom>
          <a:noFill/>
          <a:ln>
            <a:noFill/>
          </a:ln>
        </p:spPr>
      </p:pic>
      <p:pic>
        <p:nvPicPr>
          <p:cNvPr id="4086" name="Google Shape;4086;p28"/>
          <p:cNvPicPr preferRelativeResize="0"/>
          <p:nvPr/>
        </p:nvPicPr>
        <p:blipFill>
          <a:blip r:embed="rId5">
            <a:alphaModFix/>
          </a:blip>
          <a:stretch>
            <a:fillRect/>
          </a:stretch>
        </p:blipFill>
        <p:spPr>
          <a:xfrm>
            <a:off x="4355626" y="2925651"/>
            <a:ext cx="3864136" cy="114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0" name="Shape 4090"/>
        <p:cNvGrpSpPr/>
        <p:nvPr/>
      </p:nvGrpSpPr>
      <p:grpSpPr>
        <a:xfrm>
          <a:off x="0" y="0"/>
          <a:ext cx="0" cy="0"/>
          <a:chOff x="0" y="0"/>
          <a:chExt cx="0" cy="0"/>
        </a:xfrm>
      </p:grpSpPr>
      <p:sp>
        <p:nvSpPr>
          <p:cNvPr id="4091" name="Google Shape;4091;p29"/>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092" name="Google Shape;4092;p29"/>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093" name="Google Shape;4093;p29"/>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2. Sprite - Enemy</a:t>
            </a:r>
            <a:endParaRPr sz="1800">
              <a:solidFill>
                <a:schemeClr val="dk1"/>
              </a:solidFill>
              <a:latin typeface="Lexend SemiBold"/>
              <a:ea typeface="Lexend SemiBold"/>
              <a:cs typeface="Lexend SemiBold"/>
              <a:sym typeface="Lexend SemiBold"/>
            </a:endParaRPr>
          </a:p>
        </p:txBody>
      </p:sp>
      <p:sp>
        <p:nvSpPr>
          <p:cNvPr id="4094" name="Google Shape;409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95" name="Google Shape;4095;p29"/>
          <p:cNvPicPr preferRelativeResize="0"/>
          <p:nvPr/>
        </p:nvPicPr>
        <p:blipFill>
          <a:blip r:embed="rId3">
            <a:alphaModFix/>
          </a:blip>
          <a:stretch>
            <a:fillRect/>
          </a:stretch>
        </p:blipFill>
        <p:spPr>
          <a:xfrm>
            <a:off x="987275" y="1351000"/>
            <a:ext cx="4800600" cy="1028700"/>
          </a:xfrm>
          <a:prstGeom prst="rect">
            <a:avLst/>
          </a:prstGeom>
          <a:noFill/>
          <a:ln>
            <a:noFill/>
          </a:ln>
        </p:spPr>
      </p:pic>
      <p:pic>
        <p:nvPicPr>
          <p:cNvPr id="4096" name="Google Shape;4096;p29"/>
          <p:cNvPicPr preferRelativeResize="0"/>
          <p:nvPr/>
        </p:nvPicPr>
        <p:blipFill>
          <a:blip r:embed="rId4">
            <a:alphaModFix/>
          </a:blip>
          <a:stretch>
            <a:fillRect/>
          </a:stretch>
        </p:blipFill>
        <p:spPr>
          <a:xfrm>
            <a:off x="987275" y="2852625"/>
            <a:ext cx="4800600" cy="1028700"/>
          </a:xfrm>
          <a:prstGeom prst="rect">
            <a:avLst/>
          </a:prstGeom>
          <a:noFill/>
          <a:ln>
            <a:noFill/>
          </a:ln>
        </p:spPr>
      </p:pic>
      <p:sp>
        <p:nvSpPr>
          <p:cNvPr id="4097" name="Google Shape;4097;p29"/>
          <p:cNvSpPr txBox="1"/>
          <p:nvPr/>
        </p:nvSpPr>
        <p:spPr>
          <a:xfrm>
            <a:off x="5333150" y="1445750"/>
            <a:ext cx="30000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-Low speed</a:t>
            </a:r>
            <a:endParaRPr b="1">
              <a:solidFill>
                <a:schemeClr val="dk1"/>
              </a:solidFill>
              <a:latin typeface="Lexend Tera"/>
              <a:ea typeface="Lexend Tera"/>
              <a:cs typeface="Lexend Tera"/>
              <a:sym typeface="Lexend Tera"/>
            </a:endParaRPr>
          </a:p>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-High heath point</a:t>
            </a:r>
            <a:endParaRPr b="1">
              <a:solidFill>
                <a:schemeClr val="dk1"/>
              </a:solidFill>
              <a:latin typeface="Lexend Tera"/>
              <a:ea typeface="Lexend Tera"/>
              <a:cs typeface="Lexend Tera"/>
              <a:sym typeface="Lexend Tera"/>
            </a:endParaRPr>
          </a:p>
        </p:txBody>
      </p:sp>
      <p:sp>
        <p:nvSpPr>
          <p:cNvPr id="4098" name="Google Shape;4098;p29"/>
          <p:cNvSpPr txBox="1"/>
          <p:nvPr/>
        </p:nvSpPr>
        <p:spPr>
          <a:xfrm>
            <a:off x="5787875" y="29675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Lexend Tera"/>
                <a:ea typeface="Lexend Tera"/>
                <a:cs typeface="Lexend Tera"/>
                <a:sym typeface="Lexend Tera"/>
              </a:rPr>
              <a:t>-Normal speed</a:t>
            </a:r>
            <a:endParaRPr b="1">
              <a:solidFill>
                <a:schemeClr val="dk1"/>
              </a:solidFill>
              <a:latin typeface="Lexend Tera"/>
              <a:ea typeface="Lexend Tera"/>
              <a:cs typeface="Lexend Tera"/>
              <a:sym typeface="Lexend Tera"/>
            </a:endParaRPr>
          </a:p>
          <a:p>
            <a:pPr indent="0" lvl="0" marL="0" rtl="0" algn="l">
              <a:spcBef>
                <a:spcPts val="0"/>
              </a:spcBef>
              <a:spcAft>
                <a:spcPts val="0"/>
              </a:spcAft>
              <a:buNone/>
            </a:pPr>
            <a:r>
              <a:rPr b="1" lang="en">
                <a:solidFill>
                  <a:schemeClr val="dk1"/>
                </a:solidFill>
                <a:latin typeface="Lexend Tera"/>
                <a:ea typeface="Lexend Tera"/>
                <a:cs typeface="Lexend Tera"/>
                <a:sym typeface="Lexend Tera"/>
              </a:rPr>
              <a:t>-Normal heath point</a:t>
            </a:r>
            <a:endParaRPr b="1">
              <a:solidFill>
                <a:schemeClr val="dk1"/>
              </a:solidFill>
              <a:latin typeface="Lexend Tera"/>
              <a:ea typeface="Lexend Tera"/>
              <a:cs typeface="Lexend Tera"/>
              <a:sym typeface="Lexend Te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2" name="Shape 4102"/>
        <p:cNvGrpSpPr/>
        <p:nvPr/>
      </p:nvGrpSpPr>
      <p:grpSpPr>
        <a:xfrm>
          <a:off x="0" y="0"/>
          <a:ext cx="0" cy="0"/>
          <a:chOff x="0" y="0"/>
          <a:chExt cx="0" cy="0"/>
        </a:xfrm>
      </p:grpSpPr>
      <p:sp>
        <p:nvSpPr>
          <p:cNvPr id="4103" name="Google Shape;4103;p30"/>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04" name="Google Shape;4104;p30"/>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05" name="Google Shape;4105;p30"/>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3. Sprite - Enemy</a:t>
            </a:r>
            <a:endParaRPr sz="1800">
              <a:solidFill>
                <a:schemeClr val="dk1"/>
              </a:solidFill>
              <a:latin typeface="Lexend SemiBold"/>
              <a:ea typeface="Lexend SemiBold"/>
              <a:cs typeface="Lexend SemiBold"/>
              <a:sym typeface="Lexend SemiBold"/>
            </a:endParaRPr>
          </a:p>
        </p:txBody>
      </p:sp>
      <p:sp>
        <p:nvSpPr>
          <p:cNvPr id="4106" name="Google Shape;410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07" name="Google Shape;4107;p30"/>
          <p:cNvPicPr preferRelativeResize="0"/>
          <p:nvPr/>
        </p:nvPicPr>
        <p:blipFill>
          <a:blip r:embed="rId3">
            <a:alphaModFix/>
          </a:blip>
          <a:stretch>
            <a:fillRect/>
          </a:stretch>
        </p:blipFill>
        <p:spPr>
          <a:xfrm>
            <a:off x="715625" y="1300700"/>
            <a:ext cx="5165851" cy="1259225"/>
          </a:xfrm>
          <a:prstGeom prst="rect">
            <a:avLst/>
          </a:prstGeom>
          <a:noFill/>
          <a:ln>
            <a:noFill/>
          </a:ln>
        </p:spPr>
      </p:pic>
      <p:pic>
        <p:nvPicPr>
          <p:cNvPr id="4108" name="Google Shape;4108;p30"/>
          <p:cNvPicPr preferRelativeResize="0"/>
          <p:nvPr/>
        </p:nvPicPr>
        <p:blipFill>
          <a:blip r:embed="rId4">
            <a:alphaModFix/>
          </a:blip>
          <a:stretch>
            <a:fillRect/>
          </a:stretch>
        </p:blipFill>
        <p:spPr>
          <a:xfrm>
            <a:off x="715625" y="2740175"/>
            <a:ext cx="5165850" cy="1151000"/>
          </a:xfrm>
          <a:prstGeom prst="rect">
            <a:avLst/>
          </a:prstGeom>
          <a:noFill/>
          <a:ln>
            <a:noFill/>
          </a:ln>
        </p:spPr>
      </p:pic>
      <p:sp>
        <p:nvSpPr>
          <p:cNvPr id="4109" name="Google Shape;4109;p30"/>
          <p:cNvSpPr txBox="1"/>
          <p:nvPr/>
        </p:nvSpPr>
        <p:spPr>
          <a:xfrm>
            <a:off x="5333150" y="1445750"/>
            <a:ext cx="30000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-High speed</a:t>
            </a:r>
            <a:endParaRPr b="1">
              <a:solidFill>
                <a:schemeClr val="dk1"/>
              </a:solidFill>
              <a:latin typeface="Lexend Tera"/>
              <a:ea typeface="Lexend Tera"/>
              <a:cs typeface="Lexend Tera"/>
              <a:sym typeface="Lexend Tera"/>
            </a:endParaRPr>
          </a:p>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-Low heath point</a:t>
            </a:r>
            <a:endParaRPr b="1">
              <a:solidFill>
                <a:schemeClr val="dk1"/>
              </a:solidFill>
              <a:latin typeface="Lexend Tera"/>
              <a:ea typeface="Lexend Tera"/>
              <a:cs typeface="Lexend Tera"/>
              <a:sym typeface="Lexend Tera"/>
            </a:endParaRPr>
          </a:p>
        </p:txBody>
      </p:sp>
      <p:sp>
        <p:nvSpPr>
          <p:cNvPr id="4110" name="Google Shape;4110;p30"/>
          <p:cNvSpPr txBox="1"/>
          <p:nvPr/>
        </p:nvSpPr>
        <p:spPr>
          <a:xfrm>
            <a:off x="5419625" y="2969775"/>
            <a:ext cx="33168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-Normal speed</a:t>
            </a:r>
            <a:endParaRPr b="1">
              <a:solidFill>
                <a:schemeClr val="dk1"/>
              </a:solidFill>
              <a:latin typeface="Lexend Tera"/>
              <a:ea typeface="Lexend Tera"/>
              <a:cs typeface="Lexend Tera"/>
              <a:sym typeface="Lexend Tera"/>
            </a:endParaRPr>
          </a:p>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-High heath point</a:t>
            </a:r>
            <a:endParaRPr b="1">
              <a:solidFill>
                <a:schemeClr val="dk1"/>
              </a:solidFill>
              <a:latin typeface="Lexend Tera"/>
              <a:ea typeface="Lexend Tera"/>
              <a:cs typeface="Lexend Tera"/>
              <a:sym typeface="Lexend Tera"/>
            </a:endParaRPr>
          </a:p>
          <a:p>
            <a:pPr indent="0" lvl="0" marL="457200" rtl="0" algn="l">
              <a:spcBef>
                <a:spcPts val="0"/>
              </a:spcBef>
              <a:spcAft>
                <a:spcPts val="0"/>
              </a:spcAft>
              <a:buNone/>
            </a:pPr>
            <a:r>
              <a:rPr b="1" lang="en">
                <a:solidFill>
                  <a:schemeClr val="dk1"/>
                </a:solidFill>
                <a:latin typeface="Lexend Tera"/>
                <a:ea typeface="Lexend Tera"/>
                <a:cs typeface="Lexend Tera"/>
                <a:sym typeface="Lexend Tera"/>
              </a:rPr>
              <a:t>-Dodge bullet</a:t>
            </a:r>
            <a:endParaRPr b="1">
              <a:solidFill>
                <a:schemeClr val="dk1"/>
              </a:solidFill>
              <a:latin typeface="Lexend Tera"/>
              <a:ea typeface="Lexend Tera"/>
              <a:cs typeface="Lexend Tera"/>
              <a:sym typeface="Lexend Te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4" name="Shape 4114"/>
        <p:cNvGrpSpPr/>
        <p:nvPr/>
      </p:nvGrpSpPr>
      <p:grpSpPr>
        <a:xfrm>
          <a:off x="0" y="0"/>
          <a:ext cx="0" cy="0"/>
          <a:chOff x="0" y="0"/>
          <a:chExt cx="0" cy="0"/>
        </a:xfrm>
      </p:grpSpPr>
      <p:sp>
        <p:nvSpPr>
          <p:cNvPr id="4115" name="Google Shape;4115;p31"/>
          <p:cNvSpPr txBox="1"/>
          <p:nvPr>
            <p:ph idx="2" type="title"/>
          </p:nvPr>
        </p:nvSpPr>
        <p:spPr>
          <a:xfrm>
            <a:off x="538650" y="427625"/>
            <a:ext cx="8067300" cy="67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Design a solution</a:t>
            </a:r>
            <a:endParaRPr/>
          </a:p>
        </p:txBody>
      </p:sp>
      <p:sp>
        <p:nvSpPr>
          <p:cNvPr id="4116" name="Google Shape;4116;p31"/>
          <p:cNvSpPr txBox="1"/>
          <p:nvPr>
            <p:ph type="title"/>
          </p:nvPr>
        </p:nvSpPr>
        <p:spPr>
          <a:xfrm>
            <a:off x="7003675" y="4216950"/>
            <a:ext cx="1602300" cy="49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SE1613</a:t>
            </a:r>
            <a:endParaRPr/>
          </a:p>
        </p:txBody>
      </p:sp>
      <p:sp>
        <p:nvSpPr>
          <p:cNvPr id="4117" name="Google Shape;4117;p31"/>
          <p:cNvSpPr txBox="1"/>
          <p:nvPr/>
        </p:nvSpPr>
        <p:spPr>
          <a:xfrm>
            <a:off x="1153300" y="4273650"/>
            <a:ext cx="5680500" cy="38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SemiBold"/>
                <a:ea typeface="Lexend SemiBold"/>
                <a:cs typeface="Lexend SemiBold"/>
                <a:sym typeface="Lexend SemiBold"/>
              </a:rPr>
              <a:t>b. Gameplay / 4. Sprite - Map Layout</a:t>
            </a:r>
            <a:endParaRPr sz="1800">
              <a:solidFill>
                <a:schemeClr val="dk1"/>
              </a:solidFill>
              <a:latin typeface="Lexend SemiBold"/>
              <a:ea typeface="Lexend SemiBold"/>
              <a:cs typeface="Lexend SemiBold"/>
              <a:sym typeface="Lexend SemiBold"/>
            </a:endParaRPr>
          </a:p>
        </p:txBody>
      </p:sp>
      <p:sp>
        <p:nvSpPr>
          <p:cNvPr id="4118" name="Google Shape;411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19" name="Google Shape;4119;p31"/>
          <p:cNvPicPr preferRelativeResize="0"/>
          <p:nvPr/>
        </p:nvPicPr>
        <p:blipFill>
          <a:blip r:embed="rId3">
            <a:alphaModFix/>
          </a:blip>
          <a:stretch>
            <a:fillRect/>
          </a:stretch>
        </p:blipFill>
        <p:spPr>
          <a:xfrm>
            <a:off x="996750" y="1216875"/>
            <a:ext cx="4955003" cy="286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rchitecture Studio Company Profile by Slidesgo">
  <a:themeElements>
    <a:clrScheme name="Simple Light">
      <a:dk1>
        <a:srgbClr val="FFFFFF"/>
      </a:dk1>
      <a:lt1>
        <a:srgbClr val="08549F"/>
      </a:lt1>
      <a:dk2>
        <a:srgbClr val="2D70B2"/>
      </a:dk2>
      <a:lt2>
        <a:srgbClr val="CCCCCC"/>
      </a:lt2>
      <a:accent1>
        <a:srgbClr val="999999"/>
      </a:accent1>
      <a:accent2>
        <a:srgbClr val="666666"/>
      </a:accent2>
      <a:accent3>
        <a:srgbClr val="434343"/>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