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8" r:id="rId11"/>
    <p:sldId id="269" r:id="rId12"/>
    <p:sldId id="283" r:id="rId13"/>
    <p:sldId id="293" r:id="rId14"/>
    <p:sldId id="289" r:id="rId15"/>
    <p:sldId id="265" r:id="rId16"/>
    <p:sldId id="291"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ection>
        <p14:section name="Learn More" id="{2CC34DB2-6590-42C0-AD4B-A04C6060184E}">
          <p14:sldIdLst>
            <p14:sldId id="283"/>
            <p14:sldId id="293"/>
            <p14:sldId id="289"/>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5DAC2EC5-61A6-40F8-A011-DA6F525112B9}"/>
              </a:ext>
            </a:extLst>
          </p:cNvPr>
          <p:cNvPicPr>
            <a:picLocks noChangeAspect="1"/>
          </p:cNvPicPr>
          <p:nvPr/>
        </p:nvPicPr>
        <p:blipFill>
          <a:blip r:embed="rId2"/>
          <a:stretch>
            <a:fillRect/>
          </a:stretch>
        </p:blipFill>
        <p:spPr>
          <a:xfrm>
            <a:off x="2086298" y="1336964"/>
            <a:ext cx="7096125" cy="5114925"/>
          </a:xfrm>
          <a:prstGeom prst="rect">
            <a:avLst/>
          </a:prstGeom>
        </p:spPr>
      </p:pic>
    </p:spTree>
    <p:extLst>
      <p:ext uri="{BB962C8B-B14F-4D97-AF65-F5344CB8AC3E}">
        <p14:creationId xmlns:p14="http://schemas.microsoft.com/office/powerpoint/2010/main" val="56199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967321" y="1490255"/>
            <a:ext cx="7943850" cy="4800600"/>
          </a:xfrm>
          <a:prstGeom prst="rect">
            <a:avLst/>
          </a:prstGeom>
        </p:spPr>
      </p:pic>
    </p:spTree>
    <p:extLst>
      <p:ext uri="{BB962C8B-B14F-4D97-AF65-F5344CB8AC3E}">
        <p14:creationId xmlns:p14="http://schemas.microsoft.com/office/powerpoint/2010/main" val="45779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156</TotalTime>
  <Words>1189</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.VnTime</vt:lpstr>
      <vt:lpstr>Arial</vt:lpstr>
      <vt:lpstr>Calibri</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tyler Nguyen</cp:lastModifiedBy>
  <cp:revision>15</cp:revision>
  <dcterms:created xsi:type="dcterms:W3CDTF">2021-04-12T13:59:58Z</dcterms:created>
  <dcterms:modified xsi:type="dcterms:W3CDTF">2021-08-23T08:47:58Z</dcterms:modified>
</cp:coreProperties>
</file>