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2"/>
  </p:notesMasterIdLst>
  <p:sldIdLst>
    <p:sldId id="256" r:id="rId2"/>
    <p:sldId id="257" r:id="rId3"/>
    <p:sldId id="258" r:id="rId4"/>
    <p:sldId id="259" r:id="rId5"/>
    <p:sldId id="260" r:id="rId6"/>
    <p:sldId id="261" r:id="rId7"/>
    <p:sldId id="263" r:id="rId8"/>
    <p:sldId id="262" r:id="rId9"/>
    <p:sldId id="264" r:id="rId10"/>
    <p:sldId id="268" r:id="rId11"/>
    <p:sldId id="269" r:id="rId12"/>
    <p:sldId id="271" r:id="rId13"/>
    <p:sldId id="283" r:id="rId14"/>
    <p:sldId id="285" r:id="rId15"/>
    <p:sldId id="293" r:id="rId16"/>
    <p:sldId id="287" r:id="rId17"/>
    <p:sldId id="289" r:id="rId18"/>
    <p:sldId id="265" r:id="rId19"/>
    <p:sldId id="291"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ldId id="271"/>
          </p14:sldIdLst>
        </p14:section>
        <p14:section name="Learn More" id="{2CC34DB2-6590-42C0-AD4B-A04C6060184E}">
          <p14:sldIdLst>
            <p14:sldId id="283"/>
            <p14:sldId id="285"/>
            <p14:sldId id="293"/>
            <p14:sldId id="287"/>
            <p14:sldId id="289"/>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marL="457200" marR="0" lvl="1">
              <a:spcBef>
                <a:spcPts val="0"/>
              </a:spcBef>
              <a:spcAft>
                <a:spcPts val="0"/>
              </a:spcAft>
              <a:tabLst>
                <a:tab pos="1062990" algn="l"/>
              </a:tabLst>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diagrams</a:t>
            </a:r>
            <a:endParaRPr lang="en-US" sz="4400" dirty="0">
              <a:effectLst/>
              <a:latin typeface="Plotter"/>
              <a:ea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9914580-A20E-4B2B-9EEF-93CB97143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334707"/>
            <a:ext cx="7937500"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4C846788-5565-4B36-B2F4-ED1F09306383}"/>
              </a:ext>
            </a:extLst>
          </p:cNvPr>
          <p:cNvPicPr>
            <a:picLocks noChangeAspect="1"/>
          </p:cNvPicPr>
          <p:nvPr/>
        </p:nvPicPr>
        <p:blipFill>
          <a:blip r:embed="rId2"/>
          <a:stretch>
            <a:fillRect/>
          </a:stretch>
        </p:blipFill>
        <p:spPr>
          <a:xfrm>
            <a:off x="2019439" y="1419906"/>
            <a:ext cx="7439025" cy="4739276"/>
          </a:xfrm>
          <a:prstGeom prst="rect">
            <a:avLst/>
          </a:prstGeom>
        </p:spPr>
      </p:pic>
    </p:spTree>
    <p:extLst>
      <p:ext uri="{BB962C8B-B14F-4D97-AF65-F5344CB8AC3E}">
        <p14:creationId xmlns:p14="http://schemas.microsoft.com/office/powerpoint/2010/main" val="56199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2050" name="Picture 1">
            <a:extLst>
              <a:ext uri="{FF2B5EF4-FFF2-40B4-BE49-F238E27FC236}">
                <a16:creationId xmlns:a16="http://schemas.microsoft.com/office/drawing/2014/main" id="{4EBF2614-41A8-49BB-8658-CA91AE23E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028" y="1296667"/>
            <a:ext cx="7222921" cy="509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91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967321" y="1490255"/>
            <a:ext cx="7943850" cy="4800600"/>
          </a:xfrm>
          <a:prstGeom prst="rect">
            <a:avLst/>
          </a:prstGeom>
        </p:spPr>
      </p:pic>
    </p:spTree>
    <p:extLst>
      <p:ext uri="{BB962C8B-B14F-4D97-AF65-F5344CB8AC3E}">
        <p14:creationId xmlns:p14="http://schemas.microsoft.com/office/powerpoint/2010/main" val="45779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850315" y="1655497"/>
            <a:ext cx="8248650" cy="4371975"/>
          </a:xfrm>
          <a:prstGeom prst="rect">
            <a:avLst/>
          </a:prstGeom>
        </p:spPr>
      </p:pic>
    </p:spTree>
    <p:extLst>
      <p:ext uri="{BB962C8B-B14F-4D97-AF65-F5344CB8AC3E}">
        <p14:creationId xmlns:p14="http://schemas.microsoft.com/office/powerpoint/2010/main" val="353364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TotalTime>
  <Words>1197</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.VnTime</vt:lpstr>
      <vt:lpstr>Arial</vt:lpstr>
      <vt:lpstr>Calibri</vt:lpstr>
      <vt:lpstr>Plotter</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Activity diagrams</vt:lpstr>
      <vt:lpstr>Sequence diagrams.</vt:lpstr>
      <vt:lpstr>Sequence diagrams.</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tyler Nguyen</cp:lastModifiedBy>
  <cp:revision>10</cp:revision>
  <dcterms:created xsi:type="dcterms:W3CDTF">2021-04-12T13:59:58Z</dcterms:created>
  <dcterms:modified xsi:type="dcterms:W3CDTF">2021-08-23T07:54:00Z</dcterms:modified>
</cp:coreProperties>
</file>