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png" ContentType="image/png"/>
  <Override PartName="/ppt/media/image5.png" ContentType="image/pn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A9FA2C-AEC1-4D98-AC63-E43D0B7452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4F38BF-970F-4A96-825C-FD7E133392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705D4A-68A9-4009-8BF0-180EF4949E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CFAA25-5D97-43FB-8797-3EA97E5688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B050D1-75BA-489E-A5FB-839EF6D002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F61A43-5A18-4F8E-A43C-2EBDDEE703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1CC0EB-5A6A-4019-AD25-1E83F216D2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D8F575-1249-4088-B663-1FB0108E48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BD9378-2C49-4946-AA22-C24CC8D98F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F05DAE-7637-49DE-8F10-E0DDBCC356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CF912-F2BD-49C1-A955-5D976C02F6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442F0F-E446-47B3-8822-09748A8685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9156BB-A927-4152-ADAE-4AA859650F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F4DDC7-5B96-431B-B582-E2D60F6CF4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960" y="1737360"/>
            <a:ext cx="750960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br/>
            <a:br/>
            <a:br/>
            <a:br/>
            <a:r>
              <a:rPr b="1" lang="en-US" sz="4400" spc="-1" strike="noStrike">
                <a:solidFill>
                  <a:srgbClr val="404040"/>
                </a:solidFill>
                <a:latin typeface="Calibri"/>
                <a:ea typeface="DejaVu Sans"/>
              </a:rPr>
              <a:t>HỆ CƠ SỞ DỮ LIỆU ĐA PHƯƠNG TIỆN</a:t>
            </a:r>
            <a:br/>
            <a:br/>
            <a:r>
              <a:rPr b="1" lang="en-US" sz="3300" spc="-1" strike="noStrike">
                <a:solidFill>
                  <a:srgbClr val="404040"/>
                </a:solidFill>
                <a:latin typeface="Arial"/>
                <a:ea typeface="DejaVu Sans"/>
              </a:rPr>
              <a:t>Đề tài: Phân đoạn video sử dụng đặc trưng cục bộ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04680" y="4415400"/>
            <a:ext cx="4533120" cy="24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Nhóm 08: Nguyễn Văn Tuân - 20144838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Đào Duy Hòa -  20151589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Vũ Đức Anh Tuấn – 20154153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GVHD: TS. Nguyễn Thị Oanh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III. Ưu / nhược điểm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5600" y="1343880"/>
            <a:ext cx="8672040" cy="53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Ưu điểm :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Đưa ra kết quả ổn định với những scale ảnh khác nhau.</a:t>
            </a:r>
            <a:endParaRPr b="0" lang="en-US" sz="2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Sử dụng được nội dung trong từng frame nên chính xác hơn phương pháp sử dụng đặc trưng toàn cục.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5840" y="3812760"/>
            <a:ext cx="8672040" cy="26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III. Ưu / nhược điểm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55600" y="1343880"/>
            <a:ext cx="8672040" cy="53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Nhược điểm :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Chọn ngưỡng tùy vào từng video.</a:t>
            </a:r>
            <a:endParaRPr b="0" lang="en-US" sz="2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Chọn ngưỡng quá thấp : false cuts ( phát hiện sai )</a:t>
            </a:r>
            <a:endParaRPr b="0" lang="en-US" sz="2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Chọn ngưỡng quá cao : missed cuts ( phát hiện thiếu )</a:t>
            </a:r>
            <a:endParaRPr b="0" lang="en-US" sz="2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Tốc độ trích xuất keypoint và chi phí đối sánh lớn với những video có kích thước lớn : HD, Full HD, 4K.........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5840" y="3812760"/>
            <a:ext cx="8672040" cy="26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IV. Thực nghiệm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Video thực nghiệm từ giây thứ 5 -&gt; 45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https://www.youtube.com/watch?v=D86RtevtfrA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Biểu đồ tỉ lệ tính được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63400" y="3291840"/>
            <a:ext cx="5851440" cy="33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IV. Thực nghiệm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Một số keyframe của các shot được cắt ra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1520" y="2743200"/>
            <a:ext cx="3169080" cy="16909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846320" y="2743200"/>
            <a:ext cx="3169080" cy="1737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731520" y="4663440"/>
            <a:ext cx="3200040" cy="19512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4"/>
          <a:stretch/>
        </p:blipFill>
        <p:spPr>
          <a:xfrm>
            <a:off x="4846320" y="4663440"/>
            <a:ext cx="3200040" cy="19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V. Đánh giá hiệu năng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Hiệu năng độ chính xác của hệ thống phụ thuộc vào giá trị ngưỡng được chọn để phân đoạn video.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Phụ thuộc vào chất lượng hình ảnh các frame trong video.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Chất lượng frame càng tốt thì độ tương đồng thu được càng tốt tuy nhiên chi phí đối sánh sẽ càng tăng theo.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85880" y="2823840"/>
            <a:ext cx="7173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Cám ơn cô và các bạn đã lắng nghe!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5440" y="-8748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Nội dung trình bày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23" name="Group 2"/>
          <p:cNvGrpSpPr/>
          <p:nvPr/>
        </p:nvGrpSpPr>
        <p:grpSpPr>
          <a:xfrm>
            <a:off x="289800" y="1344600"/>
            <a:ext cx="6153120" cy="5270760"/>
            <a:chOff x="289800" y="1344600"/>
            <a:chExt cx="6153120" cy="5270760"/>
          </a:xfrm>
        </p:grpSpPr>
        <p:sp>
          <p:nvSpPr>
            <p:cNvPr id="124" name="CustomShape 3"/>
            <p:cNvSpPr/>
            <p:nvPr/>
          </p:nvSpPr>
          <p:spPr>
            <a:xfrm>
              <a:off x="289800" y="1344600"/>
              <a:ext cx="5270760" cy="527076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5" name="CustomShape 4"/>
            <p:cNvSpPr/>
            <p:nvPr/>
          </p:nvSpPr>
          <p:spPr>
            <a:xfrm>
              <a:off x="3002400" y="1371600"/>
              <a:ext cx="3425400" cy="915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8520" rIns="83880" tIns="128520" bIns="12888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I. Mô tả bài toán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26" name="CustomShape 5"/>
            <p:cNvSpPr/>
            <p:nvPr/>
          </p:nvSpPr>
          <p:spPr>
            <a:xfrm>
              <a:off x="3017520" y="2468880"/>
              <a:ext cx="3425400" cy="9270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-485121"/>
                  <a:satOff val="-27976"/>
                  <a:lumOff val="2876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9240" rIns="83880" tIns="129240" bIns="12924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II. Phương pháp xây dựng hệ thống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27" name="CustomShape 6"/>
            <p:cNvSpPr/>
            <p:nvPr/>
          </p:nvSpPr>
          <p:spPr>
            <a:xfrm>
              <a:off x="3016440" y="3566160"/>
              <a:ext cx="3425400" cy="8406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-970242"/>
                  <a:satOff val="-55952"/>
                  <a:lumOff val="5752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4920" rIns="83880" tIns="124920" bIns="12492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III. Ưu / nhược điểm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28" name="CustomShape 7"/>
            <p:cNvSpPr/>
            <p:nvPr/>
          </p:nvSpPr>
          <p:spPr>
            <a:xfrm>
              <a:off x="3016440" y="4644720"/>
              <a:ext cx="3425400" cy="8406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-1455363"/>
                  <a:satOff val="-83928"/>
                  <a:lumOff val="8628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4920" rIns="83880" tIns="124920" bIns="12492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IV. Thực nghiệm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29" name="CustomShape 8"/>
            <p:cNvSpPr/>
            <p:nvPr/>
          </p:nvSpPr>
          <p:spPr>
            <a:xfrm>
              <a:off x="2974320" y="5650560"/>
              <a:ext cx="3425400" cy="8406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-1455363"/>
                  <a:satOff val="-83928"/>
                  <a:lumOff val="8628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4920" rIns="83880" tIns="124920" bIns="12492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V. Đánh giá hiệu năng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130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I. Mô tả bài toán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760">
              <a:lnSpc>
                <a:spcPct val="10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Phân đoạn video sử dụng đặc trưng cục bộ.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Video là phép toán kết hợp của nhiều đoạn video.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Mỗi shot được cấu thành bởi nhiều frame.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Mỗi cặp 2 frame liên tiếp trong 1 shot có độ tương đồng tương tự nhau.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Độ tương đồng = ( Số điểm đặc trưng được so khớp) / ( tổng số điểm đặc trưng ).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Cách tính điểm đặc trưng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Sử dụng giải thuật SIFT tìm các điểm đặc trưng.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Ảnh -&gt; SIFT -&gt; Các keypoint, descriptor.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Descriptor tham số để phân biệt giữa các keypoint.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Sử dụng detectAndCompute() tính keypoint và descriptor.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kp1, des1 = sift.detectAndCompute(gray1, None)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Cách tính độ tương đồng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Tính điểm đặc trưng của từng ảnh.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kp1, des1 = sift.detectAndCompute(gray1, None)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kp2, des2 = sift.detectAndCompute(gray2, None)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Tính điểm đặc trưng khớp nhau dùng BFMatcher()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bf = cv.BFMatcher()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matches = bf.match(des1, des2)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Tính độ tương đồng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Độ tương đồng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7" name="Formula 3"/>
              <p:cNvSpPr txBox="1"/>
              <p:nvPr/>
            </p:nvSpPr>
            <p:spPr>
              <a:xfrm>
                <a:off x="3511440" y="5212080"/>
                <a:ext cx="1169280" cy="712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matches</m:t>
                        </m:r>
                      </m:num>
                      <m:den>
                        <m:r>
                          <m:t xml:space="preserve">des</m:t>
                        </m:r>
                        <m:r>
                          <m:t xml:space="preserve">1</m:t>
                        </m:r>
                        <m:r>
                          <m:t xml:space="preserve">+</m:t>
                        </m:r>
                        <m:r>
                          <m:t xml:space="preserve">des</m:t>
                        </m:r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Cách xác định keyframe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Mỗi shot lấy ra 1 frame đại diện gọi là keyframe.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Keyframe là khung hình có sự khác biệt với các frame còn lại.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Nhóm chọn keyframe là frame có số điểm đặc trưng cao nhất trong shot.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4. Phương pháp triển khai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1 : Đọc, tách video ra thành các frame.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2 : Tính các điểm đặc trưng từng frame.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3 : Tính tỉ lệ độ tương đồng 2 frame liên tiếp.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4 : Tính tỉ lệ độ tương đồng 2 frame liên tiếp tiếp theo.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05840" y="4297680"/>
            <a:ext cx="649188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4. Phương pháp triển khai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5 : Tính giá trị tuyệt đối hiệu 2 tỉ lệ trên.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6 : Dựa vào biểu đồ tỉ lệ ở bước 5 =&gt; xác định ngưỡng thích hợp.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Bước 7 : Kiểm tra tỉ lệ nào lớn hơn ngưỡng thì phân đoạn video đó.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07720" y="0"/>
            <a:ext cx="8278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II. Phương pháp xây dựng hệ thống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5600" y="1343880"/>
            <a:ext cx="86720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5. Cách xác định ngưỡng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Tại biên các shot có chênh lệch lớn về tỉ lệ, những giá trị này sẽ được chọn làm ngưỡng. 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Dựa vào tỉ lệ được vẽ trên biểu đồ =&gt; xác định 1 giá trị thích hợp làm ngưỡng.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578</TotalTime>
  <Application>LibreOffice/6.0.6.2$Linux_X86_64 LibreOffice_project/00m0$Build-2</Application>
  <Words>1366</Words>
  <Paragraphs>243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2016-07-25T07:53:11Z</dcterms:created>
  <dc:creator>Hang</dc:creator>
  <dc:description/>
  <dc:language>en-US</dc:language>
  <cp:lastModifiedBy/>
  <dcterms:modified xsi:type="dcterms:W3CDTF">2018-12-22T22:20:03Z</dcterms:modified>
  <cp:revision>157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