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8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/>
    <p:restoredTop sz="94551"/>
  </p:normalViewPr>
  <p:slideViewPr>
    <p:cSldViewPr snapToGrid="0" snapToObjects="1">
      <p:cViewPr varScale="1">
        <p:scale>
          <a:sx n="82" d="100"/>
          <a:sy n="82" d="100"/>
        </p:scale>
        <p:origin x="16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25742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176979" y="5934396"/>
            <a:ext cx="8697930" cy="184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63075" y="532105"/>
            <a:ext cx="3521405" cy="74554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18762912" y="13007097"/>
            <a:ext cx="4321568" cy="31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>
            <a:lvl1pPr algn="r">
              <a:defRPr sz="1600" spc="32">
                <a:solidFill>
                  <a:srgbClr val="53585F"/>
                </a:solidFill>
                <a:latin typeface="FrutigerNext LT Light"/>
                <a:ea typeface="FrutigerNext LT Light"/>
                <a:cs typeface="FrutigerNext LT Light"/>
                <a:sym typeface="FrutigerNext LT Light"/>
              </a:defRPr>
            </a:lvl1pPr>
          </a:lstStyle>
          <a:p>
            <a:r>
              <a:rPr sz="1200">
                <a:latin typeface="Arial" charset="0"/>
                <a:ea typeface="Arial" charset="0"/>
                <a:cs typeface="Arial" charset="0"/>
              </a:rPr>
              <a:t>© Faber Company, Inc. All Rights Reserved. | Confidential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6785771" y="13010554"/>
            <a:ext cx="1371599" cy="309449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テキスト プレースホルダー 2"/>
          <p:cNvSpPr>
            <a:spLocks noGrp="1"/>
          </p:cNvSpPr>
          <p:nvPr>
            <p:ph type="body" sz="quarter" idx="11" hasCustomPrompt="1"/>
          </p:nvPr>
        </p:nvSpPr>
        <p:spPr>
          <a:xfrm>
            <a:off x="1338942" y="2106386"/>
            <a:ext cx="21745537" cy="10074727"/>
          </a:xfrm>
          <a:prstGeom prst="rect">
            <a:avLst/>
          </a:prstGeom>
        </p:spPr>
        <p:txBody>
          <a:bodyPr/>
          <a:lstStyle>
            <a:lvl1pPr marL="227013" indent="-227013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tabLst/>
              <a:defRPr sz="3600">
                <a:solidFill>
                  <a:srgbClr val="53585F"/>
                </a:solidFill>
                <a:latin typeface="Arial" charset="0"/>
                <a:ea typeface="Arial" charset="0"/>
                <a:cs typeface="Arial" charset="0"/>
              </a:defRPr>
            </a:lvl1pPr>
            <a:lvl2pPr marL="577850" indent="-2349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tabLst/>
              <a:defRPr sz="3000">
                <a:solidFill>
                  <a:srgbClr val="53585F"/>
                </a:solidFill>
                <a:latin typeface="Arial" charset="0"/>
                <a:ea typeface="Arial" charset="0"/>
                <a:cs typeface="Arial" charset="0"/>
              </a:defRPr>
            </a:lvl2pPr>
            <a:lvl3pPr marL="896938" indent="-211138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tabLst/>
              <a:defRPr sz="2600">
                <a:solidFill>
                  <a:srgbClr val="53585F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6500" indent="-1778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tabLst/>
              <a:defRPr sz="2000">
                <a:solidFill>
                  <a:srgbClr val="53585F"/>
                </a:solidFill>
                <a:latin typeface="Arial" charset="0"/>
                <a:ea typeface="Arial" charset="0"/>
                <a:cs typeface="Arial" charset="0"/>
              </a:defRPr>
            </a:lvl4pPr>
            <a:lvl5pPr marL="1558925" indent="-187325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tabLst/>
              <a:defRPr sz="1600">
                <a:solidFill>
                  <a:srgbClr val="53585F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Text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Text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40968" y="735677"/>
            <a:ext cx="17389932" cy="589905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53585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no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63075" y="532105"/>
            <a:ext cx="3521405" cy="74554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18330102" y="13007097"/>
            <a:ext cx="4754378" cy="31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>
            <a:lvl1pPr algn="r">
              <a:defRPr sz="1600" spc="32">
                <a:solidFill>
                  <a:srgbClr val="53585F"/>
                </a:solidFill>
                <a:latin typeface="FrutigerNext LT Light"/>
                <a:ea typeface="FrutigerNext LT Light"/>
                <a:cs typeface="FrutigerNext LT Light"/>
                <a:sym typeface="FrutigerNext LT Light"/>
              </a:defRPr>
            </a:lvl1pPr>
          </a:lstStyle>
          <a:p>
            <a:r>
              <a:rPr sz="1200">
                <a:latin typeface="Meiryo" charset="-128"/>
                <a:ea typeface="Meiryo" charset="-128"/>
                <a:cs typeface="Meiryo" charset="-128"/>
              </a:rPr>
              <a:t>© Faber Company, Inc. All Rights Reserved. | Confidential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6785771" y="13010554"/>
            <a:ext cx="1371599" cy="309449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40968" y="735677"/>
            <a:ext cx="17389932" cy="589905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53585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3" r:id="rId4"/>
    <p:sldLayoutId id="2147483651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facebook.com/MrHit301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17685836" y="6663903"/>
            <a:ext cx="5546390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>
            <a:lvl1pPr algn="r">
              <a:defRPr spc="100">
                <a:solidFill>
                  <a:srgbClr val="53585F"/>
                </a:solidFill>
                <a:latin typeface="FrutigerNext LT Light"/>
                <a:ea typeface="FrutigerNext LT Light"/>
                <a:cs typeface="FrutigerNext LT Light"/>
                <a:sym typeface="FrutigerNext LT Light"/>
              </a:defRPr>
            </a:lvl1pPr>
          </a:lstStyle>
          <a:p>
            <a:r>
              <a:rPr lang="en-US" sz="4000">
                <a:latin typeface="Arial" charset="0"/>
                <a:ea typeface="Arial" charset="0"/>
                <a:cs typeface="Arial" charset="0"/>
              </a:rPr>
              <a:t>MIERUCA TEAM MTG</a:t>
            </a:r>
            <a:endParaRPr sz="4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1966526" y="7647940"/>
            <a:ext cx="1216487" cy="45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3500" tIns="63500" rIns="63500" bIns="63500">
            <a:spAutoFit/>
          </a:bodyPr>
          <a:lstStyle>
            <a:lvl1pPr algn="r">
              <a:defRPr sz="2100" spc="42">
                <a:solidFill>
                  <a:srgbClr val="53585F"/>
                </a:solidFill>
                <a:latin typeface="FrutigerNext LT Light"/>
                <a:ea typeface="FrutigerNext LT Light"/>
                <a:cs typeface="FrutigerNext LT Light"/>
                <a:sym typeface="FrutigerNext LT Light"/>
              </a:defRPr>
            </a:lvl1pPr>
          </a:lstStyle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2017.4.4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8861443" y="13007097"/>
            <a:ext cx="4321568" cy="31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>
            <a:lvl1pPr algn="r">
              <a:defRPr sz="1600" spc="32">
                <a:solidFill>
                  <a:srgbClr val="53585F"/>
                </a:solidFill>
                <a:latin typeface="FrutigerNext LT Light"/>
                <a:ea typeface="FrutigerNext LT Light"/>
                <a:cs typeface="FrutigerNext LT Light"/>
                <a:sym typeface="FrutigerNext LT Light"/>
              </a:defRPr>
            </a:lvl1pPr>
          </a:lstStyle>
          <a:p>
            <a:r>
              <a:rPr sz="1200">
                <a:latin typeface="Arial" charset="0"/>
                <a:ea typeface="Arial" charset="0"/>
                <a:cs typeface="Arial" charset="0"/>
              </a:rPr>
              <a:t>© Faber Company, Inc. </a:t>
            </a:r>
            <a:r>
              <a:rPr sz="1200" dirty="0">
                <a:latin typeface="Arial" charset="0"/>
                <a:ea typeface="Arial" charset="0"/>
                <a:cs typeface="Arial" charset="0"/>
              </a:rPr>
              <a:t>All Rights Reserved. | Confidential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r>
              <a:rPr kumimoji="1" lang="ja-JP" altLang="en-US"/>
              <a:t>Name: Nguyễn Viết Diêm</a:t>
            </a:r>
          </a:p>
          <a:p>
            <a:endParaRPr kumimoji="1" lang="ja-JP" altLang="en-US" dirty="0"/>
          </a:p>
          <a:p>
            <a:endParaRPr kumimoji="1" lang="ja-JP" altLang="en-US" dirty="0"/>
          </a:p>
          <a:p>
            <a:endParaRPr kumimoji="1" lang="ja-JP" altLang="en-US" dirty="0"/>
          </a:p>
          <a:p>
            <a:endParaRPr kumimoji="1" lang="ja-JP" altLang="en-US" dirty="0"/>
          </a:p>
          <a:p>
            <a:r>
              <a:rPr kumimoji="1" lang="ja-JP" altLang="en-US"/>
              <a:t>Facebook: </a:t>
            </a:r>
            <a:r>
              <a:rPr kumimoji="1" lang="ja-JP" altLang="en-US" dirty="0">
                <a:solidFill>
                  <a:schemeClr val="tx1"/>
                </a:solidFill>
                <a:hlinkClick r:id="rId2"/>
              </a:rPr>
              <a:t>https://www.facebook.com/MrHit3010</a:t>
            </a:r>
          </a:p>
          <a:p>
            <a:r>
              <a:rPr kumimoji="1" lang="ja-JP" altLang="en-US">
                <a:solidFill>
                  <a:schemeClr val="tx1"/>
                </a:solidFill>
              </a:rPr>
              <a:t>Introduce yourself:</a:t>
            </a:r>
          </a:p>
          <a:p>
            <a:pPr lvl="1"/>
            <a:r>
              <a:rPr kumimoji="1" lang="ja-JP" altLang="en-US">
                <a:solidFill>
                  <a:schemeClr val="tx1"/>
                </a:solidFill>
              </a:rPr>
              <a:t>Your strength: Frontend Developer.</a:t>
            </a:r>
          </a:p>
          <a:p>
            <a:pPr lvl="1"/>
            <a:r>
              <a:rPr kumimoji="1" lang="ja-JP" altLang="en-US">
                <a:solidFill>
                  <a:schemeClr val="tx1"/>
                </a:solidFill>
              </a:rPr>
              <a:t>Your history: 1,5 year experience in Haravan (Programming language: shopyfi). 3 month Innotech (Outsource).</a:t>
            </a:r>
          </a:p>
          <a:p>
            <a:pPr lvl="1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Self-introduction</a:t>
            </a:r>
            <a:endParaRPr kumimoji="1" lang="ja-JP" altLang="en-US" dirty="0"/>
          </a:p>
        </p:txBody>
      </p:sp>
      <p:pic>
        <p:nvPicPr>
          <p:cNvPr id="2" name="Hình ảnh 2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76" y="2886710"/>
            <a:ext cx="2742145" cy="27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901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our role for in the future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34018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Office PowerPoint</Application>
  <PresentationFormat>Tùy chỉnh</PresentationFormat>
  <Paragraphs>5</Paragraphs>
  <Slides>3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4" baseType="lpstr">
      <vt:lpstr>White</vt:lpstr>
      <vt:lpstr>Bản trình bày PowerPoint</vt:lpstr>
      <vt:lpstr>Self-introduction</vt:lpstr>
      <vt:lpstr>What is our role for in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Ishibashi Munechika</cp:lastModifiedBy>
  <cp:revision>53</cp:revision>
  <dcterms:modified xsi:type="dcterms:W3CDTF">2017-04-03T06:49:21Z</dcterms:modified>
</cp:coreProperties>
</file>