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A08782-67FF-4085-8039-FF55FA76E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3C1CF8-D0CD-4B8F-90DC-150051DB5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4AE40E-640D-442B-BE90-94CF1B84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C89D-8E10-41E0-92B1-EEA2313876EC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93A6AE-19F5-4B07-BE16-E66A1194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DBF8A2-C459-4B81-B8F8-0AEE1966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3CB5-19BE-4C99-8A21-6ACF77D853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70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D8829-86A2-4EA0-892E-7272F3CD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9F3242-2387-4235-8A6B-92311E688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52BAFF-9484-4B3F-BF59-D1DBECEC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C89D-8E10-41E0-92B1-EEA2313876EC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EB9820-5439-4E8F-9807-8A65A2EE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A4C5C-6C04-48A0-B3BC-8006E4B7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3CB5-19BE-4C99-8A21-6ACF77D853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05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75FC25F-EBE6-4A15-91BD-D45BFBB64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EEDCF1-E711-4A73-B098-FDF6AF401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ABF609-0D7E-4B50-B390-851E0833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C89D-8E10-41E0-92B1-EEA2313876EC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88D69C-A7A6-412F-A3AF-C2D4FC23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80E710-DB95-42BC-ABF7-C4822D31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3CB5-19BE-4C99-8A21-6ACF77D853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3A321-2635-4DDD-9ECB-C611F940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27F1D1-68A9-437D-9858-BF9CEEB91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5DEBFC-7E1A-43A2-8842-0D259568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C89D-8E10-41E0-92B1-EEA2313876EC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D95139-2D95-4D0F-AECF-E26F71FD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CA878A-7B97-4C89-B4A7-44A17B12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3CB5-19BE-4C99-8A21-6ACF77D853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36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4B8D4-B9F9-4D9A-BAD2-1A4FC32AC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90D1FA-05EF-459E-B94E-7EB8B17B9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2D8A92-A045-408D-9B4D-7125D515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C89D-8E10-41E0-92B1-EEA2313876EC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91B511-0AAB-4A93-A870-12B5DDEF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365C9A-B509-4E08-A2FC-7A1D6096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3CB5-19BE-4C99-8A21-6ACF77D853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77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91813-56B5-4943-8B85-7E888EFB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7B69EB-EA20-4F81-8192-EE2BC0BB9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453FF5-BB7C-41E3-8762-C683A0F6B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0E08F4-DC56-46CC-AEDF-7BB2EAAF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C89D-8E10-41E0-92B1-EEA2313876EC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BF17B9-BF8B-4778-B774-BBE29EEB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C44675-81D3-4461-BCA7-9E51B1DF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3CB5-19BE-4C99-8A21-6ACF77D853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61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54254-5294-49F6-8391-7CEF46E6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72E23D-6D75-43D5-A127-F727945E6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D94201-F0F9-4D5E-AFAC-66BE2A272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7622CB-480A-4737-B01B-775D02A42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296ACB-84BD-4842-8525-284FAEE2B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855873-42B7-4B30-8674-55012D97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C89D-8E10-41E0-92B1-EEA2313876EC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B9BF82-B7F9-4E1A-AE97-3526A177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17032E7-E6E8-4271-B568-2E1A2AB1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3CB5-19BE-4C99-8A21-6ACF77D853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48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39686-8AE9-42B0-AFE5-4E4C5AE5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5FCA49-AD05-4F4C-8820-DB55DD50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C89D-8E10-41E0-92B1-EEA2313876EC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E36602-68CC-45AC-99E0-C86FEF08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C3DFBF-720A-432E-B5E2-6FFCBD95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3CB5-19BE-4C99-8A21-6ACF77D853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04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53C46F-5CDE-4FDC-90C2-BF561A94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C89D-8E10-41E0-92B1-EEA2313876EC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909F6C-4E4A-49DC-A2E1-81A71285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421146-AFE7-4256-A582-AAAAFF70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3CB5-19BE-4C99-8A21-6ACF77D853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75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E7160-A85C-4D76-A42A-0049C4B9C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082A8-B7EC-4C3F-A589-3ABA11A39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4439E1-8A3D-46EC-AEE8-123542AAB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3A33A2-4C4B-4750-9AF3-0E52C775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C89D-8E10-41E0-92B1-EEA2313876EC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80A028-B1D5-4054-8F6B-6C14BF04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845020-997A-4105-8C57-C5F53DF6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3CB5-19BE-4C99-8A21-6ACF77D853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48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E3FFE-B9F0-49F1-938A-8DA3558D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8C99AB-CF75-43A3-A6BA-58D3D76B5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F93902-58E8-4D2F-BBB8-188EC48A9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28E157-23F3-4A03-A143-7B219CD6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C89D-8E10-41E0-92B1-EEA2313876EC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765F4-430C-4859-B948-2BA8659A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1549DD-8FD4-4453-AC90-5F8E5514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3CB5-19BE-4C99-8A21-6ACF77D853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10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25FA0F-0AB1-4DAE-88EA-714ECD844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4B5E22-BAC3-417E-81C5-797FA31D6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5D03F3-14D8-41B1-89C2-6ACD86FB0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2C89D-8E10-41E0-92B1-EEA2313876EC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715F0C-3AEB-4D52-9677-4F5818A02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D4F6B6-DF63-42D0-8C8A-C213A67F0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63CB5-19BE-4C99-8A21-6ACF77D853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12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6735D0F4-8EEB-4B90-AF06-A4063D5B7BF6}"/>
              </a:ext>
            </a:extLst>
          </p:cNvPr>
          <p:cNvSpPr/>
          <p:nvPr/>
        </p:nvSpPr>
        <p:spPr>
          <a:xfrm>
            <a:off x="6779199" y="2695679"/>
            <a:ext cx="663388" cy="5737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C1</a:t>
            </a:r>
          </a:p>
        </p:txBody>
      </p:sp>
      <p:sp>
        <p:nvSpPr>
          <p:cNvPr id="9" name="Wolke 8">
            <a:extLst>
              <a:ext uri="{FF2B5EF4-FFF2-40B4-BE49-F238E27FC236}">
                <a16:creationId xmlns:a16="http://schemas.microsoft.com/office/drawing/2014/main" id="{2712F807-70A7-40A7-A61C-C709930D760C}"/>
              </a:ext>
            </a:extLst>
          </p:cNvPr>
          <p:cNvSpPr/>
          <p:nvPr/>
        </p:nvSpPr>
        <p:spPr>
          <a:xfrm>
            <a:off x="8871077" y="2861552"/>
            <a:ext cx="1491049" cy="11835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www</a:t>
            </a:r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5A6F553-E03F-4333-B610-5AA5C3A10BA9}"/>
              </a:ext>
            </a:extLst>
          </p:cNvPr>
          <p:cNvSpPr/>
          <p:nvPr/>
        </p:nvSpPr>
        <p:spPr>
          <a:xfrm>
            <a:off x="7000372" y="3777127"/>
            <a:ext cx="663388" cy="5737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C2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05747DF-AE5E-4F6A-A06D-797444D0214F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7442587" y="2952815"/>
            <a:ext cx="1433115" cy="500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3B26AE2-2F93-4D9A-B9BB-5C1CBFDD989E}"/>
              </a:ext>
            </a:extLst>
          </p:cNvPr>
          <p:cNvCxnSpPr>
            <a:cxnSpLocks/>
          </p:cNvCxnSpPr>
          <p:nvPr/>
        </p:nvCxnSpPr>
        <p:spPr>
          <a:xfrm flipV="1">
            <a:off x="7706431" y="3743972"/>
            <a:ext cx="1216823" cy="289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8B1FC35-60D0-4FE7-B259-35B6DC4BD3FB}"/>
              </a:ext>
            </a:extLst>
          </p:cNvPr>
          <p:cNvGrpSpPr/>
          <p:nvPr/>
        </p:nvGrpSpPr>
        <p:grpSpPr>
          <a:xfrm>
            <a:off x="4386387" y="3323209"/>
            <a:ext cx="1554988" cy="458000"/>
            <a:chOff x="4607859" y="2411506"/>
            <a:chExt cx="1554988" cy="458000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BFDADD46-1A5C-4914-A9A4-EE5B349FCC17}"/>
                </a:ext>
              </a:extLst>
            </p:cNvPr>
            <p:cNvSpPr/>
            <p:nvPr/>
          </p:nvSpPr>
          <p:spPr>
            <a:xfrm>
              <a:off x="4607859" y="2411506"/>
              <a:ext cx="1554988" cy="4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D72D3D2C-9D5F-46A5-B0A4-EC646FB6B2AC}"/>
                </a:ext>
              </a:extLst>
            </p:cNvPr>
            <p:cNvCxnSpPr/>
            <p:nvPr/>
          </p:nvCxnSpPr>
          <p:spPr>
            <a:xfrm>
              <a:off x="4993341" y="2411506"/>
              <a:ext cx="0" cy="45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EBF12AFE-D55A-425F-8199-B968F8B45A15}"/>
                </a:ext>
              </a:extLst>
            </p:cNvPr>
            <p:cNvCxnSpPr/>
            <p:nvPr/>
          </p:nvCxnSpPr>
          <p:spPr>
            <a:xfrm>
              <a:off x="5423647" y="2411506"/>
              <a:ext cx="0" cy="45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93DC88F-A4B9-4699-82E9-FA8AF0D31A1D}"/>
                </a:ext>
              </a:extLst>
            </p:cNvPr>
            <p:cNvCxnSpPr/>
            <p:nvPr/>
          </p:nvCxnSpPr>
          <p:spPr>
            <a:xfrm>
              <a:off x="5836024" y="2411506"/>
              <a:ext cx="0" cy="45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5919BDB-98AC-4C97-8A00-940339618137}"/>
              </a:ext>
            </a:extLst>
          </p:cNvPr>
          <p:cNvCxnSpPr>
            <a:stCxn id="17" idx="3"/>
            <a:endCxn id="8" idx="2"/>
          </p:cNvCxnSpPr>
          <p:nvPr/>
        </p:nvCxnSpPr>
        <p:spPr>
          <a:xfrm flipV="1">
            <a:off x="5941375" y="2982550"/>
            <a:ext cx="837824" cy="56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0710D17-D791-4181-89FC-AB21572F9E97}"/>
              </a:ext>
            </a:extLst>
          </p:cNvPr>
          <p:cNvCxnSpPr>
            <a:cxnSpLocks/>
            <a:stCxn id="17" idx="3"/>
            <a:endCxn id="10" idx="2"/>
          </p:cNvCxnSpPr>
          <p:nvPr/>
        </p:nvCxnSpPr>
        <p:spPr>
          <a:xfrm>
            <a:off x="5941375" y="3552209"/>
            <a:ext cx="1058997" cy="51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9C53902-EF3E-4B6E-9867-E5F06667DBEF}"/>
              </a:ext>
            </a:extLst>
          </p:cNvPr>
          <p:cNvSpPr txBox="1"/>
          <p:nvPr/>
        </p:nvSpPr>
        <p:spPr>
          <a:xfrm rot="1123968">
            <a:off x="7813678" y="3118532"/>
            <a:ext cx="1619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Fetch</a:t>
            </a:r>
            <a:r>
              <a:rPr lang="de-DE" sz="1200" dirty="0"/>
              <a:t> PDF()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65FEE1B-79BA-4EAC-9CF1-9A8285B94F2C}"/>
              </a:ext>
            </a:extLst>
          </p:cNvPr>
          <p:cNvSpPr txBox="1"/>
          <p:nvPr/>
        </p:nvSpPr>
        <p:spPr>
          <a:xfrm rot="20913491">
            <a:off x="7823466" y="3604479"/>
            <a:ext cx="1619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Fetch</a:t>
            </a:r>
            <a:r>
              <a:rPr lang="de-DE" sz="1200" dirty="0"/>
              <a:t> PDF()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5C68814-DFC4-4687-B902-461BEB41C8A3}"/>
              </a:ext>
            </a:extLst>
          </p:cNvPr>
          <p:cNvSpPr/>
          <p:nvPr/>
        </p:nvSpPr>
        <p:spPr>
          <a:xfrm>
            <a:off x="1952644" y="3265339"/>
            <a:ext cx="663388" cy="5737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81A934B-1489-4DFC-9BFF-7265C7F5732C}"/>
              </a:ext>
            </a:extLst>
          </p:cNvPr>
          <p:cNvSpPr txBox="1"/>
          <p:nvPr/>
        </p:nvSpPr>
        <p:spPr>
          <a:xfrm>
            <a:off x="4354894" y="3761691"/>
            <a:ext cx="1402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URLs </a:t>
            </a:r>
            <a:r>
              <a:rPr lang="de-DE" sz="1200" dirty="0" err="1"/>
              <a:t>queue</a:t>
            </a:r>
            <a:endParaRPr lang="de-DE" sz="1200" dirty="0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ED656AA-9DD0-4483-A3BB-8548597A7DD0}"/>
              </a:ext>
            </a:extLst>
          </p:cNvPr>
          <p:cNvCxnSpPr>
            <a:stCxn id="29" idx="6"/>
            <a:endCxn id="17" idx="1"/>
          </p:cNvCxnSpPr>
          <p:nvPr/>
        </p:nvCxnSpPr>
        <p:spPr>
          <a:xfrm flipV="1">
            <a:off x="2616032" y="3552209"/>
            <a:ext cx="17703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B9EE02F9-9A25-4E73-A41F-89B634818E43}"/>
              </a:ext>
            </a:extLst>
          </p:cNvPr>
          <p:cNvSpPr/>
          <p:nvPr/>
        </p:nvSpPr>
        <p:spPr>
          <a:xfrm>
            <a:off x="5735954" y="731174"/>
            <a:ext cx="1651187" cy="10717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Image result for s3 aws">
            <a:extLst>
              <a:ext uri="{FF2B5EF4-FFF2-40B4-BE49-F238E27FC236}">
                <a16:creationId xmlns:a16="http://schemas.microsoft.com/office/drawing/2014/main" id="{E5005563-0C22-4191-BCBE-C1DCF9CB0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060" y="870354"/>
            <a:ext cx="1057833" cy="79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04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A850227-BB16-4D4F-A203-363A48F20138}"/>
              </a:ext>
            </a:extLst>
          </p:cNvPr>
          <p:cNvGrpSpPr/>
          <p:nvPr/>
        </p:nvGrpSpPr>
        <p:grpSpPr>
          <a:xfrm>
            <a:off x="4943204" y="1473092"/>
            <a:ext cx="3080952" cy="4224641"/>
            <a:chOff x="1095633" y="790832"/>
            <a:chExt cx="3080952" cy="4224641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274079AA-FFD7-40B5-B2AC-D2E89038FFC4}"/>
                </a:ext>
              </a:extLst>
            </p:cNvPr>
            <p:cNvSpPr/>
            <p:nvPr/>
          </p:nvSpPr>
          <p:spPr>
            <a:xfrm>
              <a:off x="1095633" y="790832"/>
              <a:ext cx="3080952" cy="38553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99133C40-1DED-41CE-B390-06ED9AFF4D09}"/>
                </a:ext>
              </a:extLst>
            </p:cNvPr>
            <p:cNvSpPr txBox="1"/>
            <p:nvPr/>
          </p:nvSpPr>
          <p:spPr>
            <a:xfrm>
              <a:off x="1219200" y="4646141"/>
              <a:ext cx="2232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EC2 Instance</a:t>
              </a: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60F86BF4-B142-42A9-A1BE-89C63F217C4A}"/>
                </a:ext>
              </a:extLst>
            </p:cNvPr>
            <p:cNvSpPr/>
            <p:nvPr/>
          </p:nvSpPr>
          <p:spPr>
            <a:xfrm>
              <a:off x="1363620" y="2046318"/>
              <a:ext cx="2088034" cy="510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C455E0FA-229F-40BE-BB60-5C6C10A116D2}"/>
                </a:ext>
              </a:extLst>
            </p:cNvPr>
            <p:cNvSpPr/>
            <p:nvPr/>
          </p:nvSpPr>
          <p:spPr>
            <a:xfrm>
              <a:off x="1326294" y="2943731"/>
              <a:ext cx="2088033" cy="510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5848CB1C-FE5D-4F62-87D1-E1BB08514760}"/>
                </a:ext>
              </a:extLst>
            </p:cNvPr>
            <p:cNvSpPr/>
            <p:nvPr/>
          </p:nvSpPr>
          <p:spPr>
            <a:xfrm>
              <a:off x="1338649" y="3734308"/>
              <a:ext cx="2113003" cy="510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13045E5F-7DFC-4D19-A883-69D14208D1A1}"/>
                </a:ext>
              </a:extLst>
            </p:cNvPr>
            <p:cNvSpPr txBox="1"/>
            <p:nvPr/>
          </p:nvSpPr>
          <p:spPr>
            <a:xfrm>
              <a:off x="1388796" y="3510010"/>
              <a:ext cx="21624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Worker</a:t>
              </a:r>
              <a:r>
                <a:rPr lang="de-DE" sz="1200" dirty="0"/>
                <a:t> 1 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A2A3F06-C820-449E-B312-3DC2A0C92374}"/>
                </a:ext>
              </a:extLst>
            </p:cNvPr>
            <p:cNvSpPr txBox="1"/>
            <p:nvPr/>
          </p:nvSpPr>
          <p:spPr>
            <a:xfrm>
              <a:off x="1388796" y="1802022"/>
              <a:ext cx="2088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Worker</a:t>
              </a:r>
              <a:r>
                <a:rPr lang="de-DE" sz="1200" dirty="0"/>
                <a:t> 3 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AA815EC-48AF-4F02-A01C-8039A4E7CCC3}"/>
                </a:ext>
              </a:extLst>
            </p:cNvPr>
            <p:cNvSpPr txBox="1"/>
            <p:nvPr/>
          </p:nvSpPr>
          <p:spPr>
            <a:xfrm>
              <a:off x="1329608" y="2687196"/>
              <a:ext cx="2125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Worker</a:t>
              </a:r>
              <a:r>
                <a:rPr lang="de-DE" sz="1200" dirty="0"/>
                <a:t> 2</a:t>
              </a:r>
            </a:p>
          </p:txBody>
        </p:sp>
      </p:grpSp>
      <p:sp>
        <p:nvSpPr>
          <p:cNvPr id="17" name="Wolke 16">
            <a:extLst>
              <a:ext uri="{FF2B5EF4-FFF2-40B4-BE49-F238E27FC236}">
                <a16:creationId xmlns:a16="http://schemas.microsoft.com/office/drawing/2014/main" id="{DA6C172D-B201-4E99-92B8-F8095008B00B}"/>
              </a:ext>
            </a:extLst>
          </p:cNvPr>
          <p:cNvSpPr/>
          <p:nvPr/>
        </p:nvSpPr>
        <p:spPr>
          <a:xfrm>
            <a:off x="9059715" y="2816114"/>
            <a:ext cx="1491049" cy="11835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www</a:t>
            </a:r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87164AF-2926-40D7-899C-A5AC2925AE82}"/>
              </a:ext>
            </a:extLst>
          </p:cNvPr>
          <p:cNvCxnSpPr>
            <a:cxnSpLocks/>
          </p:cNvCxnSpPr>
          <p:nvPr/>
        </p:nvCxnSpPr>
        <p:spPr>
          <a:xfrm flipV="1">
            <a:off x="7196781" y="3243822"/>
            <a:ext cx="1891354" cy="589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26749B0-CF6C-4639-9204-73AD672E1759}"/>
              </a:ext>
            </a:extLst>
          </p:cNvPr>
          <p:cNvCxnSpPr>
            <a:cxnSpLocks/>
          </p:cNvCxnSpPr>
          <p:nvPr/>
        </p:nvCxnSpPr>
        <p:spPr>
          <a:xfrm flipV="1">
            <a:off x="7249263" y="3856173"/>
            <a:ext cx="2050723" cy="75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D4B1680-B915-4B9C-B8DF-14B7B8ADC25A}"/>
              </a:ext>
            </a:extLst>
          </p:cNvPr>
          <p:cNvCxnSpPr>
            <a:cxnSpLocks/>
          </p:cNvCxnSpPr>
          <p:nvPr/>
        </p:nvCxnSpPr>
        <p:spPr>
          <a:xfrm>
            <a:off x="7205307" y="2951036"/>
            <a:ext cx="2094679" cy="1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57975302-2125-4638-9E18-A7FBCED680F8}"/>
              </a:ext>
            </a:extLst>
          </p:cNvPr>
          <p:cNvSpPr txBox="1"/>
          <p:nvPr/>
        </p:nvSpPr>
        <p:spPr>
          <a:xfrm>
            <a:off x="8301124" y="2831917"/>
            <a:ext cx="1202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highlight>
                  <a:srgbClr val="00FF00"/>
                </a:highlight>
              </a:rPr>
              <a:t>Get</a:t>
            </a:r>
            <a:r>
              <a:rPr lang="de-DE" sz="1050" dirty="0">
                <a:highlight>
                  <a:srgbClr val="00FF00"/>
                </a:highlight>
              </a:rPr>
              <a:t>-Request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D0A3D19-D83B-405E-BA0F-F0FB6CEB8F99}"/>
              </a:ext>
            </a:extLst>
          </p:cNvPr>
          <p:cNvSpPr txBox="1"/>
          <p:nvPr/>
        </p:nvSpPr>
        <p:spPr>
          <a:xfrm rot="20583120">
            <a:off x="8171098" y="3249766"/>
            <a:ext cx="1202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highlight>
                  <a:srgbClr val="00FF00"/>
                </a:highlight>
              </a:rPr>
              <a:t>Get</a:t>
            </a:r>
            <a:r>
              <a:rPr lang="de-DE" sz="1000" dirty="0">
                <a:highlight>
                  <a:srgbClr val="00FF00"/>
                </a:highlight>
              </a:rPr>
              <a:t>-Request</a:t>
            </a:r>
            <a:endParaRPr lang="de-DE" sz="1100" dirty="0">
              <a:highlight>
                <a:srgbClr val="00FF00"/>
              </a:highlight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E2AEFEB-0BF7-4DBB-87A7-D09AE611CDB1}"/>
              </a:ext>
            </a:extLst>
          </p:cNvPr>
          <p:cNvSpPr txBox="1"/>
          <p:nvPr/>
        </p:nvSpPr>
        <p:spPr>
          <a:xfrm rot="20335093">
            <a:off x="8433774" y="3851424"/>
            <a:ext cx="1202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highlight>
                  <a:srgbClr val="00FF00"/>
                </a:highlight>
              </a:rPr>
              <a:t>Get</a:t>
            </a:r>
            <a:r>
              <a:rPr lang="de-DE" sz="1050" dirty="0">
                <a:highlight>
                  <a:srgbClr val="00FF00"/>
                </a:highlight>
              </a:rPr>
              <a:t>-Request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D49E1D0-4160-4EEE-902D-F6B28763B4E2}"/>
              </a:ext>
            </a:extLst>
          </p:cNvPr>
          <p:cNvCxnSpPr>
            <a:cxnSpLocks/>
          </p:cNvCxnSpPr>
          <p:nvPr/>
        </p:nvCxnSpPr>
        <p:spPr>
          <a:xfrm flipH="1">
            <a:off x="7128689" y="3362813"/>
            <a:ext cx="1931024" cy="65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F3616EA-9932-4C16-92E6-CB07DDD7B2D3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299223" y="3890961"/>
            <a:ext cx="2112469" cy="78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052B1BCD-B751-4B29-8D30-1B5A6E208405}"/>
              </a:ext>
            </a:extLst>
          </p:cNvPr>
          <p:cNvCxnSpPr>
            <a:cxnSpLocks/>
          </p:cNvCxnSpPr>
          <p:nvPr/>
        </p:nvCxnSpPr>
        <p:spPr>
          <a:xfrm flipH="1" flipV="1">
            <a:off x="7232156" y="3055933"/>
            <a:ext cx="1977746" cy="1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04A319F9-042A-46C9-84E6-7E6CAA70B894}"/>
              </a:ext>
            </a:extLst>
          </p:cNvPr>
          <p:cNvSpPr txBox="1"/>
          <p:nvPr/>
        </p:nvSpPr>
        <p:spPr>
          <a:xfrm rot="20573487">
            <a:off x="7359804" y="3658777"/>
            <a:ext cx="1196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highlight>
                  <a:srgbClr val="C0C0C0"/>
                </a:highlight>
              </a:rPr>
              <a:t>Page Content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077BDFD2-A5FD-4142-B0D7-CFC8DC1F587E}"/>
              </a:ext>
            </a:extLst>
          </p:cNvPr>
          <p:cNvSpPr txBox="1"/>
          <p:nvPr/>
        </p:nvSpPr>
        <p:spPr>
          <a:xfrm>
            <a:off x="7298784" y="2955844"/>
            <a:ext cx="1196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highlight>
                  <a:srgbClr val="C0C0C0"/>
                </a:highlight>
              </a:rPr>
              <a:t>Page Content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EE22D6E7-EAB1-4671-A323-CFF860570548}"/>
              </a:ext>
            </a:extLst>
          </p:cNvPr>
          <p:cNvSpPr txBox="1"/>
          <p:nvPr/>
        </p:nvSpPr>
        <p:spPr>
          <a:xfrm rot="20398104">
            <a:off x="7336620" y="4365461"/>
            <a:ext cx="1196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highlight>
                  <a:srgbClr val="C0C0C0"/>
                </a:highlight>
              </a:rPr>
              <a:t>Page Content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F6C5B2DC-7BF8-4778-9257-7A34FA361DAD}"/>
              </a:ext>
            </a:extLst>
          </p:cNvPr>
          <p:cNvSpPr/>
          <p:nvPr/>
        </p:nvSpPr>
        <p:spPr>
          <a:xfrm>
            <a:off x="6280384" y="2816115"/>
            <a:ext cx="951547" cy="3036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get_content_task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9ECF3E53-2C93-4C51-B5E6-8E574E91D52D}"/>
              </a:ext>
            </a:extLst>
          </p:cNvPr>
          <p:cNvSpPr/>
          <p:nvPr/>
        </p:nvSpPr>
        <p:spPr>
          <a:xfrm>
            <a:off x="6237844" y="3733984"/>
            <a:ext cx="951547" cy="3036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get_content_task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1FD95DE0-3567-4243-9306-403AF633A9C4}"/>
              </a:ext>
            </a:extLst>
          </p:cNvPr>
          <p:cNvSpPr/>
          <p:nvPr/>
        </p:nvSpPr>
        <p:spPr>
          <a:xfrm>
            <a:off x="6297716" y="4520131"/>
            <a:ext cx="951547" cy="3036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get_content_task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CE18ACE8-0363-4B99-BCD4-0961FBA6218E}"/>
              </a:ext>
            </a:extLst>
          </p:cNvPr>
          <p:cNvSpPr/>
          <p:nvPr/>
        </p:nvSpPr>
        <p:spPr>
          <a:xfrm>
            <a:off x="5272095" y="2825933"/>
            <a:ext cx="951547" cy="3036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save_content_task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1FC65F1E-0ADC-49CA-AC79-D74A35B4DBC4}"/>
              </a:ext>
            </a:extLst>
          </p:cNvPr>
          <p:cNvSpPr/>
          <p:nvPr/>
        </p:nvSpPr>
        <p:spPr>
          <a:xfrm>
            <a:off x="5238786" y="3737466"/>
            <a:ext cx="951547" cy="3036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save_content_task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A296C4D7-917B-4326-878E-9682DB623EE5}"/>
              </a:ext>
            </a:extLst>
          </p:cNvPr>
          <p:cNvSpPr/>
          <p:nvPr/>
        </p:nvSpPr>
        <p:spPr>
          <a:xfrm>
            <a:off x="5275380" y="4515095"/>
            <a:ext cx="951547" cy="3036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save_content_task</a:t>
            </a:r>
            <a:endParaRPr lang="de-DE" sz="1000" dirty="0">
              <a:solidFill>
                <a:schemeClr val="tx1"/>
              </a:solidFill>
            </a:endParaRPr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B4E1A03-62C5-4A3C-AF89-06EC395E79F0}"/>
              </a:ext>
            </a:extLst>
          </p:cNvPr>
          <p:cNvGrpSpPr/>
          <p:nvPr/>
        </p:nvGrpSpPr>
        <p:grpSpPr>
          <a:xfrm>
            <a:off x="6041595" y="3505255"/>
            <a:ext cx="541712" cy="230659"/>
            <a:chOff x="6749905" y="859884"/>
            <a:chExt cx="541712" cy="230659"/>
          </a:xfrm>
        </p:grpSpPr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4351272-61F1-433E-8780-8C9D399FD9C7}"/>
                </a:ext>
              </a:extLst>
            </p:cNvPr>
            <p:cNvCxnSpPr/>
            <p:nvPr/>
          </p:nvCxnSpPr>
          <p:spPr>
            <a:xfrm>
              <a:off x="6749905" y="859884"/>
              <a:ext cx="0" cy="230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B77F8033-C6DF-44BD-8976-B23743522A02}"/>
                </a:ext>
              </a:extLst>
            </p:cNvPr>
            <p:cNvCxnSpPr/>
            <p:nvPr/>
          </p:nvCxnSpPr>
          <p:spPr>
            <a:xfrm>
              <a:off x="6756157" y="859884"/>
              <a:ext cx="5354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5350821D-877E-4541-84F7-6109154DD917}"/>
                </a:ext>
              </a:extLst>
            </p:cNvPr>
            <p:cNvCxnSpPr>
              <a:cxnSpLocks/>
            </p:cNvCxnSpPr>
            <p:nvPr/>
          </p:nvCxnSpPr>
          <p:spPr>
            <a:xfrm>
              <a:off x="7291617" y="859884"/>
              <a:ext cx="0" cy="2306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73E58C47-D37D-4E40-80F6-75DD0C31B148}"/>
              </a:ext>
            </a:extLst>
          </p:cNvPr>
          <p:cNvGrpSpPr/>
          <p:nvPr/>
        </p:nvGrpSpPr>
        <p:grpSpPr>
          <a:xfrm>
            <a:off x="6119179" y="2585482"/>
            <a:ext cx="541712" cy="230659"/>
            <a:chOff x="6749905" y="859884"/>
            <a:chExt cx="541712" cy="230659"/>
          </a:xfrm>
        </p:grpSpPr>
        <p:cxnSp>
          <p:nvCxnSpPr>
            <p:cNvPr id="88" name="Gerade Verbindung mit Pfeil 87">
              <a:extLst>
                <a:ext uri="{FF2B5EF4-FFF2-40B4-BE49-F238E27FC236}">
                  <a16:creationId xmlns:a16="http://schemas.microsoft.com/office/drawing/2014/main" id="{83272CC4-71AD-41B1-B1BC-0A437B47A38C}"/>
                </a:ext>
              </a:extLst>
            </p:cNvPr>
            <p:cNvCxnSpPr/>
            <p:nvPr/>
          </p:nvCxnSpPr>
          <p:spPr>
            <a:xfrm>
              <a:off x="6749905" y="859884"/>
              <a:ext cx="0" cy="230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3E1AF369-2410-400B-9C8A-0F0ECA60F170}"/>
                </a:ext>
              </a:extLst>
            </p:cNvPr>
            <p:cNvCxnSpPr/>
            <p:nvPr/>
          </p:nvCxnSpPr>
          <p:spPr>
            <a:xfrm>
              <a:off x="6756157" y="859884"/>
              <a:ext cx="5354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E8C5D00-1621-40DC-B767-9E146E635EB1}"/>
                </a:ext>
              </a:extLst>
            </p:cNvPr>
            <p:cNvCxnSpPr>
              <a:cxnSpLocks/>
            </p:cNvCxnSpPr>
            <p:nvPr/>
          </p:nvCxnSpPr>
          <p:spPr>
            <a:xfrm>
              <a:off x="7291617" y="859884"/>
              <a:ext cx="0" cy="2306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BA3881C3-9A62-47C2-A9C6-7B1A4521B200}"/>
              </a:ext>
            </a:extLst>
          </p:cNvPr>
          <p:cNvGrpSpPr/>
          <p:nvPr/>
        </p:nvGrpSpPr>
        <p:grpSpPr>
          <a:xfrm>
            <a:off x="6082190" y="4284436"/>
            <a:ext cx="541712" cy="230659"/>
            <a:chOff x="6749905" y="859884"/>
            <a:chExt cx="541712" cy="230659"/>
          </a:xfrm>
        </p:grpSpPr>
        <p:cxnSp>
          <p:nvCxnSpPr>
            <p:cNvPr id="92" name="Gerade Verbindung mit Pfeil 91">
              <a:extLst>
                <a:ext uri="{FF2B5EF4-FFF2-40B4-BE49-F238E27FC236}">
                  <a16:creationId xmlns:a16="http://schemas.microsoft.com/office/drawing/2014/main" id="{FC6A2D8A-4731-46E6-9934-8C53BB69ED84}"/>
                </a:ext>
              </a:extLst>
            </p:cNvPr>
            <p:cNvCxnSpPr/>
            <p:nvPr/>
          </p:nvCxnSpPr>
          <p:spPr>
            <a:xfrm>
              <a:off x="6749905" y="859884"/>
              <a:ext cx="0" cy="230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BEAFC38A-F9AA-4CE1-8A36-C80A5A70DDB0}"/>
                </a:ext>
              </a:extLst>
            </p:cNvPr>
            <p:cNvCxnSpPr/>
            <p:nvPr/>
          </p:nvCxnSpPr>
          <p:spPr>
            <a:xfrm>
              <a:off x="6756157" y="859884"/>
              <a:ext cx="5354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95B3DC91-DA38-4B3F-BA4E-37ED134FB2F4}"/>
                </a:ext>
              </a:extLst>
            </p:cNvPr>
            <p:cNvCxnSpPr>
              <a:cxnSpLocks/>
            </p:cNvCxnSpPr>
            <p:nvPr/>
          </p:nvCxnSpPr>
          <p:spPr>
            <a:xfrm>
              <a:off x="7291617" y="859884"/>
              <a:ext cx="0" cy="2306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48CACA1A-6F8B-49D3-A82B-878C1A31E94C}"/>
              </a:ext>
            </a:extLst>
          </p:cNvPr>
          <p:cNvSpPr txBox="1"/>
          <p:nvPr/>
        </p:nvSpPr>
        <p:spPr>
          <a:xfrm>
            <a:off x="6065744" y="2366720"/>
            <a:ext cx="1190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ighlight>
                  <a:srgbClr val="FFFF00"/>
                </a:highlight>
              </a:rPr>
              <a:t>String </a:t>
            </a:r>
            <a:r>
              <a:rPr lang="de-DE" sz="1000" dirty="0" err="1">
                <a:highlight>
                  <a:srgbClr val="FFFF00"/>
                </a:highlight>
              </a:rPr>
              <a:t>content</a:t>
            </a:r>
            <a:endParaRPr lang="de-DE" sz="1000" dirty="0">
              <a:highlight>
                <a:srgbClr val="FFFF00"/>
              </a:highlight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6F53666F-0618-4848-A36B-3CF240AFFB54}"/>
              </a:ext>
            </a:extLst>
          </p:cNvPr>
          <p:cNvSpPr txBox="1"/>
          <p:nvPr/>
        </p:nvSpPr>
        <p:spPr>
          <a:xfrm>
            <a:off x="5914106" y="3359107"/>
            <a:ext cx="1190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ighlight>
                  <a:srgbClr val="FFFF00"/>
                </a:highlight>
              </a:rPr>
              <a:t>String </a:t>
            </a:r>
            <a:r>
              <a:rPr lang="de-DE" sz="1000" dirty="0" err="1">
                <a:highlight>
                  <a:srgbClr val="FFFF00"/>
                </a:highlight>
              </a:rPr>
              <a:t>content</a:t>
            </a:r>
            <a:endParaRPr lang="de-DE" sz="1000" dirty="0">
              <a:highlight>
                <a:srgbClr val="FFFF00"/>
              </a:highlight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7A3C54FA-62AB-4F52-BA67-FB00492C9EB6}"/>
              </a:ext>
            </a:extLst>
          </p:cNvPr>
          <p:cNvSpPr txBox="1"/>
          <p:nvPr/>
        </p:nvSpPr>
        <p:spPr>
          <a:xfrm>
            <a:off x="5992379" y="4108078"/>
            <a:ext cx="1190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ighlight>
                  <a:srgbClr val="FFFF00"/>
                </a:highlight>
              </a:rPr>
              <a:t>String </a:t>
            </a:r>
            <a:r>
              <a:rPr lang="de-DE" sz="1000" dirty="0" err="1">
                <a:highlight>
                  <a:srgbClr val="FFFF00"/>
                </a:highlight>
              </a:rPr>
              <a:t>content</a:t>
            </a:r>
            <a:endParaRPr lang="de-DE" sz="1000" dirty="0">
              <a:highlight>
                <a:srgbClr val="FFFF00"/>
              </a:highlight>
            </a:endParaRPr>
          </a:p>
        </p:txBody>
      </p:sp>
      <p:graphicFrame>
        <p:nvGraphicFramePr>
          <p:cNvPr id="99" name="Tabelle 98">
            <a:extLst>
              <a:ext uri="{FF2B5EF4-FFF2-40B4-BE49-F238E27FC236}">
                <a16:creationId xmlns:a16="http://schemas.microsoft.com/office/drawing/2014/main" id="{B3E286C1-B5EF-451B-B801-D6169472B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642733"/>
              </p:ext>
            </p:extLst>
          </p:nvPr>
        </p:nvGraphicFramePr>
        <p:xfrm>
          <a:off x="7985877" y="547500"/>
          <a:ext cx="3580047" cy="125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545">
                  <a:extLst>
                    <a:ext uri="{9D8B030D-6E8A-4147-A177-3AD203B41FA5}">
                      <a16:colId xmlns:a16="http://schemas.microsoft.com/office/drawing/2014/main" val="3343945431"/>
                    </a:ext>
                  </a:extLst>
                </a:gridCol>
                <a:gridCol w="2199502">
                  <a:extLst>
                    <a:ext uri="{9D8B030D-6E8A-4147-A177-3AD203B41FA5}">
                      <a16:colId xmlns:a16="http://schemas.microsoft.com/office/drawing/2014/main" val="733998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95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 err="1"/>
                        <a:t>get_content_task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Performs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webrequest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receive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page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convert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string</a:t>
                      </a:r>
                      <a:r>
                        <a:rPr lang="de-DE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45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 err="1"/>
                        <a:t>save_content_task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Serialize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the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string</a:t>
                      </a:r>
                      <a:r>
                        <a:rPr lang="de-DE" sz="1100" dirty="0"/>
                        <a:t> in </a:t>
                      </a:r>
                      <a:r>
                        <a:rPr lang="de-DE" sz="1100" dirty="0" err="1"/>
                        <a:t>the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format</a:t>
                      </a:r>
                      <a:r>
                        <a:rPr lang="de-DE" sz="1100" dirty="0"/>
                        <a:t> (</a:t>
                      </a:r>
                      <a:r>
                        <a:rPr lang="de-DE" sz="1100" dirty="0" err="1"/>
                        <a:t>json</a:t>
                      </a:r>
                      <a:r>
                        <a:rPr lang="de-DE" sz="1100" dirty="0"/>
                        <a:t>) </a:t>
                      </a:r>
                      <a:r>
                        <a:rPr lang="de-DE" sz="1100" dirty="0" err="1"/>
                        <a:t>to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put</a:t>
                      </a:r>
                      <a:r>
                        <a:rPr lang="de-DE" sz="1100" dirty="0"/>
                        <a:t> in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736695"/>
                  </a:ext>
                </a:extLst>
              </a:tr>
            </a:tbl>
          </a:graphicData>
        </a:graphic>
      </p:graphicFrame>
      <p:pic>
        <p:nvPicPr>
          <p:cNvPr id="1026" name="Picture 2" descr="Image result for dynamodb">
            <a:extLst>
              <a:ext uri="{FF2B5EF4-FFF2-40B4-BE49-F238E27FC236}">
                <a16:creationId xmlns:a16="http://schemas.microsoft.com/office/drawing/2014/main" id="{A22FEDA4-A411-485A-8EAF-AB066FAB2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877" y="639011"/>
            <a:ext cx="2029155" cy="10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Rechteck: abgerundete Ecken 102">
            <a:extLst>
              <a:ext uri="{FF2B5EF4-FFF2-40B4-BE49-F238E27FC236}">
                <a16:creationId xmlns:a16="http://schemas.microsoft.com/office/drawing/2014/main" id="{83812EA4-C6CA-4DA9-8D21-8AB39DF38D6B}"/>
              </a:ext>
            </a:extLst>
          </p:cNvPr>
          <p:cNvSpPr/>
          <p:nvPr/>
        </p:nvSpPr>
        <p:spPr>
          <a:xfrm>
            <a:off x="3015049" y="639011"/>
            <a:ext cx="1651187" cy="10717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B3C2700B-D4E2-4471-AFF5-B8BC61CE5A68}"/>
              </a:ext>
            </a:extLst>
          </p:cNvPr>
          <p:cNvCxnSpPr/>
          <p:nvPr/>
        </p:nvCxnSpPr>
        <p:spPr>
          <a:xfrm flipH="1">
            <a:off x="4666236" y="1046205"/>
            <a:ext cx="129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FDE51374-B17B-4A91-8504-08E4347F631C}"/>
              </a:ext>
            </a:extLst>
          </p:cNvPr>
          <p:cNvCxnSpPr/>
          <p:nvPr/>
        </p:nvCxnSpPr>
        <p:spPr>
          <a:xfrm>
            <a:off x="5963536" y="1046205"/>
            <a:ext cx="0" cy="1769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CB715A41-6B76-44E3-9145-762017E0E924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4184822" y="3889276"/>
            <a:ext cx="1053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FFC2C843-1734-4E40-A595-7B1D69F0D0F3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4666236" y="4666905"/>
            <a:ext cx="519984" cy="5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D633899A-7965-4D88-8BF6-3D4D3D710028}"/>
              </a:ext>
            </a:extLst>
          </p:cNvPr>
          <p:cNvCxnSpPr/>
          <p:nvPr/>
        </p:nvCxnSpPr>
        <p:spPr>
          <a:xfrm flipV="1">
            <a:off x="4666236" y="1582581"/>
            <a:ext cx="0" cy="308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feld 125">
            <a:extLst>
              <a:ext uri="{FF2B5EF4-FFF2-40B4-BE49-F238E27FC236}">
                <a16:creationId xmlns:a16="http://schemas.microsoft.com/office/drawing/2014/main" id="{EBBBC513-05E1-4DD4-B2B6-EE7C5536B29D}"/>
              </a:ext>
            </a:extLst>
          </p:cNvPr>
          <p:cNvSpPr txBox="1"/>
          <p:nvPr/>
        </p:nvSpPr>
        <p:spPr>
          <a:xfrm>
            <a:off x="4904408" y="955751"/>
            <a:ext cx="1037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highlight>
                  <a:srgbClr val="FFFF00"/>
                </a:highlight>
              </a:rPr>
              <a:t>content</a:t>
            </a:r>
            <a:r>
              <a:rPr lang="de-DE" sz="1000" dirty="0">
                <a:highlight>
                  <a:srgbClr val="FFFF00"/>
                </a:highlight>
              </a:rPr>
              <a:t> (</a:t>
            </a:r>
            <a:r>
              <a:rPr lang="de-DE" sz="1000" dirty="0" err="1">
                <a:highlight>
                  <a:srgbClr val="FFFF00"/>
                </a:highlight>
              </a:rPr>
              <a:t>json</a:t>
            </a:r>
            <a:r>
              <a:rPr lang="de-DE" sz="1000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FF16CFAD-42B8-4F80-B9A3-2026829B0970}"/>
              </a:ext>
            </a:extLst>
          </p:cNvPr>
          <p:cNvSpPr txBox="1"/>
          <p:nvPr/>
        </p:nvSpPr>
        <p:spPr>
          <a:xfrm>
            <a:off x="4178719" y="3777148"/>
            <a:ext cx="1037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highlight>
                  <a:srgbClr val="FFFF00"/>
                </a:highlight>
              </a:rPr>
              <a:t>content</a:t>
            </a:r>
            <a:r>
              <a:rPr lang="de-DE" sz="1000" dirty="0">
                <a:highlight>
                  <a:srgbClr val="FFFF00"/>
                </a:highlight>
              </a:rPr>
              <a:t> (</a:t>
            </a:r>
            <a:r>
              <a:rPr lang="de-DE" sz="1000" dirty="0" err="1">
                <a:highlight>
                  <a:srgbClr val="FFFF00"/>
                </a:highlight>
              </a:rPr>
              <a:t>json</a:t>
            </a:r>
            <a:r>
              <a:rPr lang="de-DE" sz="1000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CF11EAEF-6578-41BA-BC1E-8187F325B60D}"/>
              </a:ext>
            </a:extLst>
          </p:cNvPr>
          <p:cNvSpPr txBox="1"/>
          <p:nvPr/>
        </p:nvSpPr>
        <p:spPr>
          <a:xfrm>
            <a:off x="4353909" y="4582107"/>
            <a:ext cx="1037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highlight>
                  <a:srgbClr val="FFFF00"/>
                </a:highlight>
              </a:rPr>
              <a:t>content</a:t>
            </a:r>
            <a:r>
              <a:rPr lang="de-DE" sz="1000" dirty="0">
                <a:highlight>
                  <a:srgbClr val="FFFF00"/>
                </a:highlight>
              </a:rPr>
              <a:t> (</a:t>
            </a:r>
            <a:r>
              <a:rPr lang="de-DE" sz="1000" dirty="0" err="1">
                <a:highlight>
                  <a:srgbClr val="FFFF00"/>
                </a:highlight>
              </a:rPr>
              <a:t>json</a:t>
            </a:r>
            <a:r>
              <a:rPr lang="de-DE" sz="1000" dirty="0">
                <a:highlight>
                  <a:srgbClr val="FFFF00"/>
                </a:highlight>
              </a:rPr>
              <a:t>)</a:t>
            </a:r>
          </a:p>
        </p:txBody>
      </p:sp>
      <p:cxnSp>
        <p:nvCxnSpPr>
          <p:cNvPr id="1025" name="Gerade Verbindung mit Pfeil 1024">
            <a:extLst>
              <a:ext uri="{FF2B5EF4-FFF2-40B4-BE49-F238E27FC236}">
                <a16:creationId xmlns:a16="http://schemas.microsoft.com/office/drawing/2014/main" id="{4D49A47B-1AF2-4AAD-8A81-95D1B4BB4A09}"/>
              </a:ext>
            </a:extLst>
          </p:cNvPr>
          <p:cNvCxnSpPr/>
          <p:nvPr/>
        </p:nvCxnSpPr>
        <p:spPr>
          <a:xfrm flipV="1">
            <a:off x="4184822" y="1710748"/>
            <a:ext cx="0" cy="217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sqs queue">
            <a:extLst>
              <a:ext uri="{FF2B5EF4-FFF2-40B4-BE49-F238E27FC236}">
                <a16:creationId xmlns:a16="http://schemas.microsoft.com/office/drawing/2014/main" id="{E02CC1C4-297B-42F3-9E17-A44DC1864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64" y="2699754"/>
            <a:ext cx="2884822" cy="127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feld 1026">
            <a:extLst>
              <a:ext uri="{FF2B5EF4-FFF2-40B4-BE49-F238E27FC236}">
                <a16:creationId xmlns:a16="http://schemas.microsoft.com/office/drawing/2014/main" id="{E22FEE2B-B6D2-44B0-81E5-9C8070058D70}"/>
              </a:ext>
            </a:extLst>
          </p:cNvPr>
          <p:cNvSpPr txBox="1"/>
          <p:nvPr/>
        </p:nvSpPr>
        <p:spPr>
          <a:xfrm>
            <a:off x="1604084" y="3620584"/>
            <a:ext cx="1316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4"/>
                </a:solidFill>
              </a:rPr>
              <a:t>Fifo </a:t>
            </a:r>
            <a:r>
              <a:rPr lang="de-DE" sz="1400" dirty="0" err="1">
                <a:solidFill>
                  <a:schemeClr val="accent4"/>
                </a:solidFill>
              </a:rPr>
              <a:t>sqs</a:t>
            </a:r>
            <a:r>
              <a:rPr lang="de-DE" sz="1400" dirty="0">
                <a:solidFill>
                  <a:schemeClr val="accent4"/>
                </a:solidFill>
              </a:rPr>
              <a:t> </a:t>
            </a:r>
            <a:r>
              <a:rPr lang="de-DE" sz="1400" dirty="0" err="1">
                <a:solidFill>
                  <a:schemeClr val="accent4"/>
                </a:solidFill>
              </a:rPr>
              <a:t>queue</a:t>
            </a:r>
            <a:endParaRPr lang="de-DE" sz="1400" dirty="0">
              <a:solidFill>
                <a:schemeClr val="accent4"/>
              </a:solidFill>
            </a:endParaRPr>
          </a:p>
        </p:txBody>
      </p:sp>
      <p:cxnSp>
        <p:nvCxnSpPr>
          <p:cNvPr id="1036" name="Gerade Verbindung mit Pfeil 1035">
            <a:extLst>
              <a:ext uri="{FF2B5EF4-FFF2-40B4-BE49-F238E27FC236}">
                <a16:creationId xmlns:a16="http://schemas.microsoft.com/office/drawing/2014/main" id="{74F3F33E-F7E8-4139-9CC0-B8A2D231B916}"/>
              </a:ext>
            </a:extLst>
          </p:cNvPr>
          <p:cNvCxnSpPr/>
          <p:nvPr/>
        </p:nvCxnSpPr>
        <p:spPr>
          <a:xfrm>
            <a:off x="7153830" y="2232454"/>
            <a:ext cx="0" cy="5675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52652124-96B8-4653-93DA-2612316C93E6}"/>
              </a:ext>
            </a:extLst>
          </p:cNvPr>
          <p:cNvCxnSpPr>
            <a:cxnSpLocks/>
          </p:cNvCxnSpPr>
          <p:nvPr/>
        </p:nvCxnSpPr>
        <p:spPr>
          <a:xfrm flipH="1">
            <a:off x="3836129" y="2232454"/>
            <a:ext cx="3317702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0" name="Gerader Verbinder 1039">
            <a:extLst>
              <a:ext uri="{FF2B5EF4-FFF2-40B4-BE49-F238E27FC236}">
                <a16:creationId xmlns:a16="http://schemas.microsoft.com/office/drawing/2014/main" id="{123038F6-9271-475A-82C2-21F74A1C7E5F}"/>
              </a:ext>
            </a:extLst>
          </p:cNvPr>
          <p:cNvCxnSpPr>
            <a:cxnSpLocks/>
          </p:cNvCxnSpPr>
          <p:nvPr/>
        </p:nvCxnSpPr>
        <p:spPr>
          <a:xfrm>
            <a:off x="3836129" y="2232454"/>
            <a:ext cx="0" cy="119654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2" name="Gerade Verbindung mit Pfeil 1041">
            <a:extLst>
              <a:ext uri="{FF2B5EF4-FFF2-40B4-BE49-F238E27FC236}">
                <a16:creationId xmlns:a16="http://schemas.microsoft.com/office/drawing/2014/main" id="{EFABDF77-3D58-47FC-B7AE-47E401D50E09}"/>
              </a:ext>
            </a:extLst>
          </p:cNvPr>
          <p:cNvCxnSpPr>
            <a:cxnSpLocks/>
          </p:cNvCxnSpPr>
          <p:nvPr/>
        </p:nvCxnSpPr>
        <p:spPr>
          <a:xfrm>
            <a:off x="7001441" y="3359107"/>
            <a:ext cx="0" cy="3693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FF6DEF4C-6600-49B2-B732-5B180F9D1110}"/>
              </a:ext>
            </a:extLst>
          </p:cNvPr>
          <p:cNvCxnSpPr/>
          <p:nvPr/>
        </p:nvCxnSpPr>
        <p:spPr>
          <a:xfrm flipH="1">
            <a:off x="2644346" y="3359107"/>
            <a:ext cx="436605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7" name="Gerade Verbindung mit Pfeil 1046">
            <a:extLst>
              <a:ext uri="{FF2B5EF4-FFF2-40B4-BE49-F238E27FC236}">
                <a16:creationId xmlns:a16="http://schemas.microsoft.com/office/drawing/2014/main" id="{37103720-542E-4650-805D-203F4CAA9A7A}"/>
              </a:ext>
            </a:extLst>
          </p:cNvPr>
          <p:cNvCxnSpPr>
            <a:cxnSpLocks/>
          </p:cNvCxnSpPr>
          <p:nvPr/>
        </p:nvCxnSpPr>
        <p:spPr>
          <a:xfrm flipH="1" flipV="1">
            <a:off x="7000720" y="4818715"/>
            <a:ext cx="721" cy="3216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1" name="Gerader Verbinder 1050">
            <a:extLst>
              <a:ext uri="{FF2B5EF4-FFF2-40B4-BE49-F238E27FC236}">
                <a16:creationId xmlns:a16="http://schemas.microsoft.com/office/drawing/2014/main" id="{10758DE6-EE4B-44C2-93D1-85982C6B99B1}"/>
              </a:ext>
            </a:extLst>
          </p:cNvPr>
          <p:cNvCxnSpPr/>
          <p:nvPr/>
        </p:nvCxnSpPr>
        <p:spPr>
          <a:xfrm flipH="1">
            <a:off x="3836129" y="5125729"/>
            <a:ext cx="316531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3" name="Gerader Verbinder 1052">
            <a:extLst>
              <a:ext uri="{FF2B5EF4-FFF2-40B4-BE49-F238E27FC236}">
                <a16:creationId xmlns:a16="http://schemas.microsoft.com/office/drawing/2014/main" id="{C48195C1-43BD-4427-BF5C-D8A5A99E77DD}"/>
              </a:ext>
            </a:extLst>
          </p:cNvPr>
          <p:cNvCxnSpPr>
            <a:cxnSpLocks/>
          </p:cNvCxnSpPr>
          <p:nvPr/>
        </p:nvCxnSpPr>
        <p:spPr>
          <a:xfrm flipV="1">
            <a:off x="3836129" y="3369456"/>
            <a:ext cx="0" cy="17562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Textfeld 130">
            <a:extLst>
              <a:ext uri="{FF2B5EF4-FFF2-40B4-BE49-F238E27FC236}">
                <a16:creationId xmlns:a16="http://schemas.microsoft.com/office/drawing/2014/main" id="{7EF45547-02F2-4CA4-9AD2-D5D58920F1BA}"/>
              </a:ext>
            </a:extLst>
          </p:cNvPr>
          <p:cNvSpPr txBox="1"/>
          <p:nvPr/>
        </p:nvSpPr>
        <p:spPr>
          <a:xfrm>
            <a:off x="3892970" y="2028165"/>
            <a:ext cx="304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highlight>
                  <a:srgbClr val="00FFFF"/>
                </a:highlight>
              </a:rPr>
              <a:t>Task </a:t>
            </a:r>
            <a:r>
              <a:rPr lang="de-DE" sz="1050" dirty="0" err="1">
                <a:highlight>
                  <a:srgbClr val="00FFFF"/>
                </a:highlight>
              </a:rPr>
              <a:t>id</a:t>
            </a:r>
            <a:r>
              <a:rPr lang="de-DE" sz="1050" dirty="0">
                <a:highlight>
                  <a:srgbClr val="00FFFF"/>
                </a:highlight>
              </a:rPr>
              <a:t>=3, </a:t>
            </a:r>
            <a:r>
              <a:rPr lang="de-DE" sz="1050" dirty="0" err="1">
                <a:highlight>
                  <a:srgbClr val="00FFFF"/>
                </a:highlight>
              </a:rPr>
              <a:t>message</a:t>
            </a:r>
            <a:r>
              <a:rPr lang="de-DE" sz="1050" dirty="0">
                <a:highlight>
                  <a:srgbClr val="00FFFF"/>
                </a:highlight>
              </a:rPr>
              <a:t>: www.nuernberg.de</a:t>
            </a:r>
            <a:r>
              <a:rPr lang="de-DE" sz="1600" dirty="0">
                <a:highlight>
                  <a:srgbClr val="00FFFF"/>
                </a:highlight>
              </a:rPr>
              <a:t> </a:t>
            </a: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5D552856-4B4B-4056-A634-31D367F95B4C}"/>
              </a:ext>
            </a:extLst>
          </p:cNvPr>
          <p:cNvSpPr txBox="1"/>
          <p:nvPr/>
        </p:nvSpPr>
        <p:spPr>
          <a:xfrm>
            <a:off x="2876574" y="3193442"/>
            <a:ext cx="304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highlight>
                  <a:srgbClr val="00FFFF"/>
                </a:highlight>
              </a:rPr>
              <a:t>Task </a:t>
            </a:r>
            <a:r>
              <a:rPr lang="de-DE" sz="1050" dirty="0" err="1">
                <a:highlight>
                  <a:srgbClr val="00FFFF"/>
                </a:highlight>
              </a:rPr>
              <a:t>id</a:t>
            </a:r>
            <a:r>
              <a:rPr lang="de-DE" sz="1050" dirty="0">
                <a:highlight>
                  <a:srgbClr val="00FFFF"/>
                </a:highlight>
              </a:rPr>
              <a:t>=2, </a:t>
            </a:r>
            <a:r>
              <a:rPr lang="de-DE" sz="1050" dirty="0" err="1">
                <a:highlight>
                  <a:srgbClr val="00FFFF"/>
                </a:highlight>
              </a:rPr>
              <a:t>message</a:t>
            </a:r>
            <a:r>
              <a:rPr lang="de-DE" sz="1050" dirty="0">
                <a:highlight>
                  <a:srgbClr val="00FFFF"/>
                </a:highlight>
              </a:rPr>
              <a:t>: www.berlin.de</a:t>
            </a:r>
            <a:r>
              <a:rPr lang="de-DE" sz="1600" dirty="0">
                <a:highlight>
                  <a:srgbClr val="00FFFF"/>
                </a:highlight>
              </a:rPr>
              <a:t> </a:t>
            </a: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99FF58F4-8905-4C1C-B37C-3FF6BC1D65A8}"/>
              </a:ext>
            </a:extLst>
          </p:cNvPr>
          <p:cNvSpPr txBox="1"/>
          <p:nvPr/>
        </p:nvSpPr>
        <p:spPr>
          <a:xfrm>
            <a:off x="3821113" y="4920558"/>
            <a:ext cx="304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highlight>
                  <a:srgbClr val="00FFFF"/>
                </a:highlight>
              </a:rPr>
              <a:t>Task </a:t>
            </a:r>
            <a:r>
              <a:rPr lang="de-DE" sz="1050" dirty="0" err="1">
                <a:highlight>
                  <a:srgbClr val="00FFFF"/>
                </a:highlight>
              </a:rPr>
              <a:t>id</a:t>
            </a:r>
            <a:r>
              <a:rPr lang="de-DE" sz="1050" dirty="0">
                <a:highlight>
                  <a:srgbClr val="00FFFF"/>
                </a:highlight>
              </a:rPr>
              <a:t>=1, </a:t>
            </a:r>
            <a:r>
              <a:rPr lang="de-DE" sz="1050" dirty="0" err="1">
                <a:highlight>
                  <a:srgbClr val="00FFFF"/>
                </a:highlight>
              </a:rPr>
              <a:t>message</a:t>
            </a:r>
            <a:r>
              <a:rPr lang="de-DE" sz="1050" dirty="0">
                <a:highlight>
                  <a:srgbClr val="00FFFF"/>
                </a:highlight>
              </a:rPr>
              <a:t>: www.hamburg.de</a:t>
            </a:r>
            <a:r>
              <a:rPr lang="de-DE" sz="1600" dirty="0">
                <a:highlight>
                  <a:srgbClr val="00FFFF"/>
                </a:highlight>
              </a:rPr>
              <a:t> </a:t>
            </a:r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F51E1CE4-7C89-4FA9-A99A-A0F39C17EECF}"/>
              </a:ext>
            </a:extLst>
          </p:cNvPr>
          <p:cNvSpPr/>
          <p:nvPr/>
        </p:nvSpPr>
        <p:spPr>
          <a:xfrm>
            <a:off x="3773060" y="2103802"/>
            <a:ext cx="226426" cy="1678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E505DDC4-B028-4D38-B4D3-6F191C6FC94D}"/>
              </a:ext>
            </a:extLst>
          </p:cNvPr>
          <p:cNvSpPr/>
          <p:nvPr/>
        </p:nvSpPr>
        <p:spPr>
          <a:xfrm>
            <a:off x="3494708" y="3102308"/>
            <a:ext cx="226426" cy="1678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FFC93F76-13D8-4FD0-8912-94E49C7DE6A8}"/>
              </a:ext>
            </a:extLst>
          </p:cNvPr>
          <p:cNvSpPr/>
          <p:nvPr/>
        </p:nvSpPr>
        <p:spPr>
          <a:xfrm>
            <a:off x="3794432" y="4836647"/>
            <a:ext cx="226426" cy="1678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337FEB5C-ACE2-4F31-9377-D3F2B6797E6F}"/>
              </a:ext>
            </a:extLst>
          </p:cNvPr>
          <p:cNvSpPr/>
          <p:nvPr/>
        </p:nvSpPr>
        <p:spPr>
          <a:xfrm>
            <a:off x="8318279" y="2722287"/>
            <a:ext cx="226426" cy="1678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D6D2CA8D-98E1-4045-B67D-FE3368315AE2}"/>
              </a:ext>
            </a:extLst>
          </p:cNvPr>
          <p:cNvSpPr/>
          <p:nvPr/>
        </p:nvSpPr>
        <p:spPr>
          <a:xfrm>
            <a:off x="8318279" y="3211546"/>
            <a:ext cx="226426" cy="1678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71" name="Ellipse 170">
            <a:extLst>
              <a:ext uri="{FF2B5EF4-FFF2-40B4-BE49-F238E27FC236}">
                <a16:creationId xmlns:a16="http://schemas.microsoft.com/office/drawing/2014/main" id="{E50F3B62-5C7E-4B3E-A903-880B6A4964A2}"/>
              </a:ext>
            </a:extLst>
          </p:cNvPr>
          <p:cNvSpPr/>
          <p:nvPr/>
        </p:nvSpPr>
        <p:spPr>
          <a:xfrm>
            <a:off x="8321285" y="4063366"/>
            <a:ext cx="226426" cy="1678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4BC64BF1-22B0-445B-B84F-833DCB91CDFD}"/>
              </a:ext>
            </a:extLst>
          </p:cNvPr>
          <p:cNvSpPr/>
          <p:nvPr/>
        </p:nvSpPr>
        <p:spPr>
          <a:xfrm>
            <a:off x="5980037" y="2448021"/>
            <a:ext cx="226426" cy="1678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3EB31D5A-568A-4248-BC91-6C0C20646A5A}"/>
              </a:ext>
            </a:extLst>
          </p:cNvPr>
          <p:cNvSpPr/>
          <p:nvPr/>
        </p:nvSpPr>
        <p:spPr>
          <a:xfrm>
            <a:off x="5842253" y="3503008"/>
            <a:ext cx="226426" cy="1678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6EE6B7BC-07A6-40CD-8C47-9A44382BFE18}"/>
              </a:ext>
            </a:extLst>
          </p:cNvPr>
          <p:cNvSpPr/>
          <p:nvPr/>
        </p:nvSpPr>
        <p:spPr>
          <a:xfrm>
            <a:off x="5934988" y="4257997"/>
            <a:ext cx="226426" cy="1678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9CF8B6CA-3583-4F8F-81FA-3C69ECC120AD}"/>
              </a:ext>
            </a:extLst>
          </p:cNvPr>
          <p:cNvSpPr/>
          <p:nvPr/>
        </p:nvSpPr>
        <p:spPr>
          <a:xfrm>
            <a:off x="4770640" y="891909"/>
            <a:ext cx="226426" cy="1678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3CD2CAB5-E5DF-4B5C-B475-DE038BA0E182}"/>
              </a:ext>
            </a:extLst>
          </p:cNvPr>
          <p:cNvSpPr/>
          <p:nvPr/>
        </p:nvSpPr>
        <p:spPr>
          <a:xfrm>
            <a:off x="4588930" y="1728172"/>
            <a:ext cx="226426" cy="1678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1952755B-E004-44E8-9531-495D0A2010A2}"/>
              </a:ext>
            </a:extLst>
          </p:cNvPr>
          <p:cNvSpPr/>
          <p:nvPr/>
        </p:nvSpPr>
        <p:spPr>
          <a:xfrm>
            <a:off x="4148456" y="1817172"/>
            <a:ext cx="226426" cy="1678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52603013-410B-4367-A9A9-459EE8F1A03A}"/>
              </a:ext>
            </a:extLst>
          </p:cNvPr>
          <p:cNvCxnSpPr/>
          <p:nvPr/>
        </p:nvCxnSpPr>
        <p:spPr>
          <a:xfrm>
            <a:off x="2217875" y="1201972"/>
            <a:ext cx="0" cy="1877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8651A62B-E424-4CB5-8FF2-9443AF4A43B7}"/>
              </a:ext>
            </a:extLst>
          </p:cNvPr>
          <p:cNvCxnSpPr/>
          <p:nvPr/>
        </p:nvCxnSpPr>
        <p:spPr>
          <a:xfrm>
            <a:off x="2217875" y="1201972"/>
            <a:ext cx="79717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Textfeld 138">
            <a:extLst>
              <a:ext uri="{FF2B5EF4-FFF2-40B4-BE49-F238E27FC236}">
                <a16:creationId xmlns:a16="http://schemas.microsoft.com/office/drawing/2014/main" id="{D9484E56-8E49-497D-BC98-90E706408526}"/>
              </a:ext>
            </a:extLst>
          </p:cNvPr>
          <p:cNvSpPr txBox="1"/>
          <p:nvPr/>
        </p:nvSpPr>
        <p:spPr>
          <a:xfrm rot="16200000">
            <a:off x="1143191" y="1623068"/>
            <a:ext cx="1999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Fetch</a:t>
            </a:r>
            <a:r>
              <a:rPr lang="de-DE" sz="1200" dirty="0"/>
              <a:t> URLs List</a:t>
            </a:r>
          </a:p>
        </p:txBody>
      </p:sp>
    </p:spTree>
    <p:extLst>
      <p:ext uri="{BB962C8B-B14F-4D97-AF65-F5344CB8AC3E}">
        <p14:creationId xmlns:p14="http://schemas.microsoft.com/office/powerpoint/2010/main" val="208271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F7C56-069A-49BA-9120-CE9F7488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79DD99F-51D9-428C-9FD1-897FF67FB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075" y="2020094"/>
            <a:ext cx="64198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4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Breitbild</PresentationFormat>
  <Paragraphs>53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Viet Hoa Nguyen</dc:creator>
  <cp:lastModifiedBy>Viet Hoa Nguyen</cp:lastModifiedBy>
  <cp:revision>10</cp:revision>
  <dcterms:created xsi:type="dcterms:W3CDTF">2019-03-15T10:27:49Z</dcterms:created>
  <dcterms:modified xsi:type="dcterms:W3CDTF">2019-03-15T12:56:53Z</dcterms:modified>
</cp:coreProperties>
</file>