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5" r:id="rId4"/>
    <p:sldId id="266" r:id="rId5"/>
    <p:sldId id="267" r:id="rId6"/>
    <p:sldId id="268" r:id="rId7"/>
    <p:sldId id="26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41859-8C1F-40E3-959C-75F595DB2B2E}" v="22" dt="2022-09-23T15:12:07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7020" autoAdjust="0"/>
  </p:normalViewPr>
  <p:slideViewPr>
    <p:cSldViewPr snapToGrid="0">
      <p:cViewPr varScale="1">
        <p:scale>
          <a:sx n="105" d="100"/>
          <a:sy n="105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IET THI 20182798" userId="48ddc8dd-aaa0-4307-a0a5-35473b13d613" providerId="ADAL" clId="{67241859-8C1F-40E3-959C-75F595DB2B2E}"/>
    <pc:docChg chg="undo custSel addSld delSld modSld">
      <pc:chgData name="NGUYEN VIET THI 20182798" userId="48ddc8dd-aaa0-4307-a0a5-35473b13d613" providerId="ADAL" clId="{67241859-8C1F-40E3-959C-75F595DB2B2E}" dt="2022-09-23T15:12:07.675" v="535"/>
      <pc:docMkLst>
        <pc:docMk/>
      </pc:docMkLst>
      <pc:sldChg chg="del">
        <pc:chgData name="NGUYEN VIET THI 20182798" userId="48ddc8dd-aaa0-4307-a0a5-35473b13d613" providerId="ADAL" clId="{67241859-8C1F-40E3-959C-75F595DB2B2E}" dt="2022-09-23T13:56:11.058" v="0" actId="47"/>
        <pc:sldMkLst>
          <pc:docMk/>
          <pc:sldMk cId="2260795583" sldId="256"/>
        </pc:sldMkLst>
      </pc:sldChg>
      <pc:sldChg chg="del">
        <pc:chgData name="NGUYEN VIET THI 20182798" userId="48ddc8dd-aaa0-4307-a0a5-35473b13d613" providerId="ADAL" clId="{67241859-8C1F-40E3-959C-75F595DB2B2E}" dt="2022-09-23T13:56:11.794" v="1" actId="47"/>
        <pc:sldMkLst>
          <pc:docMk/>
          <pc:sldMk cId="643782981" sldId="257"/>
        </pc:sldMkLst>
      </pc:sldChg>
      <pc:sldChg chg="addSp delSp modSp mod">
        <pc:chgData name="NGUYEN VIET THI 20182798" userId="48ddc8dd-aaa0-4307-a0a5-35473b13d613" providerId="ADAL" clId="{67241859-8C1F-40E3-959C-75F595DB2B2E}" dt="2022-09-23T14:15:59.208" v="478" actId="1076"/>
        <pc:sldMkLst>
          <pc:docMk/>
          <pc:sldMk cId="3953857268" sldId="258"/>
        </pc:sldMkLst>
        <pc:spChg chg="add del">
          <ac:chgData name="NGUYEN VIET THI 20182798" userId="48ddc8dd-aaa0-4307-a0a5-35473b13d613" providerId="ADAL" clId="{67241859-8C1F-40E3-959C-75F595DB2B2E}" dt="2022-09-23T14:14:58.027" v="455"/>
          <ac:spMkLst>
            <pc:docMk/>
            <pc:sldMk cId="3953857268" sldId="258"/>
            <ac:spMk id="2" creationId="{16C49E8D-C4E5-E90C-BC28-5AD1996C2064}"/>
          </ac:spMkLst>
        </pc:spChg>
        <pc:spChg chg="mod">
          <ac:chgData name="NGUYEN VIET THI 20182798" userId="48ddc8dd-aaa0-4307-a0a5-35473b13d613" providerId="ADAL" clId="{67241859-8C1F-40E3-959C-75F595DB2B2E}" dt="2022-09-23T14:15:59.208" v="478" actId="1076"/>
          <ac:spMkLst>
            <pc:docMk/>
            <pc:sldMk cId="3953857268" sldId="258"/>
            <ac:spMk id="5" creationId="{6393A6E3-25F7-49CB-953B-FE930DF389C9}"/>
          </ac:spMkLst>
        </pc:spChg>
        <pc:spChg chg="mod">
          <ac:chgData name="NGUYEN VIET THI 20182798" userId="48ddc8dd-aaa0-4307-a0a5-35473b13d613" providerId="ADAL" clId="{67241859-8C1F-40E3-959C-75F595DB2B2E}" dt="2022-09-23T14:00:27.683" v="103" actId="20577"/>
          <ac:spMkLst>
            <pc:docMk/>
            <pc:sldMk cId="3953857268" sldId="258"/>
            <ac:spMk id="6" creationId="{E863D4FE-8D3E-4518-9754-ACDB3B462FD6}"/>
          </ac:spMkLst>
        </pc:spChg>
      </pc:sldChg>
      <pc:sldChg chg="addSp delSp modSp mod">
        <pc:chgData name="NGUYEN VIET THI 20182798" userId="48ddc8dd-aaa0-4307-a0a5-35473b13d613" providerId="ADAL" clId="{67241859-8C1F-40E3-959C-75F595DB2B2E}" dt="2022-09-23T15:10:41.012" v="534" actId="14"/>
        <pc:sldMkLst>
          <pc:docMk/>
          <pc:sldMk cId="2787105864" sldId="259"/>
        </pc:sldMkLst>
        <pc:spChg chg="del">
          <ac:chgData name="NGUYEN VIET THI 20182798" userId="48ddc8dd-aaa0-4307-a0a5-35473b13d613" providerId="ADAL" clId="{67241859-8C1F-40E3-959C-75F595DB2B2E}" dt="2022-09-23T14:01:34.028" v="130" actId="478"/>
          <ac:spMkLst>
            <pc:docMk/>
            <pc:sldMk cId="2787105864" sldId="259"/>
            <ac:spMk id="2" creationId="{E0253F9F-1567-4137-BBEC-7DB1E364FB0F}"/>
          </ac:spMkLst>
        </pc:spChg>
        <pc:spChg chg="mod">
          <ac:chgData name="NGUYEN VIET THI 20182798" userId="48ddc8dd-aaa0-4307-a0a5-35473b13d613" providerId="ADAL" clId="{67241859-8C1F-40E3-959C-75F595DB2B2E}" dt="2022-09-23T14:01:31.333" v="129" actId="20577"/>
          <ac:spMkLst>
            <pc:docMk/>
            <pc:sldMk cId="2787105864" sldId="259"/>
            <ac:spMk id="3" creationId="{3CFD9C83-41D5-4B85-B776-F102189D895F}"/>
          </ac:spMkLst>
        </pc:spChg>
        <pc:graphicFrameChg chg="add del mod">
          <ac:chgData name="NGUYEN VIET THI 20182798" userId="48ddc8dd-aaa0-4307-a0a5-35473b13d613" providerId="ADAL" clId="{67241859-8C1F-40E3-959C-75F595DB2B2E}" dt="2022-09-23T14:53:05.343" v="482" actId="478"/>
          <ac:graphicFrameMkLst>
            <pc:docMk/>
            <pc:sldMk cId="2787105864" sldId="259"/>
            <ac:graphicFrameMk id="6" creationId="{062C8579-8FD3-39B3-401A-45485BD4BA27}"/>
          </ac:graphicFrameMkLst>
        </pc:graphicFrameChg>
        <pc:graphicFrameChg chg="add del mod">
          <ac:chgData name="NGUYEN VIET THI 20182798" userId="48ddc8dd-aaa0-4307-a0a5-35473b13d613" providerId="ADAL" clId="{67241859-8C1F-40E3-959C-75F595DB2B2E}" dt="2022-09-23T14:54:34.390" v="484"/>
          <ac:graphicFrameMkLst>
            <pc:docMk/>
            <pc:sldMk cId="2787105864" sldId="259"/>
            <ac:graphicFrameMk id="7" creationId="{C4C343EC-F380-92F8-0549-E6ADBE47446D}"/>
          </ac:graphicFrameMkLst>
        </pc:graphicFrameChg>
        <pc:graphicFrameChg chg="add mod modGraphic">
          <ac:chgData name="NGUYEN VIET THI 20182798" userId="48ddc8dd-aaa0-4307-a0a5-35473b13d613" providerId="ADAL" clId="{67241859-8C1F-40E3-959C-75F595DB2B2E}" dt="2022-09-23T15:10:41.012" v="534" actId="14"/>
          <ac:graphicFrameMkLst>
            <pc:docMk/>
            <pc:sldMk cId="2787105864" sldId="259"/>
            <ac:graphicFrameMk id="8" creationId="{BCC64EA2-03E0-2525-BDB6-20291E4DD104}"/>
          </ac:graphicFrameMkLst>
        </pc:graphicFrameChg>
        <pc:picChg chg="add mod">
          <ac:chgData name="NGUYEN VIET THI 20182798" userId="48ddc8dd-aaa0-4307-a0a5-35473b13d613" providerId="ADAL" clId="{67241859-8C1F-40E3-959C-75F595DB2B2E}" dt="2022-09-23T15:09:57.333" v="522" actId="1076"/>
          <ac:picMkLst>
            <pc:docMk/>
            <pc:sldMk cId="2787105864" sldId="259"/>
            <ac:picMk id="5" creationId="{4C884D1D-B025-C644-8282-CB08CB5DF0B3}"/>
          </ac:picMkLst>
        </pc:picChg>
      </pc:sldChg>
      <pc:sldChg chg="modSp del mod">
        <pc:chgData name="NGUYEN VIET THI 20182798" userId="48ddc8dd-aaa0-4307-a0a5-35473b13d613" providerId="ADAL" clId="{67241859-8C1F-40E3-959C-75F595DB2B2E}" dt="2022-09-23T14:03:10.064" v="188" actId="47"/>
        <pc:sldMkLst>
          <pc:docMk/>
          <pc:sldMk cId="3338997932" sldId="260"/>
        </pc:sldMkLst>
        <pc:spChg chg="mod">
          <ac:chgData name="NGUYEN VIET THI 20182798" userId="48ddc8dd-aaa0-4307-a0a5-35473b13d613" providerId="ADAL" clId="{67241859-8C1F-40E3-959C-75F595DB2B2E}" dt="2022-09-23T14:03:05.249" v="187" actId="20577"/>
          <ac:spMkLst>
            <pc:docMk/>
            <pc:sldMk cId="3338997932" sldId="260"/>
            <ac:spMk id="4" creationId="{52E18D06-2298-4C20-BF3D-F4536777C955}"/>
          </ac:spMkLst>
        </pc:spChg>
      </pc:sldChg>
      <pc:sldChg chg="del">
        <pc:chgData name="NGUYEN VIET THI 20182798" userId="48ddc8dd-aaa0-4307-a0a5-35473b13d613" providerId="ADAL" clId="{67241859-8C1F-40E3-959C-75F595DB2B2E}" dt="2022-09-23T14:03:10.757" v="189" actId="47"/>
        <pc:sldMkLst>
          <pc:docMk/>
          <pc:sldMk cId="1167103189" sldId="261"/>
        </pc:sldMkLst>
      </pc:sldChg>
      <pc:sldChg chg="del">
        <pc:chgData name="NGUYEN VIET THI 20182798" userId="48ddc8dd-aaa0-4307-a0a5-35473b13d613" providerId="ADAL" clId="{67241859-8C1F-40E3-959C-75F595DB2B2E}" dt="2022-09-23T14:13:25.631" v="413" actId="47"/>
        <pc:sldMkLst>
          <pc:docMk/>
          <pc:sldMk cId="1575902005" sldId="262"/>
        </pc:sldMkLst>
      </pc:sldChg>
      <pc:sldChg chg="del">
        <pc:chgData name="NGUYEN VIET THI 20182798" userId="48ddc8dd-aaa0-4307-a0a5-35473b13d613" providerId="ADAL" clId="{67241859-8C1F-40E3-959C-75F595DB2B2E}" dt="2022-09-23T14:13:24.676" v="412" actId="47"/>
        <pc:sldMkLst>
          <pc:docMk/>
          <pc:sldMk cId="2250374835" sldId="263"/>
        </pc:sldMkLst>
      </pc:sldChg>
      <pc:sldChg chg="addSp delSp modSp add mod">
        <pc:chgData name="NGUYEN VIET THI 20182798" userId="48ddc8dd-aaa0-4307-a0a5-35473b13d613" providerId="ADAL" clId="{67241859-8C1F-40E3-959C-75F595DB2B2E}" dt="2022-09-23T15:12:07.675" v="535"/>
        <pc:sldMkLst>
          <pc:docMk/>
          <pc:sldMk cId="731858239" sldId="265"/>
        </pc:sldMkLst>
        <pc:spChg chg="mod">
          <ac:chgData name="NGUYEN VIET THI 20182798" userId="48ddc8dd-aaa0-4307-a0a5-35473b13d613" providerId="ADAL" clId="{67241859-8C1F-40E3-959C-75F595DB2B2E}" dt="2022-09-23T14:02:38.930" v="176" actId="20577"/>
          <ac:spMkLst>
            <pc:docMk/>
            <pc:sldMk cId="731858239" sldId="265"/>
            <ac:spMk id="3" creationId="{3CFD9C83-41D5-4B85-B776-F102189D895F}"/>
          </ac:spMkLst>
        </pc:spChg>
        <pc:picChg chg="add mod">
          <ac:chgData name="NGUYEN VIET THI 20182798" userId="48ddc8dd-aaa0-4307-a0a5-35473b13d613" providerId="ADAL" clId="{67241859-8C1F-40E3-959C-75F595DB2B2E}" dt="2022-09-23T15:12:07.675" v="535"/>
          <ac:picMkLst>
            <pc:docMk/>
            <pc:sldMk cId="731858239" sldId="265"/>
            <ac:picMk id="4" creationId="{34A43E71-E3E8-54A0-C08B-AEE102B45839}"/>
          </ac:picMkLst>
        </pc:picChg>
        <pc:picChg chg="del">
          <ac:chgData name="NGUYEN VIET THI 20182798" userId="48ddc8dd-aaa0-4307-a0a5-35473b13d613" providerId="ADAL" clId="{67241859-8C1F-40E3-959C-75F595DB2B2E}" dt="2022-09-23T14:02:21.633" v="150" actId="478"/>
          <ac:picMkLst>
            <pc:docMk/>
            <pc:sldMk cId="731858239" sldId="265"/>
            <ac:picMk id="5" creationId="{4C884D1D-B025-C644-8282-CB08CB5DF0B3}"/>
          </ac:picMkLst>
        </pc:picChg>
      </pc:sldChg>
      <pc:sldChg chg="addSp delSp modSp add mod">
        <pc:chgData name="NGUYEN VIET THI 20182798" userId="48ddc8dd-aaa0-4307-a0a5-35473b13d613" providerId="ADAL" clId="{67241859-8C1F-40E3-959C-75F595DB2B2E}" dt="2022-09-23T14:05:35.432" v="328" actId="1076"/>
        <pc:sldMkLst>
          <pc:docMk/>
          <pc:sldMk cId="661674116" sldId="266"/>
        </pc:sldMkLst>
        <pc:spChg chg="mod">
          <ac:chgData name="NGUYEN VIET THI 20182798" userId="48ddc8dd-aaa0-4307-a0a5-35473b13d613" providerId="ADAL" clId="{67241859-8C1F-40E3-959C-75F595DB2B2E}" dt="2022-09-23T14:03:23.177" v="206" actId="20577"/>
          <ac:spMkLst>
            <pc:docMk/>
            <pc:sldMk cId="661674116" sldId="266"/>
            <ac:spMk id="3" creationId="{3CFD9C83-41D5-4B85-B776-F102189D895F}"/>
          </ac:spMkLst>
        </pc:spChg>
        <pc:spChg chg="add mod">
          <ac:chgData name="NGUYEN VIET THI 20182798" userId="48ddc8dd-aaa0-4307-a0a5-35473b13d613" providerId="ADAL" clId="{67241859-8C1F-40E3-959C-75F595DB2B2E}" dt="2022-09-23T14:05:35.432" v="328" actId="1076"/>
          <ac:spMkLst>
            <pc:docMk/>
            <pc:sldMk cId="661674116" sldId="266"/>
            <ac:spMk id="6" creationId="{56B565C2-E2F9-DB6F-FAE2-F1351FB2EB46}"/>
          </ac:spMkLst>
        </pc:spChg>
        <pc:picChg chg="del">
          <ac:chgData name="NGUYEN VIET THI 20182798" userId="48ddc8dd-aaa0-4307-a0a5-35473b13d613" providerId="ADAL" clId="{67241859-8C1F-40E3-959C-75F595DB2B2E}" dt="2022-09-23T14:03:25.025" v="207" actId="478"/>
          <ac:picMkLst>
            <pc:docMk/>
            <pc:sldMk cId="661674116" sldId="266"/>
            <ac:picMk id="4" creationId="{34A43E71-E3E8-54A0-C08B-AEE102B45839}"/>
          </ac:picMkLst>
        </pc:picChg>
        <pc:picChg chg="add mod modCrop">
          <ac:chgData name="NGUYEN VIET THI 20182798" userId="48ddc8dd-aaa0-4307-a0a5-35473b13d613" providerId="ADAL" clId="{67241859-8C1F-40E3-959C-75F595DB2B2E}" dt="2022-09-23T14:05:32.865" v="327" actId="1076"/>
          <ac:picMkLst>
            <pc:docMk/>
            <pc:sldMk cId="661674116" sldId="266"/>
            <ac:picMk id="5" creationId="{6C2D4828-87A5-B1E2-56AA-937E09F7FFEB}"/>
          </ac:picMkLst>
        </pc:picChg>
      </pc:sldChg>
      <pc:sldChg chg="addSp delSp modSp add mod">
        <pc:chgData name="NGUYEN VIET THI 20182798" userId="48ddc8dd-aaa0-4307-a0a5-35473b13d613" providerId="ADAL" clId="{67241859-8C1F-40E3-959C-75F595DB2B2E}" dt="2022-09-23T14:07:59.614" v="388" actId="478"/>
        <pc:sldMkLst>
          <pc:docMk/>
          <pc:sldMk cId="2438308611" sldId="267"/>
        </pc:sldMkLst>
        <pc:spChg chg="mod">
          <ac:chgData name="NGUYEN VIET THI 20182798" userId="48ddc8dd-aaa0-4307-a0a5-35473b13d613" providerId="ADAL" clId="{67241859-8C1F-40E3-959C-75F595DB2B2E}" dt="2022-09-23T14:06:58.139" v="377" actId="20577"/>
          <ac:spMkLst>
            <pc:docMk/>
            <pc:sldMk cId="2438308611" sldId="267"/>
            <ac:spMk id="3" creationId="{3CFD9C83-41D5-4B85-B776-F102189D895F}"/>
          </ac:spMkLst>
        </pc:spChg>
        <pc:spChg chg="add del mod">
          <ac:chgData name="NGUYEN VIET THI 20182798" userId="48ddc8dd-aaa0-4307-a0a5-35473b13d613" providerId="ADAL" clId="{67241859-8C1F-40E3-959C-75F595DB2B2E}" dt="2022-09-23T14:07:59.614" v="388" actId="478"/>
          <ac:spMkLst>
            <pc:docMk/>
            <pc:sldMk cId="2438308611" sldId="267"/>
            <ac:spMk id="6" creationId="{27381158-2891-7699-AC10-F3BA791A44AF}"/>
          </ac:spMkLst>
        </pc:spChg>
        <pc:picChg chg="del">
          <ac:chgData name="NGUYEN VIET THI 20182798" userId="48ddc8dd-aaa0-4307-a0a5-35473b13d613" providerId="ADAL" clId="{67241859-8C1F-40E3-959C-75F595DB2B2E}" dt="2022-09-23T14:05:39.395" v="329" actId="478"/>
          <ac:picMkLst>
            <pc:docMk/>
            <pc:sldMk cId="2438308611" sldId="267"/>
            <ac:picMk id="4" creationId="{34A43E71-E3E8-54A0-C08B-AEE102B45839}"/>
          </ac:picMkLst>
        </pc:picChg>
        <pc:picChg chg="add mod modCrop">
          <ac:chgData name="NGUYEN VIET THI 20182798" userId="48ddc8dd-aaa0-4307-a0a5-35473b13d613" providerId="ADAL" clId="{67241859-8C1F-40E3-959C-75F595DB2B2E}" dt="2022-09-23T14:06:20.760" v="339" actId="1076"/>
          <ac:picMkLst>
            <pc:docMk/>
            <pc:sldMk cId="2438308611" sldId="267"/>
            <ac:picMk id="5" creationId="{47BE8337-35C8-1CFF-B46D-33BBD27FE5C3}"/>
          </ac:picMkLst>
        </pc:picChg>
      </pc:sldChg>
      <pc:sldChg chg="addSp delSp modSp add mod">
        <pc:chgData name="NGUYEN VIET THI 20182798" userId="48ddc8dd-aaa0-4307-a0a5-35473b13d613" providerId="ADAL" clId="{67241859-8C1F-40E3-959C-75F595DB2B2E}" dt="2022-09-23T14:14:10.585" v="451" actId="1076"/>
        <pc:sldMkLst>
          <pc:docMk/>
          <pc:sldMk cId="4079989162" sldId="268"/>
        </pc:sldMkLst>
        <pc:spChg chg="mod">
          <ac:chgData name="NGUYEN VIET THI 20182798" userId="48ddc8dd-aaa0-4307-a0a5-35473b13d613" providerId="ADAL" clId="{67241859-8C1F-40E3-959C-75F595DB2B2E}" dt="2022-09-23T14:07:11.011" v="379"/>
          <ac:spMkLst>
            <pc:docMk/>
            <pc:sldMk cId="4079989162" sldId="268"/>
            <ac:spMk id="3" creationId="{3CFD9C83-41D5-4B85-B776-F102189D895F}"/>
          </ac:spMkLst>
        </pc:spChg>
        <pc:spChg chg="add mod">
          <ac:chgData name="NGUYEN VIET THI 20182798" userId="48ddc8dd-aaa0-4307-a0a5-35473b13d613" providerId="ADAL" clId="{67241859-8C1F-40E3-959C-75F595DB2B2E}" dt="2022-09-23T14:14:10.585" v="451" actId="1076"/>
          <ac:spMkLst>
            <pc:docMk/>
            <pc:sldMk cId="4079989162" sldId="268"/>
            <ac:spMk id="6" creationId="{2D8C0B1C-0827-77C0-6D2F-812596FF0E9B}"/>
          </ac:spMkLst>
        </pc:spChg>
        <pc:picChg chg="del">
          <ac:chgData name="NGUYEN VIET THI 20182798" userId="48ddc8dd-aaa0-4307-a0a5-35473b13d613" providerId="ADAL" clId="{67241859-8C1F-40E3-959C-75F595DB2B2E}" dt="2022-09-23T14:07:06.031" v="378" actId="478"/>
          <ac:picMkLst>
            <pc:docMk/>
            <pc:sldMk cId="4079989162" sldId="268"/>
            <ac:picMk id="4" creationId="{34A43E71-E3E8-54A0-C08B-AEE102B45839}"/>
          </ac:picMkLst>
        </pc:picChg>
        <pc:picChg chg="add mod modCrop">
          <ac:chgData name="NGUYEN VIET THI 20182798" userId="48ddc8dd-aaa0-4307-a0a5-35473b13d613" providerId="ADAL" clId="{67241859-8C1F-40E3-959C-75F595DB2B2E}" dt="2022-09-23T14:07:49.233" v="386" actId="14100"/>
          <ac:picMkLst>
            <pc:docMk/>
            <pc:sldMk cId="4079989162" sldId="268"/>
            <ac:picMk id="5" creationId="{FB245C60-3282-B6C2-4AEC-11D1720E60A3}"/>
          </ac:picMkLst>
        </pc:picChg>
      </pc:sldChg>
      <pc:sldChg chg="addSp delSp modSp add mod">
        <pc:chgData name="NGUYEN VIET THI 20182798" userId="48ddc8dd-aaa0-4307-a0a5-35473b13d613" providerId="ADAL" clId="{67241859-8C1F-40E3-959C-75F595DB2B2E}" dt="2022-09-23T14:13:12.765" v="411"/>
        <pc:sldMkLst>
          <pc:docMk/>
          <pc:sldMk cId="1150243285" sldId="269"/>
        </pc:sldMkLst>
        <pc:spChg chg="mod">
          <ac:chgData name="NGUYEN VIET THI 20182798" userId="48ddc8dd-aaa0-4307-a0a5-35473b13d613" providerId="ADAL" clId="{67241859-8C1F-40E3-959C-75F595DB2B2E}" dt="2022-09-23T14:08:42.857" v="403" actId="20577"/>
          <ac:spMkLst>
            <pc:docMk/>
            <pc:sldMk cId="1150243285" sldId="269"/>
            <ac:spMk id="3" creationId="{3CFD9C83-41D5-4B85-B776-F102189D895F}"/>
          </ac:spMkLst>
        </pc:spChg>
        <pc:graphicFrameChg chg="add del mod">
          <ac:chgData name="NGUYEN VIET THI 20182798" userId="48ddc8dd-aaa0-4307-a0a5-35473b13d613" providerId="ADAL" clId="{67241859-8C1F-40E3-959C-75F595DB2B2E}" dt="2022-09-23T14:12:58.161" v="407" actId="478"/>
          <ac:graphicFrameMkLst>
            <pc:docMk/>
            <pc:sldMk cId="1150243285" sldId="269"/>
            <ac:graphicFrameMk id="2" creationId="{3C94BACC-6A4B-8363-3D6E-E606DF34BA2F}"/>
          </ac:graphicFrameMkLst>
        </pc:graphicFrameChg>
        <pc:picChg chg="del">
          <ac:chgData name="NGUYEN VIET THI 20182798" userId="48ddc8dd-aaa0-4307-a0a5-35473b13d613" providerId="ADAL" clId="{67241859-8C1F-40E3-959C-75F595DB2B2E}" dt="2022-09-23T14:08:48.018" v="404" actId="478"/>
          <ac:picMkLst>
            <pc:docMk/>
            <pc:sldMk cId="1150243285" sldId="269"/>
            <ac:picMk id="5" creationId="{FB245C60-3282-B6C2-4AEC-11D1720E60A3}"/>
          </ac:picMkLst>
        </pc:picChg>
        <pc:picChg chg="add mod">
          <ac:chgData name="NGUYEN VIET THI 20182798" userId="48ddc8dd-aaa0-4307-a0a5-35473b13d613" providerId="ADAL" clId="{67241859-8C1F-40E3-959C-75F595DB2B2E}" dt="2022-09-23T14:13:12.765" v="411"/>
          <ac:picMkLst>
            <pc:docMk/>
            <pc:sldMk cId="1150243285" sldId="269"/>
            <ac:picMk id="6" creationId="{B0806629-4CC0-9BB7-00F1-16C854FC05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D:\OneDrive%20-%20Hanoi%20University%20of%20Science%20and%20Technology\EDABK\edabk_litex\soc_snn\doc\arc.pdf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ile:///D:\OneDrive%20-%20Hanoi%20University%20of%20Science%20and%20Technology\EDABK\edabk_litex\soc_snn\soc\build\xilinx_kc705\doc\_build\html\edabk_snn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A617848-26F9-49B1-B121-9C342D358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6" y="271424"/>
            <a:ext cx="3174367" cy="1153516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6393A6E3-25F7-49CB-953B-FE930DF389C9}"/>
              </a:ext>
            </a:extLst>
          </p:cNvPr>
          <p:cNvSpPr txBox="1">
            <a:spLocks/>
          </p:cNvSpPr>
          <p:nvPr/>
        </p:nvSpPr>
        <p:spPr>
          <a:xfrm>
            <a:off x="695529" y="2269312"/>
            <a:ext cx="10295559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IMPLEMENT SNN ON SOC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863D4FE-8D3E-4518-9754-ACDB3B462FD6}"/>
              </a:ext>
            </a:extLst>
          </p:cNvPr>
          <p:cNvSpPr txBox="1"/>
          <p:nvPr/>
        </p:nvSpPr>
        <p:spPr>
          <a:xfrm>
            <a:off x="695529" y="340315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Nguyễn </a:t>
            </a:r>
            <a:r>
              <a:rPr lang="en-US" sz="2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Việt</a:t>
            </a:r>
            <a:r>
              <a:rPr lang="en-US" sz="2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</a:t>
            </a:r>
            <a:r>
              <a:rPr lang="en-US" sz="2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EDABK</a:t>
            </a:r>
          </a:p>
          <a:p>
            <a:endParaRPr lang="en-US" sz="2800" dirty="0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84D1D-B025-C644-8282-CB08CB5D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382141"/>
            <a:ext cx="4517432" cy="379168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C64EA2-03E0-2525-BDB6-20291E4DD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51540"/>
              </p:ext>
            </p:extLst>
          </p:nvPr>
        </p:nvGraphicFramePr>
        <p:xfrm>
          <a:off x="5112104" y="981547"/>
          <a:ext cx="6601360" cy="540096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29360">
                  <a:extLst>
                    <a:ext uri="{9D8B030D-6E8A-4147-A177-3AD203B41FA5}">
                      <a16:colId xmlns:a16="http://schemas.microsoft.com/office/drawing/2014/main" val="373482181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108200694"/>
                    </a:ext>
                  </a:extLst>
                </a:gridCol>
              </a:tblGrid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clk</a:t>
                      </a: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SNN clock signal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740057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reset_n</a:t>
                      </a: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SNN Asynchronous signal, active 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582525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sys_clk</a:t>
                      </a: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SOC clock signal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491073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sys_reset_n</a:t>
                      </a: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SOC Asynchronous signal, active 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937720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tick       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Trigger signal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409696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packet_winc</a:t>
                      </a: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Enable writing Input spike packet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302986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packet_wdata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Input spike packet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63507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packet_wfull</a:t>
                      </a: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Flag to indicate that Spike packet FIFO is FULL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553795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param_winc</a:t>
                      </a: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Enable writing Neuron parameter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97508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param_wdata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Neuron parameter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157415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param_wfull</a:t>
                      </a: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Flag to indicate that Neuron parameter FIFO is FULL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302209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neuron_inst_winc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Neuron instruction enable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408911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neuron_inst_wdata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Neuron instruction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851865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neuron_inst_wfull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Flag to indicate that Neuron instruction FIFO is FULL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098118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packet_out 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Output spike packet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095612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packet_out_rinc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Enable reading output spike packet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690717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packet_out_rempty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Flag to indicate that output spike packet  FIFO is EMPTY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400422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token_controller_error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token controller is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89690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scheduler_error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The scheduler is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356236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wait_packets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Wait for packet to put on </a:t>
                      </a:r>
                      <a:r>
                        <a:rPr lang="en-US" sz="1200" u="none" strike="noStrike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snn</a:t>
                      </a: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/ Time to read </a:t>
                      </a:r>
                      <a:r>
                        <a:rPr lang="en-US" sz="1200" u="none" strike="noStrike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packetout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24643"/>
                  </a:ext>
                </a:extLst>
              </a:tr>
              <a:tr h="2571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tick_ready 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Flag to indicate that tick is ready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04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34A43E71-E3E8-54A0-C08B-AEE102B45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071" y="914790"/>
            <a:ext cx="6168074" cy="52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5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2D4828-87A5-B1E2-56AA-937E09F7FF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475"/>
          <a:stretch/>
        </p:blipFill>
        <p:spPr>
          <a:xfrm>
            <a:off x="0" y="1907524"/>
            <a:ext cx="11952918" cy="2618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B565C2-E2F9-DB6F-FAE2-F1351FB2EB46}"/>
              </a:ext>
            </a:extLst>
          </p:cNvPr>
          <p:cNvSpPr txBox="1"/>
          <p:nvPr/>
        </p:nvSpPr>
        <p:spPr>
          <a:xfrm>
            <a:off x="3813048" y="4864608"/>
            <a:ext cx="560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neuron parameter and neuron instruction waveform</a:t>
            </a:r>
          </a:p>
        </p:txBody>
      </p:sp>
    </p:spTree>
    <p:extLst>
      <p:ext uri="{BB962C8B-B14F-4D97-AF65-F5344CB8AC3E}">
        <p14:creationId xmlns:p14="http://schemas.microsoft.com/office/powerpoint/2010/main" val="66167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7BE8337-35C8-1CFF-B46D-33BBD27FE5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" r="24399"/>
          <a:stretch/>
        </p:blipFill>
        <p:spPr>
          <a:xfrm>
            <a:off x="0" y="2122408"/>
            <a:ext cx="12087944" cy="2275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81158-2891-7699-AC10-F3BA791A44AF}"/>
              </a:ext>
            </a:extLst>
          </p:cNvPr>
          <p:cNvSpPr txBox="1"/>
          <p:nvPr/>
        </p:nvSpPr>
        <p:spPr>
          <a:xfrm>
            <a:off x="4965192" y="4654296"/>
            <a:ext cx="257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packet in waveform </a:t>
            </a:r>
          </a:p>
        </p:txBody>
      </p:sp>
    </p:spTree>
    <p:extLst>
      <p:ext uri="{BB962C8B-B14F-4D97-AF65-F5344CB8AC3E}">
        <p14:creationId xmlns:p14="http://schemas.microsoft.com/office/powerpoint/2010/main" val="243830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B245C60-3282-B6C2-4AEC-11D1720E6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4325"/>
          <a:stretch/>
        </p:blipFill>
        <p:spPr>
          <a:xfrm>
            <a:off x="0" y="2282038"/>
            <a:ext cx="12051792" cy="2267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8C0B1C-0827-77C0-6D2F-812596FF0E9B}"/>
              </a:ext>
            </a:extLst>
          </p:cNvPr>
          <p:cNvSpPr txBox="1"/>
          <p:nvPr/>
        </p:nvSpPr>
        <p:spPr>
          <a:xfrm>
            <a:off x="5321808" y="4910328"/>
            <a:ext cx="268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packet out waveform</a:t>
            </a:r>
          </a:p>
        </p:txBody>
      </p:sp>
    </p:spTree>
    <p:extLst>
      <p:ext uri="{BB962C8B-B14F-4D97-AF65-F5344CB8AC3E}">
        <p14:creationId xmlns:p14="http://schemas.microsoft.com/office/powerpoint/2010/main" val="407998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BLOCK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B0806629-4CC0-9BB7-00F1-16C854FC0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401" y="1043240"/>
            <a:ext cx="5893183" cy="47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3C8555D8-08F8-459E-ABCC-9C545287D333}"/>
              </a:ext>
            </a:extLst>
          </p:cNvPr>
          <p:cNvSpPr txBox="1">
            <a:spLocks/>
          </p:cNvSpPr>
          <p:nvPr/>
        </p:nvSpPr>
        <p:spPr>
          <a:xfrm>
            <a:off x="5756308" y="2824078"/>
            <a:ext cx="5136980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222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Lato</vt:lpstr>
      <vt:lpstr>Office Theme</vt:lpstr>
      <vt:lpstr>PowerPoint Presentation</vt:lpstr>
      <vt:lpstr>TOP DIAGRAM</vt:lpstr>
      <vt:lpstr>ARCHITECTURE</vt:lpstr>
      <vt:lpstr>WAVEFORM</vt:lpstr>
      <vt:lpstr>WAVEFORM</vt:lpstr>
      <vt:lpstr>WAVEFORM</vt:lpstr>
      <vt:lpstr>REGISTER BLOCK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VIET THI 20182798</cp:lastModifiedBy>
  <cp:revision>10</cp:revision>
  <dcterms:created xsi:type="dcterms:W3CDTF">2020-12-31T09:57:48Z</dcterms:created>
  <dcterms:modified xsi:type="dcterms:W3CDTF">2022-09-23T15:12:18Z</dcterms:modified>
</cp:coreProperties>
</file>