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Bebas Neue" panose="020B0606020202050201" pitchFamily="34" charset="0"/>
      <p:regular r:id="rId21"/>
    </p:embeddedFont>
    <p:embeddedFont>
      <p:font typeface="EB Garamond" panose="00000500000000000000" pitchFamily="2" charset="0"/>
      <p:regular r:id="rId22"/>
      <p:bold r:id="rId23"/>
      <p:italic r:id="rId24"/>
      <p:boldItalic r:id="rId25"/>
    </p:embeddedFont>
    <p:embeddedFont>
      <p:font typeface="Manrope" panose="020B0604020202020204" charset="0"/>
      <p:regular r:id="rId26"/>
      <p:bold r:id="rId27"/>
    </p:embeddedFont>
    <p:embeddedFont>
      <p:font typeface="Manrope ExtraBold" panose="020B0604020202020204" charset="0"/>
      <p:bold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AA5997-71B2-4377-8D2A-045C2914F453}">
  <a:tblStyle styleId="{15AA5997-71B2-4377-8D2A-045C2914F4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9:22:52.74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9:22:56.816"/>
    </inkml:context>
    <inkml:brush xml:id="br0">
      <inkml:brushProperty name="width" value="0.05" units="cm"/>
      <inkml:brushProperty name="height" value="0.05" units="cm"/>
      <inkml:brushProperty name="color" value="#E71224"/>
    </inkml:brush>
  </inkml:definitions>
  <inkml:trace contextRef="#ctx0" brushRef="#br0">0 338 24575,'0'1221'0,"4"-1168"0,1-1 0,3 0 0,19 66 0,-17-74 0,57 213 0,-39-177 0,-19-57 0,10 36 0,-7-23 0,1-1 0,1 0 0,2 0 0,29 45 0,-19-34 0,-20-37 0,0 0 0,1 0 0,0-1 0,1 0 0,0 0 0,0-1 0,0 0 0,1 0 0,0-1 0,0 0 0,1-1 0,-1 0 0,1 0 0,1-1 0,-1 0 0,18 3 0,-16-4 0,0-1 0,0 0 0,0 0 0,0-2 0,0 1 0,0-2 0,0 1 0,0-2 0,0 0 0,0 0 0,0-1 0,-1 0 0,1-1 0,21-11 0,-25 10 0,0-1 0,-1 0 0,1 0 0,-1-1 0,0 0 0,-1 0 0,0-1 0,0 0 0,-1 0 0,7-12 0,4-12 0,17-49 0,-28 66 0,36-116 0,14-63 0,4-11 0,-51 179 0,-2 1 0,0-1 0,3-36 0,2-14 0,-6 54 0,6-29 0,-2 0 0,-2-1 0,0-61 0,-8-425 0,4 471 0,19-102 0,-19 150 0,21-87 0,-16 78 0,-1-1 0,-2-1 0,4-55 0,-8 70 0,-2 1 0,0 0 0,-5-25 0,5 34 0,0 0 0,-1 0 0,0 0 0,0 0 0,-1 0 0,1 1 0,-1-1 0,0 1 0,0 0 0,-1 0 0,1 0 0,-1 0 0,-7-6 0,-10-6 0,0 2 0,-1 0 0,0 1 0,-1 1 0,0 1 0,-1 2 0,-31-9 0,-43-12 0,65 19 0,0 1 0,-1 2 0,0 1 0,-47-4 0,-138 13 0,205 0 0,1 1 0,-1 0 0,1 1 0,0 0 0,0 1 0,0 1 0,1 0 0,0 0 0,0 2 0,0-1 0,1 1 0,0 1 0,1 0 0,-16 17 0,19-15 0,1-1 0,-1 1 0,2 1 0,-1-1 0,2 1 0,-1 0 0,-2 16 0,-8 16 0,6-18-170,1 0-1,1 1 0,2 0 1,0 0-1,2 0 0,1 0 1,2 34-1,0-40-6655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9:23:00.638"/>
    </inkml:context>
    <inkml:brush xml:id="br0">
      <inkml:brushProperty name="width" value="0.05" units="cm"/>
      <inkml:brushProperty name="height" value="0.05" units="cm"/>
      <inkml:brushProperty name="color" value="#E71224"/>
    </inkml:brush>
  </inkml:definitions>
  <inkml:trace contextRef="#ctx0" brushRef="#br0">81 43 24575,'-3'5'0,"0"0"0,1 0 0,0 1 0,0-1 0,0 1 0,1-1 0,0 1 0,0 0 0,0 0 0,1-1 0,0 13 0,0-3 0,-9 99 0,-4 102 0,14-97 0,-3 93 0,-17-88 0,11-83 0,-4 67 0,14-44 0,3 0 0,2 0 0,29 113 0,-19-106 0,-3 0 0,6 112 0,-18-154 0,2 1 0,1-1 0,1 0 0,17 47 0,7 30 0,-16-13 0,-13-73 0,2 1 0,0-1 0,1 0 0,1 0 0,15 37 0,-8-31 0,0 0 0,2-1 0,1-1 0,1 0 0,19 22 0,-29-41 0,0-1 0,0 1 0,0-1 0,0 0 0,1 0 0,-1-1 0,1 0 0,0 0 0,0 0 0,1-1 0,-1 0 0,0-1 0,1 1 0,-1-2 0,1 1 0,10-1 0,10-1 0,0-2 0,0-1 0,27-7 0,-30 4 0,0-1 0,-1-1 0,-1-2 0,1 0 0,24-16 0,-37 19 0,1-1 0,-2 1 0,1-2 0,-2 1 0,1-2 0,-1 1 0,-1-1 0,13-20 0,-1-5 0,25-59 0,-38 75 0,-1 1 0,0-1 0,-2 1 0,0-1 0,2-39 0,-8-105 0,-2 63 0,3-20 0,3-150 0,18 96 0,-2 89 0,-12 60 0,0 0 0,4-50 0,-10-235 0,-2 138 0,-2 94 0,-18-106 0,16 147 0,5 31 0,0 0 0,-1 0 0,0 0 0,0 0 0,0 0 0,-1 1 0,0-1 0,0 1 0,-1 0 0,0 0 0,0 0 0,0 0 0,-1 1 0,1-1 0,-2 1 0,1 0 0,0 1 0,-1 0 0,0-1 0,0 2 0,0-1 0,0 1 0,-13-5 0,-38-17 0,40 17 0,0 0 0,0 1 0,-1 1 0,0 1 0,0 0 0,0 1 0,-36-2 0,38 6 0,-262 3 0,254 0-455,1 1 0,-39 11 0,37-8-6371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9:24:32.863"/>
    </inkml:context>
    <inkml:brush xml:id="br0">
      <inkml:brushProperty name="width" value="0.05" units="cm"/>
      <inkml:brushProperty name="height" value="0.05" units="cm"/>
      <inkml:brushProperty name="color" value="#E71224"/>
    </inkml:brush>
  </inkml:definitions>
  <inkml:trace contextRef="#ctx0" brushRef="#br0">1153 6 24575,'-768'0'0,"744"2"0,0 1 0,-1 1 0,2 1 0,-1 1 0,-34 14 0,-4 1 0,52-18 0,1 0 0,0 1 0,0 0 0,0 1 0,0 0 0,1 0 0,0 1 0,0 0 0,0 0 0,1 1 0,0 0 0,0 0 0,-9 14 0,14-17 0,-1 0 0,1 1 0,-1-1 0,2 1 0,-1-1 0,0 1 0,1-1 0,0 1 0,0 0 0,0 0 0,0 0 0,1 0 0,0-1 0,0 1 0,0 0 0,1 0 0,0 0 0,0 0 0,0-1 0,0 1 0,1 0 0,0-1 0,-1 1 0,2-1 0,-1 0 0,1 1 0,-1-1 0,1 0 0,5 4 0,-2-1 0,0-1 0,1 0 0,0 0 0,0-1 0,0 0 0,1 0 0,0 0 0,0-1 0,15 5 0,9 1 0,43 9 0,16 5 0,-60-14 0,-1-2 0,1-1 0,0-2 0,49 3 0,129-9 0,-85-1 0,-2 3 0,134-3 0,-250 2 0,0-1 0,0 0 0,-1 0 0,1-1 0,0 1 0,-1-1 0,1-1 0,-1 1 0,0-1 0,0 1 0,0-2 0,0 1 0,0 0 0,0-1 0,-1 0 0,0 0 0,0 0 0,0-1 0,0 1 0,-1-1 0,0 0 0,0 0 0,0 0 0,0-1 0,2-7 0,0-5 0,0 1 0,-1-1 0,0 0 0,-2-1 0,0 1 0,-2-35 0,-3-81 0,3 132 3,-1 0 1,1-1-1,-1 1 0,1 0 0,-1-1 0,0 1 0,0 0 0,0 0 0,0 0 1,0 0-1,0 0 0,-1 0 0,1 0 0,-1 0 0,1 0 0,-1 1 1,0-1-1,1 0 0,-1 1 0,0 0 0,0-1 0,0 1 0,0 0 1,-1 0-1,1 0 0,0 0 0,0 1 0,-1-1 0,-2 0 0,-8-1-170,1 1-1,-1 0 0,1 0 0,-18 3 0,16-1-452,-8 0-6206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9:24:44.160"/>
    </inkml:context>
    <inkml:brush xml:id="br0">
      <inkml:brushProperty name="width" value="0.05" units="cm"/>
      <inkml:brushProperty name="height" value="0.05" units="cm"/>
      <inkml:brushProperty name="color" value="#E71224"/>
    </inkml:brush>
  </inkml:definitions>
  <inkml:trace contextRef="#ctx0" brushRef="#br0">285 42 24575,'2'-2'0,"1"0"0,0 0 0,0 0 0,0 1 0,0-1 0,1 1 0,-1-1 0,0 1 0,1 0 0,-1 0 0,6 0 0,44-3 0,-19 2 0,156-12 0,222 11 0,-208 5 0,-69-4 0,143 4 0,-257 1 0,0 0 0,-1 1 0,1 1 0,-1 1 0,0 0 0,-1 2 0,32 17 0,-45-21 0,-1 0 0,0 0 0,1 0 0,-2 1 0,1 0 0,0 0 0,-1 0 0,0 1 0,0-1 0,-1 1 0,1 0 0,-1 0 0,-1 1 0,3 6 0,0 0 0,-1 0 0,-1 0 0,0 1 0,-1-1 0,-1 1 0,1 14 0,-3-24 0,0 0 0,0-1 0,0 1 0,0 0 0,-1-1 0,1 1 0,-1-1 0,0 0 0,0 1 0,0-1 0,0 0 0,-1 0 0,1 0 0,-1-1 0,0 1 0,1-1 0,-1 1 0,-1-1 0,1 0 0,0 0 0,0 0 0,-1-1 0,-4 3 0,-10 3 0,0 0 0,0-1 0,-24 5 0,14-4 0,1 2 0,-46 20 0,52-21 0,1-1 0,-43 8 0,46-12 0,0 0 0,1 2 0,-1 0 0,1 1 0,-28 14 0,31-15 0,1 0 0,-1 0 0,0-1 0,0-1 0,-1 0 0,1-1 0,-1-1 0,1 0 0,-1 0 0,-18-3 0,6 2 0,-36 4 0,-9 3 0,-112-2 0,124-6 0,-1 2 0,-113 18 0,140-12 0,-1-2 0,1-2 0,-1-1 0,0-1 0,0-2 0,-53-8 0,3 5 0,59 4 0,0-1 0,-38-7 0,57 7 0,0 0 0,0-1 0,0 0 0,0 0 0,0 0 0,1-1 0,-1 0 0,1 0 0,-1 0 0,1-1 0,0 0 0,1 0 0,-1 0 0,-7-10 0,8 9 0,1-1 0,0 1 0,1-1 0,-1 0 0,1 0 0,0 0 0,1 0 0,-1 0 0,1 0 0,0-12 0,3-67 0,0 53 0,-2 24 0,1-1 0,0 1 0,0 0 0,1 0 0,0 0 0,0 0 0,1 0 0,0 1 0,1-1 0,0 1 0,0-1 0,10-12 0,-7 12 0,1 0 0,1 0 0,-1 0 0,1 1 0,0 1 0,1-1 0,0 1 0,20-8 0,-10 6-1365,-3 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9:24:57.338"/>
    </inkml:context>
    <inkml:brush xml:id="br0">
      <inkml:brushProperty name="width" value="0.05" units="cm"/>
      <inkml:brushProperty name="height" value="0.05" units="cm"/>
      <inkml:brushProperty name="color" value="#E71224"/>
    </inkml:brush>
  </inkml:definitions>
  <inkml:trace contextRef="#ctx0" brushRef="#br0">1139 22 24575,'-1'0'0,"1"-1"0,-1 0 0,1 0 0,-1 0 0,1 0 0,-1 1 0,0-1 0,1 0 0,-1 0 0,0 1 0,0-1 0,0 1 0,1-1 0,-1 1 0,0-1 0,0 1 0,0-1 0,0 1 0,0 0 0,0-1 0,0 1 0,0 0 0,0 0 0,-1 0 0,-29-5 0,28 5 0,-53-3 0,-1 3 0,-89 11 0,-41 0 0,175-11 0,-1 0 0,1 1 0,-1 0 0,1 1 0,0 0 0,0 1 0,-18 7 0,15-5 0,-1-1 0,1 0 0,0-1 0,-23 1 0,21-2 0,-1 0 0,1 1 0,-20 6 0,-45 16 0,44-14 0,0 1 0,-64 31 0,97-40 0,0 0 0,0 0 0,1 1 0,-1-1 0,0 1 0,1 0 0,0 0 0,0 1 0,1-1 0,-1 1 0,1 0 0,0 0 0,0 0 0,0 1 0,1-1 0,0 0 0,0 1 0,-1 7 0,1-4 0,1 0 0,0 0 0,1 1 0,0-1 0,0 0 0,1 1 0,0-1 0,1 0 0,0 0 0,0 0 0,4 9 0,-3-13 0,-1 0 0,0-1 0,1 1 0,0-1 0,0 1 0,1-1 0,-1 0 0,1 0 0,0 0 0,0-1 0,0 1 0,0-1 0,1 0 0,-1 0 0,1-1 0,0 1 0,0-1 0,0 0 0,0 0 0,0-1 0,0 0 0,8 2 0,12 0 0,1-1 0,-1-1 0,40-3 0,-22 1 0,359 0 0,-389 2 0,-1 1 0,0 0 0,0 0 0,0 1 0,19 8 0,-18-7 0,1 1 0,0-1 0,26 3 0,235-5 0,-139-4 0,-32 3 0,115-3 0,-203-1 0,-1 0 0,0-2 0,0 0 0,0 0 0,0-2 0,-1 1 0,0-2 0,0 0 0,-1-1 0,20-17 0,-25 20 0,0 0 0,-1-1 0,0 0 0,-1-1 0,0 1 0,0-1 0,0-1 0,-1 1 0,5-11 0,-8 14 0,-1 1 0,0-1 0,0 0 0,0 0 0,0 0 0,-1 0 0,1 0 0,-1 1 0,-1-1 0,1 0 0,-1 0 0,0 0 0,0 0 0,0 0 0,0 1 0,-1-1 0,0 0 0,0 1 0,-5-9 0,-6-6 0,0 0 0,0 1 0,-2 0 0,0 2 0,-29-26 0,34 35 0,0 1 0,-1 0 0,1 1 0,-1 0 0,0 0 0,0 1 0,0 1 0,-1 0 0,0 0 0,-22-2 0,-12 3 0,-70 4 0,40 0 0,-96-2-1365,153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9:25:48.487"/>
    </inkml:context>
    <inkml:brush xml:id="br0">
      <inkml:brushProperty name="width" value="0.05" units="cm"/>
      <inkml:brushProperty name="height" value="0.05" units="cm"/>
      <inkml:brushProperty name="color" value="#E71224"/>
    </inkml:brush>
  </inkml:definitions>
  <inkml:trace contextRef="#ctx0" brushRef="#br0">38 63 24575,'0'2744'0,"2"-2720"0,0 0 0,2-1 0,9 35 0,-7-34 0,-1 0 0,-1 1 0,1 27 0,-5-43 0,0 7 0,0 0 0,1 1 0,0-1 0,2 0 0,-1 0 0,2 0 0,11 29 0,-7-24 0,0 0 0,-1 1 0,-1 0 0,5 42 0,-1 93 0,-6-66 0,18 81 0,-15-140 0,1-1 0,1-1 0,1 1 0,2-2 0,18 34 0,-25-56 0,0 1 0,1-1 0,0 1 0,0-2 0,1 1 0,-1-1 0,1 0 0,1 0 0,-1-1 0,1 1 0,0-2 0,0 1 0,0-1 0,11 3 0,13 4 0,2-2 0,50 8 0,-10-2 0,-30-5 0,-1-1 0,1-2 0,0-3 0,47 0 0,-36-4 0,56-3 0,-99 2 0,0-1 0,-1 0 0,1-1 0,0 0 0,-1-1 0,0 0 0,11-7 0,13-8 0,24-13 0,111-78 0,-131 82 0,-28 21 0,1-1 0,-1-1 0,13-13 0,-20 18 0,-1-1 0,1 1 0,-1-1 0,0 0 0,0 0 0,-1 0 0,1 0 0,-1-1 0,0 1 0,-1 0 0,3-12 0,0-26 0,-1-1 0,-6-68 0,0 19 0,3-312 0,2 386 0,0 0 0,1 1 0,9-34 0,-6 29 0,6-39 0,-9-62 0,-1 23 0,7 27 0,-5 46 0,2-38 0,-6-931 0,-1 455 0,-1 497 0,-2 1 0,-1 0 0,-16-58 0,12 46 0,8 43 0,0 0 0,-1 0 0,-1 0 0,-6-16 0,-3-1 0,1 2 0,0-1 0,2 0 0,-10-52 0,15 63 0,-1-1 0,-1 1 0,-14-33 0,-7-18 0,11-2 0,12 49 0,-1 1 0,-1 0 0,-9-22 0,11 35 0,1 1 0,-1 0 0,0-1 0,-1 1 0,1 0 0,-1 1 0,-1-1 0,1 1 0,-1 0 0,-7-5 0,7 7 0,0 1 0,0-1 0,0 1 0,0 1 0,-1-1 0,1 1 0,-1 0 0,0 0 0,0 1 0,0 0 0,0 0 0,-9 0 0,-381 2 0,159 1 0,-314-2-1365,534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98a1458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98a14586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b2f46b49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2b2f46b49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b2f46b49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b2f46b49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2b2f46b4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2b2f46b4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2b2f46b49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2b2f46b49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198a14586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198a14586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198a14586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198a14586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198a14586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198a14586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198a14586f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198a14586f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198a14586f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198a14586f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98a1458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198a1458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98a14586f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98a14586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98a1458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98a1458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98a14586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98a14586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98a14586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98a14586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2b2f46b4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2b2f46b4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98a14586f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98a14586f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98a145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198a145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73525" y="1140625"/>
            <a:ext cx="4230900" cy="1810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259275" y="3593375"/>
            <a:ext cx="42594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203840">
            <a:off x="-51" y="-6617"/>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720000" y="17427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3"/>
          <p:cNvSpPr txBox="1">
            <a:spLocks noGrp="1"/>
          </p:cNvSpPr>
          <p:nvPr>
            <p:ph type="title" idx="2" hasCustomPrompt="1"/>
          </p:nvPr>
        </p:nvSpPr>
        <p:spPr>
          <a:xfrm>
            <a:off x="1250550" y="1336390"/>
            <a:ext cx="12753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
          </p:nvPr>
        </p:nvSpPr>
        <p:spPr>
          <a:xfrm>
            <a:off x="720000" y="217690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3"/>
          </p:nvPr>
        </p:nvSpPr>
        <p:spPr>
          <a:xfrm>
            <a:off x="3403750" y="17427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3"/>
          <p:cNvSpPr txBox="1">
            <a:spLocks noGrp="1"/>
          </p:cNvSpPr>
          <p:nvPr>
            <p:ph type="title" idx="4" hasCustomPrompt="1"/>
          </p:nvPr>
        </p:nvSpPr>
        <p:spPr>
          <a:xfrm>
            <a:off x="3934350" y="1336390"/>
            <a:ext cx="12753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6"/>
          </p:nvPr>
        </p:nvSpPr>
        <p:spPr>
          <a:xfrm>
            <a:off x="6087700" y="17427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3"/>
          <p:cNvSpPr txBox="1">
            <a:spLocks noGrp="1"/>
          </p:cNvSpPr>
          <p:nvPr>
            <p:ph type="title" idx="7" hasCustomPrompt="1"/>
          </p:nvPr>
        </p:nvSpPr>
        <p:spPr>
          <a:xfrm>
            <a:off x="6618150" y="1336390"/>
            <a:ext cx="12753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9"/>
          </p:nvPr>
        </p:nvSpPr>
        <p:spPr>
          <a:xfrm>
            <a:off x="720000" y="35321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3"/>
          <p:cNvSpPr txBox="1">
            <a:spLocks noGrp="1"/>
          </p:cNvSpPr>
          <p:nvPr>
            <p:ph type="title" idx="13" hasCustomPrompt="1"/>
          </p:nvPr>
        </p:nvSpPr>
        <p:spPr>
          <a:xfrm>
            <a:off x="1250550" y="3125790"/>
            <a:ext cx="12753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14"/>
          </p:nvPr>
        </p:nvSpPr>
        <p:spPr>
          <a:xfrm>
            <a:off x="720000" y="396630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3"/>
          <p:cNvSpPr txBox="1">
            <a:spLocks noGrp="1"/>
          </p:cNvSpPr>
          <p:nvPr>
            <p:ph type="title" idx="15"/>
          </p:nvPr>
        </p:nvSpPr>
        <p:spPr>
          <a:xfrm>
            <a:off x="3403750" y="35321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3"/>
          <p:cNvSpPr txBox="1">
            <a:spLocks noGrp="1"/>
          </p:cNvSpPr>
          <p:nvPr>
            <p:ph type="title" idx="16" hasCustomPrompt="1"/>
          </p:nvPr>
        </p:nvSpPr>
        <p:spPr>
          <a:xfrm>
            <a:off x="3934350" y="3125790"/>
            <a:ext cx="12753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7"/>
          </p:nvPr>
        </p:nvSpPr>
        <p:spPr>
          <a:xfrm>
            <a:off x="3403800" y="396630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3"/>
          <p:cNvSpPr txBox="1">
            <a:spLocks noGrp="1"/>
          </p:cNvSpPr>
          <p:nvPr>
            <p:ph type="title" idx="18"/>
          </p:nvPr>
        </p:nvSpPr>
        <p:spPr>
          <a:xfrm>
            <a:off x="6087700" y="35321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3"/>
          <p:cNvSpPr txBox="1">
            <a:spLocks noGrp="1"/>
          </p:cNvSpPr>
          <p:nvPr>
            <p:ph type="title" idx="19" hasCustomPrompt="1"/>
          </p:nvPr>
        </p:nvSpPr>
        <p:spPr>
          <a:xfrm>
            <a:off x="6618150" y="3125790"/>
            <a:ext cx="12753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subTitle" idx="20"/>
          </p:nvPr>
        </p:nvSpPr>
        <p:spPr>
          <a:xfrm>
            <a:off x="6087600" y="396630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13"/>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203840">
            <a:off x="-259801" y="41803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3"/>
          <p:cNvGrpSpPr/>
          <p:nvPr/>
        </p:nvGrpSpPr>
        <p:grpSpPr>
          <a:xfrm>
            <a:off x="8424011" y="192473"/>
            <a:ext cx="518228" cy="538453"/>
            <a:chOff x="5344628" y="670940"/>
            <a:chExt cx="937800" cy="974400"/>
          </a:xfrm>
        </p:grpSpPr>
        <p:sp>
          <p:nvSpPr>
            <p:cNvPr id="106" name="Google Shape;106;p13"/>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2638475" y="3175950"/>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0" name="Google Shape;110;p14"/>
          <p:cNvSpPr txBox="1">
            <a:spLocks noGrp="1"/>
          </p:cNvSpPr>
          <p:nvPr>
            <p:ph type="subTitle" idx="1"/>
          </p:nvPr>
        </p:nvSpPr>
        <p:spPr>
          <a:xfrm>
            <a:off x="2638475" y="1435650"/>
            <a:ext cx="56958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1" name="Google Shape;111;p14"/>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rot="2203840">
            <a:off x="-51" y="-6617"/>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5"/>
          <p:cNvSpPr txBox="1">
            <a:spLocks noGrp="1"/>
          </p:cNvSpPr>
          <p:nvPr>
            <p:ph type="body" idx="1"/>
          </p:nvPr>
        </p:nvSpPr>
        <p:spPr>
          <a:xfrm>
            <a:off x="720000" y="1017725"/>
            <a:ext cx="7704000" cy="3551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3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116" name="Google Shape;116;p15"/>
          <p:cNvSpPr/>
          <p:nvPr/>
        </p:nvSpPr>
        <p:spPr>
          <a:xfrm>
            <a:off x="0" y="-360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2203840">
            <a:off x="-259801" y="41803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5"/>
          <p:cNvGrpSpPr/>
          <p:nvPr/>
        </p:nvGrpSpPr>
        <p:grpSpPr>
          <a:xfrm>
            <a:off x="8424011" y="192473"/>
            <a:ext cx="518228" cy="538453"/>
            <a:chOff x="5344628" y="670940"/>
            <a:chExt cx="937800" cy="974400"/>
          </a:xfrm>
        </p:grpSpPr>
        <p:sp>
          <p:nvSpPr>
            <p:cNvPr id="119" name="Google Shape;119;p15"/>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3816000" y="2283425"/>
            <a:ext cx="4387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3" name="Google Shape;123;p16"/>
          <p:cNvSpPr txBox="1">
            <a:spLocks noGrp="1"/>
          </p:cNvSpPr>
          <p:nvPr>
            <p:ph type="title" idx="2" hasCustomPrompt="1"/>
          </p:nvPr>
        </p:nvSpPr>
        <p:spPr>
          <a:xfrm>
            <a:off x="3816000" y="144162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4" name="Google Shape;124;p16"/>
          <p:cNvSpPr txBox="1">
            <a:spLocks noGrp="1"/>
          </p:cNvSpPr>
          <p:nvPr>
            <p:ph type="subTitle" idx="1"/>
          </p:nvPr>
        </p:nvSpPr>
        <p:spPr>
          <a:xfrm>
            <a:off x="3816000" y="3235975"/>
            <a:ext cx="4360200" cy="46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6"/>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2203840">
            <a:off x="-51" y="-6617"/>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7"/>
          <p:cNvSpPr/>
          <p:nvPr/>
        </p:nvSpPr>
        <p:spPr>
          <a:xfrm>
            <a:off x="8428900" y="-360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7"/>
          <p:cNvGrpSpPr/>
          <p:nvPr/>
        </p:nvGrpSpPr>
        <p:grpSpPr>
          <a:xfrm>
            <a:off x="201761" y="192473"/>
            <a:ext cx="518228" cy="538453"/>
            <a:chOff x="5344628" y="670940"/>
            <a:chExt cx="937800" cy="974400"/>
          </a:xfrm>
        </p:grpSpPr>
        <p:sp>
          <p:nvSpPr>
            <p:cNvPr id="131" name="Google Shape;131;p17"/>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7"/>
          <p:cNvSpPr/>
          <p:nvPr/>
        </p:nvSpPr>
        <p:spPr>
          <a:xfrm rot="2203840">
            <a:off x="7983974" y="41546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50"/>
        <p:cNvGrpSpPr/>
        <p:nvPr/>
      </p:nvGrpSpPr>
      <p:grpSpPr>
        <a:xfrm>
          <a:off x="0" y="0"/>
          <a:ext cx="0" cy="0"/>
          <a:chOff x="0" y="0"/>
          <a:chExt cx="0" cy="0"/>
        </a:xfrm>
      </p:grpSpPr>
      <p:sp>
        <p:nvSpPr>
          <p:cNvPr id="151" name="Google Shape;151;p20"/>
          <p:cNvSpPr txBox="1">
            <a:spLocks noGrp="1"/>
          </p:cNvSpPr>
          <p:nvPr>
            <p:ph type="subTitle" idx="1"/>
          </p:nvPr>
        </p:nvSpPr>
        <p:spPr>
          <a:xfrm>
            <a:off x="715100" y="2278400"/>
            <a:ext cx="32595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title"/>
          </p:nvPr>
        </p:nvSpPr>
        <p:spPr>
          <a:xfrm>
            <a:off x="715100" y="1510900"/>
            <a:ext cx="3766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 name="Google Shape;153;p20"/>
          <p:cNvSpPr/>
          <p:nvPr/>
        </p:nvSpPr>
        <p:spPr>
          <a:xfrm>
            <a:off x="8428900" y="-360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20"/>
          <p:cNvGrpSpPr/>
          <p:nvPr/>
        </p:nvGrpSpPr>
        <p:grpSpPr>
          <a:xfrm>
            <a:off x="201761" y="192473"/>
            <a:ext cx="518228" cy="538453"/>
            <a:chOff x="5344628" y="670940"/>
            <a:chExt cx="937800" cy="974400"/>
          </a:xfrm>
        </p:grpSpPr>
        <p:sp>
          <p:nvSpPr>
            <p:cNvPr id="155" name="Google Shape;155;p20"/>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0"/>
          <p:cNvSpPr/>
          <p:nvPr/>
        </p:nvSpPr>
        <p:spPr>
          <a:xfrm rot="2203840">
            <a:off x="7983974" y="41546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720000" y="32578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3"/>
          <p:cNvSpPr txBox="1">
            <a:spLocks noGrp="1"/>
          </p:cNvSpPr>
          <p:nvPr>
            <p:ph type="subTitle" idx="1"/>
          </p:nvPr>
        </p:nvSpPr>
        <p:spPr>
          <a:xfrm>
            <a:off x="720000" y="371912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2"/>
          </p:nvPr>
        </p:nvSpPr>
        <p:spPr>
          <a:xfrm>
            <a:off x="3403800" y="32578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3"/>
          <p:cNvSpPr txBox="1">
            <a:spLocks noGrp="1"/>
          </p:cNvSpPr>
          <p:nvPr>
            <p:ph type="subTitle" idx="3"/>
          </p:nvPr>
        </p:nvSpPr>
        <p:spPr>
          <a:xfrm>
            <a:off x="3403800" y="371912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3"/>
          <p:cNvSpPr txBox="1">
            <a:spLocks noGrp="1"/>
          </p:cNvSpPr>
          <p:nvPr>
            <p:ph type="title" idx="4"/>
          </p:nvPr>
        </p:nvSpPr>
        <p:spPr>
          <a:xfrm>
            <a:off x="6087600" y="32578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3"/>
          <p:cNvSpPr txBox="1">
            <a:spLocks noGrp="1"/>
          </p:cNvSpPr>
          <p:nvPr>
            <p:ph type="subTitle" idx="5"/>
          </p:nvPr>
        </p:nvSpPr>
        <p:spPr>
          <a:xfrm>
            <a:off x="6087600" y="371912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3"/>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3"/>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rot="2203840">
            <a:off x="-259801" y="41803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23"/>
          <p:cNvGrpSpPr/>
          <p:nvPr/>
        </p:nvGrpSpPr>
        <p:grpSpPr>
          <a:xfrm>
            <a:off x="8424011" y="192473"/>
            <a:ext cx="518228" cy="538453"/>
            <a:chOff x="5344628" y="670940"/>
            <a:chExt cx="937800" cy="974400"/>
          </a:xfrm>
        </p:grpSpPr>
        <p:sp>
          <p:nvSpPr>
            <p:cNvPr id="193" name="Google Shape;193;p23"/>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29"/>
        <p:cNvGrpSpPr/>
        <p:nvPr/>
      </p:nvGrpSpPr>
      <p:grpSpPr>
        <a:xfrm>
          <a:off x="0" y="0"/>
          <a:ext cx="0" cy="0"/>
          <a:chOff x="0" y="0"/>
          <a:chExt cx="0" cy="0"/>
        </a:xfrm>
      </p:grpSpPr>
      <p:sp>
        <p:nvSpPr>
          <p:cNvPr id="230" name="Google Shape;230;p26"/>
          <p:cNvSpPr txBox="1">
            <a:spLocks noGrp="1"/>
          </p:cNvSpPr>
          <p:nvPr>
            <p:ph type="title" hasCustomPrompt="1"/>
          </p:nvPr>
        </p:nvSpPr>
        <p:spPr>
          <a:xfrm>
            <a:off x="720000" y="1904325"/>
            <a:ext cx="29637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1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1" name="Google Shape;231;p26"/>
          <p:cNvSpPr txBox="1">
            <a:spLocks noGrp="1"/>
          </p:cNvSpPr>
          <p:nvPr>
            <p:ph type="subTitle" idx="1"/>
          </p:nvPr>
        </p:nvSpPr>
        <p:spPr>
          <a:xfrm>
            <a:off x="720000" y="2610350"/>
            <a:ext cx="29637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26"/>
          <p:cNvSpPr txBox="1">
            <a:spLocks noGrp="1"/>
          </p:cNvSpPr>
          <p:nvPr>
            <p:ph type="title" idx="2" hasCustomPrompt="1"/>
          </p:nvPr>
        </p:nvSpPr>
        <p:spPr>
          <a:xfrm>
            <a:off x="5460300" y="1904325"/>
            <a:ext cx="29637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1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3" name="Google Shape;233;p26"/>
          <p:cNvSpPr txBox="1">
            <a:spLocks noGrp="1"/>
          </p:cNvSpPr>
          <p:nvPr>
            <p:ph type="subTitle" idx="3"/>
          </p:nvPr>
        </p:nvSpPr>
        <p:spPr>
          <a:xfrm>
            <a:off x="5460300" y="2610351"/>
            <a:ext cx="29637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26"/>
          <p:cNvSpPr txBox="1">
            <a:spLocks noGrp="1"/>
          </p:cNvSpPr>
          <p:nvPr>
            <p:ph type="title" idx="4" hasCustomPrompt="1"/>
          </p:nvPr>
        </p:nvSpPr>
        <p:spPr>
          <a:xfrm>
            <a:off x="3090150" y="3457275"/>
            <a:ext cx="29637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1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5" name="Google Shape;235;p26"/>
          <p:cNvSpPr txBox="1">
            <a:spLocks noGrp="1"/>
          </p:cNvSpPr>
          <p:nvPr>
            <p:ph type="subTitle" idx="5"/>
          </p:nvPr>
        </p:nvSpPr>
        <p:spPr>
          <a:xfrm>
            <a:off x="3090150" y="4163300"/>
            <a:ext cx="29637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7" name="Google Shape;237;p26"/>
          <p:cNvSpPr/>
          <p:nvPr/>
        </p:nvSpPr>
        <p:spPr>
          <a:xfrm>
            <a:off x="8428900" y="-360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6"/>
          <p:cNvGrpSpPr/>
          <p:nvPr/>
        </p:nvGrpSpPr>
        <p:grpSpPr>
          <a:xfrm>
            <a:off x="201761" y="192473"/>
            <a:ext cx="518228" cy="538453"/>
            <a:chOff x="5344628" y="670940"/>
            <a:chExt cx="937800" cy="974400"/>
          </a:xfrm>
        </p:grpSpPr>
        <p:sp>
          <p:nvSpPr>
            <p:cNvPr id="239" name="Google Shape;239;p26"/>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26"/>
          <p:cNvSpPr/>
          <p:nvPr/>
        </p:nvSpPr>
        <p:spPr>
          <a:xfrm rot="2203840">
            <a:off x="7983974" y="41546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42"/>
        <p:cNvGrpSpPr/>
        <p:nvPr/>
      </p:nvGrpSpPr>
      <p:grpSpPr>
        <a:xfrm>
          <a:off x="0" y="0"/>
          <a:ext cx="0" cy="0"/>
          <a:chOff x="0" y="0"/>
          <a:chExt cx="0" cy="0"/>
        </a:xfrm>
      </p:grpSpPr>
      <p:sp>
        <p:nvSpPr>
          <p:cNvPr id="243" name="Google Shape;243;p27"/>
          <p:cNvSpPr txBox="1">
            <a:spLocks noGrp="1"/>
          </p:cNvSpPr>
          <p:nvPr>
            <p:ph type="ctrTitle"/>
          </p:nvPr>
        </p:nvSpPr>
        <p:spPr>
          <a:xfrm>
            <a:off x="2429925" y="535000"/>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4" name="Google Shape;244;p27"/>
          <p:cNvSpPr txBox="1">
            <a:spLocks noGrp="1"/>
          </p:cNvSpPr>
          <p:nvPr>
            <p:ph type="subTitle" idx="1"/>
          </p:nvPr>
        </p:nvSpPr>
        <p:spPr>
          <a:xfrm>
            <a:off x="2425050" y="1532800"/>
            <a:ext cx="4293900" cy="11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5" name="Google Shape;245;p27"/>
          <p:cNvSpPr txBox="1"/>
          <p:nvPr/>
        </p:nvSpPr>
        <p:spPr>
          <a:xfrm>
            <a:off x="2460800" y="3634425"/>
            <a:ext cx="4222500" cy="575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EB Garamond"/>
                <a:ea typeface="EB Garamond"/>
                <a:cs typeface="EB Garamond"/>
                <a:sym typeface="EB Garamond"/>
              </a:rPr>
              <a:t>CREDITS: This presentation template was created by </a:t>
            </a:r>
            <a:r>
              <a:rPr lang="en" sz="1200" b="1">
                <a:solidFill>
                  <a:schemeClr val="dk1"/>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1200">
                <a:solidFill>
                  <a:schemeClr val="dk1"/>
                </a:solidFill>
                <a:latin typeface="EB Garamond"/>
                <a:ea typeface="EB Garamond"/>
                <a:cs typeface="EB Garamond"/>
                <a:sym typeface="EB Garamond"/>
              </a:rPr>
              <a:t>, and includes icons by </a:t>
            </a:r>
            <a:r>
              <a:rPr lang="en" sz="1200" b="1">
                <a:solidFill>
                  <a:schemeClr val="dk1"/>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1200" b="1">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and infographics &amp; images by </a:t>
            </a:r>
            <a:r>
              <a:rPr lang="en" sz="1200" b="1">
                <a:solidFill>
                  <a:schemeClr val="dk1"/>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endParaRPr sz="1200" b="1">
              <a:solidFill>
                <a:schemeClr val="dk1"/>
              </a:solidFill>
              <a:latin typeface="EB Garamond"/>
              <a:ea typeface="EB Garamond"/>
              <a:cs typeface="EB Garamond"/>
              <a:sym typeface="EB Garamond"/>
            </a:endParaRPr>
          </a:p>
        </p:txBody>
      </p:sp>
      <p:sp>
        <p:nvSpPr>
          <p:cNvPr id="246" name="Google Shape;246;p27"/>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7"/>
          <p:cNvGrpSpPr/>
          <p:nvPr/>
        </p:nvGrpSpPr>
        <p:grpSpPr>
          <a:xfrm>
            <a:off x="8424011" y="192473"/>
            <a:ext cx="518228" cy="538453"/>
            <a:chOff x="5344628" y="670940"/>
            <a:chExt cx="937800" cy="974400"/>
          </a:xfrm>
        </p:grpSpPr>
        <p:sp>
          <p:nvSpPr>
            <p:cNvPr id="248" name="Google Shape;248;p27"/>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27"/>
          <p:cNvSpPr/>
          <p:nvPr/>
        </p:nvSpPr>
        <p:spPr>
          <a:xfrm rot="2203840">
            <a:off x="-259801" y="41803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1"/>
        <p:cNvGrpSpPr/>
        <p:nvPr/>
      </p:nvGrpSpPr>
      <p:grpSpPr>
        <a:xfrm>
          <a:off x="0" y="0"/>
          <a:ext cx="0" cy="0"/>
          <a:chOff x="0" y="0"/>
          <a:chExt cx="0" cy="0"/>
        </a:xfrm>
      </p:grpSpPr>
      <p:sp>
        <p:nvSpPr>
          <p:cNvPr id="252" name="Google Shape;252;p28"/>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8"/>
          <p:cNvGrpSpPr/>
          <p:nvPr/>
        </p:nvGrpSpPr>
        <p:grpSpPr>
          <a:xfrm>
            <a:off x="8424011" y="192473"/>
            <a:ext cx="518228" cy="538453"/>
            <a:chOff x="5344628" y="670940"/>
            <a:chExt cx="937800" cy="974400"/>
          </a:xfrm>
        </p:grpSpPr>
        <p:sp>
          <p:nvSpPr>
            <p:cNvPr id="254" name="Google Shape;254;p28"/>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8"/>
          <p:cNvSpPr/>
          <p:nvPr/>
        </p:nvSpPr>
        <p:spPr>
          <a:xfrm rot="2203840">
            <a:off x="-259801" y="41803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214950" y="2058425"/>
            <a:ext cx="4713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996450" y="12166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391800" y="3468175"/>
            <a:ext cx="4360200" cy="46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8428900" y="-360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203840">
            <a:off x="-4776" y="550733"/>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885226">
            <a:off x="8035678" y="3698980"/>
            <a:ext cx="685605" cy="685605"/>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2203840">
            <a:off x="-4776" y="550733"/>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885226">
            <a:off x="8035678" y="3698980"/>
            <a:ext cx="685605" cy="685605"/>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7"/>
        <p:cNvGrpSpPr/>
        <p:nvPr/>
      </p:nvGrpSpPr>
      <p:grpSpPr>
        <a:xfrm>
          <a:off x="0" y="0"/>
          <a:ext cx="0" cy="0"/>
          <a:chOff x="0" y="0"/>
          <a:chExt cx="0" cy="0"/>
        </a:xfrm>
      </p:grpSpPr>
      <p:sp>
        <p:nvSpPr>
          <p:cNvPr id="258" name="Google Shape;258;p29"/>
          <p:cNvSpPr/>
          <p:nvPr/>
        </p:nvSpPr>
        <p:spPr>
          <a:xfrm>
            <a:off x="8428900" y="-360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9"/>
          <p:cNvGrpSpPr/>
          <p:nvPr/>
        </p:nvGrpSpPr>
        <p:grpSpPr>
          <a:xfrm>
            <a:off x="201761" y="192473"/>
            <a:ext cx="518228" cy="538453"/>
            <a:chOff x="5344628" y="670940"/>
            <a:chExt cx="937800" cy="974400"/>
          </a:xfrm>
        </p:grpSpPr>
        <p:sp>
          <p:nvSpPr>
            <p:cNvPr id="260" name="Google Shape;260;p29"/>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9"/>
          <p:cNvSpPr/>
          <p:nvPr/>
        </p:nvSpPr>
        <p:spPr>
          <a:xfrm rot="2203840">
            <a:off x="7983974" y="41546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4"/>
          <p:cNvSpPr txBox="1">
            <a:spLocks noGrp="1"/>
          </p:cNvSpPr>
          <p:nvPr>
            <p:ph type="body" idx="1"/>
          </p:nvPr>
        </p:nvSpPr>
        <p:spPr>
          <a:xfrm>
            <a:off x="720000" y="1017725"/>
            <a:ext cx="7704000" cy="3551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3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26" name="Google Shape;26;p4"/>
          <p:cNvSpPr/>
          <p:nvPr/>
        </p:nvSpPr>
        <p:spPr>
          <a:xfrm>
            <a:off x="8428900" y="-360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2203840">
            <a:off x="7983974" y="41546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01761" y="192473"/>
            <a:ext cx="518228" cy="538453"/>
            <a:chOff x="5344628" y="670940"/>
            <a:chExt cx="937800" cy="974400"/>
          </a:xfrm>
        </p:grpSpPr>
        <p:sp>
          <p:nvSpPr>
            <p:cNvPr id="29" name="Google Shape;29;p4"/>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290763" y="2664625"/>
            <a:ext cx="2907600" cy="48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b="1">
                <a:latin typeface="Manrope"/>
                <a:ea typeface="Manrope"/>
                <a:cs typeface="Manrope"/>
                <a:sym typeface="Manrop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 name="Google Shape;33;p5"/>
          <p:cNvSpPr txBox="1">
            <a:spLocks noGrp="1"/>
          </p:cNvSpPr>
          <p:nvPr>
            <p:ph type="subTitle" idx="2"/>
          </p:nvPr>
        </p:nvSpPr>
        <p:spPr>
          <a:xfrm>
            <a:off x="4945638" y="2664625"/>
            <a:ext cx="2907600" cy="48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b="1">
                <a:latin typeface="Manrope"/>
                <a:ea typeface="Manrope"/>
                <a:cs typeface="Manrope"/>
                <a:sym typeface="Manrop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4" name="Google Shape;34;p5"/>
          <p:cNvSpPr txBox="1">
            <a:spLocks noGrp="1"/>
          </p:cNvSpPr>
          <p:nvPr>
            <p:ph type="subTitle" idx="3"/>
          </p:nvPr>
        </p:nvSpPr>
        <p:spPr>
          <a:xfrm>
            <a:off x="1290763" y="3166375"/>
            <a:ext cx="2907600" cy="7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4"/>
          </p:nvPr>
        </p:nvSpPr>
        <p:spPr>
          <a:xfrm>
            <a:off x="4945638" y="3166375"/>
            <a:ext cx="2907600" cy="7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5"/>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2203840">
            <a:off x="-259801" y="41803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5"/>
          <p:cNvGrpSpPr/>
          <p:nvPr/>
        </p:nvGrpSpPr>
        <p:grpSpPr>
          <a:xfrm>
            <a:off x="8424011" y="192473"/>
            <a:ext cx="518228" cy="538453"/>
            <a:chOff x="5344628" y="670940"/>
            <a:chExt cx="937800" cy="974400"/>
          </a:xfrm>
        </p:grpSpPr>
        <p:sp>
          <p:nvSpPr>
            <p:cNvPr id="40" name="Google Shape;40;p5"/>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6"/>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6"/>
          <p:cNvGrpSpPr/>
          <p:nvPr/>
        </p:nvGrpSpPr>
        <p:grpSpPr>
          <a:xfrm>
            <a:off x="201761" y="192473"/>
            <a:ext cx="518228" cy="538453"/>
            <a:chOff x="5344628" y="670940"/>
            <a:chExt cx="937800" cy="974400"/>
          </a:xfrm>
        </p:grpSpPr>
        <p:sp>
          <p:nvSpPr>
            <p:cNvPr id="46" name="Google Shape;46;p6"/>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6"/>
          <p:cNvSpPr/>
          <p:nvPr/>
        </p:nvSpPr>
        <p:spPr>
          <a:xfrm rot="2203840">
            <a:off x="7983974" y="415460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15100" y="1005725"/>
            <a:ext cx="4396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715100" y="1713175"/>
            <a:ext cx="3322200" cy="2424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52" name="Google Shape;52;p7"/>
          <p:cNvSpPr/>
          <p:nvPr/>
        </p:nvSpPr>
        <p:spPr>
          <a:xfrm>
            <a:off x="8428900" y="-360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2203840">
            <a:off x="5237849" y="-13267"/>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7"/>
          <p:cNvGrpSpPr/>
          <p:nvPr/>
        </p:nvGrpSpPr>
        <p:grpSpPr>
          <a:xfrm>
            <a:off x="201761" y="192473"/>
            <a:ext cx="518228" cy="538453"/>
            <a:chOff x="5344628" y="670940"/>
            <a:chExt cx="937800" cy="974400"/>
          </a:xfrm>
        </p:grpSpPr>
        <p:sp>
          <p:nvSpPr>
            <p:cNvPr id="55" name="Google Shape;55;p7"/>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7"/>
          <p:cNvSpPr/>
          <p:nvPr/>
        </p:nvSpPr>
        <p:spPr>
          <a:xfrm rot="2203840">
            <a:off x="7946199" y="399125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715100" y="1438038"/>
            <a:ext cx="4182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715100" y="2419363"/>
            <a:ext cx="4182900" cy="128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6" name="Google Shape;66;p9"/>
          <p:cNvSpPr/>
          <p:nvPr/>
        </p:nvSpPr>
        <p:spPr>
          <a:xfrm flipH="1">
            <a:off x="8428900" y="-360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2203840" flipH="1">
            <a:off x="7946199" y="-6617"/>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2203840" flipH="1">
            <a:off x="5257749" y="3991258"/>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sp>
        <p:nvSpPr>
          <p:cNvPr id="77" name="Google Shape;77;p11"/>
          <p:cNvSpPr txBox="1">
            <a:spLocks noGrp="1"/>
          </p:cNvSpPr>
          <p:nvPr>
            <p:ph type="title" hasCustomPrompt="1"/>
          </p:nvPr>
        </p:nvSpPr>
        <p:spPr>
          <a:xfrm>
            <a:off x="3145000" y="1847025"/>
            <a:ext cx="5283900" cy="15111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8" name="Google Shape;78;p11"/>
          <p:cNvSpPr txBox="1">
            <a:spLocks noGrp="1"/>
          </p:cNvSpPr>
          <p:nvPr>
            <p:ph type="subTitle" idx="1"/>
          </p:nvPr>
        </p:nvSpPr>
        <p:spPr>
          <a:xfrm>
            <a:off x="3145000" y="3358175"/>
            <a:ext cx="5283900" cy="46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9" name="Google Shape;79;p11"/>
          <p:cNvSpPr/>
          <p:nvPr/>
        </p:nvSpPr>
        <p:spPr>
          <a:xfrm>
            <a:off x="0" y="0"/>
            <a:ext cx="714900" cy="51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txBox="1">
            <a:spLocks noGrp="1"/>
          </p:cNvSpPr>
          <p:nvPr>
            <p:ph type="title" idx="2"/>
          </p:nvPr>
        </p:nvSpPr>
        <p:spPr>
          <a:xfrm>
            <a:off x="3211725" y="1166475"/>
            <a:ext cx="52122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11"/>
          <p:cNvSpPr/>
          <p:nvPr/>
        </p:nvSpPr>
        <p:spPr>
          <a:xfrm rot="2203840">
            <a:off x="-51" y="-6617"/>
            <a:ext cx="1234504" cy="1234504"/>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anrope ExtraBold"/>
              <a:buNone/>
              <a:defRPr sz="35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500"/>
              <a:buFont typeface="Manrope ExtraBold"/>
              <a:buNone/>
              <a:defRPr sz="35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500"/>
              <a:buFont typeface="Manrope ExtraBold"/>
              <a:buNone/>
              <a:defRPr sz="35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500"/>
              <a:buFont typeface="Manrope ExtraBold"/>
              <a:buNone/>
              <a:defRPr sz="35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500"/>
              <a:buFont typeface="Manrope ExtraBold"/>
              <a:buNone/>
              <a:defRPr sz="35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500"/>
              <a:buFont typeface="Manrope ExtraBold"/>
              <a:buNone/>
              <a:defRPr sz="35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500"/>
              <a:buFont typeface="Manrope ExtraBold"/>
              <a:buNone/>
              <a:defRPr sz="35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500"/>
              <a:buFont typeface="Manrope ExtraBold"/>
              <a:buNone/>
              <a:defRPr sz="35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500"/>
              <a:buFont typeface="Manrope ExtraBold"/>
              <a:buNone/>
              <a:defRPr sz="3500">
                <a:solidFill>
                  <a:schemeClr val="dk1"/>
                </a:solidFill>
                <a:latin typeface="Manrope ExtraBold"/>
                <a:ea typeface="Manrope ExtraBold"/>
                <a:cs typeface="Manrope ExtraBold"/>
                <a:sym typeface="Manrope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EB Garamond"/>
              <a:buChar char="●"/>
              <a:defRPr>
                <a:solidFill>
                  <a:schemeClr val="dk1"/>
                </a:solidFill>
                <a:latin typeface="EB Garamond"/>
                <a:ea typeface="EB Garamond"/>
                <a:cs typeface="EB Garamond"/>
                <a:sym typeface="EB Garamond"/>
              </a:defRPr>
            </a:lvl1pPr>
            <a:lvl2pPr marL="914400" lvl="1" indent="-317500">
              <a:lnSpc>
                <a:spcPct val="115000"/>
              </a:lnSpc>
              <a:spcBef>
                <a:spcPts val="1600"/>
              </a:spcBef>
              <a:spcAft>
                <a:spcPts val="0"/>
              </a:spcAft>
              <a:buClr>
                <a:schemeClr val="dk1"/>
              </a:buClr>
              <a:buSzPts val="1400"/>
              <a:buFont typeface="EB Garamond"/>
              <a:buChar char="○"/>
              <a:defRPr>
                <a:solidFill>
                  <a:schemeClr val="dk1"/>
                </a:solidFill>
                <a:latin typeface="EB Garamond"/>
                <a:ea typeface="EB Garamond"/>
                <a:cs typeface="EB Garamond"/>
                <a:sym typeface="EB Garamond"/>
              </a:defRPr>
            </a:lvl2pPr>
            <a:lvl3pPr marL="1371600" lvl="2" indent="-317500">
              <a:lnSpc>
                <a:spcPct val="115000"/>
              </a:lnSpc>
              <a:spcBef>
                <a:spcPts val="1600"/>
              </a:spcBef>
              <a:spcAft>
                <a:spcPts val="0"/>
              </a:spcAft>
              <a:buClr>
                <a:schemeClr val="dk1"/>
              </a:buClr>
              <a:buSzPts val="1400"/>
              <a:buFont typeface="EB Garamond"/>
              <a:buChar char="■"/>
              <a:defRPr>
                <a:solidFill>
                  <a:schemeClr val="dk1"/>
                </a:solidFill>
                <a:latin typeface="EB Garamond"/>
                <a:ea typeface="EB Garamond"/>
                <a:cs typeface="EB Garamond"/>
                <a:sym typeface="EB Garamond"/>
              </a:defRPr>
            </a:lvl3pPr>
            <a:lvl4pPr marL="1828800" lvl="3" indent="-317500">
              <a:lnSpc>
                <a:spcPct val="115000"/>
              </a:lnSpc>
              <a:spcBef>
                <a:spcPts val="1600"/>
              </a:spcBef>
              <a:spcAft>
                <a:spcPts val="0"/>
              </a:spcAft>
              <a:buClr>
                <a:schemeClr val="dk1"/>
              </a:buClr>
              <a:buSzPts val="1400"/>
              <a:buFont typeface="EB Garamond"/>
              <a:buChar char="●"/>
              <a:defRPr>
                <a:solidFill>
                  <a:schemeClr val="dk1"/>
                </a:solidFill>
                <a:latin typeface="EB Garamond"/>
                <a:ea typeface="EB Garamond"/>
                <a:cs typeface="EB Garamond"/>
                <a:sym typeface="EB Garamond"/>
              </a:defRPr>
            </a:lvl4pPr>
            <a:lvl5pPr marL="2286000" lvl="4" indent="-317500">
              <a:lnSpc>
                <a:spcPct val="115000"/>
              </a:lnSpc>
              <a:spcBef>
                <a:spcPts val="1600"/>
              </a:spcBef>
              <a:spcAft>
                <a:spcPts val="0"/>
              </a:spcAft>
              <a:buClr>
                <a:schemeClr val="dk1"/>
              </a:buClr>
              <a:buSzPts val="1400"/>
              <a:buFont typeface="EB Garamond"/>
              <a:buChar char="○"/>
              <a:defRPr>
                <a:solidFill>
                  <a:schemeClr val="dk1"/>
                </a:solidFill>
                <a:latin typeface="EB Garamond"/>
                <a:ea typeface="EB Garamond"/>
                <a:cs typeface="EB Garamond"/>
                <a:sym typeface="EB Garamond"/>
              </a:defRPr>
            </a:lvl5pPr>
            <a:lvl6pPr marL="2743200" lvl="5" indent="-317500">
              <a:lnSpc>
                <a:spcPct val="115000"/>
              </a:lnSpc>
              <a:spcBef>
                <a:spcPts val="1600"/>
              </a:spcBef>
              <a:spcAft>
                <a:spcPts val="0"/>
              </a:spcAft>
              <a:buClr>
                <a:schemeClr val="dk1"/>
              </a:buClr>
              <a:buSzPts val="1400"/>
              <a:buFont typeface="EB Garamond"/>
              <a:buChar char="■"/>
              <a:defRPr>
                <a:solidFill>
                  <a:schemeClr val="dk1"/>
                </a:solidFill>
                <a:latin typeface="EB Garamond"/>
                <a:ea typeface="EB Garamond"/>
                <a:cs typeface="EB Garamond"/>
                <a:sym typeface="EB Garamond"/>
              </a:defRPr>
            </a:lvl6pPr>
            <a:lvl7pPr marL="3200400" lvl="6" indent="-317500">
              <a:lnSpc>
                <a:spcPct val="115000"/>
              </a:lnSpc>
              <a:spcBef>
                <a:spcPts val="1600"/>
              </a:spcBef>
              <a:spcAft>
                <a:spcPts val="0"/>
              </a:spcAft>
              <a:buClr>
                <a:schemeClr val="dk1"/>
              </a:buClr>
              <a:buSzPts val="1400"/>
              <a:buFont typeface="EB Garamond"/>
              <a:buChar char="●"/>
              <a:defRPr>
                <a:solidFill>
                  <a:schemeClr val="dk1"/>
                </a:solidFill>
                <a:latin typeface="EB Garamond"/>
                <a:ea typeface="EB Garamond"/>
                <a:cs typeface="EB Garamond"/>
                <a:sym typeface="EB Garamond"/>
              </a:defRPr>
            </a:lvl7pPr>
            <a:lvl8pPr marL="3657600" lvl="7" indent="-317500">
              <a:lnSpc>
                <a:spcPct val="115000"/>
              </a:lnSpc>
              <a:spcBef>
                <a:spcPts val="1600"/>
              </a:spcBef>
              <a:spcAft>
                <a:spcPts val="0"/>
              </a:spcAft>
              <a:buClr>
                <a:schemeClr val="dk1"/>
              </a:buClr>
              <a:buSzPts val="1400"/>
              <a:buFont typeface="EB Garamond"/>
              <a:buChar char="○"/>
              <a:defRPr>
                <a:solidFill>
                  <a:schemeClr val="dk1"/>
                </a:solidFill>
                <a:latin typeface="EB Garamond"/>
                <a:ea typeface="EB Garamond"/>
                <a:cs typeface="EB Garamond"/>
                <a:sym typeface="EB Garamond"/>
              </a:defRPr>
            </a:lvl8pPr>
            <a:lvl9pPr marL="4114800" lvl="8" indent="-317500">
              <a:lnSpc>
                <a:spcPct val="115000"/>
              </a:lnSpc>
              <a:spcBef>
                <a:spcPts val="1600"/>
              </a:spcBef>
              <a:spcAft>
                <a:spcPts val="1600"/>
              </a:spcAft>
              <a:buClr>
                <a:schemeClr val="dk1"/>
              </a:buClr>
              <a:buSzPts val="1400"/>
              <a:buFont typeface="EB Garamond"/>
              <a:buChar char="■"/>
              <a:defRPr>
                <a:solidFill>
                  <a:schemeClr val="dk1"/>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6" r:id="rId15"/>
    <p:sldLayoutId id="2147483669" r:id="rId16"/>
    <p:sldLayoutId id="2147483672" r:id="rId17"/>
    <p:sldLayoutId id="2147483673" r:id="rId18"/>
    <p:sldLayoutId id="2147483674" r:id="rId19"/>
    <p:sldLayoutId id="2147483675"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5.xml"/><Relationship Id="rId1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customXml" Target="../ink/ink2.xml"/><Relationship Id="rId12" Type="http://schemas.openxmlformats.org/officeDocument/2006/relationships/image" Target="../media/image13.png"/><Relationship Id="rId17" Type="http://schemas.openxmlformats.org/officeDocument/2006/relationships/customXml" Target="../ink/ink7.xml"/><Relationship Id="rId2" Type="http://schemas.openxmlformats.org/officeDocument/2006/relationships/notesSlide" Target="../notesSlides/notesSlide10.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3.xml"/><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alonhadat.com.vn/"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ctrTitle"/>
          </p:nvPr>
        </p:nvSpPr>
        <p:spPr>
          <a:xfrm>
            <a:off x="4273525" y="1140625"/>
            <a:ext cx="4230900" cy="18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solidFill>
                  <a:schemeClr val="dk1"/>
                </a:solidFill>
              </a:rPr>
              <a:t>WEB MODEL: </a:t>
            </a:r>
            <a:r>
              <a:rPr lang="en" sz="4100">
                <a:solidFill>
                  <a:schemeClr val="dk1"/>
                </a:solidFill>
              </a:rPr>
              <a:t>PREDICT HOUSE PRICE IN HO CHI MINH</a:t>
            </a:r>
            <a:endParaRPr sz="4100">
              <a:solidFill>
                <a:schemeClr val="dk1"/>
              </a:solidFill>
            </a:endParaRPr>
          </a:p>
        </p:txBody>
      </p:sp>
      <p:sp>
        <p:nvSpPr>
          <p:cNvPr id="268" name="Google Shape;268;p30"/>
          <p:cNvSpPr txBox="1">
            <a:spLocks noGrp="1"/>
          </p:cNvSpPr>
          <p:nvPr>
            <p:ph type="subTitle" idx="1"/>
          </p:nvPr>
        </p:nvSpPr>
        <p:spPr>
          <a:xfrm>
            <a:off x="4259275" y="3593375"/>
            <a:ext cx="42594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Sinh viên thực hiện:</a:t>
            </a:r>
            <a:endParaRPr/>
          </a:p>
          <a:p>
            <a:pPr marL="0" lvl="0" indent="0" algn="ctr" rtl="0">
              <a:spcBef>
                <a:spcPts val="0"/>
              </a:spcBef>
              <a:spcAft>
                <a:spcPts val="0"/>
              </a:spcAft>
              <a:buNone/>
            </a:pPr>
            <a:r>
              <a:rPr lang="en"/>
              <a:t>Nguyễn Việt Thư - 19522309</a:t>
            </a:r>
            <a:endParaRPr/>
          </a:p>
          <a:p>
            <a:pPr marL="0" lvl="0" indent="0" algn="ctr" rtl="0">
              <a:spcBef>
                <a:spcPts val="0"/>
              </a:spcBef>
              <a:spcAft>
                <a:spcPts val="0"/>
              </a:spcAft>
              <a:buNone/>
            </a:pPr>
            <a:r>
              <a:rPr lang="en"/>
              <a:t>Trương Thị Kim Thoa-19522295</a:t>
            </a:r>
            <a:endParaRPr/>
          </a:p>
        </p:txBody>
      </p:sp>
      <p:cxnSp>
        <p:nvCxnSpPr>
          <p:cNvPr id="269" name="Google Shape;269;p30"/>
          <p:cNvCxnSpPr/>
          <p:nvPr/>
        </p:nvCxnSpPr>
        <p:spPr>
          <a:xfrm>
            <a:off x="3609613" y="-3600"/>
            <a:ext cx="0" cy="5150700"/>
          </a:xfrm>
          <a:prstGeom prst="straightConnector1">
            <a:avLst/>
          </a:prstGeom>
          <a:noFill/>
          <a:ln w="9525" cap="flat" cmpd="sng">
            <a:solidFill>
              <a:schemeClr val="dk1"/>
            </a:solidFill>
            <a:prstDash val="solid"/>
            <a:round/>
            <a:headEnd type="none" w="med" len="med"/>
            <a:tailEnd type="none" w="med" len="med"/>
          </a:ln>
        </p:spPr>
      </p:cxnSp>
      <p:cxnSp>
        <p:nvCxnSpPr>
          <p:cNvPr id="270" name="Google Shape;270;p30"/>
          <p:cNvCxnSpPr/>
          <p:nvPr/>
        </p:nvCxnSpPr>
        <p:spPr>
          <a:xfrm rot="10800000">
            <a:off x="3609800" y="535000"/>
            <a:ext cx="5575500" cy="0"/>
          </a:xfrm>
          <a:prstGeom prst="straightConnector1">
            <a:avLst/>
          </a:prstGeom>
          <a:noFill/>
          <a:ln w="9525" cap="flat" cmpd="sng">
            <a:solidFill>
              <a:schemeClr val="dk1"/>
            </a:solidFill>
            <a:prstDash val="solid"/>
            <a:round/>
            <a:headEnd type="none" w="med" len="med"/>
            <a:tailEnd type="none" w="med" len="med"/>
          </a:ln>
        </p:spPr>
      </p:cxnSp>
      <p:cxnSp>
        <p:nvCxnSpPr>
          <p:cNvPr id="271" name="Google Shape;271;p30"/>
          <p:cNvCxnSpPr/>
          <p:nvPr/>
        </p:nvCxnSpPr>
        <p:spPr>
          <a:xfrm rot="10800000">
            <a:off x="3609773" y="4608500"/>
            <a:ext cx="5575500" cy="0"/>
          </a:xfrm>
          <a:prstGeom prst="straightConnector1">
            <a:avLst/>
          </a:prstGeom>
          <a:noFill/>
          <a:ln w="9525" cap="flat" cmpd="sng">
            <a:solidFill>
              <a:schemeClr val="dk1"/>
            </a:solidFill>
            <a:prstDash val="solid"/>
            <a:round/>
            <a:headEnd type="none" w="med" len="med"/>
            <a:tailEnd type="none" w="med" len="med"/>
          </a:ln>
        </p:spPr>
      </p:cxnSp>
      <p:grpSp>
        <p:nvGrpSpPr>
          <p:cNvPr id="272" name="Google Shape;272;p30"/>
          <p:cNvGrpSpPr/>
          <p:nvPr/>
        </p:nvGrpSpPr>
        <p:grpSpPr>
          <a:xfrm>
            <a:off x="6129861" y="2951423"/>
            <a:ext cx="518228" cy="538453"/>
            <a:chOff x="5344628" y="670940"/>
            <a:chExt cx="937800" cy="974400"/>
          </a:xfrm>
        </p:grpSpPr>
        <p:sp>
          <p:nvSpPr>
            <p:cNvPr id="273" name="Google Shape;273;p30"/>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0"/>
          <p:cNvSpPr/>
          <p:nvPr/>
        </p:nvSpPr>
        <p:spPr>
          <a:xfrm rot="3079472">
            <a:off x="2514359" y="4265741"/>
            <a:ext cx="685540" cy="685540"/>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6" name="Google Shape;276;p30"/>
          <p:cNvPicPr preferRelativeResize="0"/>
          <p:nvPr/>
        </p:nvPicPr>
        <p:blipFill>
          <a:blip r:embed="rId3">
            <a:alphaModFix/>
          </a:blip>
          <a:stretch>
            <a:fillRect/>
          </a:stretch>
        </p:blipFill>
        <p:spPr>
          <a:xfrm>
            <a:off x="710350" y="0"/>
            <a:ext cx="2899274"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9"/>
          <p:cNvSpPr txBox="1"/>
          <p:nvPr/>
        </p:nvSpPr>
        <p:spPr>
          <a:xfrm>
            <a:off x="872075" y="181225"/>
            <a:ext cx="3337500" cy="71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rgbClr val="332F2F"/>
                </a:solidFill>
                <a:latin typeface="Manrope ExtraBold"/>
                <a:ea typeface="Manrope ExtraBold"/>
                <a:cs typeface="Manrope ExtraBold"/>
                <a:sym typeface="Manrope ExtraBold"/>
              </a:rPr>
              <a:t>Clean Data</a:t>
            </a:r>
            <a:endParaRPr sz="4500">
              <a:solidFill>
                <a:srgbClr val="332F2F"/>
              </a:solidFill>
              <a:latin typeface="Manrope ExtraBold"/>
              <a:ea typeface="Manrope ExtraBold"/>
              <a:cs typeface="Manrope ExtraBold"/>
              <a:sym typeface="Manrope ExtraBold"/>
            </a:endParaRPr>
          </a:p>
        </p:txBody>
      </p:sp>
      <p:sp>
        <p:nvSpPr>
          <p:cNvPr id="388" name="Google Shape;388;p39"/>
          <p:cNvSpPr txBox="1"/>
          <p:nvPr/>
        </p:nvSpPr>
        <p:spPr>
          <a:xfrm>
            <a:off x="1346825" y="894025"/>
            <a:ext cx="4980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EB Garamond"/>
                <a:ea typeface="EB Garamond"/>
                <a:cs typeface="EB Garamond"/>
                <a:sym typeface="EB Garamond"/>
              </a:rPr>
              <a:t>Dữ liệu thô chưa qua xử lý</a:t>
            </a:r>
            <a:endParaRPr sz="1800" b="1">
              <a:latin typeface="EB Garamond"/>
              <a:ea typeface="EB Garamond"/>
              <a:cs typeface="EB Garamond"/>
              <a:sym typeface="EB Garamond"/>
            </a:endParaRPr>
          </a:p>
        </p:txBody>
      </p:sp>
      <p:sp>
        <p:nvSpPr>
          <p:cNvPr id="389" name="Google Shape;389;p39"/>
          <p:cNvSpPr txBox="1"/>
          <p:nvPr/>
        </p:nvSpPr>
        <p:spPr>
          <a:xfrm>
            <a:off x="1393275" y="3065200"/>
            <a:ext cx="3854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EB Garamond"/>
                <a:ea typeface="EB Garamond"/>
                <a:cs typeface="EB Garamond"/>
                <a:sym typeface="EB Garamond"/>
              </a:rPr>
              <a:t>-&gt; Cần tiến hành xử lý để có thể đưa vào model sử dụng</a:t>
            </a:r>
            <a:endParaRPr sz="1900" dirty="0">
              <a:latin typeface="EB Garamond"/>
              <a:ea typeface="EB Garamond"/>
              <a:cs typeface="EB Garamond"/>
              <a:sym typeface="EB Garamond"/>
            </a:endParaRPr>
          </a:p>
        </p:txBody>
      </p:sp>
      <p:pic>
        <p:nvPicPr>
          <p:cNvPr id="390" name="Google Shape;390;p39"/>
          <p:cNvPicPr preferRelativeResize="0"/>
          <p:nvPr/>
        </p:nvPicPr>
        <p:blipFill>
          <a:blip r:embed="rId3">
            <a:alphaModFix/>
          </a:blip>
          <a:stretch>
            <a:fillRect/>
          </a:stretch>
        </p:blipFill>
        <p:spPr>
          <a:xfrm>
            <a:off x="352700" y="1495775"/>
            <a:ext cx="5827025" cy="1302130"/>
          </a:xfrm>
          <a:prstGeom prst="rect">
            <a:avLst/>
          </a:prstGeom>
          <a:noFill/>
          <a:ln>
            <a:noFill/>
          </a:ln>
        </p:spPr>
      </p:pic>
      <p:pic>
        <p:nvPicPr>
          <p:cNvPr id="391" name="Google Shape;391;p39"/>
          <p:cNvPicPr preferRelativeResize="0"/>
          <p:nvPr/>
        </p:nvPicPr>
        <p:blipFill>
          <a:blip r:embed="rId4">
            <a:alphaModFix/>
          </a:blip>
          <a:stretch>
            <a:fillRect/>
          </a:stretch>
        </p:blipFill>
        <p:spPr>
          <a:xfrm>
            <a:off x="6237775" y="1940507"/>
            <a:ext cx="2811875" cy="2507292"/>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A4195A03-B13B-7FC3-AB87-06C68EDC731B}"/>
                  </a:ext>
                </a:extLst>
              </p14:cNvPr>
              <p14:cNvContentPartPr/>
              <p14:nvPr/>
            </p14:nvContentPartPr>
            <p14:xfrm>
              <a:off x="3128951" y="1942931"/>
              <a:ext cx="360" cy="360"/>
            </p14:xfrm>
          </p:contentPart>
        </mc:Choice>
        <mc:Fallback>
          <p:pic>
            <p:nvPicPr>
              <p:cNvPr id="2" name="Ink 1">
                <a:extLst>
                  <a:ext uri="{FF2B5EF4-FFF2-40B4-BE49-F238E27FC236}">
                    <a16:creationId xmlns:a16="http://schemas.microsoft.com/office/drawing/2014/main" id="{A4195A03-B13B-7FC3-AB87-06C68EDC731B}"/>
                  </a:ext>
                </a:extLst>
              </p:cNvPr>
              <p:cNvPicPr/>
              <p:nvPr/>
            </p:nvPicPr>
            <p:blipFill>
              <a:blip r:embed="rId6"/>
              <a:stretch>
                <a:fillRect/>
              </a:stretch>
            </p:blipFill>
            <p:spPr>
              <a:xfrm>
                <a:off x="3119951" y="193393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C4486277-7B25-D47A-F61C-D84227E9EB4A}"/>
                  </a:ext>
                </a:extLst>
              </p14:cNvPr>
              <p14:cNvContentPartPr/>
              <p14:nvPr/>
            </p14:nvContentPartPr>
            <p14:xfrm>
              <a:off x="3121391" y="1814051"/>
              <a:ext cx="401400" cy="968040"/>
            </p14:xfrm>
          </p:contentPart>
        </mc:Choice>
        <mc:Fallback>
          <p:pic>
            <p:nvPicPr>
              <p:cNvPr id="3" name="Ink 2">
                <a:extLst>
                  <a:ext uri="{FF2B5EF4-FFF2-40B4-BE49-F238E27FC236}">
                    <a16:creationId xmlns:a16="http://schemas.microsoft.com/office/drawing/2014/main" id="{C4486277-7B25-D47A-F61C-D84227E9EB4A}"/>
                  </a:ext>
                </a:extLst>
              </p:cNvPr>
              <p:cNvPicPr/>
              <p:nvPr/>
            </p:nvPicPr>
            <p:blipFill>
              <a:blip r:embed="rId8"/>
              <a:stretch>
                <a:fillRect/>
              </a:stretch>
            </p:blipFill>
            <p:spPr>
              <a:xfrm>
                <a:off x="3112391" y="1805051"/>
                <a:ext cx="419040" cy="985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3A47123A-3340-1A42-6D71-46E765FE2A02}"/>
                  </a:ext>
                </a:extLst>
              </p14:cNvPr>
              <p14:cNvContentPartPr/>
              <p14:nvPr/>
            </p14:nvContentPartPr>
            <p14:xfrm>
              <a:off x="3685511" y="1877411"/>
              <a:ext cx="365400" cy="911520"/>
            </p14:xfrm>
          </p:contentPart>
        </mc:Choice>
        <mc:Fallback>
          <p:pic>
            <p:nvPicPr>
              <p:cNvPr id="4" name="Ink 3">
                <a:extLst>
                  <a:ext uri="{FF2B5EF4-FFF2-40B4-BE49-F238E27FC236}">
                    <a16:creationId xmlns:a16="http://schemas.microsoft.com/office/drawing/2014/main" id="{3A47123A-3340-1A42-6D71-46E765FE2A02}"/>
                  </a:ext>
                </a:extLst>
              </p:cNvPr>
              <p:cNvPicPr/>
              <p:nvPr/>
            </p:nvPicPr>
            <p:blipFill>
              <a:blip r:embed="rId10"/>
              <a:stretch>
                <a:fillRect/>
              </a:stretch>
            </p:blipFill>
            <p:spPr>
              <a:xfrm>
                <a:off x="3676871" y="1868771"/>
                <a:ext cx="383040" cy="929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88D51EF0-DE85-78EF-F065-EBD7EA38BD5A}"/>
                  </a:ext>
                </a:extLst>
              </p14:cNvPr>
              <p14:cNvContentPartPr/>
              <p14:nvPr/>
            </p14:nvContentPartPr>
            <p14:xfrm>
              <a:off x="4063871" y="2555291"/>
              <a:ext cx="494640" cy="160560"/>
            </p14:xfrm>
          </p:contentPart>
        </mc:Choice>
        <mc:Fallback>
          <p:pic>
            <p:nvPicPr>
              <p:cNvPr id="9" name="Ink 8">
                <a:extLst>
                  <a:ext uri="{FF2B5EF4-FFF2-40B4-BE49-F238E27FC236}">
                    <a16:creationId xmlns:a16="http://schemas.microsoft.com/office/drawing/2014/main" id="{88D51EF0-DE85-78EF-F065-EBD7EA38BD5A}"/>
                  </a:ext>
                </a:extLst>
              </p:cNvPr>
              <p:cNvPicPr/>
              <p:nvPr/>
            </p:nvPicPr>
            <p:blipFill>
              <a:blip r:embed="rId12"/>
              <a:stretch>
                <a:fillRect/>
              </a:stretch>
            </p:blipFill>
            <p:spPr>
              <a:xfrm>
                <a:off x="4055231" y="2546291"/>
                <a:ext cx="5122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DC14E76F-356A-FDCD-5ACF-46AEFCC73ABC}"/>
                  </a:ext>
                </a:extLst>
              </p14:cNvPr>
              <p14:cNvContentPartPr/>
              <p14:nvPr/>
            </p14:nvContentPartPr>
            <p14:xfrm>
              <a:off x="4519271" y="1692011"/>
              <a:ext cx="688320" cy="200520"/>
            </p14:xfrm>
          </p:contentPart>
        </mc:Choice>
        <mc:Fallback>
          <p:pic>
            <p:nvPicPr>
              <p:cNvPr id="11" name="Ink 10">
                <a:extLst>
                  <a:ext uri="{FF2B5EF4-FFF2-40B4-BE49-F238E27FC236}">
                    <a16:creationId xmlns:a16="http://schemas.microsoft.com/office/drawing/2014/main" id="{DC14E76F-356A-FDCD-5ACF-46AEFCC73ABC}"/>
                  </a:ext>
                </a:extLst>
              </p:cNvPr>
              <p:cNvPicPr/>
              <p:nvPr/>
            </p:nvPicPr>
            <p:blipFill>
              <a:blip r:embed="rId14"/>
              <a:stretch>
                <a:fillRect/>
              </a:stretch>
            </p:blipFill>
            <p:spPr>
              <a:xfrm>
                <a:off x="4510631" y="1683371"/>
                <a:ext cx="7059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D8A46F07-7C4C-CF1A-1555-D79AF43B3EDA}"/>
                  </a:ext>
                </a:extLst>
              </p14:cNvPr>
              <p14:cNvContentPartPr/>
              <p14:nvPr/>
            </p14:nvContentPartPr>
            <p14:xfrm>
              <a:off x="5183471" y="1892171"/>
              <a:ext cx="671040" cy="180360"/>
            </p14:xfrm>
          </p:contentPart>
        </mc:Choice>
        <mc:Fallback>
          <p:pic>
            <p:nvPicPr>
              <p:cNvPr id="13" name="Ink 12">
                <a:extLst>
                  <a:ext uri="{FF2B5EF4-FFF2-40B4-BE49-F238E27FC236}">
                    <a16:creationId xmlns:a16="http://schemas.microsoft.com/office/drawing/2014/main" id="{D8A46F07-7C4C-CF1A-1555-D79AF43B3EDA}"/>
                  </a:ext>
                </a:extLst>
              </p:cNvPr>
              <p:cNvPicPr/>
              <p:nvPr/>
            </p:nvPicPr>
            <p:blipFill>
              <a:blip r:embed="rId16"/>
              <a:stretch>
                <a:fillRect/>
              </a:stretch>
            </p:blipFill>
            <p:spPr>
              <a:xfrm>
                <a:off x="5174831" y="1883531"/>
                <a:ext cx="6886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B61F527A-9EB4-46BC-5D81-6B42BDA7D5E8}"/>
                  </a:ext>
                </a:extLst>
              </p14:cNvPr>
              <p14:cNvContentPartPr/>
              <p14:nvPr/>
            </p14:nvContentPartPr>
            <p14:xfrm>
              <a:off x="8437151" y="2663291"/>
              <a:ext cx="571680" cy="1509480"/>
            </p14:xfrm>
          </p:contentPart>
        </mc:Choice>
        <mc:Fallback>
          <p:pic>
            <p:nvPicPr>
              <p:cNvPr id="15" name="Ink 14">
                <a:extLst>
                  <a:ext uri="{FF2B5EF4-FFF2-40B4-BE49-F238E27FC236}">
                    <a16:creationId xmlns:a16="http://schemas.microsoft.com/office/drawing/2014/main" id="{B61F527A-9EB4-46BC-5D81-6B42BDA7D5E8}"/>
                  </a:ext>
                </a:extLst>
              </p:cNvPr>
              <p:cNvPicPr/>
              <p:nvPr/>
            </p:nvPicPr>
            <p:blipFill>
              <a:blip r:embed="rId18"/>
              <a:stretch>
                <a:fillRect/>
              </a:stretch>
            </p:blipFill>
            <p:spPr>
              <a:xfrm>
                <a:off x="8428511" y="2654291"/>
                <a:ext cx="589320" cy="1527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fade">
                                      <p:cBhvr>
                                        <p:cTn id="7" dur="1000"/>
                                        <p:tgtEl>
                                          <p:spTgt spid="390"/>
                                        </p:tgtEl>
                                      </p:cBhvr>
                                    </p:animEffect>
                                    <p:anim calcmode="lin" valueType="num">
                                      <p:cBhvr>
                                        <p:cTn id="8" dur="1000" fill="hold"/>
                                        <p:tgtEl>
                                          <p:spTgt spid="390"/>
                                        </p:tgtEl>
                                        <p:attrNameLst>
                                          <p:attrName>ppt_x</p:attrName>
                                        </p:attrNameLst>
                                      </p:cBhvr>
                                      <p:tavLst>
                                        <p:tav tm="0">
                                          <p:val>
                                            <p:strVal val="#ppt_x"/>
                                          </p:val>
                                        </p:tav>
                                        <p:tav tm="100000">
                                          <p:val>
                                            <p:strVal val="#ppt_x"/>
                                          </p:val>
                                        </p:tav>
                                      </p:tavLst>
                                    </p:anim>
                                    <p:anim calcmode="lin" valueType="num">
                                      <p:cBhvr>
                                        <p:cTn id="9" dur="1000" fill="hold"/>
                                        <p:tgtEl>
                                          <p:spTgt spid="39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1"/>
                                        </p:tgtEl>
                                        <p:attrNameLst>
                                          <p:attrName>style.visibility</p:attrName>
                                        </p:attrNameLst>
                                      </p:cBhvr>
                                      <p:to>
                                        <p:strVal val="visible"/>
                                      </p:to>
                                    </p:set>
                                    <p:animEffect transition="in" filter="fade">
                                      <p:cBhvr>
                                        <p:cTn id="12" dur="1000"/>
                                        <p:tgtEl>
                                          <p:spTgt spid="391"/>
                                        </p:tgtEl>
                                      </p:cBhvr>
                                    </p:animEffect>
                                    <p:anim calcmode="lin" valueType="num">
                                      <p:cBhvr>
                                        <p:cTn id="13" dur="1000" fill="hold"/>
                                        <p:tgtEl>
                                          <p:spTgt spid="391"/>
                                        </p:tgtEl>
                                        <p:attrNameLst>
                                          <p:attrName>ppt_x</p:attrName>
                                        </p:attrNameLst>
                                      </p:cBhvr>
                                      <p:tavLst>
                                        <p:tav tm="0">
                                          <p:val>
                                            <p:strVal val="#ppt_x"/>
                                          </p:val>
                                        </p:tav>
                                        <p:tav tm="100000">
                                          <p:val>
                                            <p:strVal val="#ppt_x"/>
                                          </p:val>
                                        </p:tav>
                                      </p:tavLst>
                                    </p:anim>
                                    <p:anim calcmode="lin" valueType="num">
                                      <p:cBhvr>
                                        <p:cTn id="1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par>
                                <p:cTn id="28" presetID="6" presetClass="entr" presetSubtype="16"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par>
                                <p:cTn id="31" presetID="6" presetClass="entr" presetSubtype="16"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ircle(in)">
                                      <p:cBhvr>
                                        <p:cTn id="33" dur="2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89"/>
                                        </p:tgtEl>
                                        <p:attrNameLst>
                                          <p:attrName>style.visibility</p:attrName>
                                        </p:attrNameLst>
                                      </p:cBhvr>
                                      <p:to>
                                        <p:strVal val="visible"/>
                                      </p:to>
                                    </p:set>
                                    <p:animEffect transition="in" filter="barn(inVertical)">
                                      <p:cBhvr>
                                        <p:cTn id="43" dur="5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0"/>
          <p:cNvSpPr txBox="1"/>
          <p:nvPr/>
        </p:nvSpPr>
        <p:spPr>
          <a:xfrm>
            <a:off x="1346825" y="894025"/>
            <a:ext cx="4980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EB Garamond"/>
                <a:ea typeface="EB Garamond"/>
                <a:cs typeface="EB Garamond"/>
                <a:sym typeface="EB Garamond"/>
              </a:rPr>
              <a:t>Dữ liệu đã qua xử lý</a:t>
            </a:r>
            <a:endParaRPr sz="1800" b="1">
              <a:latin typeface="EB Garamond"/>
              <a:ea typeface="EB Garamond"/>
              <a:cs typeface="EB Garamond"/>
              <a:sym typeface="EB Garamond"/>
            </a:endParaRPr>
          </a:p>
        </p:txBody>
      </p:sp>
      <p:sp>
        <p:nvSpPr>
          <p:cNvPr id="397" name="Google Shape;397;p40"/>
          <p:cNvSpPr txBox="1"/>
          <p:nvPr/>
        </p:nvSpPr>
        <p:spPr>
          <a:xfrm>
            <a:off x="1393275" y="3065200"/>
            <a:ext cx="3854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EB Garamond"/>
                <a:ea typeface="EB Garamond"/>
                <a:cs typeface="EB Garamond"/>
                <a:sym typeface="EB Garamond"/>
              </a:rPr>
              <a:t>-</a:t>
            </a:r>
            <a:r>
              <a:rPr lang="en" sz="1900" dirty="0">
                <a:latin typeface="EB Garamond"/>
                <a:ea typeface="EB Garamond"/>
                <a:cs typeface="EB Garamond"/>
                <a:sym typeface="EB Garamond"/>
              </a:rPr>
              <a:t>&gt; Dữ liệu giờ đây đã được xử lý sạch và có thể đem vào model huấn luyện.</a:t>
            </a:r>
            <a:endParaRPr sz="1900" dirty="0">
              <a:latin typeface="EB Garamond"/>
              <a:ea typeface="EB Garamond"/>
              <a:cs typeface="EB Garamond"/>
              <a:sym typeface="EB Garamond"/>
            </a:endParaRPr>
          </a:p>
        </p:txBody>
      </p:sp>
      <p:pic>
        <p:nvPicPr>
          <p:cNvPr id="398" name="Google Shape;398;p40"/>
          <p:cNvPicPr preferRelativeResize="0"/>
          <p:nvPr/>
        </p:nvPicPr>
        <p:blipFill>
          <a:blip r:embed="rId3">
            <a:alphaModFix/>
          </a:blip>
          <a:stretch>
            <a:fillRect/>
          </a:stretch>
        </p:blipFill>
        <p:spPr>
          <a:xfrm>
            <a:off x="290275" y="1395600"/>
            <a:ext cx="6842876" cy="1402550"/>
          </a:xfrm>
          <a:prstGeom prst="rect">
            <a:avLst/>
          </a:prstGeom>
          <a:noFill/>
          <a:ln>
            <a:noFill/>
          </a:ln>
        </p:spPr>
      </p:pic>
      <p:pic>
        <p:nvPicPr>
          <p:cNvPr id="399" name="Google Shape;399;p40"/>
          <p:cNvPicPr preferRelativeResize="0"/>
          <p:nvPr/>
        </p:nvPicPr>
        <p:blipFill>
          <a:blip r:embed="rId4">
            <a:alphaModFix/>
          </a:blip>
          <a:stretch>
            <a:fillRect/>
          </a:stretch>
        </p:blipFill>
        <p:spPr>
          <a:xfrm>
            <a:off x="5908100" y="2838025"/>
            <a:ext cx="3002700" cy="2154525"/>
          </a:xfrm>
          <a:prstGeom prst="rect">
            <a:avLst/>
          </a:prstGeom>
          <a:noFill/>
          <a:ln>
            <a:noFill/>
          </a:ln>
        </p:spPr>
      </p:pic>
      <p:sp>
        <p:nvSpPr>
          <p:cNvPr id="400" name="Google Shape;400;p40"/>
          <p:cNvSpPr txBox="1"/>
          <p:nvPr/>
        </p:nvSpPr>
        <p:spPr>
          <a:xfrm>
            <a:off x="872075" y="181225"/>
            <a:ext cx="3337500" cy="71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rgbClr val="332F2F"/>
                </a:solidFill>
                <a:latin typeface="Manrope ExtraBold"/>
                <a:ea typeface="Manrope ExtraBold"/>
                <a:cs typeface="Manrope ExtraBold"/>
                <a:sym typeface="Manrope ExtraBold"/>
              </a:rPr>
              <a:t>Clean Data</a:t>
            </a:r>
            <a:endParaRPr sz="4500">
              <a:solidFill>
                <a:srgbClr val="332F2F"/>
              </a:solidFill>
              <a:latin typeface="Manrope ExtraBold"/>
              <a:ea typeface="Manrope ExtraBold"/>
              <a:cs typeface="Manrope ExtraBold"/>
              <a:sym typeface="Manrope ExtraBold"/>
            </a:endParaRPr>
          </a:p>
        </p:txBody>
      </p:sp>
      <p:grpSp>
        <p:nvGrpSpPr>
          <p:cNvPr id="7" name="Google Shape;844;p58">
            <a:extLst>
              <a:ext uri="{FF2B5EF4-FFF2-40B4-BE49-F238E27FC236}">
                <a16:creationId xmlns:a16="http://schemas.microsoft.com/office/drawing/2014/main" id="{90D77295-5C13-97C9-7F71-913893F1D9A6}"/>
              </a:ext>
            </a:extLst>
          </p:cNvPr>
          <p:cNvGrpSpPr/>
          <p:nvPr/>
        </p:nvGrpSpPr>
        <p:grpSpPr>
          <a:xfrm>
            <a:off x="7528967" y="1395600"/>
            <a:ext cx="340853" cy="253578"/>
            <a:chOff x="5197967" y="3714018"/>
            <a:chExt cx="386455" cy="287569"/>
          </a:xfrm>
          <a:solidFill>
            <a:srgbClr val="00B050"/>
          </a:solidFill>
        </p:grpSpPr>
        <p:sp>
          <p:nvSpPr>
            <p:cNvPr id="8" name="Google Shape;845;p58">
              <a:extLst>
                <a:ext uri="{FF2B5EF4-FFF2-40B4-BE49-F238E27FC236}">
                  <a16:creationId xmlns:a16="http://schemas.microsoft.com/office/drawing/2014/main" id="{234B01FF-9DBB-DD80-9C1D-1C0B52E681FD}"/>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6;p58">
              <a:extLst>
                <a:ext uri="{FF2B5EF4-FFF2-40B4-BE49-F238E27FC236}">
                  <a16:creationId xmlns:a16="http://schemas.microsoft.com/office/drawing/2014/main" id="{0EB3B4DD-D1C4-B08B-702C-F0C4551930E2}"/>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7;p58">
              <a:extLst>
                <a:ext uri="{FF2B5EF4-FFF2-40B4-BE49-F238E27FC236}">
                  <a16:creationId xmlns:a16="http://schemas.microsoft.com/office/drawing/2014/main" id="{B7576693-EE6B-84FA-0D6A-C1D342D41299}"/>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44;p58">
            <a:extLst>
              <a:ext uri="{FF2B5EF4-FFF2-40B4-BE49-F238E27FC236}">
                <a16:creationId xmlns:a16="http://schemas.microsoft.com/office/drawing/2014/main" id="{15916A9B-8569-C5C7-00AD-582A9EF062AE}"/>
              </a:ext>
            </a:extLst>
          </p:cNvPr>
          <p:cNvGrpSpPr/>
          <p:nvPr/>
        </p:nvGrpSpPr>
        <p:grpSpPr>
          <a:xfrm>
            <a:off x="5247975" y="4595470"/>
            <a:ext cx="340853" cy="253578"/>
            <a:chOff x="5197967" y="3714018"/>
            <a:chExt cx="386455" cy="287569"/>
          </a:xfrm>
          <a:solidFill>
            <a:srgbClr val="00B050"/>
          </a:solidFill>
        </p:grpSpPr>
        <p:sp>
          <p:nvSpPr>
            <p:cNvPr id="12" name="Google Shape;845;p58">
              <a:extLst>
                <a:ext uri="{FF2B5EF4-FFF2-40B4-BE49-F238E27FC236}">
                  <a16:creationId xmlns:a16="http://schemas.microsoft.com/office/drawing/2014/main" id="{8FA569F7-CC04-9D53-EADC-213DE7149124}"/>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6;p58">
              <a:extLst>
                <a:ext uri="{FF2B5EF4-FFF2-40B4-BE49-F238E27FC236}">
                  <a16:creationId xmlns:a16="http://schemas.microsoft.com/office/drawing/2014/main" id="{41D5BD61-9AC4-498D-CC38-C770BFBF430C}"/>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7;p58">
              <a:extLst>
                <a:ext uri="{FF2B5EF4-FFF2-40B4-BE49-F238E27FC236}">
                  <a16:creationId xmlns:a16="http://schemas.microsoft.com/office/drawing/2014/main" id="{D7BC516D-30EB-8C52-D753-FBFBDBDC80FD}"/>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wheel(1)">
                                      <p:cBhvr>
                                        <p:cTn id="7" dur="2000"/>
                                        <p:tgtEl>
                                          <p:spTgt spid="398"/>
                                        </p:tgtEl>
                                      </p:cBhvr>
                                    </p:animEffect>
                                  </p:childTnLst>
                                </p:cTn>
                              </p:par>
                              <p:par>
                                <p:cTn id="8" presetID="21" presetClass="entr" presetSubtype="1" fill="hold" nodeType="withEffect">
                                  <p:stCondLst>
                                    <p:cond delay="0"/>
                                  </p:stCondLst>
                                  <p:childTnLst>
                                    <p:set>
                                      <p:cBhvr>
                                        <p:cTn id="9" dur="1" fill="hold">
                                          <p:stCondLst>
                                            <p:cond delay="0"/>
                                          </p:stCondLst>
                                        </p:cTn>
                                        <p:tgtEl>
                                          <p:spTgt spid="399"/>
                                        </p:tgtEl>
                                        <p:attrNameLst>
                                          <p:attrName>style.visibility</p:attrName>
                                        </p:attrNameLst>
                                      </p:cBhvr>
                                      <p:to>
                                        <p:strVal val="visible"/>
                                      </p:to>
                                    </p:set>
                                    <p:animEffect transition="in" filter="wheel(1)">
                                      <p:cBhvr>
                                        <p:cTn id="10" dur="2000"/>
                                        <p:tgtEl>
                                          <p:spTgt spid="399"/>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80">
                                          <p:stCondLst>
                                            <p:cond delay="0"/>
                                          </p:stCondLst>
                                        </p:cTn>
                                        <p:tgtEl>
                                          <p:spTgt spid="11"/>
                                        </p:tgtEl>
                                      </p:cBhvr>
                                    </p:animEffect>
                                    <p:anim calcmode="lin" valueType="num">
                                      <p:cBhvr>
                                        <p:cTn id="3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7" dur="26">
                                          <p:stCondLst>
                                            <p:cond delay="650"/>
                                          </p:stCondLst>
                                        </p:cTn>
                                        <p:tgtEl>
                                          <p:spTgt spid="11"/>
                                        </p:tgtEl>
                                      </p:cBhvr>
                                      <p:to x="100000" y="60000"/>
                                    </p:animScale>
                                    <p:animScale>
                                      <p:cBhvr>
                                        <p:cTn id="38" dur="166" decel="50000">
                                          <p:stCondLst>
                                            <p:cond delay="676"/>
                                          </p:stCondLst>
                                        </p:cTn>
                                        <p:tgtEl>
                                          <p:spTgt spid="11"/>
                                        </p:tgtEl>
                                      </p:cBhvr>
                                      <p:to x="100000" y="100000"/>
                                    </p:animScale>
                                    <p:animScale>
                                      <p:cBhvr>
                                        <p:cTn id="39" dur="26">
                                          <p:stCondLst>
                                            <p:cond delay="1312"/>
                                          </p:stCondLst>
                                        </p:cTn>
                                        <p:tgtEl>
                                          <p:spTgt spid="11"/>
                                        </p:tgtEl>
                                      </p:cBhvr>
                                      <p:to x="100000" y="80000"/>
                                    </p:animScale>
                                    <p:animScale>
                                      <p:cBhvr>
                                        <p:cTn id="40" dur="166" decel="50000">
                                          <p:stCondLst>
                                            <p:cond delay="1338"/>
                                          </p:stCondLst>
                                        </p:cTn>
                                        <p:tgtEl>
                                          <p:spTgt spid="11"/>
                                        </p:tgtEl>
                                      </p:cBhvr>
                                      <p:to x="100000" y="100000"/>
                                    </p:animScale>
                                    <p:animScale>
                                      <p:cBhvr>
                                        <p:cTn id="41" dur="26">
                                          <p:stCondLst>
                                            <p:cond delay="1642"/>
                                          </p:stCondLst>
                                        </p:cTn>
                                        <p:tgtEl>
                                          <p:spTgt spid="11"/>
                                        </p:tgtEl>
                                      </p:cBhvr>
                                      <p:to x="100000" y="90000"/>
                                    </p:animScale>
                                    <p:animScale>
                                      <p:cBhvr>
                                        <p:cTn id="42" dur="166" decel="50000">
                                          <p:stCondLst>
                                            <p:cond delay="1668"/>
                                          </p:stCondLst>
                                        </p:cTn>
                                        <p:tgtEl>
                                          <p:spTgt spid="11"/>
                                        </p:tgtEl>
                                      </p:cBhvr>
                                      <p:to x="100000" y="100000"/>
                                    </p:animScale>
                                    <p:animScale>
                                      <p:cBhvr>
                                        <p:cTn id="43" dur="26">
                                          <p:stCondLst>
                                            <p:cond delay="1808"/>
                                          </p:stCondLst>
                                        </p:cTn>
                                        <p:tgtEl>
                                          <p:spTgt spid="11"/>
                                        </p:tgtEl>
                                      </p:cBhvr>
                                      <p:to x="100000" y="95000"/>
                                    </p:animScale>
                                    <p:animScale>
                                      <p:cBhvr>
                                        <p:cTn id="44" dur="166" decel="50000">
                                          <p:stCondLst>
                                            <p:cond delay="1834"/>
                                          </p:stCondLst>
                                        </p:cTn>
                                        <p:tgtEl>
                                          <p:spTgt spid="11"/>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397"/>
                                        </p:tgtEl>
                                        <p:attrNameLst>
                                          <p:attrName>style.visibility</p:attrName>
                                        </p:attrNameLst>
                                      </p:cBhvr>
                                      <p:to>
                                        <p:strVal val="visible"/>
                                      </p:to>
                                    </p:set>
                                    <p:animEffect transition="in" filter="wipe(down)">
                                      <p:cBhvr>
                                        <p:cTn id="49" dur="580">
                                          <p:stCondLst>
                                            <p:cond delay="0"/>
                                          </p:stCondLst>
                                        </p:cTn>
                                        <p:tgtEl>
                                          <p:spTgt spid="397"/>
                                        </p:tgtEl>
                                      </p:cBhvr>
                                    </p:animEffect>
                                    <p:anim calcmode="lin" valueType="num">
                                      <p:cBhvr>
                                        <p:cTn id="50" dur="1822" tmFilter="0,0; 0.14,0.36; 0.43,0.73; 0.71,0.91; 1.0,1.0">
                                          <p:stCondLst>
                                            <p:cond delay="0"/>
                                          </p:stCondLst>
                                        </p:cTn>
                                        <p:tgtEl>
                                          <p:spTgt spid="397"/>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97"/>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97"/>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97"/>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97"/>
                                        </p:tgtEl>
                                        <p:attrNameLst>
                                          <p:attrName>ppt_y</p:attrName>
                                        </p:attrNameLst>
                                      </p:cBhvr>
                                      <p:tavLst>
                                        <p:tav tm="0" fmla="#ppt_y-sin(pi*$)/81">
                                          <p:val>
                                            <p:fltVal val="0"/>
                                          </p:val>
                                        </p:tav>
                                        <p:tav tm="100000">
                                          <p:val>
                                            <p:fltVal val="1"/>
                                          </p:val>
                                        </p:tav>
                                      </p:tavLst>
                                    </p:anim>
                                    <p:animScale>
                                      <p:cBhvr>
                                        <p:cTn id="55" dur="26">
                                          <p:stCondLst>
                                            <p:cond delay="650"/>
                                          </p:stCondLst>
                                        </p:cTn>
                                        <p:tgtEl>
                                          <p:spTgt spid="397"/>
                                        </p:tgtEl>
                                      </p:cBhvr>
                                      <p:to x="100000" y="60000"/>
                                    </p:animScale>
                                    <p:animScale>
                                      <p:cBhvr>
                                        <p:cTn id="56" dur="166" decel="50000">
                                          <p:stCondLst>
                                            <p:cond delay="676"/>
                                          </p:stCondLst>
                                        </p:cTn>
                                        <p:tgtEl>
                                          <p:spTgt spid="397"/>
                                        </p:tgtEl>
                                      </p:cBhvr>
                                      <p:to x="100000" y="100000"/>
                                    </p:animScale>
                                    <p:animScale>
                                      <p:cBhvr>
                                        <p:cTn id="57" dur="26">
                                          <p:stCondLst>
                                            <p:cond delay="1312"/>
                                          </p:stCondLst>
                                        </p:cTn>
                                        <p:tgtEl>
                                          <p:spTgt spid="397"/>
                                        </p:tgtEl>
                                      </p:cBhvr>
                                      <p:to x="100000" y="80000"/>
                                    </p:animScale>
                                    <p:animScale>
                                      <p:cBhvr>
                                        <p:cTn id="58" dur="166" decel="50000">
                                          <p:stCondLst>
                                            <p:cond delay="1338"/>
                                          </p:stCondLst>
                                        </p:cTn>
                                        <p:tgtEl>
                                          <p:spTgt spid="397"/>
                                        </p:tgtEl>
                                      </p:cBhvr>
                                      <p:to x="100000" y="100000"/>
                                    </p:animScale>
                                    <p:animScale>
                                      <p:cBhvr>
                                        <p:cTn id="59" dur="26">
                                          <p:stCondLst>
                                            <p:cond delay="1642"/>
                                          </p:stCondLst>
                                        </p:cTn>
                                        <p:tgtEl>
                                          <p:spTgt spid="397"/>
                                        </p:tgtEl>
                                      </p:cBhvr>
                                      <p:to x="100000" y="90000"/>
                                    </p:animScale>
                                    <p:animScale>
                                      <p:cBhvr>
                                        <p:cTn id="60" dur="166" decel="50000">
                                          <p:stCondLst>
                                            <p:cond delay="1668"/>
                                          </p:stCondLst>
                                        </p:cTn>
                                        <p:tgtEl>
                                          <p:spTgt spid="397"/>
                                        </p:tgtEl>
                                      </p:cBhvr>
                                      <p:to x="100000" y="100000"/>
                                    </p:animScale>
                                    <p:animScale>
                                      <p:cBhvr>
                                        <p:cTn id="61" dur="26">
                                          <p:stCondLst>
                                            <p:cond delay="1808"/>
                                          </p:stCondLst>
                                        </p:cTn>
                                        <p:tgtEl>
                                          <p:spTgt spid="397"/>
                                        </p:tgtEl>
                                      </p:cBhvr>
                                      <p:to x="100000" y="95000"/>
                                    </p:animScale>
                                    <p:animScale>
                                      <p:cBhvr>
                                        <p:cTn id="62" dur="166" decel="50000">
                                          <p:stCondLst>
                                            <p:cond delay="1834"/>
                                          </p:stCondLst>
                                        </p:cTn>
                                        <p:tgtEl>
                                          <p:spTgt spid="39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1"/>
          <p:cNvSpPr txBox="1"/>
          <p:nvPr/>
        </p:nvSpPr>
        <p:spPr>
          <a:xfrm>
            <a:off x="1464050" y="2356513"/>
            <a:ext cx="2773800" cy="9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332F2F"/>
                </a:solidFill>
                <a:latin typeface="Manrope ExtraBold"/>
                <a:ea typeface="Manrope ExtraBold"/>
                <a:cs typeface="Manrope ExtraBold"/>
                <a:sym typeface="Manrope ExtraBold"/>
              </a:rPr>
              <a:t>Pipe: scale và encode label</a:t>
            </a:r>
            <a:endParaRPr sz="2500" dirty="0">
              <a:solidFill>
                <a:srgbClr val="332F2F"/>
              </a:solidFill>
              <a:latin typeface="Manrope ExtraBold"/>
              <a:ea typeface="Manrope ExtraBold"/>
              <a:cs typeface="Manrope ExtraBold"/>
              <a:sym typeface="Manrope ExtraBold"/>
            </a:endParaRPr>
          </a:p>
        </p:txBody>
      </p:sp>
      <p:sp>
        <p:nvSpPr>
          <p:cNvPr id="406" name="Google Shape;406;p41"/>
          <p:cNvSpPr txBox="1"/>
          <p:nvPr/>
        </p:nvSpPr>
        <p:spPr>
          <a:xfrm>
            <a:off x="1464050" y="1268950"/>
            <a:ext cx="2773800" cy="77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332F2F"/>
                </a:solidFill>
                <a:latin typeface="Manrope ExtraBold"/>
                <a:ea typeface="Manrope ExtraBold"/>
                <a:cs typeface="Manrope ExtraBold"/>
                <a:sym typeface="Manrope ExtraBold"/>
              </a:rPr>
              <a:t>Phân chia tập train_test</a:t>
            </a:r>
            <a:endParaRPr sz="2500" dirty="0">
              <a:solidFill>
                <a:srgbClr val="332F2F"/>
              </a:solidFill>
              <a:latin typeface="Manrope ExtraBold"/>
              <a:ea typeface="Manrope ExtraBold"/>
              <a:cs typeface="Manrope ExtraBold"/>
              <a:sym typeface="Manrope ExtraBold"/>
            </a:endParaRPr>
          </a:p>
        </p:txBody>
      </p:sp>
      <p:grpSp>
        <p:nvGrpSpPr>
          <p:cNvPr id="407" name="Google Shape;407;p41"/>
          <p:cNvGrpSpPr/>
          <p:nvPr/>
        </p:nvGrpSpPr>
        <p:grpSpPr>
          <a:xfrm>
            <a:off x="719994" y="3709664"/>
            <a:ext cx="744051" cy="773089"/>
            <a:chOff x="5344628" y="670940"/>
            <a:chExt cx="937800" cy="974400"/>
          </a:xfrm>
        </p:grpSpPr>
        <p:sp>
          <p:nvSpPr>
            <p:cNvPr id="408" name="Google Shape;408;p41"/>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41"/>
          <p:cNvGrpSpPr/>
          <p:nvPr/>
        </p:nvGrpSpPr>
        <p:grpSpPr>
          <a:xfrm>
            <a:off x="719994" y="2356514"/>
            <a:ext cx="744051" cy="773089"/>
            <a:chOff x="5344628" y="670940"/>
            <a:chExt cx="937800" cy="974400"/>
          </a:xfrm>
        </p:grpSpPr>
        <p:sp>
          <p:nvSpPr>
            <p:cNvPr id="411" name="Google Shape;411;p41"/>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41"/>
          <p:cNvGrpSpPr/>
          <p:nvPr/>
        </p:nvGrpSpPr>
        <p:grpSpPr>
          <a:xfrm>
            <a:off x="719994" y="1187514"/>
            <a:ext cx="744051" cy="773089"/>
            <a:chOff x="5344628" y="670940"/>
            <a:chExt cx="937800" cy="974400"/>
          </a:xfrm>
        </p:grpSpPr>
        <p:sp>
          <p:nvSpPr>
            <p:cNvPr id="414" name="Google Shape;414;p41"/>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6" name="Google Shape;416;p41"/>
          <p:cNvPicPr preferRelativeResize="0"/>
          <p:nvPr/>
        </p:nvPicPr>
        <p:blipFill>
          <a:blip r:embed="rId3">
            <a:alphaModFix/>
          </a:blip>
          <a:stretch>
            <a:fillRect/>
          </a:stretch>
        </p:blipFill>
        <p:spPr>
          <a:xfrm>
            <a:off x="4167963" y="1038478"/>
            <a:ext cx="1071174" cy="1071174"/>
          </a:xfrm>
          <a:prstGeom prst="rect">
            <a:avLst/>
          </a:prstGeom>
          <a:noFill/>
          <a:ln>
            <a:noFill/>
          </a:ln>
        </p:spPr>
      </p:pic>
      <p:sp>
        <p:nvSpPr>
          <p:cNvPr id="417" name="Google Shape;417;p41"/>
          <p:cNvSpPr/>
          <p:nvPr/>
        </p:nvSpPr>
        <p:spPr>
          <a:xfrm>
            <a:off x="4404425" y="2446788"/>
            <a:ext cx="3275525" cy="902125"/>
          </a:xfrm>
          <a:prstGeom prst="flowChartMagneticDrum">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StandardScaler &amp; One Hot Coding</a:t>
            </a:r>
            <a:endParaRPr dirty="0"/>
          </a:p>
        </p:txBody>
      </p:sp>
      <p:sp>
        <p:nvSpPr>
          <p:cNvPr id="418" name="Google Shape;418;p41"/>
          <p:cNvSpPr txBox="1"/>
          <p:nvPr/>
        </p:nvSpPr>
        <p:spPr>
          <a:xfrm>
            <a:off x="1464050" y="3663388"/>
            <a:ext cx="2773800" cy="9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332F2F"/>
                </a:solidFill>
                <a:latin typeface="Manrope ExtraBold"/>
                <a:ea typeface="Manrope ExtraBold"/>
                <a:cs typeface="Manrope ExtraBold"/>
                <a:sym typeface="Manrope ExtraBold"/>
              </a:rPr>
              <a:t>Xây dựng 4 mô hình</a:t>
            </a:r>
            <a:endParaRPr sz="2500" dirty="0">
              <a:solidFill>
                <a:srgbClr val="332F2F"/>
              </a:solidFill>
              <a:latin typeface="Manrope ExtraBold"/>
              <a:ea typeface="Manrope ExtraBold"/>
              <a:cs typeface="Manrope ExtraBold"/>
              <a:sym typeface="Manrope ExtraBold"/>
            </a:endParaRPr>
          </a:p>
        </p:txBody>
      </p:sp>
      <p:graphicFrame>
        <p:nvGraphicFramePr>
          <p:cNvPr id="419" name="Google Shape;419;p41"/>
          <p:cNvGraphicFramePr/>
          <p:nvPr>
            <p:extLst>
              <p:ext uri="{D42A27DB-BD31-4B8C-83A1-F6EECF244321}">
                <p14:modId xmlns:p14="http://schemas.microsoft.com/office/powerpoint/2010/main" val="2606227893"/>
              </p:ext>
            </p:extLst>
          </p:nvPr>
        </p:nvGraphicFramePr>
        <p:xfrm>
          <a:off x="4082981" y="3832858"/>
          <a:ext cx="4680400" cy="822930"/>
        </p:xfrm>
        <a:graphic>
          <a:graphicData uri="http://schemas.openxmlformats.org/drawingml/2006/table">
            <a:tbl>
              <a:tblPr>
                <a:noFill/>
                <a:tableStyleId>{15AA5997-71B2-4377-8D2A-045C2914F453}</a:tableStyleId>
              </a:tblPr>
              <a:tblGrid>
                <a:gridCol w="1170100">
                  <a:extLst>
                    <a:ext uri="{9D8B030D-6E8A-4147-A177-3AD203B41FA5}">
                      <a16:colId xmlns:a16="http://schemas.microsoft.com/office/drawing/2014/main" val="20000"/>
                    </a:ext>
                  </a:extLst>
                </a:gridCol>
                <a:gridCol w="1170100">
                  <a:extLst>
                    <a:ext uri="{9D8B030D-6E8A-4147-A177-3AD203B41FA5}">
                      <a16:colId xmlns:a16="http://schemas.microsoft.com/office/drawing/2014/main" val="20001"/>
                    </a:ext>
                  </a:extLst>
                </a:gridCol>
                <a:gridCol w="1170100">
                  <a:extLst>
                    <a:ext uri="{9D8B030D-6E8A-4147-A177-3AD203B41FA5}">
                      <a16:colId xmlns:a16="http://schemas.microsoft.com/office/drawing/2014/main" val="20002"/>
                    </a:ext>
                  </a:extLst>
                </a:gridCol>
                <a:gridCol w="11701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en"/>
                        <a:t>Random Forest</a:t>
                      </a:r>
                      <a:endParaRPr/>
                    </a:p>
                  </a:txBody>
                  <a:tcPr marL="91425" marR="91425" marT="91425" marB="91425">
                    <a:solidFill>
                      <a:srgbClr val="FF9900"/>
                    </a:solidFill>
                  </a:tcPr>
                </a:tc>
                <a:tc>
                  <a:txBody>
                    <a:bodyPr/>
                    <a:lstStyle/>
                    <a:p>
                      <a:pPr marL="0" lvl="0" indent="0" algn="l" rtl="0">
                        <a:spcBef>
                          <a:spcPts val="0"/>
                        </a:spcBef>
                        <a:spcAft>
                          <a:spcPts val="0"/>
                        </a:spcAft>
                        <a:buNone/>
                      </a:pPr>
                      <a:r>
                        <a:rPr lang="en" dirty="0"/>
                        <a:t>Linear Regression</a:t>
                      </a:r>
                      <a:endParaRPr dirty="0"/>
                    </a:p>
                  </a:txBody>
                  <a:tcPr marL="91425" marR="91425" marT="91425" marB="91425">
                    <a:solidFill>
                      <a:schemeClr val="dk2"/>
                    </a:solidFill>
                  </a:tcPr>
                </a:tc>
                <a:tc>
                  <a:txBody>
                    <a:bodyPr/>
                    <a:lstStyle/>
                    <a:p>
                      <a:pPr marL="0" lvl="0" indent="0" algn="l" rtl="0">
                        <a:spcBef>
                          <a:spcPts val="0"/>
                        </a:spcBef>
                        <a:spcAft>
                          <a:spcPts val="0"/>
                        </a:spcAft>
                        <a:buNone/>
                      </a:pPr>
                      <a:r>
                        <a:rPr lang="en" dirty="0"/>
                        <a:t>Support Vector Regressor</a:t>
                      </a:r>
                      <a:endParaRPr dirty="0"/>
                    </a:p>
                  </a:txBody>
                  <a:tcPr marL="91425" marR="91425" marT="91425" marB="91425">
                    <a:solidFill>
                      <a:srgbClr val="42FFB7"/>
                    </a:solidFill>
                  </a:tcPr>
                </a:tc>
                <a:tc>
                  <a:txBody>
                    <a:bodyPr/>
                    <a:lstStyle/>
                    <a:p>
                      <a:pPr marL="0" lvl="0" indent="0" algn="l" rtl="0">
                        <a:spcBef>
                          <a:spcPts val="0"/>
                        </a:spcBef>
                        <a:spcAft>
                          <a:spcPts val="0"/>
                        </a:spcAft>
                        <a:buNone/>
                      </a:pPr>
                      <a:r>
                        <a:rPr lang="en" dirty="0"/>
                        <a:t>Decision Tree</a:t>
                      </a:r>
                      <a:endParaRPr dirty="0"/>
                    </a:p>
                  </a:txBody>
                  <a:tcPr marL="91425" marR="91425" marT="91425" marB="91425">
                    <a:solidFill>
                      <a:srgbClr val="FF00FF"/>
                    </a:solidFill>
                  </a:tcPr>
                </a:tc>
                <a:extLst>
                  <a:ext uri="{0D108BD9-81ED-4DB2-BD59-A6C34878D82A}">
                    <a16:rowId xmlns:a16="http://schemas.microsoft.com/office/drawing/2014/main" val="10000"/>
                  </a:ext>
                </a:extLst>
              </a:tr>
            </a:tbl>
          </a:graphicData>
        </a:graphic>
      </p:graphicFrame>
      <p:cxnSp>
        <p:nvCxnSpPr>
          <p:cNvPr id="420" name="Google Shape;420;p41"/>
          <p:cNvCxnSpPr>
            <a:stCxn id="416" idx="0"/>
            <a:endCxn id="416" idx="2"/>
          </p:cNvCxnSpPr>
          <p:nvPr/>
        </p:nvCxnSpPr>
        <p:spPr>
          <a:xfrm>
            <a:off x="4703550" y="1038478"/>
            <a:ext cx="0" cy="1071300"/>
          </a:xfrm>
          <a:prstGeom prst="straightConnector1">
            <a:avLst/>
          </a:prstGeom>
          <a:noFill/>
          <a:ln w="9525" cap="flat" cmpd="sng">
            <a:solidFill>
              <a:schemeClr val="lt2"/>
            </a:solidFill>
            <a:prstDash val="solid"/>
            <a:round/>
            <a:headEnd type="none" w="med" len="med"/>
            <a:tailEnd type="none" w="med" len="med"/>
          </a:ln>
        </p:spPr>
      </p:cxnSp>
      <p:sp>
        <p:nvSpPr>
          <p:cNvPr id="421" name="Google Shape;421;p41"/>
          <p:cNvSpPr txBox="1"/>
          <p:nvPr/>
        </p:nvSpPr>
        <p:spPr>
          <a:xfrm>
            <a:off x="872075" y="181225"/>
            <a:ext cx="3718800" cy="71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rgbClr val="332F2F"/>
                </a:solidFill>
                <a:latin typeface="Manrope ExtraBold"/>
                <a:ea typeface="Manrope ExtraBold"/>
                <a:cs typeface="Manrope ExtraBold"/>
                <a:sym typeface="Manrope ExtraBold"/>
              </a:rPr>
              <a:t>Build Model</a:t>
            </a:r>
            <a:endParaRPr sz="4500">
              <a:solidFill>
                <a:srgbClr val="332F2F"/>
              </a:solidFill>
              <a:latin typeface="Manrope ExtraBold"/>
              <a:ea typeface="Manrope ExtraBold"/>
              <a:cs typeface="Manrope ExtraBold"/>
              <a:sym typeface="Manrope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barn(inVertical)">
                                      <p:cBhvr>
                                        <p:cTn id="7" dur="500"/>
                                        <p:tgtEl>
                                          <p:spTgt spid="406"/>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16"/>
                                        </p:tgtEl>
                                        <p:attrNameLst>
                                          <p:attrName>style.visibility</p:attrName>
                                        </p:attrNameLst>
                                      </p:cBhvr>
                                      <p:to>
                                        <p:strVal val="visible"/>
                                      </p:to>
                                    </p:set>
                                    <p:animEffect transition="in" filter="barn(inVertical)">
                                      <p:cBhvr>
                                        <p:cTn id="11" dur="500"/>
                                        <p:tgtEl>
                                          <p:spTgt spid="4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05"/>
                                        </p:tgtEl>
                                        <p:attrNameLst>
                                          <p:attrName>style.visibility</p:attrName>
                                        </p:attrNameLst>
                                      </p:cBhvr>
                                      <p:to>
                                        <p:strVal val="visible"/>
                                      </p:to>
                                    </p:set>
                                    <p:animEffect transition="in" filter="fade">
                                      <p:cBhvr>
                                        <p:cTn id="16" dur="500"/>
                                        <p:tgtEl>
                                          <p:spTgt spid="40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17"/>
                                        </p:tgtEl>
                                        <p:attrNameLst>
                                          <p:attrName>style.visibility</p:attrName>
                                        </p:attrNameLst>
                                      </p:cBhvr>
                                      <p:to>
                                        <p:strVal val="visible"/>
                                      </p:to>
                                    </p:set>
                                    <p:animEffect transition="in" filter="fade">
                                      <p:cBhvr>
                                        <p:cTn id="20" dur="500"/>
                                        <p:tgtEl>
                                          <p:spTgt spid="41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18"/>
                                        </p:tgtEl>
                                        <p:attrNameLst>
                                          <p:attrName>style.visibility</p:attrName>
                                        </p:attrNameLst>
                                      </p:cBhvr>
                                      <p:to>
                                        <p:strVal val="visible"/>
                                      </p:to>
                                    </p:set>
                                    <p:anim calcmode="lin" valueType="num">
                                      <p:cBhvr>
                                        <p:cTn id="25" dur="500" fill="hold"/>
                                        <p:tgtEl>
                                          <p:spTgt spid="418"/>
                                        </p:tgtEl>
                                        <p:attrNameLst>
                                          <p:attrName>ppt_w</p:attrName>
                                        </p:attrNameLst>
                                      </p:cBhvr>
                                      <p:tavLst>
                                        <p:tav tm="0">
                                          <p:val>
                                            <p:fltVal val="0"/>
                                          </p:val>
                                        </p:tav>
                                        <p:tav tm="100000">
                                          <p:val>
                                            <p:strVal val="#ppt_w"/>
                                          </p:val>
                                        </p:tav>
                                      </p:tavLst>
                                    </p:anim>
                                    <p:anim calcmode="lin" valueType="num">
                                      <p:cBhvr>
                                        <p:cTn id="26" dur="500" fill="hold"/>
                                        <p:tgtEl>
                                          <p:spTgt spid="418"/>
                                        </p:tgtEl>
                                        <p:attrNameLst>
                                          <p:attrName>ppt_h</p:attrName>
                                        </p:attrNameLst>
                                      </p:cBhvr>
                                      <p:tavLst>
                                        <p:tav tm="0">
                                          <p:val>
                                            <p:fltVal val="0"/>
                                          </p:val>
                                        </p:tav>
                                        <p:tav tm="100000">
                                          <p:val>
                                            <p:strVal val="#ppt_h"/>
                                          </p:val>
                                        </p:tav>
                                      </p:tavLst>
                                    </p:anim>
                                    <p:animEffect transition="in" filter="fade">
                                      <p:cBhvr>
                                        <p:cTn id="27" dur="500"/>
                                        <p:tgtEl>
                                          <p:spTgt spid="418"/>
                                        </p:tgtEl>
                                      </p:cBhvr>
                                    </p:animEffect>
                                  </p:childTnLst>
                                </p:cTn>
                              </p:par>
                            </p:childTnLst>
                          </p:cTn>
                        </p:par>
                        <p:par>
                          <p:cTn id="28" fill="hold">
                            <p:stCondLst>
                              <p:cond delay="500"/>
                            </p:stCondLst>
                            <p:childTnLst>
                              <p:par>
                                <p:cTn id="29" presetID="53" presetClass="entr" presetSubtype="16" fill="hold" nodeType="afterEffect">
                                  <p:stCondLst>
                                    <p:cond delay="0"/>
                                  </p:stCondLst>
                                  <p:childTnLst>
                                    <p:set>
                                      <p:cBhvr>
                                        <p:cTn id="30" dur="1" fill="hold">
                                          <p:stCondLst>
                                            <p:cond delay="0"/>
                                          </p:stCondLst>
                                        </p:cTn>
                                        <p:tgtEl>
                                          <p:spTgt spid="419"/>
                                        </p:tgtEl>
                                        <p:attrNameLst>
                                          <p:attrName>style.visibility</p:attrName>
                                        </p:attrNameLst>
                                      </p:cBhvr>
                                      <p:to>
                                        <p:strVal val="visible"/>
                                      </p:to>
                                    </p:set>
                                    <p:anim calcmode="lin" valueType="num">
                                      <p:cBhvr>
                                        <p:cTn id="31" dur="500" fill="hold"/>
                                        <p:tgtEl>
                                          <p:spTgt spid="419"/>
                                        </p:tgtEl>
                                        <p:attrNameLst>
                                          <p:attrName>ppt_w</p:attrName>
                                        </p:attrNameLst>
                                      </p:cBhvr>
                                      <p:tavLst>
                                        <p:tav tm="0">
                                          <p:val>
                                            <p:fltVal val="0"/>
                                          </p:val>
                                        </p:tav>
                                        <p:tav tm="100000">
                                          <p:val>
                                            <p:strVal val="#ppt_w"/>
                                          </p:val>
                                        </p:tav>
                                      </p:tavLst>
                                    </p:anim>
                                    <p:anim calcmode="lin" valueType="num">
                                      <p:cBhvr>
                                        <p:cTn id="32" dur="500" fill="hold"/>
                                        <p:tgtEl>
                                          <p:spTgt spid="419"/>
                                        </p:tgtEl>
                                        <p:attrNameLst>
                                          <p:attrName>ppt_h</p:attrName>
                                        </p:attrNameLst>
                                      </p:cBhvr>
                                      <p:tavLst>
                                        <p:tav tm="0">
                                          <p:val>
                                            <p:fltVal val="0"/>
                                          </p:val>
                                        </p:tav>
                                        <p:tav tm="100000">
                                          <p:val>
                                            <p:strVal val="#ppt_h"/>
                                          </p:val>
                                        </p:tav>
                                      </p:tavLst>
                                    </p:anim>
                                    <p:animEffect transition="in" filter="fade">
                                      <p:cBhvr>
                                        <p:cTn id="33" dur="5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p:bldP spid="406" grpId="0"/>
      <p:bldP spid="417" grpId="0" animBg="1"/>
      <p:bldP spid="4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2"/>
          <p:cNvSpPr txBox="1"/>
          <p:nvPr/>
        </p:nvSpPr>
        <p:spPr>
          <a:xfrm>
            <a:off x="1464050" y="2562550"/>
            <a:ext cx="2773800" cy="9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332F2F"/>
                </a:solidFill>
                <a:latin typeface="Manrope ExtraBold"/>
                <a:ea typeface="Manrope ExtraBold"/>
                <a:cs typeface="Manrope ExtraBold"/>
                <a:sym typeface="Manrope ExtraBold"/>
              </a:rPr>
              <a:t>Save mô hình với pickle</a:t>
            </a:r>
            <a:endParaRPr sz="2500" dirty="0">
              <a:solidFill>
                <a:srgbClr val="332F2F"/>
              </a:solidFill>
              <a:latin typeface="Manrope ExtraBold"/>
              <a:ea typeface="Manrope ExtraBold"/>
              <a:cs typeface="Manrope ExtraBold"/>
              <a:sym typeface="Manrope ExtraBold"/>
            </a:endParaRPr>
          </a:p>
        </p:txBody>
      </p:sp>
      <p:sp>
        <p:nvSpPr>
          <p:cNvPr id="427" name="Google Shape;427;p42"/>
          <p:cNvSpPr txBox="1"/>
          <p:nvPr/>
        </p:nvSpPr>
        <p:spPr>
          <a:xfrm>
            <a:off x="1464050" y="1268950"/>
            <a:ext cx="2773800" cy="77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332F2F"/>
                </a:solidFill>
                <a:latin typeface="Manrope ExtraBold"/>
                <a:ea typeface="Manrope ExtraBold"/>
                <a:cs typeface="Manrope ExtraBold"/>
                <a:sym typeface="Manrope ExtraBold"/>
              </a:rPr>
              <a:t>Tuning với GridSearch</a:t>
            </a:r>
            <a:endParaRPr sz="2500" dirty="0">
              <a:solidFill>
                <a:srgbClr val="332F2F"/>
              </a:solidFill>
              <a:latin typeface="Manrope ExtraBold"/>
              <a:ea typeface="Manrope ExtraBold"/>
              <a:cs typeface="Manrope ExtraBold"/>
              <a:sym typeface="Manrope ExtraBold"/>
            </a:endParaRPr>
          </a:p>
        </p:txBody>
      </p:sp>
      <p:grpSp>
        <p:nvGrpSpPr>
          <p:cNvPr id="428" name="Google Shape;428;p42"/>
          <p:cNvGrpSpPr/>
          <p:nvPr/>
        </p:nvGrpSpPr>
        <p:grpSpPr>
          <a:xfrm>
            <a:off x="719994" y="2672214"/>
            <a:ext cx="744051" cy="773089"/>
            <a:chOff x="5344628" y="670940"/>
            <a:chExt cx="937800" cy="974400"/>
          </a:xfrm>
        </p:grpSpPr>
        <p:sp>
          <p:nvSpPr>
            <p:cNvPr id="429" name="Google Shape;429;p42"/>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2"/>
          <p:cNvGrpSpPr/>
          <p:nvPr/>
        </p:nvGrpSpPr>
        <p:grpSpPr>
          <a:xfrm>
            <a:off x="719994" y="1187514"/>
            <a:ext cx="744051" cy="773089"/>
            <a:chOff x="5344628" y="670940"/>
            <a:chExt cx="937800" cy="974400"/>
          </a:xfrm>
        </p:grpSpPr>
        <p:sp>
          <p:nvSpPr>
            <p:cNvPr id="432" name="Google Shape;432;p42"/>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4" name="Google Shape;434;p42"/>
          <p:cNvPicPr preferRelativeResize="0"/>
          <p:nvPr/>
        </p:nvPicPr>
        <p:blipFill>
          <a:blip r:embed="rId3">
            <a:alphaModFix/>
          </a:blip>
          <a:stretch>
            <a:fillRect/>
          </a:stretch>
        </p:blipFill>
        <p:spPr>
          <a:xfrm>
            <a:off x="4074550" y="796211"/>
            <a:ext cx="1424150" cy="1424150"/>
          </a:xfrm>
          <a:prstGeom prst="rect">
            <a:avLst/>
          </a:prstGeom>
          <a:noFill/>
          <a:ln>
            <a:noFill/>
          </a:ln>
        </p:spPr>
      </p:pic>
      <p:pic>
        <p:nvPicPr>
          <p:cNvPr id="435" name="Google Shape;435;p42"/>
          <p:cNvPicPr preferRelativeResize="0"/>
          <p:nvPr/>
        </p:nvPicPr>
        <p:blipFill>
          <a:blip r:embed="rId4">
            <a:alphaModFix/>
          </a:blip>
          <a:stretch>
            <a:fillRect/>
          </a:stretch>
        </p:blipFill>
        <p:spPr>
          <a:xfrm>
            <a:off x="4074550" y="2437974"/>
            <a:ext cx="1424150" cy="1424150"/>
          </a:xfrm>
          <a:prstGeom prst="rect">
            <a:avLst/>
          </a:prstGeom>
          <a:noFill/>
          <a:ln>
            <a:noFill/>
          </a:ln>
        </p:spPr>
      </p:pic>
      <p:sp>
        <p:nvSpPr>
          <p:cNvPr id="436" name="Google Shape;436;p42"/>
          <p:cNvSpPr txBox="1"/>
          <p:nvPr/>
        </p:nvSpPr>
        <p:spPr>
          <a:xfrm>
            <a:off x="1381250" y="4012200"/>
            <a:ext cx="62223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EB Garamond"/>
                <a:ea typeface="EB Garamond"/>
                <a:cs typeface="EB Garamond"/>
                <a:sym typeface="EB Garamond"/>
              </a:rPr>
              <a:t>Mô hình được save lại để dễ dàng gọi khi kết hợp xây dựng mô hình web</a:t>
            </a:r>
            <a:endParaRPr sz="1900" dirty="0">
              <a:latin typeface="EB Garamond"/>
              <a:ea typeface="EB Garamond"/>
              <a:cs typeface="EB Garamond"/>
              <a:sym typeface="EB Garamond"/>
            </a:endParaRPr>
          </a:p>
        </p:txBody>
      </p:sp>
      <p:sp>
        <p:nvSpPr>
          <p:cNvPr id="437" name="Google Shape;437;p42"/>
          <p:cNvSpPr txBox="1"/>
          <p:nvPr/>
        </p:nvSpPr>
        <p:spPr>
          <a:xfrm>
            <a:off x="872075" y="181225"/>
            <a:ext cx="3718800" cy="71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rgbClr val="332F2F"/>
                </a:solidFill>
                <a:latin typeface="Manrope ExtraBold"/>
                <a:ea typeface="Manrope ExtraBold"/>
                <a:cs typeface="Manrope ExtraBold"/>
                <a:sym typeface="Manrope ExtraBold"/>
              </a:rPr>
              <a:t>Build Model</a:t>
            </a:r>
            <a:endParaRPr sz="4500">
              <a:solidFill>
                <a:srgbClr val="332F2F"/>
              </a:solidFill>
              <a:latin typeface="Manrope ExtraBold"/>
              <a:ea typeface="Manrope ExtraBold"/>
              <a:cs typeface="Manrope ExtraBold"/>
              <a:sym typeface="Manrope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wipe(down)">
                                      <p:cBhvr>
                                        <p:cTn id="7" dur="500"/>
                                        <p:tgtEl>
                                          <p:spTgt spid="4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34"/>
                                        </p:tgtEl>
                                        <p:attrNameLst>
                                          <p:attrName>style.visibility</p:attrName>
                                        </p:attrNameLst>
                                      </p:cBhvr>
                                      <p:to>
                                        <p:strVal val="visible"/>
                                      </p:to>
                                    </p:set>
                                    <p:animEffect transition="in" filter="wipe(down)">
                                      <p:cBhvr>
                                        <p:cTn id="11" dur="500"/>
                                        <p:tgtEl>
                                          <p:spTgt spid="43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26"/>
                                        </p:tgtEl>
                                        <p:attrNameLst>
                                          <p:attrName>style.visibility</p:attrName>
                                        </p:attrNameLst>
                                      </p:cBhvr>
                                      <p:to>
                                        <p:strVal val="visible"/>
                                      </p:to>
                                    </p:set>
                                    <p:animEffect transition="in" filter="randombar(horizontal)">
                                      <p:cBhvr>
                                        <p:cTn id="16" dur="500"/>
                                        <p:tgtEl>
                                          <p:spTgt spid="426"/>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435"/>
                                        </p:tgtEl>
                                        <p:attrNameLst>
                                          <p:attrName>style.visibility</p:attrName>
                                        </p:attrNameLst>
                                      </p:cBhvr>
                                      <p:to>
                                        <p:strVal val="visible"/>
                                      </p:to>
                                    </p:set>
                                    <p:animEffect transition="in" filter="randombar(horizontal)">
                                      <p:cBhvr>
                                        <p:cTn id="20" dur="1000"/>
                                        <p:tgtEl>
                                          <p:spTgt spid="435"/>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36"/>
                                        </p:tgtEl>
                                        <p:attrNameLst>
                                          <p:attrName>style.visibility</p:attrName>
                                        </p:attrNameLst>
                                      </p:cBhvr>
                                      <p:to>
                                        <p:strVal val="visible"/>
                                      </p:to>
                                    </p:set>
                                    <p:animEffect transition="in" filter="wipe(down)">
                                      <p:cBhvr>
                                        <p:cTn id="25" dur="580">
                                          <p:stCondLst>
                                            <p:cond delay="0"/>
                                          </p:stCondLst>
                                        </p:cTn>
                                        <p:tgtEl>
                                          <p:spTgt spid="436"/>
                                        </p:tgtEl>
                                      </p:cBhvr>
                                    </p:animEffect>
                                    <p:anim calcmode="lin" valueType="num">
                                      <p:cBhvr>
                                        <p:cTn id="26" dur="1822" tmFilter="0,0; 0.14,0.36; 0.43,0.73; 0.71,0.91; 1.0,1.0">
                                          <p:stCondLst>
                                            <p:cond delay="0"/>
                                          </p:stCondLst>
                                        </p:cTn>
                                        <p:tgtEl>
                                          <p:spTgt spid="43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3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3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3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36"/>
                                        </p:tgtEl>
                                        <p:attrNameLst>
                                          <p:attrName>ppt_y</p:attrName>
                                        </p:attrNameLst>
                                      </p:cBhvr>
                                      <p:tavLst>
                                        <p:tav tm="0" fmla="#ppt_y-sin(pi*$)/81">
                                          <p:val>
                                            <p:fltVal val="0"/>
                                          </p:val>
                                        </p:tav>
                                        <p:tav tm="100000">
                                          <p:val>
                                            <p:fltVal val="1"/>
                                          </p:val>
                                        </p:tav>
                                      </p:tavLst>
                                    </p:anim>
                                    <p:animScale>
                                      <p:cBhvr>
                                        <p:cTn id="31" dur="26">
                                          <p:stCondLst>
                                            <p:cond delay="650"/>
                                          </p:stCondLst>
                                        </p:cTn>
                                        <p:tgtEl>
                                          <p:spTgt spid="436"/>
                                        </p:tgtEl>
                                      </p:cBhvr>
                                      <p:to x="100000" y="60000"/>
                                    </p:animScale>
                                    <p:animScale>
                                      <p:cBhvr>
                                        <p:cTn id="32" dur="166" decel="50000">
                                          <p:stCondLst>
                                            <p:cond delay="676"/>
                                          </p:stCondLst>
                                        </p:cTn>
                                        <p:tgtEl>
                                          <p:spTgt spid="436"/>
                                        </p:tgtEl>
                                      </p:cBhvr>
                                      <p:to x="100000" y="100000"/>
                                    </p:animScale>
                                    <p:animScale>
                                      <p:cBhvr>
                                        <p:cTn id="33" dur="26">
                                          <p:stCondLst>
                                            <p:cond delay="1312"/>
                                          </p:stCondLst>
                                        </p:cTn>
                                        <p:tgtEl>
                                          <p:spTgt spid="436"/>
                                        </p:tgtEl>
                                      </p:cBhvr>
                                      <p:to x="100000" y="80000"/>
                                    </p:animScale>
                                    <p:animScale>
                                      <p:cBhvr>
                                        <p:cTn id="34" dur="166" decel="50000">
                                          <p:stCondLst>
                                            <p:cond delay="1338"/>
                                          </p:stCondLst>
                                        </p:cTn>
                                        <p:tgtEl>
                                          <p:spTgt spid="436"/>
                                        </p:tgtEl>
                                      </p:cBhvr>
                                      <p:to x="100000" y="100000"/>
                                    </p:animScale>
                                    <p:animScale>
                                      <p:cBhvr>
                                        <p:cTn id="35" dur="26">
                                          <p:stCondLst>
                                            <p:cond delay="1642"/>
                                          </p:stCondLst>
                                        </p:cTn>
                                        <p:tgtEl>
                                          <p:spTgt spid="436"/>
                                        </p:tgtEl>
                                      </p:cBhvr>
                                      <p:to x="100000" y="90000"/>
                                    </p:animScale>
                                    <p:animScale>
                                      <p:cBhvr>
                                        <p:cTn id="36" dur="166" decel="50000">
                                          <p:stCondLst>
                                            <p:cond delay="1668"/>
                                          </p:stCondLst>
                                        </p:cTn>
                                        <p:tgtEl>
                                          <p:spTgt spid="436"/>
                                        </p:tgtEl>
                                      </p:cBhvr>
                                      <p:to x="100000" y="100000"/>
                                    </p:animScale>
                                    <p:animScale>
                                      <p:cBhvr>
                                        <p:cTn id="37" dur="26">
                                          <p:stCondLst>
                                            <p:cond delay="1808"/>
                                          </p:stCondLst>
                                        </p:cTn>
                                        <p:tgtEl>
                                          <p:spTgt spid="436"/>
                                        </p:tgtEl>
                                      </p:cBhvr>
                                      <p:to x="100000" y="95000"/>
                                    </p:animScale>
                                    <p:animScale>
                                      <p:cBhvr>
                                        <p:cTn id="38" dur="166" decel="50000">
                                          <p:stCondLst>
                                            <p:cond delay="1834"/>
                                          </p:stCondLst>
                                        </p:cTn>
                                        <p:tgtEl>
                                          <p:spTgt spid="4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 grpId="0"/>
      <p:bldP spid="427" grpId="0"/>
      <p:bldP spid="4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grpSp>
        <p:nvGrpSpPr>
          <p:cNvPr id="442" name="Google Shape;442;p43"/>
          <p:cNvGrpSpPr/>
          <p:nvPr/>
        </p:nvGrpSpPr>
        <p:grpSpPr>
          <a:xfrm>
            <a:off x="2269614" y="1650464"/>
            <a:ext cx="949898" cy="986970"/>
            <a:chOff x="5344628" y="670940"/>
            <a:chExt cx="937800" cy="974400"/>
          </a:xfrm>
        </p:grpSpPr>
        <p:sp>
          <p:nvSpPr>
            <p:cNvPr id="443" name="Google Shape;443;p43"/>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43"/>
          <p:cNvSpPr txBox="1">
            <a:spLocks noGrp="1"/>
          </p:cNvSpPr>
          <p:nvPr>
            <p:ph type="subTitle" idx="1"/>
          </p:nvPr>
        </p:nvSpPr>
        <p:spPr>
          <a:xfrm>
            <a:off x="1290763" y="2664625"/>
            <a:ext cx="2907600" cy="48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a:t>Template HTML</a:t>
            </a:r>
            <a:endParaRPr sz="2300"/>
          </a:p>
        </p:txBody>
      </p:sp>
      <p:sp>
        <p:nvSpPr>
          <p:cNvPr id="446" name="Google Shape;446;p43"/>
          <p:cNvSpPr txBox="1">
            <a:spLocks noGrp="1"/>
          </p:cNvSpPr>
          <p:nvPr>
            <p:ph type="subTitle" idx="2"/>
          </p:nvPr>
        </p:nvSpPr>
        <p:spPr>
          <a:xfrm>
            <a:off x="4945638" y="2664625"/>
            <a:ext cx="2907600" cy="48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a:t>Load Model Predict</a:t>
            </a:r>
            <a:endParaRPr sz="2300"/>
          </a:p>
        </p:txBody>
      </p:sp>
      <p:grpSp>
        <p:nvGrpSpPr>
          <p:cNvPr id="447" name="Google Shape;447;p43"/>
          <p:cNvGrpSpPr/>
          <p:nvPr/>
        </p:nvGrpSpPr>
        <p:grpSpPr>
          <a:xfrm>
            <a:off x="5924489" y="1650464"/>
            <a:ext cx="949898" cy="986970"/>
            <a:chOff x="5344628" y="670940"/>
            <a:chExt cx="937800" cy="974400"/>
          </a:xfrm>
        </p:grpSpPr>
        <p:sp>
          <p:nvSpPr>
            <p:cNvPr id="448" name="Google Shape;448;p43"/>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0" name="Google Shape;450;p43"/>
          <p:cNvPicPr preferRelativeResize="0"/>
          <p:nvPr/>
        </p:nvPicPr>
        <p:blipFill>
          <a:blip r:embed="rId3">
            <a:alphaModFix/>
          </a:blip>
          <a:stretch>
            <a:fillRect/>
          </a:stretch>
        </p:blipFill>
        <p:spPr>
          <a:xfrm>
            <a:off x="1290775" y="3153625"/>
            <a:ext cx="3175450" cy="1790851"/>
          </a:xfrm>
          <a:prstGeom prst="rect">
            <a:avLst/>
          </a:prstGeom>
          <a:noFill/>
          <a:ln>
            <a:noFill/>
          </a:ln>
        </p:spPr>
      </p:pic>
      <p:grpSp>
        <p:nvGrpSpPr>
          <p:cNvPr id="451" name="Google Shape;451;p43"/>
          <p:cNvGrpSpPr/>
          <p:nvPr/>
        </p:nvGrpSpPr>
        <p:grpSpPr>
          <a:xfrm>
            <a:off x="6244879" y="1979148"/>
            <a:ext cx="309141" cy="329627"/>
            <a:chOff x="754151" y="3878751"/>
            <a:chExt cx="336242" cy="358563"/>
          </a:xfrm>
        </p:grpSpPr>
        <p:sp>
          <p:nvSpPr>
            <p:cNvPr id="452" name="Google Shape;452;p43"/>
            <p:cNvSpPr/>
            <p:nvPr/>
          </p:nvSpPr>
          <p:spPr>
            <a:xfrm>
              <a:off x="754151" y="3878751"/>
              <a:ext cx="336242" cy="358563"/>
            </a:xfrm>
            <a:custGeom>
              <a:avLst/>
              <a:gdLst/>
              <a:ahLst/>
              <a:cxnLst/>
              <a:rect l="l" t="t" r="r" b="b"/>
              <a:pathLst>
                <a:path w="13091" h="13960" extrusionOk="0">
                  <a:moveTo>
                    <a:pt x="5305" y="559"/>
                  </a:moveTo>
                  <a:lnTo>
                    <a:pt x="8221" y="3506"/>
                  </a:lnTo>
                  <a:lnTo>
                    <a:pt x="10206" y="3506"/>
                  </a:lnTo>
                  <a:lnTo>
                    <a:pt x="10206" y="3940"/>
                  </a:lnTo>
                  <a:cubicBezTo>
                    <a:pt x="10082" y="3909"/>
                    <a:pt x="9958" y="3909"/>
                    <a:pt x="9803" y="3909"/>
                  </a:cubicBezTo>
                  <a:cubicBezTo>
                    <a:pt x="9027" y="3909"/>
                    <a:pt x="8283" y="4250"/>
                    <a:pt x="7787" y="4809"/>
                  </a:cubicBezTo>
                  <a:lnTo>
                    <a:pt x="5305" y="2327"/>
                  </a:lnTo>
                  <a:lnTo>
                    <a:pt x="1552" y="6143"/>
                  </a:lnTo>
                  <a:lnTo>
                    <a:pt x="404" y="6143"/>
                  </a:lnTo>
                  <a:lnTo>
                    <a:pt x="404" y="3506"/>
                  </a:lnTo>
                  <a:lnTo>
                    <a:pt x="2420" y="3506"/>
                  </a:lnTo>
                  <a:lnTo>
                    <a:pt x="5305" y="559"/>
                  </a:lnTo>
                  <a:close/>
                  <a:moveTo>
                    <a:pt x="6329" y="7600"/>
                  </a:moveTo>
                  <a:lnTo>
                    <a:pt x="6329" y="11478"/>
                  </a:lnTo>
                  <a:lnTo>
                    <a:pt x="4281" y="11478"/>
                  </a:lnTo>
                  <a:lnTo>
                    <a:pt x="4281" y="7600"/>
                  </a:lnTo>
                  <a:close/>
                  <a:moveTo>
                    <a:pt x="5336" y="2917"/>
                  </a:moveTo>
                  <a:lnTo>
                    <a:pt x="7538" y="5150"/>
                  </a:lnTo>
                  <a:cubicBezTo>
                    <a:pt x="7290" y="5584"/>
                    <a:pt x="7166" y="6080"/>
                    <a:pt x="7166" y="6577"/>
                  </a:cubicBezTo>
                  <a:cubicBezTo>
                    <a:pt x="7166" y="7942"/>
                    <a:pt x="8221" y="9089"/>
                    <a:pt x="9617" y="9213"/>
                  </a:cubicBezTo>
                  <a:lnTo>
                    <a:pt x="9617" y="10609"/>
                  </a:lnTo>
                  <a:cubicBezTo>
                    <a:pt x="9244" y="10113"/>
                    <a:pt x="8655" y="9834"/>
                    <a:pt x="8035" y="9834"/>
                  </a:cubicBezTo>
                  <a:lnTo>
                    <a:pt x="7166" y="9834"/>
                  </a:lnTo>
                  <a:lnTo>
                    <a:pt x="7166" y="10702"/>
                  </a:lnTo>
                  <a:cubicBezTo>
                    <a:pt x="7166" y="10950"/>
                    <a:pt x="7228" y="11230"/>
                    <a:pt x="7352" y="11478"/>
                  </a:cubicBezTo>
                  <a:lnTo>
                    <a:pt x="6732" y="11478"/>
                  </a:lnTo>
                  <a:lnTo>
                    <a:pt x="6732" y="7166"/>
                  </a:lnTo>
                  <a:lnTo>
                    <a:pt x="3878" y="7166"/>
                  </a:lnTo>
                  <a:lnTo>
                    <a:pt x="3878" y="11478"/>
                  </a:lnTo>
                  <a:lnTo>
                    <a:pt x="1024" y="11478"/>
                  </a:lnTo>
                  <a:lnTo>
                    <a:pt x="1024" y="6546"/>
                  </a:lnTo>
                  <a:lnTo>
                    <a:pt x="1707" y="6546"/>
                  </a:lnTo>
                  <a:lnTo>
                    <a:pt x="5336" y="2917"/>
                  </a:lnTo>
                  <a:close/>
                  <a:moveTo>
                    <a:pt x="12067" y="10237"/>
                  </a:moveTo>
                  <a:lnTo>
                    <a:pt x="12067" y="10671"/>
                  </a:lnTo>
                  <a:cubicBezTo>
                    <a:pt x="12067" y="11571"/>
                    <a:pt x="11354" y="12284"/>
                    <a:pt x="10454" y="12284"/>
                  </a:cubicBezTo>
                  <a:lnTo>
                    <a:pt x="10268" y="12284"/>
                  </a:lnTo>
                  <a:lnTo>
                    <a:pt x="11199" y="11416"/>
                  </a:lnTo>
                  <a:lnTo>
                    <a:pt x="10920" y="11137"/>
                  </a:lnTo>
                  <a:lnTo>
                    <a:pt x="10020" y="11974"/>
                  </a:lnTo>
                  <a:lnTo>
                    <a:pt x="10020" y="11540"/>
                  </a:lnTo>
                  <a:cubicBezTo>
                    <a:pt x="10082" y="10733"/>
                    <a:pt x="10795" y="10237"/>
                    <a:pt x="11633" y="10237"/>
                  </a:cubicBezTo>
                  <a:close/>
                  <a:moveTo>
                    <a:pt x="8035" y="10268"/>
                  </a:moveTo>
                  <a:cubicBezTo>
                    <a:pt x="8779" y="10268"/>
                    <a:pt x="9462" y="10795"/>
                    <a:pt x="9586" y="11571"/>
                  </a:cubicBezTo>
                  <a:lnTo>
                    <a:pt x="9586" y="11974"/>
                  </a:lnTo>
                  <a:lnTo>
                    <a:pt x="8748" y="11137"/>
                  </a:lnTo>
                  <a:lnTo>
                    <a:pt x="8469" y="11416"/>
                  </a:lnTo>
                  <a:lnTo>
                    <a:pt x="9338" y="12315"/>
                  </a:lnTo>
                  <a:lnTo>
                    <a:pt x="9213" y="12315"/>
                  </a:lnTo>
                  <a:lnTo>
                    <a:pt x="9213" y="12284"/>
                  </a:lnTo>
                  <a:cubicBezTo>
                    <a:pt x="8314" y="12284"/>
                    <a:pt x="7600" y="11571"/>
                    <a:pt x="7600" y="10702"/>
                  </a:cubicBezTo>
                  <a:lnTo>
                    <a:pt x="7600" y="10268"/>
                  </a:lnTo>
                  <a:close/>
                  <a:moveTo>
                    <a:pt x="5336" y="1"/>
                  </a:moveTo>
                  <a:lnTo>
                    <a:pt x="2451" y="2886"/>
                  </a:lnTo>
                  <a:lnTo>
                    <a:pt x="2451" y="2079"/>
                  </a:lnTo>
                  <a:lnTo>
                    <a:pt x="2048" y="2079"/>
                  </a:lnTo>
                  <a:lnTo>
                    <a:pt x="2048" y="3103"/>
                  </a:lnTo>
                  <a:lnTo>
                    <a:pt x="1210" y="3103"/>
                  </a:lnTo>
                  <a:lnTo>
                    <a:pt x="1210" y="1273"/>
                  </a:lnTo>
                  <a:lnTo>
                    <a:pt x="2048" y="1273"/>
                  </a:lnTo>
                  <a:lnTo>
                    <a:pt x="2048" y="1645"/>
                  </a:lnTo>
                  <a:lnTo>
                    <a:pt x="2420" y="1645"/>
                  </a:lnTo>
                  <a:lnTo>
                    <a:pt x="2420" y="869"/>
                  </a:lnTo>
                  <a:lnTo>
                    <a:pt x="807" y="869"/>
                  </a:lnTo>
                  <a:lnTo>
                    <a:pt x="807" y="3072"/>
                  </a:lnTo>
                  <a:lnTo>
                    <a:pt x="1" y="3072"/>
                  </a:lnTo>
                  <a:lnTo>
                    <a:pt x="1" y="6577"/>
                  </a:lnTo>
                  <a:lnTo>
                    <a:pt x="621" y="6577"/>
                  </a:lnTo>
                  <a:lnTo>
                    <a:pt x="621" y="12688"/>
                  </a:lnTo>
                  <a:lnTo>
                    <a:pt x="5894" y="12688"/>
                  </a:lnTo>
                  <a:lnTo>
                    <a:pt x="5894" y="12315"/>
                  </a:lnTo>
                  <a:lnTo>
                    <a:pt x="1024" y="12315"/>
                  </a:lnTo>
                  <a:lnTo>
                    <a:pt x="1024" y="11912"/>
                  </a:lnTo>
                  <a:lnTo>
                    <a:pt x="7569" y="11912"/>
                  </a:lnTo>
                  <a:cubicBezTo>
                    <a:pt x="7694" y="12067"/>
                    <a:pt x="7818" y="12191"/>
                    <a:pt x="7973" y="12315"/>
                  </a:cubicBezTo>
                  <a:lnTo>
                    <a:pt x="7166" y="12315"/>
                  </a:lnTo>
                  <a:lnTo>
                    <a:pt x="7166" y="12688"/>
                  </a:lnTo>
                  <a:lnTo>
                    <a:pt x="9617" y="12688"/>
                  </a:lnTo>
                  <a:lnTo>
                    <a:pt x="9617" y="13959"/>
                  </a:lnTo>
                  <a:lnTo>
                    <a:pt x="10020" y="13959"/>
                  </a:lnTo>
                  <a:lnTo>
                    <a:pt x="10020" y="12688"/>
                  </a:lnTo>
                  <a:lnTo>
                    <a:pt x="10454" y="12688"/>
                  </a:lnTo>
                  <a:cubicBezTo>
                    <a:pt x="10472" y="12688"/>
                    <a:pt x="10490" y="12688"/>
                    <a:pt x="10508" y="12688"/>
                  </a:cubicBezTo>
                  <a:cubicBezTo>
                    <a:pt x="11600" y="12688"/>
                    <a:pt x="12471" y="11770"/>
                    <a:pt x="12471" y="10702"/>
                  </a:cubicBezTo>
                  <a:lnTo>
                    <a:pt x="12471" y="9865"/>
                  </a:lnTo>
                  <a:lnTo>
                    <a:pt x="11633" y="9834"/>
                  </a:lnTo>
                  <a:cubicBezTo>
                    <a:pt x="11604" y="9832"/>
                    <a:pt x="11576" y="9832"/>
                    <a:pt x="11548" y="9832"/>
                  </a:cubicBezTo>
                  <a:cubicBezTo>
                    <a:pt x="10956" y="9832"/>
                    <a:pt x="10375" y="10136"/>
                    <a:pt x="10020" y="10609"/>
                  </a:cubicBezTo>
                  <a:lnTo>
                    <a:pt x="10020" y="9213"/>
                  </a:lnTo>
                  <a:cubicBezTo>
                    <a:pt x="11974" y="9058"/>
                    <a:pt x="13091" y="6887"/>
                    <a:pt x="12098" y="5212"/>
                  </a:cubicBezTo>
                  <a:lnTo>
                    <a:pt x="12098" y="5212"/>
                  </a:lnTo>
                  <a:lnTo>
                    <a:pt x="11726" y="5429"/>
                  </a:lnTo>
                  <a:cubicBezTo>
                    <a:pt x="11943" y="5770"/>
                    <a:pt x="12067" y="6174"/>
                    <a:pt x="12067" y="6577"/>
                  </a:cubicBezTo>
                  <a:cubicBezTo>
                    <a:pt x="12067" y="8015"/>
                    <a:pt x="10928" y="8834"/>
                    <a:pt x="9786" y="8834"/>
                  </a:cubicBezTo>
                  <a:cubicBezTo>
                    <a:pt x="8933" y="8834"/>
                    <a:pt x="8078" y="8378"/>
                    <a:pt x="7694" y="7383"/>
                  </a:cubicBezTo>
                  <a:cubicBezTo>
                    <a:pt x="7077" y="5709"/>
                    <a:pt x="8415" y="4317"/>
                    <a:pt x="9843" y="4317"/>
                  </a:cubicBezTo>
                  <a:cubicBezTo>
                    <a:pt x="10426" y="4317"/>
                    <a:pt x="11023" y="4548"/>
                    <a:pt x="11509" y="5088"/>
                  </a:cubicBezTo>
                  <a:lnTo>
                    <a:pt x="11788" y="4840"/>
                  </a:lnTo>
                  <a:cubicBezTo>
                    <a:pt x="11478" y="4467"/>
                    <a:pt x="11075" y="4188"/>
                    <a:pt x="10640" y="4064"/>
                  </a:cubicBezTo>
                  <a:lnTo>
                    <a:pt x="10640" y="3103"/>
                  </a:lnTo>
                  <a:lnTo>
                    <a:pt x="8407" y="3103"/>
                  </a:lnTo>
                  <a:lnTo>
                    <a:pt x="5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985213" y="4010207"/>
              <a:ext cx="42252" cy="73331"/>
            </a:xfrm>
            <a:custGeom>
              <a:avLst/>
              <a:gdLst/>
              <a:ahLst/>
              <a:cxnLst/>
              <a:rect l="l" t="t" r="r" b="b"/>
              <a:pathLst>
                <a:path w="1645" h="2855" extrusionOk="0">
                  <a:moveTo>
                    <a:pt x="621" y="1"/>
                  </a:moveTo>
                  <a:lnTo>
                    <a:pt x="621" y="435"/>
                  </a:lnTo>
                  <a:lnTo>
                    <a:pt x="0" y="435"/>
                  </a:lnTo>
                  <a:lnTo>
                    <a:pt x="0" y="1645"/>
                  </a:lnTo>
                  <a:lnTo>
                    <a:pt x="1210" y="1645"/>
                  </a:lnTo>
                  <a:lnTo>
                    <a:pt x="1210" y="2048"/>
                  </a:lnTo>
                  <a:lnTo>
                    <a:pt x="0" y="2048"/>
                  </a:lnTo>
                  <a:lnTo>
                    <a:pt x="0" y="2482"/>
                  </a:lnTo>
                  <a:lnTo>
                    <a:pt x="621" y="2482"/>
                  </a:lnTo>
                  <a:lnTo>
                    <a:pt x="621" y="2855"/>
                  </a:lnTo>
                  <a:lnTo>
                    <a:pt x="1024" y="2855"/>
                  </a:lnTo>
                  <a:lnTo>
                    <a:pt x="1024" y="2482"/>
                  </a:lnTo>
                  <a:lnTo>
                    <a:pt x="1644" y="2482"/>
                  </a:lnTo>
                  <a:lnTo>
                    <a:pt x="1644" y="1242"/>
                  </a:lnTo>
                  <a:lnTo>
                    <a:pt x="404" y="1242"/>
                  </a:lnTo>
                  <a:lnTo>
                    <a:pt x="404" y="838"/>
                  </a:lnTo>
                  <a:lnTo>
                    <a:pt x="1644" y="838"/>
                  </a:lnTo>
                  <a:lnTo>
                    <a:pt x="1644" y="435"/>
                  </a:lnTo>
                  <a:lnTo>
                    <a:pt x="1024" y="435"/>
                  </a:ln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916685" y="4194265"/>
              <a:ext cx="11173" cy="10377"/>
            </a:xfrm>
            <a:custGeom>
              <a:avLst/>
              <a:gdLst/>
              <a:ahLst/>
              <a:cxnLst/>
              <a:rect l="l" t="t" r="r" b="b"/>
              <a:pathLst>
                <a:path w="435" h="404" extrusionOk="0">
                  <a:moveTo>
                    <a:pt x="1" y="0"/>
                  </a:moveTo>
                  <a:lnTo>
                    <a:pt x="1" y="404"/>
                  </a:lnTo>
                  <a:lnTo>
                    <a:pt x="435" y="404"/>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774878" y="3979154"/>
              <a:ext cx="10377" cy="10377"/>
            </a:xfrm>
            <a:custGeom>
              <a:avLst/>
              <a:gdLst/>
              <a:ahLst/>
              <a:cxnLst/>
              <a:rect l="l" t="t" r="r" b="b"/>
              <a:pathLst>
                <a:path w="404" h="404" extrusionOk="0">
                  <a:moveTo>
                    <a:pt x="0" y="0"/>
                  </a:moveTo>
                  <a:lnTo>
                    <a:pt x="0" y="403"/>
                  </a:lnTo>
                  <a:lnTo>
                    <a:pt x="403" y="403"/>
                  </a:lnTo>
                  <a:lnTo>
                    <a:pt x="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795581" y="3979154"/>
              <a:ext cx="11199" cy="10377"/>
            </a:xfrm>
            <a:custGeom>
              <a:avLst/>
              <a:gdLst/>
              <a:ahLst/>
              <a:cxnLst/>
              <a:rect l="l" t="t" r="r" b="b"/>
              <a:pathLst>
                <a:path w="436" h="404" extrusionOk="0">
                  <a:moveTo>
                    <a:pt x="1" y="0"/>
                  </a:moveTo>
                  <a:lnTo>
                    <a:pt x="1" y="403"/>
                  </a:lnTo>
                  <a:lnTo>
                    <a:pt x="435" y="403"/>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895983" y="4109813"/>
              <a:ext cx="10377" cy="11173"/>
            </a:xfrm>
            <a:custGeom>
              <a:avLst/>
              <a:gdLst/>
              <a:ahLst/>
              <a:cxnLst/>
              <a:rect l="l" t="t" r="r" b="b"/>
              <a:pathLst>
                <a:path w="404" h="435" extrusionOk="0">
                  <a:moveTo>
                    <a:pt x="0" y="0"/>
                  </a:moveTo>
                  <a:lnTo>
                    <a:pt x="0" y="435"/>
                  </a:lnTo>
                  <a:lnTo>
                    <a:pt x="403" y="435"/>
                  </a:lnTo>
                  <a:lnTo>
                    <a:pt x="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801154" y="4073957"/>
              <a:ext cx="42252" cy="41456"/>
            </a:xfrm>
            <a:custGeom>
              <a:avLst/>
              <a:gdLst/>
              <a:ahLst/>
              <a:cxnLst/>
              <a:rect l="l" t="t" r="r" b="b"/>
              <a:pathLst>
                <a:path w="1645" h="1614" extrusionOk="0">
                  <a:moveTo>
                    <a:pt x="1242" y="373"/>
                  </a:moveTo>
                  <a:lnTo>
                    <a:pt x="1242" y="1179"/>
                  </a:lnTo>
                  <a:lnTo>
                    <a:pt x="404" y="1179"/>
                  </a:lnTo>
                  <a:lnTo>
                    <a:pt x="404" y="373"/>
                  </a:lnTo>
                  <a:close/>
                  <a:moveTo>
                    <a:pt x="1" y="0"/>
                  </a:moveTo>
                  <a:lnTo>
                    <a:pt x="1" y="1613"/>
                  </a:lnTo>
                  <a:lnTo>
                    <a:pt x="1645" y="1613"/>
                  </a:lnTo>
                  <a:lnTo>
                    <a:pt x="16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43"/>
          <p:cNvSpPr txBox="1">
            <a:spLocks noGrp="1"/>
          </p:cNvSpPr>
          <p:nvPr>
            <p:ph type="subTitle" idx="3"/>
          </p:nvPr>
        </p:nvSpPr>
        <p:spPr>
          <a:xfrm>
            <a:off x="890425" y="1116875"/>
            <a:ext cx="4885500" cy="3297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Sử dụng Web FrameWork Flask</a:t>
            </a:r>
            <a:endParaRPr sz="1900"/>
          </a:p>
        </p:txBody>
      </p:sp>
      <p:grpSp>
        <p:nvGrpSpPr>
          <p:cNvPr id="460" name="Google Shape;460;p43"/>
          <p:cNvGrpSpPr/>
          <p:nvPr/>
        </p:nvGrpSpPr>
        <p:grpSpPr>
          <a:xfrm>
            <a:off x="2565291" y="2006919"/>
            <a:ext cx="358537" cy="274085"/>
            <a:chOff x="7695291" y="2768131"/>
            <a:chExt cx="358537" cy="274085"/>
          </a:xfrm>
        </p:grpSpPr>
        <p:sp>
          <p:nvSpPr>
            <p:cNvPr id="461" name="Google Shape;461;p43"/>
            <p:cNvSpPr/>
            <p:nvPr/>
          </p:nvSpPr>
          <p:spPr>
            <a:xfrm>
              <a:off x="7695291" y="2768131"/>
              <a:ext cx="358537" cy="274085"/>
            </a:xfrm>
            <a:custGeom>
              <a:avLst/>
              <a:gdLst/>
              <a:ahLst/>
              <a:cxnLst/>
              <a:rect l="l" t="t" r="r" b="b"/>
              <a:pathLst>
                <a:path w="13959" h="10671" extrusionOk="0">
                  <a:moveTo>
                    <a:pt x="13556" y="434"/>
                  </a:moveTo>
                  <a:lnTo>
                    <a:pt x="13556" y="2482"/>
                  </a:lnTo>
                  <a:lnTo>
                    <a:pt x="403" y="2482"/>
                  </a:lnTo>
                  <a:lnTo>
                    <a:pt x="403" y="434"/>
                  </a:lnTo>
                  <a:close/>
                  <a:moveTo>
                    <a:pt x="0" y="0"/>
                  </a:moveTo>
                  <a:lnTo>
                    <a:pt x="0" y="10671"/>
                  </a:lnTo>
                  <a:lnTo>
                    <a:pt x="11508" y="10671"/>
                  </a:lnTo>
                  <a:lnTo>
                    <a:pt x="11508" y="10267"/>
                  </a:lnTo>
                  <a:lnTo>
                    <a:pt x="403" y="10267"/>
                  </a:lnTo>
                  <a:lnTo>
                    <a:pt x="403" y="2885"/>
                  </a:lnTo>
                  <a:lnTo>
                    <a:pt x="13556" y="2885"/>
                  </a:lnTo>
                  <a:lnTo>
                    <a:pt x="13556" y="10267"/>
                  </a:lnTo>
                  <a:lnTo>
                    <a:pt x="12718" y="10267"/>
                  </a:lnTo>
                  <a:lnTo>
                    <a:pt x="12718" y="10671"/>
                  </a:lnTo>
                  <a:lnTo>
                    <a:pt x="13959" y="10671"/>
                  </a:lnTo>
                  <a:lnTo>
                    <a:pt x="139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62" name="Google Shape;462;p43"/>
            <p:cNvSpPr/>
            <p:nvPr/>
          </p:nvSpPr>
          <p:spPr>
            <a:xfrm>
              <a:off x="8001225" y="3031839"/>
              <a:ext cx="10377" cy="10377"/>
            </a:xfrm>
            <a:custGeom>
              <a:avLst/>
              <a:gdLst/>
              <a:ahLst/>
              <a:cxnLst/>
              <a:rect l="l" t="t" r="r" b="b"/>
              <a:pathLst>
                <a:path w="404" h="404" extrusionOk="0">
                  <a:moveTo>
                    <a:pt x="1" y="0"/>
                  </a:moveTo>
                  <a:lnTo>
                    <a:pt x="1" y="404"/>
                  </a:lnTo>
                  <a:lnTo>
                    <a:pt x="404" y="404"/>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63" name="Google Shape;463;p43"/>
            <p:cNvSpPr/>
            <p:nvPr/>
          </p:nvSpPr>
          <p:spPr>
            <a:xfrm>
              <a:off x="7716789" y="2789630"/>
              <a:ext cx="189658" cy="31901"/>
            </a:xfrm>
            <a:custGeom>
              <a:avLst/>
              <a:gdLst/>
              <a:ahLst/>
              <a:cxnLst/>
              <a:rect l="l" t="t" r="r" b="b"/>
              <a:pathLst>
                <a:path w="7384" h="1242" extrusionOk="0">
                  <a:moveTo>
                    <a:pt x="1" y="1"/>
                  </a:moveTo>
                  <a:lnTo>
                    <a:pt x="1" y="1241"/>
                  </a:lnTo>
                  <a:lnTo>
                    <a:pt x="807" y="1241"/>
                  </a:lnTo>
                  <a:lnTo>
                    <a:pt x="807" y="807"/>
                  </a:lnTo>
                  <a:lnTo>
                    <a:pt x="404" y="807"/>
                  </a:lnTo>
                  <a:lnTo>
                    <a:pt x="404" y="404"/>
                  </a:lnTo>
                  <a:lnTo>
                    <a:pt x="6980" y="404"/>
                  </a:lnTo>
                  <a:lnTo>
                    <a:pt x="6980" y="807"/>
                  </a:lnTo>
                  <a:lnTo>
                    <a:pt x="1210" y="807"/>
                  </a:lnTo>
                  <a:lnTo>
                    <a:pt x="1210" y="1241"/>
                  </a:lnTo>
                  <a:lnTo>
                    <a:pt x="7383" y="1241"/>
                  </a:lnTo>
                  <a:lnTo>
                    <a:pt x="7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64" name="Google Shape;464;p43"/>
            <p:cNvSpPr/>
            <p:nvPr/>
          </p:nvSpPr>
          <p:spPr>
            <a:xfrm>
              <a:off x="7995651" y="2789630"/>
              <a:ext cx="37474" cy="31490"/>
            </a:xfrm>
            <a:custGeom>
              <a:avLst/>
              <a:gdLst/>
              <a:ahLst/>
              <a:cxnLst/>
              <a:rect l="l" t="t" r="r" b="b"/>
              <a:pathLst>
                <a:path w="1459" h="1226" extrusionOk="0">
                  <a:moveTo>
                    <a:pt x="950" y="506"/>
                  </a:moveTo>
                  <a:cubicBezTo>
                    <a:pt x="993" y="506"/>
                    <a:pt x="1024" y="538"/>
                    <a:pt x="1024" y="621"/>
                  </a:cubicBezTo>
                  <a:cubicBezTo>
                    <a:pt x="1024" y="714"/>
                    <a:pt x="931" y="807"/>
                    <a:pt x="838" y="807"/>
                  </a:cubicBezTo>
                  <a:cubicBezTo>
                    <a:pt x="580" y="807"/>
                    <a:pt x="818" y="506"/>
                    <a:pt x="950" y="506"/>
                  </a:cubicBezTo>
                  <a:close/>
                  <a:moveTo>
                    <a:pt x="838" y="1"/>
                  </a:moveTo>
                  <a:cubicBezTo>
                    <a:pt x="280" y="1"/>
                    <a:pt x="0" y="652"/>
                    <a:pt x="404" y="1055"/>
                  </a:cubicBezTo>
                  <a:cubicBezTo>
                    <a:pt x="522" y="1173"/>
                    <a:pt x="671" y="1226"/>
                    <a:pt x="819" y="1226"/>
                  </a:cubicBezTo>
                  <a:cubicBezTo>
                    <a:pt x="1140" y="1226"/>
                    <a:pt x="1458" y="981"/>
                    <a:pt x="1458" y="621"/>
                  </a:cubicBezTo>
                  <a:cubicBezTo>
                    <a:pt x="1458" y="280"/>
                    <a:pt x="1179"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65" name="Google Shape;465;p43"/>
            <p:cNvSpPr/>
            <p:nvPr/>
          </p:nvSpPr>
          <p:spPr>
            <a:xfrm>
              <a:off x="7953425" y="2789630"/>
              <a:ext cx="37474" cy="31490"/>
            </a:xfrm>
            <a:custGeom>
              <a:avLst/>
              <a:gdLst/>
              <a:ahLst/>
              <a:cxnLst/>
              <a:rect l="l" t="t" r="r" b="b"/>
              <a:pathLst>
                <a:path w="1459" h="1226" extrusionOk="0">
                  <a:moveTo>
                    <a:pt x="838" y="404"/>
                  </a:moveTo>
                  <a:cubicBezTo>
                    <a:pt x="1086" y="404"/>
                    <a:pt x="1086" y="807"/>
                    <a:pt x="838" y="807"/>
                  </a:cubicBezTo>
                  <a:cubicBezTo>
                    <a:pt x="559" y="807"/>
                    <a:pt x="559" y="404"/>
                    <a:pt x="838" y="404"/>
                  </a:cubicBezTo>
                  <a:close/>
                  <a:moveTo>
                    <a:pt x="838" y="1"/>
                  </a:moveTo>
                  <a:cubicBezTo>
                    <a:pt x="280" y="1"/>
                    <a:pt x="0" y="652"/>
                    <a:pt x="404" y="1055"/>
                  </a:cubicBezTo>
                  <a:cubicBezTo>
                    <a:pt x="522" y="1173"/>
                    <a:pt x="671" y="1226"/>
                    <a:pt x="819" y="1226"/>
                  </a:cubicBezTo>
                  <a:cubicBezTo>
                    <a:pt x="1140" y="1226"/>
                    <a:pt x="1458" y="981"/>
                    <a:pt x="1458" y="621"/>
                  </a:cubicBezTo>
                  <a:cubicBezTo>
                    <a:pt x="1458" y="280"/>
                    <a:pt x="1179"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66" name="Google Shape;466;p43"/>
            <p:cNvSpPr/>
            <p:nvPr/>
          </p:nvSpPr>
          <p:spPr>
            <a:xfrm>
              <a:off x="7911199" y="2789630"/>
              <a:ext cx="37474" cy="31490"/>
            </a:xfrm>
            <a:custGeom>
              <a:avLst/>
              <a:gdLst/>
              <a:ahLst/>
              <a:cxnLst/>
              <a:rect l="l" t="t" r="r" b="b"/>
              <a:pathLst>
                <a:path w="1459" h="1226" extrusionOk="0">
                  <a:moveTo>
                    <a:pt x="950" y="506"/>
                  </a:moveTo>
                  <a:cubicBezTo>
                    <a:pt x="992" y="506"/>
                    <a:pt x="1024" y="538"/>
                    <a:pt x="1024" y="621"/>
                  </a:cubicBezTo>
                  <a:cubicBezTo>
                    <a:pt x="1024" y="714"/>
                    <a:pt x="931" y="807"/>
                    <a:pt x="838" y="807"/>
                  </a:cubicBezTo>
                  <a:cubicBezTo>
                    <a:pt x="580" y="807"/>
                    <a:pt x="818" y="506"/>
                    <a:pt x="950" y="506"/>
                  </a:cubicBezTo>
                  <a:close/>
                  <a:moveTo>
                    <a:pt x="838" y="1"/>
                  </a:moveTo>
                  <a:cubicBezTo>
                    <a:pt x="279" y="1"/>
                    <a:pt x="0" y="652"/>
                    <a:pt x="404" y="1055"/>
                  </a:cubicBezTo>
                  <a:cubicBezTo>
                    <a:pt x="521" y="1173"/>
                    <a:pt x="671" y="1226"/>
                    <a:pt x="819" y="1226"/>
                  </a:cubicBezTo>
                  <a:cubicBezTo>
                    <a:pt x="1140" y="1226"/>
                    <a:pt x="1458" y="981"/>
                    <a:pt x="1458" y="621"/>
                  </a:cubicBezTo>
                  <a:cubicBezTo>
                    <a:pt x="1458" y="280"/>
                    <a:pt x="1179"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67" name="Google Shape;467;p43"/>
            <p:cNvSpPr/>
            <p:nvPr/>
          </p:nvSpPr>
          <p:spPr>
            <a:xfrm>
              <a:off x="7716789" y="2852584"/>
              <a:ext cx="10377" cy="10377"/>
            </a:xfrm>
            <a:custGeom>
              <a:avLst/>
              <a:gdLst/>
              <a:ahLst/>
              <a:cxnLst/>
              <a:rect l="l" t="t" r="r" b="b"/>
              <a:pathLst>
                <a:path w="404" h="404" extrusionOk="0">
                  <a:moveTo>
                    <a:pt x="1" y="0"/>
                  </a:moveTo>
                  <a:lnTo>
                    <a:pt x="1" y="403"/>
                  </a:lnTo>
                  <a:lnTo>
                    <a:pt x="404" y="403"/>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68" name="Google Shape;468;p43"/>
            <p:cNvSpPr/>
            <p:nvPr/>
          </p:nvSpPr>
          <p:spPr>
            <a:xfrm>
              <a:off x="7737517" y="2852584"/>
              <a:ext cx="10377" cy="10377"/>
            </a:xfrm>
            <a:custGeom>
              <a:avLst/>
              <a:gdLst/>
              <a:ahLst/>
              <a:cxnLst/>
              <a:rect l="l" t="t" r="r" b="b"/>
              <a:pathLst>
                <a:path w="404" h="404" extrusionOk="0">
                  <a:moveTo>
                    <a:pt x="0" y="0"/>
                  </a:moveTo>
                  <a:lnTo>
                    <a:pt x="0" y="403"/>
                  </a:lnTo>
                  <a:lnTo>
                    <a:pt x="403" y="403"/>
                  </a:lnTo>
                  <a:lnTo>
                    <a:pt x="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69" name="Google Shape;469;p43"/>
            <p:cNvSpPr/>
            <p:nvPr/>
          </p:nvSpPr>
          <p:spPr>
            <a:xfrm>
              <a:off x="7811592" y="2869305"/>
              <a:ext cx="125908" cy="137055"/>
            </a:xfrm>
            <a:custGeom>
              <a:avLst/>
              <a:gdLst/>
              <a:ahLst/>
              <a:cxnLst/>
              <a:rect l="l" t="t" r="r" b="b"/>
              <a:pathLst>
                <a:path w="4902" h="5336" extrusionOk="0">
                  <a:moveTo>
                    <a:pt x="2451" y="1"/>
                  </a:moveTo>
                  <a:lnTo>
                    <a:pt x="1087" y="1210"/>
                  </a:lnTo>
                  <a:lnTo>
                    <a:pt x="1" y="1210"/>
                  </a:lnTo>
                  <a:lnTo>
                    <a:pt x="1" y="2854"/>
                  </a:lnTo>
                  <a:lnTo>
                    <a:pt x="404" y="2854"/>
                  </a:lnTo>
                  <a:lnTo>
                    <a:pt x="404" y="5336"/>
                  </a:lnTo>
                  <a:lnTo>
                    <a:pt x="4499" y="5336"/>
                  </a:lnTo>
                  <a:lnTo>
                    <a:pt x="4499" y="4095"/>
                  </a:lnTo>
                  <a:lnTo>
                    <a:pt x="4095" y="4095"/>
                  </a:lnTo>
                  <a:lnTo>
                    <a:pt x="4095" y="4902"/>
                  </a:lnTo>
                  <a:lnTo>
                    <a:pt x="807" y="4902"/>
                  </a:lnTo>
                  <a:lnTo>
                    <a:pt x="807" y="2451"/>
                  </a:lnTo>
                  <a:lnTo>
                    <a:pt x="404" y="2451"/>
                  </a:lnTo>
                  <a:lnTo>
                    <a:pt x="404" y="1645"/>
                  </a:lnTo>
                  <a:lnTo>
                    <a:pt x="1242" y="1645"/>
                  </a:lnTo>
                  <a:lnTo>
                    <a:pt x="2451" y="559"/>
                  </a:lnTo>
                  <a:lnTo>
                    <a:pt x="3692" y="1645"/>
                  </a:lnTo>
                  <a:lnTo>
                    <a:pt x="4499" y="1645"/>
                  </a:lnTo>
                  <a:lnTo>
                    <a:pt x="4499" y="2451"/>
                  </a:lnTo>
                  <a:lnTo>
                    <a:pt x="4095" y="2451"/>
                  </a:lnTo>
                  <a:lnTo>
                    <a:pt x="4095" y="3692"/>
                  </a:lnTo>
                  <a:lnTo>
                    <a:pt x="4499" y="3692"/>
                  </a:lnTo>
                  <a:lnTo>
                    <a:pt x="4499" y="2854"/>
                  </a:lnTo>
                  <a:lnTo>
                    <a:pt x="4902" y="2854"/>
                  </a:lnTo>
                  <a:lnTo>
                    <a:pt x="4902" y="1210"/>
                  </a:lnTo>
                  <a:lnTo>
                    <a:pt x="3816" y="1210"/>
                  </a:lnTo>
                  <a:lnTo>
                    <a:pt x="2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70" name="Google Shape;470;p43"/>
            <p:cNvSpPr/>
            <p:nvPr/>
          </p:nvSpPr>
          <p:spPr>
            <a:xfrm>
              <a:off x="7853819" y="2910735"/>
              <a:ext cx="42252" cy="74127"/>
            </a:xfrm>
            <a:custGeom>
              <a:avLst/>
              <a:gdLst/>
              <a:ahLst/>
              <a:cxnLst/>
              <a:rect l="l" t="t" r="r" b="b"/>
              <a:pathLst>
                <a:path w="1645" h="2886" extrusionOk="0">
                  <a:moveTo>
                    <a:pt x="590" y="1"/>
                  </a:moveTo>
                  <a:lnTo>
                    <a:pt x="590" y="435"/>
                  </a:lnTo>
                  <a:lnTo>
                    <a:pt x="1" y="435"/>
                  </a:lnTo>
                  <a:lnTo>
                    <a:pt x="1" y="1645"/>
                  </a:lnTo>
                  <a:lnTo>
                    <a:pt x="1211" y="1645"/>
                  </a:lnTo>
                  <a:lnTo>
                    <a:pt x="1211" y="2079"/>
                  </a:lnTo>
                  <a:lnTo>
                    <a:pt x="1" y="2079"/>
                  </a:lnTo>
                  <a:lnTo>
                    <a:pt x="1" y="2482"/>
                  </a:lnTo>
                  <a:lnTo>
                    <a:pt x="590" y="2482"/>
                  </a:lnTo>
                  <a:lnTo>
                    <a:pt x="590" y="2885"/>
                  </a:lnTo>
                  <a:lnTo>
                    <a:pt x="1025" y="2885"/>
                  </a:lnTo>
                  <a:lnTo>
                    <a:pt x="1025" y="2482"/>
                  </a:lnTo>
                  <a:lnTo>
                    <a:pt x="1645" y="2482"/>
                  </a:lnTo>
                  <a:lnTo>
                    <a:pt x="1645" y="1241"/>
                  </a:lnTo>
                  <a:lnTo>
                    <a:pt x="404" y="1241"/>
                  </a:lnTo>
                  <a:lnTo>
                    <a:pt x="404" y="838"/>
                  </a:lnTo>
                  <a:lnTo>
                    <a:pt x="1614" y="838"/>
                  </a:lnTo>
                  <a:lnTo>
                    <a:pt x="1614" y="435"/>
                  </a:lnTo>
                  <a:lnTo>
                    <a:pt x="1025" y="435"/>
                  </a:lnTo>
                  <a:lnTo>
                    <a:pt x="1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pic>
        <p:nvPicPr>
          <p:cNvPr id="471" name="Google Shape;471;p43"/>
          <p:cNvPicPr preferRelativeResize="0"/>
          <p:nvPr/>
        </p:nvPicPr>
        <p:blipFill rotWithShape="1">
          <a:blip r:embed="rId4">
            <a:alphaModFix/>
          </a:blip>
          <a:srcRect t="5419"/>
          <a:stretch/>
        </p:blipFill>
        <p:spPr>
          <a:xfrm>
            <a:off x="4773475" y="3153625"/>
            <a:ext cx="3175450" cy="1780204"/>
          </a:xfrm>
          <a:prstGeom prst="rect">
            <a:avLst/>
          </a:prstGeom>
          <a:noFill/>
          <a:ln>
            <a:noFill/>
          </a:ln>
        </p:spPr>
      </p:pic>
      <p:sp>
        <p:nvSpPr>
          <p:cNvPr id="472" name="Google Shape;472;p43"/>
          <p:cNvSpPr txBox="1"/>
          <p:nvPr/>
        </p:nvSpPr>
        <p:spPr>
          <a:xfrm>
            <a:off x="872075" y="181225"/>
            <a:ext cx="3718800" cy="71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rgbClr val="332F2F"/>
                </a:solidFill>
                <a:latin typeface="Manrope ExtraBold"/>
                <a:ea typeface="Manrope ExtraBold"/>
                <a:cs typeface="Manrope ExtraBold"/>
                <a:sym typeface="Manrope ExtraBold"/>
              </a:rPr>
              <a:t>Website</a:t>
            </a:r>
            <a:endParaRPr sz="4500">
              <a:solidFill>
                <a:srgbClr val="332F2F"/>
              </a:solidFill>
              <a:latin typeface="Manrope ExtraBold"/>
              <a:ea typeface="Manrope ExtraBold"/>
              <a:cs typeface="Manrope ExtraBold"/>
              <a:sym typeface="Manrope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
                                        </p:tgtEl>
                                        <p:attrNameLst>
                                          <p:attrName>style.visibility</p:attrName>
                                        </p:attrNameLst>
                                      </p:cBhvr>
                                      <p:to>
                                        <p:strVal val="visible"/>
                                      </p:to>
                                    </p:set>
                                    <p:animEffect transition="in" filter="fade">
                                      <p:cBhvr>
                                        <p:cTn id="7" dur="1000"/>
                                        <p:tgtEl>
                                          <p:spTgt spid="4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1"/>
                                        </p:tgtEl>
                                        <p:attrNameLst>
                                          <p:attrName>style.visibility</p:attrName>
                                        </p:attrNameLst>
                                      </p:cBhvr>
                                      <p:to>
                                        <p:strVal val="visible"/>
                                      </p:to>
                                    </p:set>
                                    <p:animEffect transition="in" filter="fade">
                                      <p:cBhvr>
                                        <p:cTn id="12" dur="10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4"/>
          <p:cNvSpPr txBox="1">
            <a:spLocks noGrp="1"/>
          </p:cNvSpPr>
          <p:nvPr>
            <p:ph type="title" idx="2"/>
          </p:nvPr>
        </p:nvSpPr>
        <p:spPr>
          <a:xfrm>
            <a:off x="2996450" y="12166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8" name="Google Shape;478;p44"/>
          <p:cNvSpPr txBox="1">
            <a:spLocks noGrp="1"/>
          </p:cNvSpPr>
          <p:nvPr>
            <p:ph type="title"/>
          </p:nvPr>
        </p:nvSpPr>
        <p:spPr>
          <a:xfrm>
            <a:off x="2214950" y="2058425"/>
            <a:ext cx="4713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Kết Luận</a:t>
            </a:r>
            <a:endParaRPr/>
          </a:p>
        </p:txBody>
      </p:sp>
      <p:cxnSp>
        <p:nvCxnSpPr>
          <p:cNvPr id="479" name="Google Shape;479;p44"/>
          <p:cNvCxnSpPr/>
          <p:nvPr/>
        </p:nvCxnSpPr>
        <p:spPr>
          <a:xfrm rot="10800000">
            <a:off x="715000" y="53500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480" name="Google Shape;480;p44"/>
          <p:cNvCxnSpPr/>
          <p:nvPr/>
        </p:nvCxnSpPr>
        <p:spPr>
          <a:xfrm rot="10800000">
            <a:off x="714963" y="4608500"/>
            <a:ext cx="7713900" cy="0"/>
          </a:xfrm>
          <a:prstGeom prst="straightConnector1">
            <a:avLst/>
          </a:prstGeom>
          <a:noFill/>
          <a:ln w="9525" cap="flat" cmpd="sng">
            <a:solidFill>
              <a:schemeClr val="dk1"/>
            </a:solidFill>
            <a:prstDash val="solid"/>
            <a:round/>
            <a:headEnd type="none" w="med" len="med"/>
            <a:tailEnd type="none" w="med" len="med"/>
          </a:ln>
        </p:spPr>
      </p:cxnSp>
      <p:grpSp>
        <p:nvGrpSpPr>
          <p:cNvPr id="481" name="Google Shape;481;p44"/>
          <p:cNvGrpSpPr/>
          <p:nvPr/>
        </p:nvGrpSpPr>
        <p:grpSpPr>
          <a:xfrm>
            <a:off x="4312786" y="2914973"/>
            <a:ext cx="518228" cy="538453"/>
            <a:chOff x="5344628" y="670940"/>
            <a:chExt cx="937800" cy="974400"/>
          </a:xfrm>
        </p:grpSpPr>
        <p:sp>
          <p:nvSpPr>
            <p:cNvPr id="482" name="Google Shape;482;p44"/>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4"/>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5"/>
          <p:cNvSpPr txBox="1">
            <a:spLocks noGrp="1"/>
          </p:cNvSpPr>
          <p:nvPr>
            <p:ph type="subTitle" idx="1"/>
          </p:nvPr>
        </p:nvSpPr>
        <p:spPr>
          <a:xfrm>
            <a:off x="2468874" y="1521375"/>
            <a:ext cx="6005463" cy="22433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Tuy có nhiều khó khăn nhưng nhìn chung nhóm đã hoàn thành cơ bản, đầy đủ những  yêu cầu của bài toán.</a:t>
            </a:r>
            <a:endParaRPr dirty="0"/>
          </a:p>
          <a:p>
            <a:pPr marL="0" lvl="0" indent="0" algn="l" rtl="0">
              <a:spcBef>
                <a:spcPts val="0"/>
              </a:spcBef>
              <a:spcAft>
                <a:spcPts val="0"/>
              </a:spcAft>
              <a:buNone/>
            </a:pPr>
            <a:r>
              <a:rPr lang="en" dirty="0"/>
              <a:t>Thông qua đề tài nhóm được làm quen và học hỏi nhiều thứ như sử dụng thư viện sklearn,  cách xây dựng trang web, xây dựng mô hình dưới dạng đối tượng OP.</a:t>
            </a:r>
          </a:p>
          <a:p>
            <a:pPr marL="0" lvl="0" indent="0" algn="l" rtl="0">
              <a:spcBef>
                <a:spcPts val="0"/>
              </a:spcBef>
              <a:spcAft>
                <a:spcPts val="0"/>
              </a:spcAft>
              <a:buNone/>
            </a:pPr>
            <a:r>
              <a:rPr lang="en" dirty="0"/>
              <a:t>Gridsearch là phần em dành nhiều thời gian nhất vì phải chạy lại nhiều lần mới tìm </a:t>
            </a:r>
          </a:p>
          <a:p>
            <a:pPr marL="0" lvl="0" indent="0" algn="l" rtl="0">
              <a:spcBef>
                <a:spcPts val="0"/>
              </a:spcBef>
              <a:spcAft>
                <a:spcPts val="0"/>
              </a:spcAft>
              <a:buNone/>
            </a:pPr>
            <a:r>
              <a:rPr lang="en" dirty="0"/>
              <a:t>được mô hình tốt nhất của bài toán hiện</a:t>
            </a:r>
          </a:p>
          <a:p>
            <a:pPr marL="0" lvl="0" indent="0" algn="l" rtl="0">
              <a:spcBef>
                <a:spcPts val="0"/>
              </a:spcBef>
              <a:spcAft>
                <a:spcPts val="0"/>
              </a:spcAft>
              <a:buNone/>
            </a:pPr>
            <a:r>
              <a:rPr lang="en" dirty="0"/>
              <a:t> tại. </a:t>
            </a:r>
          </a:p>
        </p:txBody>
      </p:sp>
      <p:cxnSp>
        <p:nvCxnSpPr>
          <p:cNvPr id="489" name="Google Shape;489;p45"/>
          <p:cNvCxnSpPr/>
          <p:nvPr/>
        </p:nvCxnSpPr>
        <p:spPr>
          <a:xfrm rot="10800000">
            <a:off x="2332400" y="535000"/>
            <a:ext cx="6852900" cy="0"/>
          </a:xfrm>
          <a:prstGeom prst="straightConnector1">
            <a:avLst/>
          </a:prstGeom>
          <a:noFill/>
          <a:ln w="9525" cap="flat" cmpd="sng">
            <a:solidFill>
              <a:schemeClr val="dk1"/>
            </a:solidFill>
            <a:prstDash val="solid"/>
            <a:round/>
            <a:headEnd type="none" w="med" len="med"/>
            <a:tailEnd type="none" w="med" len="med"/>
          </a:ln>
        </p:spPr>
      </p:cxnSp>
      <p:cxnSp>
        <p:nvCxnSpPr>
          <p:cNvPr id="490" name="Google Shape;490;p45"/>
          <p:cNvCxnSpPr/>
          <p:nvPr/>
        </p:nvCxnSpPr>
        <p:spPr>
          <a:xfrm>
            <a:off x="2332225" y="-3600"/>
            <a:ext cx="0" cy="5150700"/>
          </a:xfrm>
          <a:prstGeom prst="straightConnector1">
            <a:avLst/>
          </a:prstGeom>
          <a:noFill/>
          <a:ln w="9525" cap="flat" cmpd="sng">
            <a:solidFill>
              <a:schemeClr val="dk1"/>
            </a:solidFill>
            <a:prstDash val="solid"/>
            <a:round/>
            <a:headEnd type="none" w="med" len="med"/>
            <a:tailEnd type="none" w="med" len="med"/>
          </a:ln>
        </p:spPr>
      </p:cxnSp>
      <p:pic>
        <p:nvPicPr>
          <p:cNvPr id="491" name="Google Shape;491;p45"/>
          <p:cNvPicPr preferRelativeResize="0"/>
          <p:nvPr/>
        </p:nvPicPr>
        <p:blipFill>
          <a:blip r:embed="rId3">
            <a:alphaModFix/>
          </a:blip>
          <a:stretch>
            <a:fillRect/>
          </a:stretch>
        </p:blipFill>
        <p:spPr>
          <a:xfrm>
            <a:off x="889025" y="1191488"/>
            <a:ext cx="1307775" cy="1307775"/>
          </a:xfrm>
          <a:prstGeom prst="rect">
            <a:avLst/>
          </a:prstGeom>
          <a:noFill/>
          <a:ln>
            <a:noFill/>
          </a:ln>
        </p:spPr>
      </p:pic>
      <p:pic>
        <p:nvPicPr>
          <p:cNvPr id="492" name="Google Shape;492;p45"/>
          <p:cNvPicPr preferRelativeResize="0"/>
          <p:nvPr/>
        </p:nvPicPr>
        <p:blipFill>
          <a:blip r:embed="rId4">
            <a:alphaModFix/>
          </a:blip>
          <a:stretch>
            <a:fillRect/>
          </a:stretch>
        </p:blipFill>
        <p:spPr>
          <a:xfrm>
            <a:off x="7642963" y="3480751"/>
            <a:ext cx="1662749" cy="1662749"/>
          </a:xfrm>
          <a:prstGeom prst="rect">
            <a:avLst/>
          </a:prstGeom>
          <a:noFill/>
          <a:ln>
            <a:noFill/>
          </a:ln>
        </p:spPr>
      </p:pic>
      <p:pic>
        <p:nvPicPr>
          <p:cNvPr id="493" name="Google Shape;493;p45"/>
          <p:cNvPicPr preferRelativeResize="0"/>
          <p:nvPr/>
        </p:nvPicPr>
        <p:blipFill>
          <a:blip r:embed="rId5">
            <a:alphaModFix/>
          </a:blip>
          <a:stretch>
            <a:fillRect/>
          </a:stretch>
        </p:blipFill>
        <p:spPr>
          <a:xfrm>
            <a:off x="317787" y="2901612"/>
            <a:ext cx="1879013" cy="18790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circle(in)">
                                      <p:cBhvr>
                                        <p:cTn id="7" dur="2000"/>
                                        <p:tgtEl>
                                          <p:spTgt spid="491"/>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493"/>
                                        </p:tgtEl>
                                        <p:attrNameLst>
                                          <p:attrName>style.visibility</p:attrName>
                                        </p:attrNameLst>
                                      </p:cBhvr>
                                      <p:to>
                                        <p:strVal val="visible"/>
                                      </p:to>
                                    </p:set>
                                    <p:animEffect transition="in" filter="circle(in)">
                                      <p:cBhvr>
                                        <p:cTn id="11" dur="2000"/>
                                        <p:tgtEl>
                                          <p:spTgt spid="493"/>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492"/>
                                        </p:tgtEl>
                                        <p:attrNameLst>
                                          <p:attrName>style.visibility</p:attrName>
                                        </p:attrNameLst>
                                      </p:cBhvr>
                                      <p:to>
                                        <p:strVal val="visible"/>
                                      </p:to>
                                    </p:set>
                                    <p:animEffect transition="in" filter="circle(in)">
                                      <p:cBhvr>
                                        <p:cTn id="15" dur="20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6"/>
          <p:cNvSpPr txBox="1">
            <a:spLocks noGrp="1"/>
          </p:cNvSpPr>
          <p:nvPr>
            <p:ph type="title"/>
          </p:nvPr>
        </p:nvSpPr>
        <p:spPr>
          <a:xfrm>
            <a:off x="715100" y="1510900"/>
            <a:ext cx="3766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04. Demo</a:t>
            </a:r>
            <a:endParaRPr sz="4000"/>
          </a:p>
        </p:txBody>
      </p:sp>
      <p:sp>
        <p:nvSpPr>
          <p:cNvPr id="499" name="Google Shape;499;p46"/>
          <p:cNvSpPr txBox="1">
            <a:spLocks noGrp="1"/>
          </p:cNvSpPr>
          <p:nvPr>
            <p:ph type="subTitle" idx="1"/>
          </p:nvPr>
        </p:nvSpPr>
        <p:spPr>
          <a:xfrm>
            <a:off x="715100" y="2278400"/>
            <a:ext cx="3259500" cy="13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Mọi người đợi chút nhé!!!</a:t>
            </a:r>
            <a:endParaRPr/>
          </a:p>
        </p:txBody>
      </p:sp>
      <p:pic>
        <p:nvPicPr>
          <p:cNvPr id="500" name="Google Shape;500;p46"/>
          <p:cNvPicPr preferRelativeResize="0"/>
          <p:nvPr/>
        </p:nvPicPr>
        <p:blipFill>
          <a:blip r:embed="rId3">
            <a:alphaModFix/>
          </a:blip>
          <a:stretch>
            <a:fillRect/>
          </a:stretch>
        </p:blipFill>
        <p:spPr>
          <a:xfrm>
            <a:off x="3606950" y="757300"/>
            <a:ext cx="3628900" cy="362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7"/>
          <p:cNvSpPr txBox="1">
            <a:spLocks noGrp="1"/>
          </p:cNvSpPr>
          <p:nvPr>
            <p:ph type="ctrTitle"/>
          </p:nvPr>
        </p:nvSpPr>
        <p:spPr>
          <a:xfrm>
            <a:off x="2429925" y="535000"/>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506" name="Google Shape;506;p47"/>
          <p:cNvSpPr txBox="1">
            <a:spLocks noGrp="1"/>
          </p:cNvSpPr>
          <p:nvPr>
            <p:ph type="subTitle" idx="1"/>
          </p:nvPr>
        </p:nvSpPr>
        <p:spPr>
          <a:xfrm>
            <a:off x="2425050" y="1532800"/>
            <a:ext cx="4293900" cy="11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Do you have any questions?</a:t>
            </a:r>
            <a:endParaRPr sz="1600" b="1"/>
          </a:p>
          <a:p>
            <a:pPr marL="0" lvl="0" indent="0" algn="ctr" rtl="0">
              <a:spcBef>
                <a:spcPts val="0"/>
              </a:spcBef>
              <a:spcAft>
                <a:spcPts val="0"/>
              </a:spcAft>
              <a:buNone/>
            </a:pPr>
            <a:endParaRPr/>
          </a:p>
        </p:txBody>
      </p:sp>
      <p:sp>
        <p:nvSpPr>
          <p:cNvPr id="507" name="Google Shape;507;p47"/>
          <p:cNvSpPr txBox="1"/>
          <p:nvPr/>
        </p:nvSpPr>
        <p:spPr>
          <a:xfrm>
            <a:off x="2264550" y="4315104"/>
            <a:ext cx="4614900" cy="29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endParaRPr sz="1200">
              <a:solidFill>
                <a:schemeClr val="dk1"/>
              </a:solidFill>
              <a:latin typeface="EB Garamond"/>
              <a:ea typeface="EB Garamond"/>
              <a:cs typeface="EB Garamond"/>
              <a:sym typeface="EB Garamond"/>
            </a:endParaRPr>
          </a:p>
        </p:txBody>
      </p:sp>
      <p:grpSp>
        <p:nvGrpSpPr>
          <p:cNvPr id="508" name="Google Shape;508;p47"/>
          <p:cNvGrpSpPr/>
          <p:nvPr/>
        </p:nvGrpSpPr>
        <p:grpSpPr>
          <a:xfrm>
            <a:off x="3293703" y="2717980"/>
            <a:ext cx="792441" cy="823368"/>
            <a:chOff x="5344628" y="670940"/>
            <a:chExt cx="937800" cy="974400"/>
          </a:xfrm>
        </p:grpSpPr>
        <p:sp>
          <p:nvSpPr>
            <p:cNvPr id="509" name="Google Shape;509;p47"/>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7"/>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7"/>
          <p:cNvGrpSpPr/>
          <p:nvPr/>
        </p:nvGrpSpPr>
        <p:grpSpPr>
          <a:xfrm>
            <a:off x="5057856" y="2717980"/>
            <a:ext cx="792441" cy="823368"/>
            <a:chOff x="5344628" y="670940"/>
            <a:chExt cx="937800" cy="974400"/>
          </a:xfrm>
        </p:grpSpPr>
        <p:sp>
          <p:nvSpPr>
            <p:cNvPr id="512" name="Google Shape;512;p47"/>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7"/>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7"/>
          <p:cNvGrpSpPr/>
          <p:nvPr/>
        </p:nvGrpSpPr>
        <p:grpSpPr>
          <a:xfrm>
            <a:off x="4175778" y="2717980"/>
            <a:ext cx="792441" cy="823368"/>
            <a:chOff x="5344628" y="670940"/>
            <a:chExt cx="937800" cy="974400"/>
          </a:xfrm>
        </p:grpSpPr>
        <p:sp>
          <p:nvSpPr>
            <p:cNvPr id="515" name="Google Shape;515;p47"/>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7"/>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47"/>
          <p:cNvSpPr/>
          <p:nvPr/>
        </p:nvSpPr>
        <p:spPr>
          <a:xfrm>
            <a:off x="5324227" y="2999798"/>
            <a:ext cx="259445" cy="259732"/>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47"/>
          <p:cNvGrpSpPr/>
          <p:nvPr/>
        </p:nvGrpSpPr>
        <p:grpSpPr>
          <a:xfrm>
            <a:off x="4442149" y="2999932"/>
            <a:ext cx="259715" cy="259463"/>
            <a:chOff x="3303268" y="3817349"/>
            <a:chExt cx="346056" cy="345674"/>
          </a:xfrm>
        </p:grpSpPr>
        <p:sp>
          <p:nvSpPr>
            <p:cNvPr id="519" name="Google Shape;519;p4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47"/>
          <p:cNvGrpSpPr/>
          <p:nvPr/>
        </p:nvGrpSpPr>
        <p:grpSpPr>
          <a:xfrm>
            <a:off x="3560064" y="2999932"/>
            <a:ext cx="259715" cy="259463"/>
            <a:chOff x="2238181" y="4120624"/>
            <a:chExt cx="346056" cy="345674"/>
          </a:xfrm>
        </p:grpSpPr>
        <p:grpSp>
          <p:nvGrpSpPr>
            <p:cNvPr id="524" name="Google Shape;524;p47"/>
            <p:cNvGrpSpPr/>
            <p:nvPr/>
          </p:nvGrpSpPr>
          <p:grpSpPr>
            <a:xfrm>
              <a:off x="2309155" y="4177413"/>
              <a:ext cx="203862" cy="231903"/>
              <a:chOff x="1512725" y="258500"/>
              <a:chExt cx="4570900" cy="5199625"/>
            </a:xfrm>
          </p:grpSpPr>
          <p:sp>
            <p:nvSpPr>
              <p:cNvPr id="525" name="Google Shape;525;p47"/>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7"/>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47"/>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31"/>
          <p:cNvGrpSpPr/>
          <p:nvPr/>
        </p:nvGrpSpPr>
        <p:grpSpPr>
          <a:xfrm>
            <a:off x="2813459" y="2922780"/>
            <a:ext cx="987691" cy="890894"/>
            <a:chOff x="5344628" y="670940"/>
            <a:chExt cx="937800" cy="974400"/>
          </a:xfrm>
        </p:grpSpPr>
        <p:sp>
          <p:nvSpPr>
            <p:cNvPr id="282" name="Google Shape;282;p31"/>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1"/>
          <p:cNvGrpSpPr/>
          <p:nvPr/>
        </p:nvGrpSpPr>
        <p:grpSpPr>
          <a:xfrm>
            <a:off x="6215434" y="2922755"/>
            <a:ext cx="987691" cy="890894"/>
            <a:chOff x="5344628" y="670940"/>
            <a:chExt cx="937800" cy="974400"/>
          </a:xfrm>
        </p:grpSpPr>
        <p:sp>
          <p:nvSpPr>
            <p:cNvPr id="285" name="Google Shape;285;p31"/>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1"/>
          <p:cNvGrpSpPr/>
          <p:nvPr/>
        </p:nvGrpSpPr>
        <p:grpSpPr>
          <a:xfrm>
            <a:off x="2813459" y="1524792"/>
            <a:ext cx="987691" cy="890894"/>
            <a:chOff x="5344628" y="670940"/>
            <a:chExt cx="937800" cy="974400"/>
          </a:xfrm>
        </p:grpSpPr>
        <p:sp>
          <p:nvSpPr>
            <p:cNvPr id="288" name="Google Shape;288;p31"/>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1"/>
          <p:cNvSpPr txBox="1">
            <a:spLocks noGrp="1"/>
          </p:cNvSpPr>
          <p:nvPr>
            <p:ph type="title"/>
          </p:nvPr>
        </p:nvSpPr>
        <p:spPr>
          <a:xfrm>
            <a:off x="2262875" y="23038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Giới thiệu</a:t>
            </a:r>
            <a:endParaRPr dirty="0"/>
          </a:p>
        </p:txBody>
      </p:sp>
      <p:sp>
        <p:nvSpPr>
          <p:cNvPr id="291" name="Google Shape;291;p31"/>
          <p:cNvSpPr txBox="1">
            <a:spLocks noGrp="1"/>
          </p:cNvSpPr>
          <p:nvPr>
            <p:ph type="title" idx="2"/>
          </p:nvPr>
        </p:nvSpPr>
        <p:spPr>
          <a:xfrm>
            <a:off x="2669650" y="1727827"/>
            <a:ext cx="1275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92" name="Google Shape;292;p31"/>
          <p:cNvSpPr txBox="1">
            <a:spLocks noGrp="1"/>
          </p:cNvSpPr>
          <p:nvPr>
            <p:ph type="title" idx="3"/>
          </p:nvPr>
        </p:nvSpPr>
        <p:spPr>
          <a:xfrm>
            <a:off x="5541075" y="226266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Quy Trình</a:t>
            </a:r>
            <a:endParaRPr/>
          </a:p>
        </p:txBody>
      </p:sp>
      <p:sp>
        <p:nvSpPr>
          <p:cNvPr id="293" name="Google Shape;293;p31"/>
          <p:cNvSpPr txBox="1">
            <a:spLocks noGrp="1"/>
          </p:cNvSpPr>
          <p:nvPr>
            <p:ph type="title" idx="6"/>
          </p:nvPr>
        </p:nvSpPr>
        <p:spPr>
          <a:xfrm>
            <a:off x="5541075" y="3686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294" name="Google Shape;294;p31"/>
          <p:cNvSpPr txBox="1">
            <a:spLocks noGrp="1"/>
          </p:cNvSpPr>
          <p:nvPr>
            <p:ph type="title" idx="7"/>
          </p:nvPr>
        </p:nvSpPr>
        <p:spPr>
          <a:xfrm>
            <a:off x="6071625" y="3125790"/>
            <a:ext cx="1275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95" name="Google Shape;295;p31"/>
          <p:cNvSpPr txBox="1">
            <a:spLocks noGrp="1"/>
          </p:cNvSpPr>
          <p:nvPr>
            <p:ph type="title" idx="9"/>
          </p:nvPr>
        </p:nvSpPr>
        <p:spPr>
          <a:xfrm>
            <a:off x="2139100" y="3686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Kết Luận</a:t>
            </a:r>
            <a:endParaRPr/>
          </a:p>
        </p:txBody>
      </p:sp>
      <p:sp>
        <p:nvSpPr>
          <p:cNvPr id="296" name="Google Shape;296;p31"/>
          <p:cNvSpPr txBox="1">
            <a:spLocks noGrp="1"/>
          </p:cNvSpPr>
          <p:nvPr>
            <p:ph type="title" idx="13"/>
          </p:nvPr>
        </p:nvSpPr>
        <p:spPr>
          <a:xfrm>
            <a:off x="2669650" y="3125790"/>
            <a:ext cx="1275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7" name="Google Shape;297;p31"/>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Nội Dung</a:t>
            </a:r>
            <a:endParaRPr/>
          </a:p>
        </p:txBody>
      </p:sp>
      <p:grpSp>
        <p:nvGrpSpPr>
          <p:cNvPr id="298" name="Google Shape;298;p31"/>
          <p:cNvGrpSpPr/>
          <p:nvPr/>
        </p:nvGrpSpPr>
        <p:grpSpPr>
          <a:xfrm>
            <a:off x="6160184" y="1442430"/>
            <a:ext cx="987691" cy="890894"/>
            <a:chOff x="5344628" y="670940"/>
            <a:chExt cx="937800" cy="974400"/>
          </a:xfrm>
        </p:grpSpPr>
        <p:sp>
          <p:nvSpPr>
            <p:cNvPr id="299" name="Google Shape;299;p31"/>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1"/>
          <p:cNvSpPr txBox="1">
            <a:spLocks noGrp="1"/>
          </p:cNvSpPr>
          <p:nvPr>
            <p:ph type="title" idx="4"/>
          </p:nvPr>
        </p:nvSpPr>
        <p:spPr>
          <a:xfrm>
            <a:off x="6016375" y="1645465"/>
            <a:ext cx="1275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cxnSp>
        <p:nvCxnSpPr>
          <p:cNvPr id="306" name="Google Shape;306;p32"/>
          <p:cNvCxnSpPr/>
          <p:nvPr/>
        </p:nvCxnSpPr>
        <p:spPr>
          <a:xfrm rot="10800000">
            <a:off x="715000" y="53500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32"/>
          <p:cNvCxnSpPr/>
          <p:nvPr/>
        </p:nvCxnSpPr>
        <p:spPr>
          <a:xfrm rot="10800000">
            <a:off x="714963" y="4608500"/>
            <a:ext cx="7713900" cy="0"/>
          </a:xfrm>
          <a:prstGeom prst="straightConnector1">
            <a:avLst/>
          </a:prstGeom>
          <a:noFill/>
          <a:ln w="9525" cap="flat" cmpd="sng">
            <a:solidFill>
              <a:schemeClr val="dk1"/>
            </a:solidFill>
            <a:prstDash val="solid"/>
            <a:round/>
            <a:headEnd type="none" w="med" len="med"/>
            <a:tailEnd type="none" w="med" len="med"/>
          </a:ln>
        </p:spPr>
      </p:cxnSp>
      <p:sp>
        <p:nvSpPr>
          <p:cNvPr id="308" name="Google Shape;308;p32"/>
          <p:cNvSpPr txBox="1">
            <a:spLocks noGrp="1"/>
          </p:cNvSpPr>
          <p:nvPr>
            <p:ph type="title"/>
          </p:nvPr>
        </p:nvSpPr>
        <p:spPr>
          <a:xfrm>
            <a:off x="2214950" y="2058425"/>
            <a:ext cx="4713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Giới thiệu chung</a:t>
            </a:r>
            <a:endParaRPr/>
          </a:p>
        </p:txBody>
      </p:sp>
      <p:sp>
        <p:nvSpPr>
          <p:cNvPr id="309" name="Google Shape;309;p32"/>
          <p:cNvSpPr txBox="1">
            <a:spLocks noGrp="1"/>
          </p:cNvSpPr>
          <p:nvPr>
            <p:ph type="title" idx="2"/>
          </p:nvPr>
        </p:nvSpPr>
        <p:spPr>
          <a:xfrm>
            <a:off x="2996450" y="12166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10" name="Google Shape;310;p32"/>
          <p:cNvGrpSpPr/>
          <p:nvPr/>
        </p:nvGrpSpPr>
        <p:grpSpPr>
          <a:xfrm>
            <a:off x="4312786" y="2914973"/>
            <a:ext cx="518228" cy="538453"/>
            <a:chOff x="5344628" y="670940"/>
            <a:chExt cx="937800" cy="974400"/>
          </a:xfrm>
        </p:grpSpPr>
        <p:sp>
          <p:nvSpPr>
            <p:cNvPr id="311" name="Google Shape;311;p32"/>
            <p:cNvSpPr/>
            <p:nvPr/>
          </p:nvSpPr>
          <p:spPr>
            <a:xfrm>
              <a:off x="5488600" y="783150"/>
              <a:ext cx="649800" cy="750000"/>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rot="1799850">
              <a:off x="5488604" y="783149"/>
              <a:ext cx="649849" cy="749983"/>
            </a:xfrm>
            <a:prstGeom prst="star6">
              <a:avLst>
                <a:gd name="adj" fmla="val 28868"/>
                <a:gd name="h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txBox="1">
            <a:spLocks noGrp="1"/>
          </p:cNvSpPr>
          <p:nvPr>
            <p:ph type="title"/>
          </p:nvPr>
        </p:nvSpPr>
        <p:spPr>
          <a:xfrm>
            <a:off x="833525" y="157800"/>
            <a:ext cx="4396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Giới thiệu</a:t>
            </a:r>
            <a:endParaRPr sz="4500"/>
          </a:p>
        </p:txBody>
      </p:sp>
      <p:sp>
        <p:nvSpPr>
          <p:cNvPr id="318" name="Google Shape;318;p33"/>
          <p:cNvSpPr txBox="1">
            <a:spLocks noGrp="1"/>
          </p:cNvSpPr>
          <p:nvPr>
            <p:ph type="body" idx="1"/>
          </p:nvPr>
        </p:nvSpPr>
        <p:spPr>
          <a:xfrm>
            <a:off x="346775" y="730500"/>
            <a:ext cx="3322200" cy="24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rPr>
              <a:t>Bài toán: xây dựng model dự đoán giá nhà ở các khu vực trong thành phố Hồ Chí Minh giúp người dùng nắm được  giá cả dự đoán cho ngôi nhà mình dự định mua, tìm hiểu .</a:t>
            </a:r>
            <a:endParaRPr sz="1900">
              <a:solidFill>
                <a:schemeClr val="dk1"/>
              </a:solidFill>
            </a:endParaRPr>
          </a:p>
          <a:p>
            <a:pPr marL="457200" lvl="0" indent="-349250" algn="l" rtl="0">
              <a:spcBef>
                <a:spcPts val="1600"/>
              </a:spcBef>
              <a:spcAft>
                <a:spcPts val="0"/>
              </a:spcAft>
              <a:buClr>
                <a:schemeClr val="dk1"/>
              </a:buClr>
              <a:buSzPts val="1900"/>
              <a:buChar char="●"/>
            </a:pPr>
            <a:r>
              <a:rPr lang="en" sz="1900">
                <a:solidFill>
                  <a:schemeClr val="dk1"/>
                </a:solidFill>
              </a:rPr>
              <a:t>Input: các thông tin cần thiết để quyết định giá cho một căn nhà. Bao gồm: khu vực, diện tích, loại hình nhà, giấy tờ pháp lý, diện tích, dài, rông,..... </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Output: Giá được dự đoán, đơn vị triệu đồng</a:t>
            </a:r>
            <a:endParaRPr sz="1900">
              <a:solidFill>
                <a:schemeClr val="dk1"/>
              </a:solidFill>
            </a:endParaRPr>
          </a:p>
          <a:p>
            <a:pPr marL="0" lvl="0" indent="0" algn="l" rtl="0">
              <a:spcBef>
                <a:spcPts val="1600"/>
              </a:spcBef>
              <a:spcAft>
                <a:spcPts val="0"/>
              </a:spcAft>
              <a:buNone/>
            </a:pPr>
            <a:endParaRPr sz="1900"/>
          </a:p>
        </p:txBody>
      </p:sp>
      <p:pic>
        <p:nvPicPr>
          <p:cNvPr id="319" name="Google Shape;319;p33"/>
          <p:cNvPicPr preferRelativeResize="0"/>
          <p:nvPr/>
        </p:nvPicPr>
        <p:blipFill rotWithShape="1">
          <a:blip r:embed="rId3">
            <a:alphaModFix/>
          </a:blip>
          <a:srcRect l="38698" r="13876"/>
          <a:stretch/>
        </p:blipFill>
        <p:spPr>
          <a:xfrm>
            <a:off x="4631550" y="157800"/>
            <a:ext cx="3245700" cy="4564800"/>
          </a:xfrm>
          <a:prstGeom prst="roundRect">
            <a:avLst>
              <a:gd name="adj" fmla="val 50000"/>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p:nvPr/>
        </p:nvSpPr>
        <p:spPr>
          <a:xfrm>
            <a:off x="2341550" y="907675"/>
            <a:ext cx="5722200" cy="163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332F2F"/>
                </a:solidFill>
                <a:latin typeface="Manrope ExtraBold"/>
                <a:ea typeface="Manrope ExtraBold"/>
                <a:cs typeface="Manrope ExtraBold"/>
                <a:sym typeface="Manrope ExtraBold"/>
              </a:rPr>
              <a:t>GIỚI THIỆU ĐÔI CHÚT VỀ TRANG WEB alonhadat.com.vn</a:t>
            </a:r>
            <a:endParaRPr sz="2500">
              <a:solidFill>
                <a:srgbClr val="332F2F"/>
              </a:solidFill>
              <a:latin typeface="Manrope ExtraBold"/>
              <a:ea typeface="Manrope ExtraBold"/>
              <a:cs typeface="Manrope ExtraBold"/>
              <a:sym typeface="Manrope ExtraBold"/>
            </a:endParaRPr>
          </a:p>
        </p:txBody>
      </p:sp>
      <p:sp>
        <p:nvSpPr>
          <p:cNvPr id="325" name="Google Shape;325;p34"/>
          <p:cNvSpPr txBox="1"/>
          <p:nvPr/>
        </p:nvSpPr>
        <p:spPr>
          <a:xfrm>
            <a:off x="4446875" y="1253950"/>
            <a:ext cx="668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EB Garamond"/>
              <a:ea typeface="EB Garamond"/>
              <a:cs typeface="EB Garamond"/>
              <a:sym typeface="EB Garamond"/>
            </a:endParaRPr>
          </a:p>
        </p:txBody>
      </p:sp>
      <p:sp>
        <p:nvSpPr>
          <p:cNvPr id="326" name="Google Shape;326;p34"/>
          <p:cNvSpPr txBox="1"/>
          <p:nvPr/>
        </p:nvSpPr>
        <p:spPr>
          <a:xfrm>
            <a:off x="2709875" y="2433625"/>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Link: https://alonhadat.com.vn/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3816000" y="2283425"/>
            <a:ext cx="4387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Quy trình thực hiện</a:t>
            </a:r>
            <a:endParaRPr/>
          </a:p>
        </p:txBody>
      </p:sp>
      <p:sp>
        <p:nvSpPr>
          <p:cNvPr id="332" name="Google Shape;332;p35"/>
          <p:cNvSpPr txBox="1">
            <a:spLocks noGrp="1"/>
          </p:cNvSpPr>
          <p:nvPr>
            <p:ph type="title" idx="2"/>
          </p:nvPr>
        </p:nvSpPr>
        <p:spPr>
          <a:xfrm>
            <a:off x="3816000" y="1441625"/>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cxnSp>
        <p:nvCxnSpPr>
          <p:cNvPr id="333" name="Google Shape;333;p35"/>
          <p:cNvCxnSpPr/>
          <p:nvPr/>
        </p:nvCxnSpPr>
        <p:spPr>
          <a:xfrm>
            <a:off x="3609613" y="-3600"/>
            <a:ext cx="0" cy="5150700"/>
          </a:xfrm>
          <a:prstGeom prst="straightConnector1">
            <a:avLst/>
          </a:prstGeom>
          <a:noFill/>
          <a:ln w="9525" cap="flat" cmpd="sng">
            <a:solidFill>
              <a:schemeClr val="dk1"/>
            </a:solidFill>
            <a:prstDash val="solid"/>
            <a:round/>
            <a:headEnd type="none" w="med" len="med"/>
            <a:tailEnd type="none" w="med" len="med"/>
          </a:ln>
        </p:spPr>
      </p:cxnSp>
      <p:sp>
        <p:nvSpPr>
          <p:cNvPr id="334" name="Google Shape;334;p35"/>
          <p:cNvSpPr txBox="1"/>
          <p:nvPr/>
        </p:nvSpPr>
        <p:spPr>
          <a:xfrm>
            <a:off x="7131180" y="4759650"/>
            <a:ext cx="1387500" cy="22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b="1">
                <a:latin typeface="Manrope"/>
                <a:ea typeface="Manrope"/>
                <a:cs typeface="Manrope"/>
                <a:sym typeface="Manrope"/>
              </a:rPr>
              <a:t>Slidesgo </a:t>
            </a:r>
            <a:r>
              <a:rPr lang="en" sz="1000" b="1">
                <a:solidFill>
                  <a:srgbClr val="000000"/>
                </a:solidFill>
                <a:latin typeface="Manrope"/>
                <a:ea typeface="Manrope"/>
                <a:cs typeface="Manrope"/>
                <a:sym typeface="Manrope"/>
              </a:rPr>
              <a:t>20</a:t>
            </a:r>
            <a:r>
              <a:rPr lang="en" sz="1000" b="1">
                <a:latin typeface="Manrope"/>
                <a:ea typeface="Manrope"/>
                <a:cs typeface="Manrope"/>
                <a:sym typeface="Manrope"/>
              </a:rPr>
              <a:t>XX</a:t>
            </a:r>
            <a:endParaRPr sz="1000" b="1">
              <a:latin typeface="Manrope"/>
              <a:ea typeface="Manrope"/>
              <a:cs typeface="Manrope"/>
              <a:sym typeface="Manrope"/>
            </a:endParaRPr>
          </a:p>
        </p:txBody>
      </p:sp>
      <p:sp>
        <p:nvSpPr>
          <p:cNvPr id="335" name="Google Shape;335;p35"/>
          <p:cNvSpPr txBox="1"/>
          <p:nvPr/>
        </p:nvSpPr>
        <p:spPr>
          <a:xfrm>
            <a:off x="6961976" y="160350"/>
            <a:ext cx="1556700" cy="22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b="1">
                <a:latin typeface="Manrope"/>
                <a:ea typeface="Manrope"/>
                <a:cs typeface="Manrope"/>
                <a:sym typeface="Manrope"/>
              </a:rPr>
              <a:t>Real Estate &amp; Rentals</a:t>
            </a:r>
            <a:endParaRPr sz="1000" b="1">
              <a:latin typeface="Manrope"/>
              <a:ea typeface="Manrope"/>
              <a:cs typeface="Manrope"/>
              <a:sym typeface="Manrope"/>
            </a:endParaRPr>
          </a:p>
        </p:txBody>
      </p:sp>
      <p:cxnSp>
        <p:nvCxnSpPr>
          <p:cNvPr id="336" name="Google Shape;336;p35"/>
          <p:cNvCxnSpPr/>
          <p:nvPr/>
        </p:nvCxnSpPr>
        <p:spPr>
          <a:xfrm rot="10800000">
            <a:off x="3609800" y="535000"/>
            <a:ext cx="5575500" cy="0"/>
          </a:xfrm>
          <a:prstGeom prst="straightConnector1">
            <a:avLst/>
          </a:prstGeom>
          <a:noFill/>
          <a:ln w="9525" cap="flat" cmpd="sng">
            <a:solidFill>
              <a:schemeClr val="dk1"/>
            </a:solidFill>
            <a:prstDash val="solid"/>
            <a:round/>
            <a:headEnd type="none" w="med" len="med"/>
            <a:tailEnd type="none" w="med" len="med"/>
          </a:ln>
        </p:spPr>
      </p:cxnSp>
      <p:cxnSp>
        <p:nvCxnSpPr>
          <p:cNvPr id="337" name="Google Shape;337;p35"/>
          <p:cNvCxnSpPr/>
          <p:nvPr/>
        </p:nvCxnSpPr>
        <p:spPr>
          <a:xfrm rot="10800000">
            <a:off x="3609773" y="4608500"/>
            <a:ext cx="5575500" cy="0"/>
          </a:xfrm>
          <a:prstGeom prst="straightConnector1">
            <a:avLst/>
          </a:prstGeom>
          <a:noFill/>
          <a:ln w="9525" cap="flat" cmpd="sng">
            <a:solidFill>
              <a:schemeClr val="dk1"/>
            </a:solidFill>
            <a:prstDash val="solid"/>
            <a:round/>
            <a:headEnd type="none" w="med" len="med"/>
            <a:tailEnd type="none" w="med" len="med"/>
          </a:ln>
        </p:spPr>
      </p:cxnSp>
      <p:sp>
        <p:nvSpPr>
          <p:cNvPr id="338" name="Google Shape;338;p35"/>
          <p:cNvSpPr/>
          <p:nvPr/>
        </p:nvSpPr>
        <p:spPr>
          <a:xfrm rot="3079472">
            <a:off x="2514359" y="4265741"/>
            <a:ext cx="685540" cy="685540"/>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9" name="Google Shape;339;p35"/>
          <p:cNvPicPr preferRelativeResize="0"/>
          <p:nvPr/>
        </p:nvPicPr>
        <p:blipFill>
          <a:blip r:embed="rId3">
            <a:alphaModFix/>
          </a:blip>
          <a:stretch>
            <a:fillRect/>
          </a:stretch>
        </p:blipFill>
        <p:spPr>
          <a:xfrm>
            <a:off x="176775" y="1058725"/>
            <a:ext cx="3511199" cy="25442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p:nvPr/>
        </p:nvSpPr>
        <p:spPr>
          <a:xfrm rot="3079472">
            <a:off x="8145509" y="4033516"/>
            <a:ext cx="685540" cy="685540"/>
          </a:xfrm>
          <a:prstGeom prst="star4">
            <a:avLst>
              <a:gd name="adj" fmla="val 125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5" name="Google Shape;345;p36"/>
          <p:cNvPicPr preferRelativeResize="0"/>
          <p:nvPr/>
        </p:nvPicPr>
        <p:blipFill>
          <a:blip r:embed="rId3">
            <a:alphaModFix/>
          </a:blip>
          <a:stretch>
            <a:fillRect/>
          </a:stretch>
        </p:blipFill>
        <p:spPr>
          <a:xfrm>
            <a:off x="2033300" y="986900"/>
            <a:ext cx="5120475" cy="4005675"/>
          </a:xfrm>
          <a:prstGeom prst="rect">
            <a:avLst/>
          </a:prstGeom>
          <a:noFill/>
          <a:ln>
            <a:noFill/>
          </a:ln>
        </p:spPr>
      </p:pic>
      <p:sp>
        <p:nvSpPr>
          <p:cNvPr id="346" name="Google Shape;346;p36"/>
          <p:cNvSpPr txBox="1"/>
          <p:nvPr/>
        </p:nvSpPr>
        <p:spPr>
          <a:xfrm>
            <a:off x="2287300" y="232200"/>
            <a:ext cx="5382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EB Garamond"/>
                <a:ea typeface="EB Garamond"/>
                <a:cs typeface="EB Garamond"/>
                <a:sym typeface="EB Garamond"/>
              </a:rPr>
              <a:t>SƠ ĐỒ HOẠT ĐỘNG CỦA MÔ HÌNH</a:t>
            </a:r>
            <a:endParaRPr sz="2300" b="1">
              <a:latin typeface="EB Garamond"/>
              <a:ea typeface="EB Garamond"/>
              <a:cs typeface="EB Garamond"/>
              <a:sym typeface="EB 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circle(in)">
                                      <p:cBhvr>
                                        <p:cTn id="7" dur="2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7"/>
          <p:cNvSpPr txBox="1">
            <a:spLocks noGrp="1"/>
          </p:cNvSpPr>
          <p:nvPr>
            <p:ph type="title"/>
          </p:nvPr>
        </p:nvSpPr>
        <p:spPr>
          <a:xfrm>
            <a:off x="785775" y="1726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Quy Trình</a:t>
            </a:r>
            <a:endParaRPr sz="4500"/>
          </a:p>
        </p:txBody>
      </p:sp>
      <p:sp>
        <p:nvSpPr>
          <p:cNvPr id="352" name="Google Shape;352;p37"/>
          <p:cNvSpPr txBox="1"/>
          <p:nvPr/>
        </p:nvSpPr>
        <p:spPr>
          <a:xfrm>
            <a:off x="4630750" y="1498675"/>
            <a:ext cx="2926200" cy="63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
              </a:spcAft>
              <a:buNone/>
            </a:pPr>
            <a:r>
              <a:rPr lang="en" sz="1600" dirty="0">
                <a:solidFill>
                  <a:schemeClr val="dk1"/>
                </a:solidFill>
                <a:latin typeface="EB Garamond"/>
                <a:ea typeface="EB Garamond"/>
                <a:cs typeface="EB Garamond"/>
                <a:sym typeface="EB Garamond"/>
              </a:rPr>
              <a:t>Thu thập dữ liệu giá cả nhà đất thực tế để train model từ trang web: </a:t>
            </a:r>
            <a:r>
              <a:rPr lang="en" sz="1600" u="sng" dirty="0">
                <a:solidFill>
                  <a:schemeClr val="hlink"/>
                </a:solidFill>
                <a:latin typeface="EB Garamond"/>
                <a:ea typeface="EB Garamond"/>
                <a:cs typeface="EB Garamond"/>
                <a:sym typeface="EB Garamond"/>
                <a:hlinkClick r:id="rId3"/>
              </a:rPr>
              <a:t>https://alonhadat.com.vn/</a:t>
            </a:r>
            <a:endParaRPr sz="1600" dirty="0">
              <a:solidFill>
                <a:schemeClr val="dk1"/>
              </a:solidFill>
              <a:latin typeface="EB Garamond"/>
              <a:ea typeface="EB Garamond"/>
              <a:cs typeface="EB Garamond"/>
              <a:sym typeface="EB Garamond"/>
            </a:endParaRPr>
          </a:p>
        </p:txBody>
      </p:sp>
      <p:grpSp>
        <p:nvGrpSpPr>
          <p:cNvPr id="353" name="Google Shape;353;p37"/>
          <p:cNvGrpSpPr/>
          <p:nvPr/>
        </p:nvGrpSpPr>
        <p:grpSpPr>
          <a:xfrm>
            <a:off x="1356353" y="1332954"/>
            <a:ext cx="870185" cy="904146"/>
            <a:chOff x="5344628" y="670940"/>
            <a:chExt cx="937800" cy="974400"/>
          </a:xfrm>
        </p:grpSpPr>
        <p:sp>
          <p:nvSpPr>
            <p:cNvPr id="354" name="Google Shape;354;p37"/>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37"/>
          <p:cNvSpPr txBox="1"/>
          <p:nvPr/>
        </p:nvSpPr>
        <p:spPr>
          <a:xfrm>
            <a:off x="1529471" y="1593327"/>
            <a:ext cx="524400" cy="38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400" b="1">
                <a:solidFill>
                  <a:schemeClr val="lt1"/>
                </a:solidFill>
                <a:latin typeface="Manrope"/>
                <a:ea typeface="Manrope"/>
                <a:cs typeface="Manrope"/>
                <a:sym typeface="Manrope"/>
              </a:rPr>
              <a:t>1</a:t>
            </a:r>
            <a:endParaRPr sz="2400" b="1">
              <a:solidFill>
                <a:schemeClr val="lt1"/>
              </a:solidFill>
              <a:latin typeface="Manrope"/>
              <a:ea typeface="Manrope"/>
              <a:cs typeface="Manrope"/>
              <a:sym typeface="Manrope"/>
            </a:endParaRPr>
          </a:p>
        </p:txBody>
      </p:sp>
      <p:grpSp>
        <p:nvGrpSpPr>
          <p:cNvPr id="357" name="Google Shape;357;p37"/>
          <p:cNvGrpSpPr/>
          <p:nvPr/>
        </p:nvGrpSpPr>
        <p:grpSpPr>
          <a:xfrm>
            <a:off x="1356358" y="2564228"/>
            <a:ext cx="870185" cy="904146"/>
            <a:chOff x="5344628" y="670940"/>
            <a:chExt cx="937800" cy="974400"/>
          </a:xfrm>
        </p:grpSpPr>
        <p:sp>
          <p:nvSpPr>
            <p:cNvPr id="358" name="Google Shape;358;p37"/>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37"/>
          <p:cNvSpPr txBox="1"/>
          <p:nvPr/>
        </p:nvSpPr>
        <p:spPr>
          <a:xfrm>
            <a:off x="1529364" y="2824713"/>
            <a:ext cx="524400" cy="38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400" b="1">
                <a:solidFill>
                  <a:schemeClr val="lt1"/>
                </a:solidFill>
                <a:latin typeface="Manrope"/>
                <a:ea typeface="Manrope"/>
                <a:cs typeface="Manrope"/>
                <a:sym typeface="Manrope"/>
              </a:rPr>
              <a:t>2</a:t>
            </a:r>
            <a:endParaRPr sz="2400" b="1">
              <a:solidFill>
                <a:schemeClr val="lt1"/>
              </a:solidFill>
              <a:latin typeface="Manrope"/>
              <a:ea typeface="Manrope"/>
              <a:cs typeface="Manrope"/>
              <a:sym typeface="Manrope"/>
            </a:endParaRPr>
          </a:p>
        </p:txBody>
      </p:sp>
      <p:grpSp>
        <p:nvGrpSpPr>
          <p:cNvPr id="361" name="Google Shape;361;p37"/>
          <p:cNvGrpSpPr/>
          <p:nvPr/>
        </p:nvGrpSpPr>
        <p:grpSpPr>
          <a:xfrm>
            <a:off x="1356913" y="3795506"/>
            <a:ext cx="869059" cy="902976"/>
            <a:chOff x="5344628" y="670940"/>
            <a:chExt cx="937800" cy="974400"/>
          </a:xfrm>
        </p:grpSpPr>
        <p:sp>
          <p:nvSpPr>
            <p:cNvPr id="362" name="Google Shape;362;p37"/>
            <p:cNvSpPr/>
            <p:nvPr/>
          </p:nvSpPr>
          <p:spPr>
            <a:xfrm>
              <a:off x="5488600" y="783150"/>
              <a:ext cx="649800" cy="750000"/>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rot="1799850">
              <a:off x="5488604" y="783149"/>
              <a:ext cx="649849" cy="749983"/>
            </a:xfrm>
            <a:prstGeom prst="star6">
              <a:avLst>
                <a:gd name="adj" fmla="val 28868"/>
                <a:gd name="h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7"/>
          <p:cNvSpPr txBox="1"/>
          <p:nvPr/>
        </p:nvSpPr>
        <p:spPr>
          <a:xfrm>
            <a:off x="1529845" y="4055680"/>
            <a:ext cx="5238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400" b="1">
                <a:solidFill>
                  <a:schemeClr val="lt1"/>
                </a:solidFill>
                <a:latin typeface="Manrope"/>
                <a:ea typeface="Manrope"/>
                <a:cs typeface="Manrope"/>
                <a:sym typeface="Manrope"/>
              </a:rPr>
              <a:t>3</a:t>
            </a:r>
            <a:endParaRPr sz="2400" b="1">
              <a:solidFill>
                <a:schemeClr val="lt1"/>
              </a:solidFill>
              <a:latin typeface="Manrope"/>
              <a:ea typeface="Manrope"/>
              <a:cs typeface="Manrope"/>
              <a:sym typeface="Manrope"/>
            </a:endParaRPr>
          </a:p>
        </p:txBody>
      </p:sp>
      <p:cxnSp>
        <p:nvCxnSpPr>
          <p:cNvPr id="365" name="Google Shape;365;p37"/>
          <p:cNvCxnSpPr>
            <a:stCxn id="354" idx="2"/>
            <a:endCxn id="358" idx="5"/>
          </p:cNvCxnSpPr>
          <p:nvPr/>
        </p:nvCxnSpPr>
        <p:spPr>
          <a:xfrm>
            <a:off x="1791419" y="2132999"/>
            <a:ext cx="0" cy="535200"/>
          </a:xfrm>
          <a:prstGeom prst="straightConnector1">
            <a:avLst/>
          </a:prstGeom>
          <a:noFill/>
          <a:ln w="9525" cap="flat" cmpd="sng">
            <a:solidFill>
              <a:schemeClr val="dk1"/>
            </a:solidFill>
            <a:prstDash val="dash"/>
            <a:round/>
            <a:headEnd type="none" w="med" len="med"/>
            <a:tailEnd type="none" w="med" len="med"/>
          </a:ln>
        </p:spPr>
      </p:cxnSp>
      <p:cxnSp>
        <p:nvCxnSpPr>
          <p:cNvPr id="366" name="Google Shape;366;p37"/>
          <p:cNvCxnSpPr>
            <a:stCxn id="358" idx="2"/>
            <a:endCxn id="362" idx="5"/>
          </p:cNvCxnSpPr>
          <p:nvPr/>
        </p:nvCxnSpPr>
        <p:spPr>
          <a:xfrm rot="-5400000" flipH="1">
            <a:off x="1524124" y="3631572"/>
            <a:ext cx="535200" cy="600"/>
          </a:xfrm>
          <a:prstGeom prst="bentConnector3">
            <a:avLst>
              <a:gd name="adj1" fmla="val 50002"/>
            </a:avLst>
          </a:prstGeom>
          <a:noFill/>
          <a:ln w="9525" cap="flat" cmpd="sng">
            <a:solidFill>
              <a:schemeClr val="dk1"/>
            </a:solidFill>
            <a:prstDash val="dash"/>
            <a:round/>
            <a:headEnd type="none" w="med" len="med"/>
            <a:tailEnd type="none" w="med" len="med"/>
          </a:ln>
        </p:spPr>
      </p:cxnSp>
      <p:sp>
        <p:nvSpPr>
          <p:cNvPr id="367" name="Google Shape;367;p37"/>
          <p:cNvSpPr txBox="1"/>
          <p:nvPr/>
        </p:nvSpPr>
        <p:spPr>
          <a:xfrm>
            <a:off x="2108602" y="1521175"/>
            <a:ext cx="2193900" cy="5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rgbClr val="332F2F"/>
                </a:solidFill>
                <a:latin typeface="Manrope ExtraBold"/>
                <a:ea typeface="Manrope ExtraBold"/>
                <a:cs typeface="Manrope ExtraBold"/>
                <a:sym typeface="Manrope ExtraBold"/>
              </a:rPr>
              <a:t> Crawl Data</a:t>
            </a:r>
            <a:endParaRPr sz="2500" dirty="0">
              <a:solidFill>
                <a:srgbClr val="332F2F"/>
              </a:solidFill>
              <a:latin typeface="Manrope ExtraBold"/>
              <a:ea typeface="Manrope ExtraBold"/>
              <a:cs typeface="Manrope ExtraBold"/>
              <a:sym typeface="Manrope ExtraBold"/>
            </a:endParaRPr>
          </a:p>
        </p:txBody>
      </p:sp>
      <p:sp>
        <p:nvSpPr>
          <p:cNvPr id="368" name="Google Shape;368;p37"/>
          <p:cNvSpPr txBox="1"/>
          <p:nvPr/>
        </p:nvSpPr>
        <p:spPr>
          <a:xfrm>
            <a:off x="4630747" y="3960724"/>
            <a:ext cx="2699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
              </a:spcAft>
              <a:buNone/>
            </a:pPr>
            <a:r>
              <a:rPr lang="en" sz="1600" dirty="0">
                <a:solidFill>
                  <a:schemeClr val="dk1"/>
                </a:solidFill>
                <a:latin typeface="EB Garamond"/>
                <a:ea typeface="EB Garamond"/>
                <a:cs typeface="EB Garamond"/>
                <a:sym typeface="EB Garamond"/>
              </a:rPr>
              <a:t>Xây dựng trang web đơn giản giúp người dùng dự đoán giá nhà. </a:t>
            </a:r>
            <a:endParaRPr sz="1600" dirty="0">
              <a:solidFill>
                <a:schemeClr val="dk1"/>
              </a:solidFill>
              <a:latin typeface="EB Garamond"/>
              <a:ea typeface="EB Garamond"/>
              <a:cs typeface="EB Garamond"/>
              <a:sym typeface="EB Garamond"/>
            </a:endParaRPr>
          </a:p>
        </p:txBody>
      </p:sp>
      <p:sp>
        <p:nvSpPr>
          <p:cNvPr id="369" name="Google Shape;369;p37"/>
          <p:cNvSpPr txBox="1"/>
          <p:nvPr/>
        </p:nvSpPr>
        <p:spPr>
          <a:xfrm>
            <a:off x="2521622" y="3983125"/>
            <a:ext cx="17808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332F2F"/>
                </a:solidFill>
                <a:latin typeface="Manrope ExtraBold"/>
                <a:ea typeface="Manrope ExtraBold"/>
                <a:cs typeface="Manrope ExtraBold"/>
                <a:sym typeface="Manrope ExtraBold"/>
              </a:rPr>
              <a:t>Website</a:t>
            </a:r>
            <a:endParaRPr sz="2500" dirty="0">
              <a:solidFill>
                <a:srgbClr val="332F2F"/>
              </a:solidFill>
              <a:latin typeface="Manrope ExtraBold"/>
              <a:ea typeface="Manrope ExtraBold"/>
              <a:cs typeface="Manrope ExtraBold"/>
              <a:sym typeface="Manrope ExtraBold"/>
            </a:endParaRPr>
          </a:p>
        </p:txBody>
      </p:sp>
      <p:sp>
        <p:nvSpPr>
          <p:cNvPr id="370" name="Google Shape;370;p37"/>
          <p:cNvSpPr txBox="1"/>
          <p:nvPr/>
        </p:nvSpPr>
        <p:spPr>
          <a:xfrm>
            <a:off x="4630747" y="2730067"/>
            <a:ext cx="2699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
              </a:spcAft>
              <a:buNone/>
            </a:pPr>
            <a:r>
              <a:rPr lang="en" sz="1600" dirty="0">
                <a:solidFill>
                  <a:schemeClr val="dk1"/>
                </a:solidFill>
                <a:latin typeface="EB Garamond"/>
                <a:ea typeface="EB Garamond"/>
                <a:cs typeface="EB Garamond"/>
                <a:sym typeface="EB Garamond"/>
              </a:rPr>
              <a:t> Tiến hành làm sạch dữ liệu và xây dựng model dự đoán dựa trên dữ liệu có được</a:t>
            </a:r>
            <a:endParaRPr sz="1600" dirty="0">
              <a:solidFill>
                <a:schemeClr val="dk1"/>
              </a:solidFill>
              <a:latin typeface="EB Garamond"/>
              <a:ea typeface="EB Garamond"/>
              <a:cs typeface="EB Garamond"/>
              <a:sym typeface="EB Garamond"/>
            </a:endParaRPr>
          </a:p>
        </p:txBody>
      </p:sp>
      <p:sp>
        <p:nvSpPr>
          <p:cNvPr id="371" name="Google Shape;371;p37"/>
          <p:cNvSpPr txBox="1"/>
          <p:nvPr/>
        </p:nvSpPr>
        <p:spPr>
          <a:xfrm>
            <a:off x="2287450" y="2593050"/>
            <a:ext cx="2343300" cy="8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332F2F"/>
                </a:solidFill>
                <a:latin typeface="Manrope ExtraBold"/>
                <a:ea typeface="Manrope ExtraBold"/>
                <a:cs typeface="Manrope ExtraBold"/>
                <a:sym typeface="Manrope ExtraBold"/>
              </a:rPr>
              <a:t>Clean Data &amp;Build Model</a:t>
            </a:r>
            <a:endParaRPr sz="2500" dirty="0">
              <a:solidFill>
                <a:srgbClr val="332F2F"/>
              </a:solidFill>
              <a:latin typeface="Manrope ExtraBold"/>
              <a:ea typeface="Manrope ExtraBold"/>
              <a:cs typeface="Manrope ExtraBold"/>
              <a:sym typeface="Manrope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1000"/>
                                        <p:tgtEl>
                                          <p:spTgt spid="36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2"/>
                                        </p:tgtEl>
                                        <p:attrNameLst>
                                          <p:attrName>style.visibility</p:attrName>
                                        </p:attrNameLst>
                                      </p:cBhvr>
                                      <p:to>
                                        <p:strVal val="visible"/>
                                      </p:to>
                                    </p:set>
                                    <p:animEffect transition="in" filter="fade">
                                      <p:cBhvr>
                                        <p:cTn id="11" dur="1000"/>
                                        <p:tgtEl>
                                          <p:spTgt spid="3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1"/>
                                        </p:tgtEl>
                                        <p:attrNameLst>
                                          <p:attrName>style.visibility</p:attrName>
                                        </p:attrNameLst>
                                      </p:cBhvr>
                                      <p:to>
                                        <p:strVal val="visible"/>
                                      </p:to>
                                    </p:set>
                                    <p:animEffect transition="in" filter="fade">
                                      <p:cBhvr>
                                        <p:cTn id="16" dur="1000"/>
                                        <p:tgtEl>
                                          <p:spTgt spid="37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70"/>
                                        </p:tgtEl>
                                        <p:attrNameLst>
                                          <p:attrName>style.visibility</p:attrName>
                                        </p:attrNameLst>
                                      </p:cBhvr>
                                      <p:to>
                                        <p:strVal val="visible"/>
                                      </p:to>
                                    </p:set>
                                    <p:animEffect transition="in" filter="fade">
                                      <p:cBhvr>
                                        <p:cTn id="20" dur="1000"/>
                                        <p:tgtEl>
                                          <p:spTgt spid="37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9"/>
                                        </p:tgtEl>
                                        <p:attrNameLst>
                                          <p:attrName>style.visibility</p:attrName>
                                        </p:attrNameLst>
                                      </p:cBhvr>
                                      <p:to>
                                        <p:strVal val="visible"/>
                                      </p:to>
                                    </p:set>
                                    <p:animEffect transition="in" filter="fade">
                                      <p:cBhvr>
                                        <p:cTn id="25" dur="1000"/>
                                        <p:tgtEl>
                                          <p:spTgt spid="369"/>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68"/>
                                        </p:tgtEl>
                                        <p:attrNameLst>
                                          <p:attrName>style.visibility</p:attrName>
                                        </p:attrNameLst>
                                      </p:cBhvr>
                                      <p:to>
                                        <p:strVal val="visible"/>
                                      </p:to>
                                    </p:set>
                                    <p:animEffect transition="in" filter="fade">
                                      <p:cBhvr>
                                        <p:cTn id="29"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8"/>
          <p:cNvSpPr txBox="1">
            <a:spLocks noGrp="1"/>
          </p:cNvSpPr>
          <p:nvPr>
            <p:ph type="title"/>
          </p:nvPr>
        </p:nvSpPr>
        <p:spPr>
          <a:xfrm>
            <a:off x="715100" y="980700"/>
            <a:ext cx="418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Crawl Data</a:t>
            </a:r>
            <a:endParaRPr/>
          </a:p>
        </p:txBody>
      </p:sp>
      <p:sp>
        <p:nvSpPr>
          <p:cNvPr id="377" name="Google Shape;377;p38"/>
          <p:cNvSpPr txBox="1">
            <a:spLocks noGrp="1"/>
          </p:cNvSpPr>
          <p:nvPr>
            <p:ph type="subTitle" idx="1"/>
          </p:nvPr>
        </p:nvSpPr>
        <p:spPr>
          <a:xfrm>
            <a:off x="715100" y="1928688"/>
            <a:ext cx="4182900" cy="12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 Sử dụng thư viện Selenium và BeautifulSoup để cào dữ liệu.</a:t>
            </a:r>
            <a:endParaRPr sz="1700"/>
          </a:p>
          <a:p>
            <a:pPr marL="457200" lvl="0" indent="-323850" algn="l" rtl="0">
              <a:spcBef>
                <a:spcPts val="0"/>
              </a:spcBef>
              <a:spcAft>
                <a:spcPts val="0"/>
              </a:spcAft>
              <a:buSzPts val="1500"/>
              <a:buChar char="●"/>
            </a:pPr>
            <a:r>
              <a:rPr lang="en" sz="1700"/>
              <a:t>Selenium là công cụ duyệt web tự động, nhờ đó có thể là lấy được các open source của web</a:t>
            </a:r>
            <a:endParaRPr sz="1700"/>
          </a:p>
          <a:p>
            <a:pPr marL="457200" lvl="0" indent="-323850" algn="l" rtl="0">
              <a:spcBef>
                <a:spcPts val="0"/>
              </a:spcBef>
              <a:spcAft>
                <a:spcPts val="0"/>
              </a:spcAft>
              <a:buSzPts val="1500"/>
              <a:buChar char="●"/>
            </a:pPr>
            <a:r>
              <a:rPr lang="en" sz="1700"/>
              <a:t>BeautifulSoup là thư viện dùng để lấy dữ liệu ra khỏi file HTML và XML</a:t>
            </a:r>
            <a:endParaRPr sz="1700"/>
          </a:p>
          <a:p>
            <a:pPr marL="0" lvl="0" indent="0" algn="l" rtl="0">
              <a:spcBef>
                <a:spcPts val="0"/>
              </a:spcBef>
              <a:spcAft>
                <a:spcPts val="0"/>
              </a:spcAft>
              <a:buNone/>
            </a:pPr>
            <a:r>
              <a:rPr lang="en" sz="1700"/>
              <a:t>Connect MySQL với Python và lưu trữ dữ liệu xuống Database, lưu lại thành file csv.</a:t>
            </a:r>
            <a:endParaRPr sz="1700"/>
          </a:p>
          <a:p>
            <a:pPr marL="0" lvl="0" indent="0" algn="l" rtl="0">
              <a:spcBef>
                <a:spcPts val="0"/>
              </a:spcBef>
              <a:spcAft>
                <a:spcPts val="0"/>
              </a:spcAft>
              <a:buNone/>
            </a:pPr>
            <a:endParaRPr sz="1700"/>
          </a:p>
        </p:txBody>
      </p:sp>
      <p:cxnSp>
        <p:nvCxnSpPr>
          <p:cNvPr id="378" name="Google Shape;378;p38"/>
          <p:cNvCxnSpPr/>
          <p:nvPr/>
        </p:nvCxnSpPr>
        <p:spPr>
          <a:xfrm>
            <a:off x="5227825" y="-3600"/>
            <a:ext cx="0" cy="515070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38"/>
          <p:cNvCxnSpPr/>
          <p:nvPr/>
        </p:nvCxnSpPr>
        <p:spPr>
          <a:xfrm>
            <a:off x="-54375" y="535000"/>
            <a:ext cx="5282100" cy="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38"/>
          <p:cNvCxnSpPr/>
          <p:nvPr/>
        </p:nvCxnSpPr>
        <p:spPr>
          <a:xfrm>
            <a:off x="-54350" y="4608500"/>
            <a:ext cx="5282100" cy="0"/>
          </a:xfrm>
          <a:prstGeom prst="straightConnector1">
            <a:avLst/>
          </a:prstGeom>
          <a:noFill/>
          <a:ln w="9525" cap="flat" cmpd="sng">
            <a:solidFill>
              <a:schemeClr val="dk1"/>
            </a:solidFill>
            <a:prstDash val="solid"/>
            <a:round/>
            <a:headEnd type="none" w="med" len="med"/>
            <a:tailEnd type="none" w="med" len="med"/>
          </a:ln>
        </p:spPr>
      </p:cxnSp>
      <p:pic>
        <p:nvPicPr>
          <p:cNvPr id="381" name="Google Shape;381;p38"/>
          <p:cNvPicPr preferRelativeResize="0"/>
          <p:nvPr/>
        </p:nvPicPr>
        <p:blipFill>
          <a:blip r:embed="rId3">
            <a:alphaModFix/>
          </a:blip>
          <a:stretch>
            <a:fillRect/>
          </a:stretch>
        </p:blipFill>
        <p:spPr>
          <a:xfrm>
            <a:off x="5886613" y="914425"/>
            <a:ext cx="3028950" cy="1504950"/>
          </a:xfrm>
          <a:prstGeom prst="rect">
            <a:avLst/>
          </a:prstGeom>
          <a:noFill/>
          <a:ln>
            <a:noFill/>
          </a:ln>
        </p:spPr>
      </p:pic>
      <p:pic>
        <p:nvPicPr>
          <p:cNvPr id="382" name="Google Shape;382;p38"/>
          <p:cNvPicPr preferRelativeResize="0"/>
          <p:nvPr/>
        </p:nvPicPr>
        <p:blipFill>
          <a:blip r:embed="rId4">
            <a:alphaModFix/>
          </a:blip>
          <a:stretch>
            <a:fillRect/>
          </a:stretch>
        </p:blipFill>
        <p:spPr>
          <a:xfrm>
            <a:off x="5891375" y="2797225"/>
            <a:ext cx="3019425" cy="1514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1000"/>
                                        <p:tgtEl>
                                          <p:spTgt spid="3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2"/>
                                        </p:tgtEl>
                                        <p:attrNameLst>
                                          <p:attrName>style.visibility</p:attrName>
                                        </p:attrNameLst>
                                      </p:cBhvr>
                                      <p:to>
                                        <p:strVal val="visible"/>
                                      </p:to>
                                    </p:set>
                                    <p:animEffect transition="in" filter="fade">
                                      <p:cBhvr>
                                        <p:cTn id="12" dur="10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al Estate &amp; Rentals: Property Business Plans">
  <a:themeElements>
    <a:clrScheme name="Simple Light">
      <a:dk1>
        <a:srgbClr val="332F2F"/>
      </a:dk1>
      <a:lt1>
        <a:srgbClr val="E6E6E6"/>
      </a:lt1>
      <a:dk2>
        <a:srgbClr val="F1BE7E"/>
      </a:dk2>
      <a:lt2>
        <a:srgbClr val="FFFFFF"/>
      </a:lt2>
      <a:accent1>
        <a:srgbClr val="FFFFFF"/>
      </a:accent1>
      <a:accent2>
        <a:srgbClr val="FFFFFF"/>
      </a:accent2>
      <a:accent3>
        <a:srgbClr val="FFFFFF"/>
      </a:accent3>
      <a:accent4>
        <a:srgbClr val="FFFFFF"/>
      </a:accent4>
      <a:accent5>
        <a:srgbClr val="FFFFFF"/>
      </a:accent5>
      <a:accent6>
        <a:srgbClr val="FFFFFF"/>
      </a:accent6>
      <a:hlink>
        <a:srgbClr val="332F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551</Words>
  <Application>Microsoft Office PowerPoint</Application>
  <PresentationFormat>On-screen Show (16:9)</PresentationFormat>
  <Paragraphs>75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 Condensed Light</vt:lpstr>
      <vt:lpstr>Manrope ExtraBold</vt:lpstr>
      <vt:lpstr>Bebas Neue</vt:lpstr>
      <vt:lpstr>Manrope</vt:lpstr>
      <vt:lpstr>Arial</vt:lpstr>
      <vt:lpstr>EB Garamond</vt:lpstr>
      <vt:lpstr>Real Estate &amp; Rentals: Property Business Plans</vt:lpstr>
      <vt:lpstr>WEB MODEL: PREDICT HOUSE PRICE IN HO CHI MINH</vt:lpstr>
      <vt:lpstr>Giới thiệu</vt:lpstr>
      <vt:lpstr>Giới thiệu chung</vt:lpstr>
      <vt:lpstr>Giới thiệu</vt:lpstr>
      <vt:lpstr>PowerPoint Presentation</vt:lpstr>
      <vt:lpstr>Quy trình thực hiện</vt:lpstr>
      <vt:lpstr>PowerPoint Presentation</vt:lpstr>
      <vt:lpstr>Quy Trình</vt:lpstr>
      <vt:lpstr>Crawl Data</vt:lpstr>
      <vt:lpstr>PowerPoint Presentation</vt:lpstr>
      <vt:lpstr>PowerPoint Presentation</vt:lpstr>
      <vt:lpstr>PowerPoint Presentation</vt:lpstr>
      <vt:lpstr>PowerPoint Presentation</vt:lpstr>
      <vt:lpstr>PowerPoint Presentation</vt:lpstr>
      <vt:lpstr>03.</vt:lpstr>
      <vt:lpstr>PowerPoint Presentation</vt:lpstr>
      <vt:lpstr>04.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MODEL: PREDICT HOUSE PRICE IN HO CHI MINH</dc:title>
  <cp:lastModifiedBy>Ba Anh</cp:lastModifiedBy>
  <cp:revision>3</cp:revision>
  <dcterms:modified xsi:type="dcterms:W3CDTF">2022-05-17T11:36:49Z</dcterms:modified>
</cp:coreProperties>
</file>