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51F-CAAF-4FB7-B53E-8240AA3EA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94ED5-06EC-4178-96A6-5F730A7D0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A1385-5598-49A9-AE78-2683F6B0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B4DD-4B37-4BFD-A096-A3D5E5B4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A587-C68C-4C02-8B89-727079F3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A63-070B-41C4-A00C-ACC126B0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9FB64-45D8-4BE4-8B11-BD1F53AA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48A5-A2E9-4539-82F0-3D54AD43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63DB-2583-43BC-89D8-59C89D1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4695-3F65-43A9-9E0E-10EC95DA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A88CC-7A98-4916-8854-2B101B81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0566-71E7-423E-A5C6-174A44FC8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E0CD-588D-498D-A717-A67CE5D9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ADE4-6630-481C-8047-8F221530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0D1B-2F0F-4361-B337-DEB212A4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BDC-B9F1-4456-86B0-615D365F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A87F-C360-4AD8-BD35-CD277510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DC05-5A50-4B82-8DD0-D642246C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89C5-5C94-4F35-8497-95CCD9DE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9024-D102-4E83-8A80-29436DD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1151-4DF6-4477-ADD9-32497BC5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5612-448E-4B54-9B0E-D88AD01D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669B-DF81-48A8-82DB-B229F719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AFF6-FFF6-44B0-BAD9-F53D1938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2822-7149-4FCA-8E3B-258ACE95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FCA2-9C4A-455C-AFAA-FB3B362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4965-391E-4198-A103-53633686B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3DD4-5F4B-42CC-8BE0-BD222F02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13B8-001E-4D59-8F1C-2F00B5CD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2A0CF-5F39-4EDC-8CA6-45D531B5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4C772-D085-4298-9786-3C19C209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125B-BC86-410C-B34C-1FD1F413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69F2-0044-429D-9442-6444F83E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F695-D203-412F-BA34-8067BD19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22D28-489B-4EBB-9680-721C3152C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F91B1-27E4-42CC-874B-47528FFC8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C196F-0325-4E3A-A697-34721C6A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70F77-8BC6-4FA1-9D3E-BE014E88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6A6E1-9861-4CB6-B3BE-164D09E6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7A15-8522-41CA-B8C3-2B7B5733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E0076-AF12-4560-9C5D-F54194EB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BBFD7-1CB2-410F-9EB4-200F5D6D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383DE-85AA-477C-BB4C-D4E4D9ED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480D7-AE82-493C-BA41-03DEEEFC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5B567-FCE6-4EA0-AB7E-BC493A90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FCA69-56C1-42AF-9459-6961BDBB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324-D92A-4089-A47A-9CAED58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04B9-A858-4A01-9024-09860CBD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91BB7-3076-4BB0-B6D6-97900915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C2CE-95B9-4A5F-BCEA-C1133B4F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683C-EFBD-4718-A414-1DD5AF04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69D5-267C-4605-8CE7-B4088B0A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0AC1-5AB1-44A1-91B8-427D7C10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517C5-9066-462C-80F1-94AAF7CB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AAB3-2D28-46E7-A8D6-4CEC70C6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87C9F-96EA-47CA-8423-61F47A1D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E3570-FADC-4524-A07B-7CBF71BA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FA19-F101-4B47-BBA4-AE96B23C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30236-556A-444E-8644-CA71F726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BDCC-1B9B-4282-913A-118A586C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D388-EAE1-495E-83E1-AE8B7649D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A608-8AC4-45E1-9175-8770222E19D3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83E2-3847-4DCA-9B6E-50950EA1C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A281-D851-4DB7-A8AA-8D87799E7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FD0A-DDA0-43A5-8E03-876E9164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.jpe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12" Type="http://schemas.openxmlformats.org/officeDocument/2006/relationships/image" Target="../media/image27.jpe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6.png"/><Relationship Id="rId5" Type="http://schemas.openxmlformats.org/officeDocument/2006/relationships/image" Target="../media/image21.jpeg"/><Relationship Id="rId15" Type="http://schemas.openxmlformats.org/officeDocument/2006/relationships/image" Target="../media/image30.jpe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1ED283-8E7E-4864-8ED5-7CF22AD7CA09}"/>
              </a:ext>
            </a:extLst>
          </p:cNvPr>
          <p:cNvGrpSpPr/>
          <p:nvPr/>
        </p:nvGrpSpPr>
        <p:grpSpPr>
          <a:xfrm>
            <a:off x="333756" y="919300"/>
            <a:ext cx="11524487" cy="5019399"/>
            <a:chOff x="242513" y="797286"/>
            <a:chExt cx="11524487" cy="5019399"/>
          </a:xfrm>
        </p:grpSpPr>
        <p:pic>
          <p:nvPicPr>
            <p:cNvPr id="1026" name="Picture 2" descr="Login button click color icon Royalty Free Vector Image">
              <a:extLst>
                <a:ext uri="{FF2B5EF4-FFF2-40B4-BE49-F238E27FC236}">
                  <a16:creationId xmlns:a16="http://schemas.microsoft.com/office/drawing/2014/main" id="{66A3B23B-CEA7-4553-A3B7-4930882B2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593" y="1040655"/>
              <a:ext cx="723779" cy="781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006428C8-DB24-41DE-B7DC-C83648620D29}"/>
                </a:ext>
              </a:extLst>
            </p:cNvPr>
            <p:cNvGrpSpPr/>
            <p:nvPr/>
          </p:nvGrpSpPr>
          <p:grpSpPr>
            <a:xfrm>
              <a:off x="297137" y="985686"/>
              <a:ext cx="946503" cy="1030120"/>
              <a:chOff x="166508" y="567675"/>
              <a:chExt cx="946503" cy="1030120"/>
            </a:xfrm>
          </p:grpSpPr>
          <p:pic>
            <p:nvPicPr>
              <p:cNvPr id="1028" name="Picture 4" descr="Profile Icon Images - Free Download on Freepik">
                <a:extLst>
                  <a:ext uri="{FF2B5EF4-FFF2-40B4-BE49-F238E27FC236}">
                    <a16:creationId xmlns:a16="http://schemas.microsoft.com/office/drawing/2014/main" id="{237FD5E2-2185-4ADD-88AA-B57707F32A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964" y="567675"/>
                <a:ext cx="922047" cy="891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317F59-9230-481D-BE3F-2FEFF54D61F0}"/>
                  </a:ext>
                </a:extLst>
              </p:cNvPr>
              <p:cNvSpPr txBox="1"/>
              <p:nvPr/>
            </p:nvSpPr>
            <p:spPr>
              <a:xfrm>
                <a:off x="166508" y="1320796"/>
                <a:ext cx="922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Người dùng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EFEB8D4-8109-4FF2-962C-66A32E65E467}"/>
                </a:ext>
              </a:extLst>
            </p:cNvPr>
            <p:cNvCxnSpPr>
              <a:stCxn id="1028" idx="3"/>
              <a:endCxn id="1026" idx="1"/>
            </p:cNvCxnSpPr>
            <p:nvPr/>
          </p:nvCxnSpPr>
          <p:spPr>
            <a:xfrm flipV="1">
              <a:off x="1243640" y="1431496"/>
              <a:ext cx="9959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0D7BB-4642-4486-9186-9BBDE19396F4}"/>
                </a:ext>
              </a:extLst>
            </p:cNvPr>
            <p:cNvSpPr txBox="1"/>
            <p:nvPr/>
          </p:nvSpPr>
          <p:spPr>
            <a:xfrm>
              <a:off x="1307230" y="1090959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Đăng nhập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F39A3-B2CB-473A-B06C-E75456896951}"/>
                </a:ext>
              </a:extLst>
            </p:cNvPr>
            <p:cNvCxnSpPr>
              <a:cxnSpLocks/>
              <a:stCxn id="4" idx="2"/>
              <a:endCxn id="1036" idx="0"/>
            </p:cNvCxnSpPr>
            <p:nvPr/>
          </p:nvCxnSpPr>
          <p:spPr>
            <a:xfrm flipH="1">
              <a:off x="758160" y="2015806"/>
              <a:ext cx="1" cy="686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6" name="Picture 12" descr="Cách thức đăng ký nhận phúc lợi">
              <a:extLst>
                <a:ext uri="{FF2B5EF4-FFF2-40B4-BE49-F238E27FC236}">
                  <a16:creationId xmlns:a16="http://schemas.microsoft.com/office/drawing/2014/main" id="{6D3FD71B-D682-4D96-B531-28B1712B8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70" y="2702585"/>
              <a:ext cx="723779" cy="72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71830B-99C1-4388-8D5D-E40EA4A26FE1}"/>
                </a:ext>
              </a:extLst>
            </p:cNvPr>
            <p:cNvSpPr txBox="1"/>
            <p:nvPr/>
          </p:nvSpPr>
          <p:spPr>
            <a:xfrm>
              <a:off x="738195" y="2213178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Đăng ký</a:t>
              </a:r>
            </a:p>
          </p:txBody>
        </p:sp>
        <p:pic>
          <p:nvPicPr>
            <p:cNvPr id="1038" name="Picture 14" descr="Map - Free Maps and Flags icons">
              <a:extLst>
                <a:ext uri="{FF2B5EF4-FFF2-40B4-BE49-F238E27FC236}">
                  <a16:creationId xmlns:a16="http://schemas.microsoft.com/office/drawing/2014/main" id="{8E71E304-0DB0-47C5-B12A-46380D0DA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718" y="902276"/>
              <a:ext cx="1031965" cy="1031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84E3B9-6505-4DA2-8F94-4D27D49C484C}"/>
                </a:ext>
              </a:extLst>
            </p:cNvPr>
            <p:cNvCxnSpPr>
              <a:stCxn id="1026" idx="3"/>
              <a:endCxn id="1038" idx="1"/>
            </p:cNvCxnSpPr>
            <p:nvPr/>
          </p:nvCxnSpPr>
          <p:spPr>
            <a:xfrm flipV="1">
              <a:off x="2963372" y="1418259"/>
              <a:ext cx="1874346" cy="132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12C6A7-CF56-4D65-BA8D-CBA15153581B}"/>
                </a:ext>
              </a:extLst>
            </p:cNvPr>
            <p:cNvSpPr txBox="1"/>
            <p:nvPr/>
          </p:nvSpPr>
          <p:spPr>
            <a:xfrm>
              <a:off x="2899756" y="1090959"/>
              <a:ext cx="2233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Lấy vị trí hiện tại người dùng</a:t>
              </a:r>
            </a:p>
          </p:txBody>
        </p:sp>
        <p:pic>
          <p:nvPicPr>
            <p:cNvPr id="1040" name="Picture 16" descr="Store icon flat isolated on white Royalty Free Vector Image">
              <a:extLst>
                <a:ext uri="{FF2B5EF4-FFF2-40B4-BE49-F238E27FC236}">
                  <a16:creationId xmlns:a16="http://schemas.microsoft.com/office/drawing/2014/main" id="{8BAA8EC9-F88C-4C8C-B0FC-472055386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9935" y="860996"/>
              <a:ext cx="1031966" cy="1114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1D285B-CF19-4EB7-B700-A0946F14DAB5}"/>
                </a:ext>
              </a:extLst>
            </p:cNvPr>
            <p:cNvCxnSpPr>
              <a:stCxn id="1038" idx="3"/>
              <a:endCxn id="1040" idx="1"/>
            </p:cNvCxnSpPr>
            <p:nvPr/>
          </p:nvCxnSpPr>
          <p:spPr>
            <a:xfrm flipV="1">
              <a:off x="5869683" y="1418258"/>
              <a:ext cx="17202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EB35EF-B7E7-4086-A7A9-D293A2DE466D}"/>
                </a:ext>
              </a:extLst>
            </p:cNvPr>
            <p:cNvSpPr txBox="1"/>
            <p:nvPr/>
          </p:nvSpPr>
          <p:spPr>
            <a:xfrm>
              <a:off x="5867471" y="929435"/>
              <a:ext cx="1799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Hiển thị các cửa hàng gần khu vực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729D455-2420-4941-A290-F69EB24CF842}"/>
                </a:ext>
              </a:extLst>
            </p:cNvPr>
            <p:cNvCxnSpPr>
              <a:cxnSpLocks/>
              <a:stCxn id="1036" idx="3"/>
              <a:endCxn id="1026" idx="2"/>
            </p:cNvCxnSpPr>
            <p:nvPr/>
          </p:nvCxnSpPr>
          <p:spPr>
            <a:xfrm flipV="1">
              <a:off x="1120049" y="1822336"/>
              <a:ext cx="1481434" cy="12421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033CEC-02E1-462A-9E6A-AEAB27C13809}"/>
                </a:ext>
              </a:extLst>
            </p:cNvPr>
            <p:cNvSpPr txBox="1"/>
            <p:nvPr/>
          </p:nvSpPr>
          <p:spPr>
            <a:xfrm>
              <a:off x="1300108" y="2889054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Đăng nhập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64F0B7A-9DB2-4898-ABD4-565AF928E310}"/>
                </a:ext>
              </a:extLst>
            </p:cNvPr>
            <p:cNvCxnSpPr>
              <a:cxnSpLocks/>
              <a:stCxn id="1040" idx="3"/>
              <a:endCxn id="1044" idx="1"/>
            </p:cNvCxnSpPr>
            <p:nvPr/>
          </p:nvCxnSpPr>
          <p:spPr>
            <a:xfrm>
              <a:off x="8621901" y="1418258"/>
              <a:ext cx="19031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062DF2A-626A-43A5-8907-AC1F8B44F013}"/>
                </a:ext>
              </a:extLst>
            </p:cNvPr>
            <p:cNvSpPr txBox="1"/>
            <p:nvPr/>
          </p:nvSpPr>
          <p:spPr>
            <a:xfrm>
              <a:off x="8728461" y="1040655"/>
              <a:ext cx="16642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Chọn món ăn muốn đặt</a:t>
              </a:r>
            </a:p>
          </p:txBody>
        </p:sp>
        <p:pic>
          <p:nvPicPr>
            <p:cNvPr id="1044" name="Picture 20" descr="Healthy food - Free food icons">
              <a:extLst>
                <a:ext uri="{FF2B5EF4-FFF2-40B4-BE49-F238E27FC236}">
                  <a16:creationId xmlns:a16="http://schemas.microsoft.com/office/drawing/2014/main" id="{CFEF13A0-E3FA-424B-B8EE-1BFC04EDF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5056" y="797286"/>
              <a:ext cx="1241944" cy="1241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Tratament preferențial ei Industrializa full cart icon prezicător Lacul  Taupo poate">
              <a:extLst>
                <a:ext uri="{FF2B5EF4-FFF2-40B4-BE49-F238E27FC236}">
                  <a16:creationId xmlns:a16="http://schemas.microsoft.com/office/drawing/2014/main" id="{13DB366F-98C8-4FF0-9114-C31841896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2607" y="2684125"/>
              <a:ext cx="1031964" cy="110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16DDD00-1735-4DEA-B8C2-D00E40C69B3B}"/>
                </a:ext>
              </a:extLst>
            </p:cNvPr>
            <p:cNvCxnSpPr>
              <a:cxnSpLocks/>
              <a:stCxn id="1044" idx="2"/>
              <a:endCxn id="1050" idx="0"/>
            </p:cNvCxnSpPr>
            <p:nvPr/>
          </p:nvCxnSpPr>
          <p:spPr>
            <a:xfrm>
              <a:off x="11146028" y="2039230"/>
              <a:ext cx="2561" cy="6448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5D55AA6-27C6-4FB0-AE4F-C88FCD2EB7C5}"/>
                </a:ext>
              </a:extLst>
            </p:cNvPr>
            <p:cNvSpPr txBox="1"/>
            <p:nvPr/>
          </p:nvSpPr>
          <p:spPr>
            <a:xfrm>
              <a:off x="9183819" y="2164945"/>
              <a:ext cx="1962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Thêm món ăn vào giỏ hàng</a:t>
              </a:r>
            </a:p>
          </p:txBody>
        </p:sp>
        <p:pic>
          <p:nvPicPr>
            <p:cNvPr id="1069" name="Picture 30" descr="30+ Made To Order Icon Illustrations, Royalty-Free Vector Graphics &amp; Clip  Art - iStock">
              <a:extLst>
                <a:ext uri="{FF2B5EF4-FFF2-40B4-BE49-F238E27FC236}">
                  <a16:creationId xmlns:a16="http://schemas.microsoft.com/office/drawing/2014/main" id="{161BA598-DA85-495F-9534-173497832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7179" y="2681250"/>
              <a:ext cx="1031964" cy="110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A764AC5-6B52-41CF-B262-902EFC8807AE}"/>
                </a:ext>
              </a:extLst>
            </p:cNvPr>
            <p:cNvCxnSpPr>
              <a:cxnSpLocks/>
              <a:stCxn id="1050" idx="1"/>
              <a:endCxn id="1069" idx="3"/>
            </p:cNvCxnSpPr>
            <p:nvPr/>
          </p:nvCxnSpPr>
          <p:spPr>
            <a:xfrm flipH="1" flipV="1">
              <a:off x="8689143" y="3231631"/>
              <a:ext cx="1943464" cy="2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DFA4BE4-CD1E-4DA7-B3C7-F2DC91F7CAE4}"/>
                </a:ext>
              </a:extLst>
            </p:cNvPr>
            <p:cNvSpPr txBox="1"/>
            <p:nvPr/>
          </p:nvSpPr>
          <p:spPr>
            <a:xfrm>
              <a:off x="9360735" y="2911631"/>
              <a:ext cx="103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Đặt hàng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1D2FE7-09F9-4B8F-9837-631C18207573}"/>
                </a:ext>
              </a:extLst>
            </p:cNvPr>
            <p:cNvCxnSpPr>
              <a:cxnSpLocks/>
              <a:stCxn id="1069" idx="1"/>
            </p:cNvCxnSpPr>
            <p:nvPr/>
          </p:nvCxnSpPr>
          <p:spPr>
            <a:xfrm flipH="1" flipV="1">
              <a:off x="5646471" y="3176589"/>
              <a:ext cx="2010708" cy="550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Cổng thanh toán trực tuyến là gì ? - GTV SEO">
              <a:extLst>
                <a:ext uri="{FF2B5EF4-FFF2-40B4-BE49-F238E27FC236}">
                  <a16:creationId xmlns:a16="http://schemas.microsoft.com/office/drawing/2014/main" id="{776BAE60-FD1E-4F31-90D8-F737BF771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894" y="2555102"/>
              <a:ext cx="1431894" cy="1197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361AFB-FBBE-4BFA-8FAE-6F7221FF9F8B}"/>
                </a:ext>
              </a:extLst>
            </p:cNvPr>
            <p:cNvSpPr txBox="1"/>
            <p:nvPr/>
          </p:nvSpPr>
          <p:spPr>
            <a:xfrm>
              <a:off x="5867470" y="2872430"/>
              <a:ext cx="1657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Thanh toán trực tuyến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0DF0DE-BA1C-4535-AA5D-ADB2371468A2}"/>
                </a:ext>
              </a:extLst>
            </p:cNvPr>
            <p:cNvCxnSpPr>
              <a:cxnSpLocks/>
              <a:stCxn id="1069" idx="2"/>
            </p:cNvCxnSpPr>
            <p:nvPr/>
          </p:nvCxnSpPr>
          <p:spPr>
            <a:xfrm flipH="1">
              <a:off x="6767079" y="3782012"/>
              <a:ext cx="1406082" cy="938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Hướng Dẫn Cách Thanh Toán Trả Góp Online Nhanh Hiện Nay">
              <a:extLst>
                <a:ext uri="{FF2B5EF4-FFF2-40B4-BE49-F238E27FC236}">
                  <a16:creationId xmlns:a16="http://schemas.microsoft.com/office/drawing/2014/main" id="{3DD0C1C6-FF56-479A-9A2D-12940F579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098" y="4603600"/>
              <a:ext cx="1136469" cy="113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798A49-04FD-4771-B173-3EF5471D6CE8}"/>
                </a:ext>
              </a:extLst>
            </p:cNvPr>
            <p:cNvSpPr txBox="1"/>
            <p:nvPr/>
          </p:nvSpPr>
          <p:spPr>
            <a:xfrm>
              <a:off x="5581789" y="3924475"/>
              <a:ext cx="1818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Thanh toán Khi nhận hàng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88C4DB2-711B-4A6C-A54A-0E48576BBE41}"/>
                </a:ext>
              </a:extLst>
            </p:cNvPr>
            <p:cNvCxnSpPr>
              <a:cxnSpLocks/>
              <a:stCxn id="1026" idx="2"/>
              <a:endCxn id="43" idx="0"/>
            </p:cNvCxnSpPr>
            <p:nvPr/>
          </p:nvCxnSpPr>
          <p:spPr>
            <a:xfrm flipH="1">
              <a:off x="1912167" y="1822336"/>
              <a:ext cx="689316" cy="3102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734429-4744-4CDB-B985-A6B8F62D6ACC}"/>
                </a:ext>
              </a:extLst>
            </p:cNvPr>
            <p:cNvCxnSpPr>
              <a:cxnSpLocks/>
              <a:stCxn id="1026" idx="2"/>
              <a:endCxn id="48" idx="0"/>
            </p:cNvCxnSpPr>
            <p:nvPr/>
          </p:nvCxnSpPr>
          <p:spPr>
            <a:xfrm>
              <a:off x="2601483" y="1822336"/>
              <a:ext cx="929300" cy="30262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12" descr="Icon Address, Icon Contact, Icon Telephone ❤️️Bộ Emoji Đẹp">
              <a:extLst>
                <a:ext uri="{FF2B5EF4-FFF2-40B4-BE49-F238E27FC236}">
                  <a16:creationId xmlns:a16="http://schemas.microsoft.com/office/drawing/2014/main" id="{08E2241F-982B-4502-B67A-7F14D50B9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260" y="4925214"/>
              <a:ext cx="1007814" cy="814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844584-1FF4-4460-921C-169CC865E0AB}"/>
                </a:ext>
              </a:extLst>
            </p:cNvPr>
            <p:cNvSpPr txBox="1"/>
            <p:nvPr/>
          </p:nvSpPr>
          <p:spPr>
            <a:xfrm>
              <a:off x="242513" y="4299406"/>
              <a:ext cx="200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Xem thông tin người dùng</a:t>
              </a:r>
            </a:p>
          </p:txBody>
        </p:sp>
        <p:pic>
          <p:nvPicPr>
            <p:cNvPr id="48" name="Picture 14" descr="ICONDENIM">
              <a:extLst>
                <a:ext uri="{FF2B5EF4-FFF2-40B4-BE49-F238E27FC236}">
                  <a16:creationId xmlns:a16="http://schemas.microsoft.com/office/drawing/2014/main" id="{899C8233-8548-46E1-8956-F487C01D5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6738" y="4848596"/>
              <a:ext cx="968089" cy="96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1D95BF4-FE47-416D-AB2D-6B2E6FB5030B}"/>
                </a:ext>
              </a:extLst>
            </p:cNvPr>
            <p:cNvSpPr txBox="1"/>
            <p:nvPr/>
          </p:nvSpPr>
          <p:spPr>
            <a:xfrm>
              <a:off x="3448649" y="4257102"/>
              <a:ext cx="200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Xem thông tin đơn hàng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05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ofile Icon Images - Free Download on Freepik">
            <a:extLst>
              <a:ext uri="{FF2B5EF4-FFF2-40B4-BE49-F238E27FC236}">
                <a16:creationId xmlns:a16="http://schemas.microsoft.com/office/drawing/2014/main" id="{20040FC8-D25A-4B8E-B423-3984F334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6" y="1107700"/>
            <a:ext cx="922047" cy="8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7F2F5-E736-417E-819E-D977BFD578C9}"/>
              </a:ext>
            </a:extLst>
          </p:cNvPr>
          <p:cNvSpPr txBox="1"/>
          <p:nvPr/>
        </p:nvSpPr>
        <p:spPr>
          <a:xfrm>
            <a:off x="388380" y="1860821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Doanh nghiệp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8838E1-B239-43D9-9AB0-16CEF8B2DD8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334883" y="1553510"/>
            <a:ext cx="9959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38A66E-6CC0-4CA8-9C1E-AE9D5BF0CB26}"/>
              </a:ext>
            </a:extLst>
          </p:cNvPr>
          <p:cNvSpPr txBox="1"/>
          <p:nvPr/>
        </p:nvSpPr>
        <p:spPr>
          <a:xfrm>
            <a:off x="1398473" y="1212973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Đăng nhập</a:t>
            </a:r>
          </a:p>
        </p:txBody>
      </p:sp>
      <p:pic>
        <p:nvPicPr>
          <p:cNvPr id="1026" name="Picture 2" descr="Hình ảnh Thiết Kế Biểu Tượng Thống Kê Tăng Trưởng Pc Cho Web PNG , đồ Thị,  Biểu Tượng Web, Biểu Tượng Pc PNG và Vector với nền trong suốt để tải">
            <a:extLst>
              <a:ext uri="{FF2B5EF4-FFF2-40B4-BE49-F238E27FC236}">
                <a16:creationId xmlns:a16="http://schemas.microsoft.com/office/drawing/2014/main" id="{B15A96FC-BD8C-4799-B709-6ED940B4A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41" y="841909"/>
            <a:ext cx="1478471" cy="14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ogin button click color icon Royalty Free Vector Image">
            <a:extLst>
              <a:ext uri="{FF2B5EF4-FFF2-40B4-BE49-F238E27FC236}">
                <a16:creationId xmlns:a16="http://schemas.microsoft.com/office/drawing/2014/main" id="{C9E587F4-1A56-40F3-9671-FAE7655F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36" y="1162669"/>
            <a:ext cx="723779" cy="7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1D5CE-8287-45A6-8D49-A99BA9892781}"/>
              </a:ext>
            </a:extLst>
          </p:cNvPr>
          <p:cNvCxnSpPr>
            <a:cxnSpLocks/>
            <a:stCxn id="9" idx="3"/>
            <a:endCxn id="1026" idx="1"/>
          </p:cNvCxnSpPr>
          <p:nvPr/>
        </p:nvCxnSpPr>
        <p:spPr>
          <a:xfrm>
            <a:off x="3054615" y="1553510"/>
            <a:ext cx="6024026" cy="27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670A61-AC65-4938-9E32-696669842D0E}"/>
              </a:ext>
            </a:extLst>
          </p:cNvPr>
          <p:cNvSpPr txBox="1"/>
          <p:nvPr/>
        </p:nvSpPr>
        <p:spPr>
          <a:xfrm>
            <a:off x="5430803" y="1291008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Xem thống kê doanh số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8333BC-48F0-4024-8C37-C0493E3AEBB6}"/>
              </a:ext>
            </a:extLst>
          </p:cNvPr>
          <p:cNvCxnSpPr>
            <a:cxnSpLocks/>
            <a:stCxn id="9" idx="2"/>
            <a:endCxn id="1056" idx="1"/>
          </p:cNvCxnSpPr>
          <p:nvPr/>
        </p:nvCxnSpPr>
        <p:spPr>
          <a:xfrm>
            <a:off x="2692726" y="1944350"/>
            <a:ext cx="4971825" cy="121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73C150-D854-4FDA-B1D9-1842ADDF62C3}"/>
              </a:ext>
            </a:extLst>
          </p:cNvPr>
          <p:cNvSpPr txBox="1"/>
          <p:nvPr/>
        </p:nvSpPr>
        <p:spPr>
          <a:xfrm>
            <a:off x="4313929" y="2072689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Xem danh sách các loại món ăn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99CED0-3480-4679-B313-AF91ABEFDC7B}"/>
              </a:ext>
            </a:extLst>
          </p:cNvPr>
          <p:cNvCxnSpPr>
            <a:cxnSpLocks/>
            <a:stCxn id="9" idx="2"/>
            <a:endCxn id="1054" idx="1"/>
          </p:cNvCxnSpPr>
          <p:nvPr/>
        </p:nvCxnSpPr>
        <p:spPr>
          <a:xfrm>
            <a:off x="2692726" y="1944350"/>
            <a:ext cx="3255697" cy="1942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E48A6E-1B81-421C-9F99-E48A0A4F6BAA}"/>
              </a:ext>
            </a:extLst>
          </p:cNvPr>
          <p:cNvSpPr txBox="1"/>
          <p:nvPr/>
        </p:nvSpPr>
        <p:spPr>
          <a:xfrm>
            <a:off x="4637200" y="2882068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Xem danh sáchmón ăn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E6673F-F447-490A-86DC-9152FAFC1C6B}"/>
              </a:ext>
            </a:extLst>
          </p:cNvPr>
          <p:cNvCxnSpPr>
            <a:cxnSpLocks/>
            <a:stCxn id="9" idx="2"/>
            <a:endCxn id="1052" idx="0"/>
          </p:cNvCxnSpPr>
          <p:nvPr/>
        </p:nvCxnSpPr>
        <p:spPr>
          <a:xfrm>
            <a:off x="2692726" y="1944350"/>
            <a:ext cx="652420" cy="1620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AEAF96-FBC1-4EE3-A9F1-1FD65E8632C2}"/>
              </a:ext>
            </a:extLst>
          </p:cNvPr>
          <p:cNvSpPr txBox="1"/>
          <p:nvPr/>
        </p:nvSpPr>
        <p:spPr>
          <a:xfrm>
            <a:off x="3039028" y="2764455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Xem đơn hàng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36AFA7-0FE8-4615-80F3-DA977B97789E}"/>
              </a:ext>
            </a:extLst>
          </p:cNvPr>
          <p:cNvCxnSpPr>
            <a:cxnSpLocks/>
            <a:stCxn id="9" idx="2"/>
            <a:endCxn id="1048" idx="0"/>
          </p:cNvCxnSpPr>
          <p:nvPr/>
        </p:nvCxnSpPr>
        <p:spPr>
          <a:xfrm flipH="1">
            <a:off x="1849322" y="1944350"/>
            <a:ext cx="843404" cy="1634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BBF848-CA81-4D7D-838D-E581956F4DCE}"/>
              </a:ext>
            </a:extLst>
          </p:cNvPr>
          <p:cNvSpPr txBox="1"/>
          <p:nvPr/>
        </p:nvSpPr>
        <p:spPr>
          <a:xfrm>
            <a:off x="2143549" y="2927513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Cài đặt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5547E5-D3F0-4303-AFA8-9418E137B19B}"/>
              </a:ext>
            </a:extLst>
          </p:cNvPr>
          <p:cNvCxnSpPr>
            <a:cxnSpLocks/>
            <a:stCxn id="9" idx="2"/>
            <a:endCxn id="1050" idx="0"/>
          </p:cNvCxnSpPr>
          <p:nvPr/>
        </p:nvCxnSpPr>
        <p:spPr>
          <a:xfrm flipH="1">
            <a:off x="745741" y="1944350"/>
            <a:ext cx="1946985" cy="900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BFD2959-CAC5-40EE-B511-6D89C42CC032}"/>
              </a:ext>
            </a:extLst>
          </p:cNvPr>
          <p:cNvSpPr txBox="1"/>
          <p:nvPr/>
        </p:nvSpPr>
        <p:spPr>
          <a:xfrm>
            <a:off x="1220695" y="2589169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Đăng xuất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E5694FD-9175-44D6-9B96-831CE2BED16A}"/>
              </a:ext>
            </a:extLst>
          </p:cNvPr>
          <p:cNvCxnSpPr>
            <a:cxnSpLocks/>
            <a:stCxn id="1048" idx="2"/>
            <a:endCxn id="1044" idx="0"/>
          </p:cNvCxnSpPr>
          <p:nvPr/>
        </p:nvCxnSpPr>
        <p:spPr>
          <a:xfrm flipH="1">
            <a:off x="1296788" y="4605005"/>
            <a:ext cx="552534" cy="1055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B94B3C-D809-47DF-AF7D-1D0085125CFD}"/>
              </a:ext>
            </a:extLst>
          </p:cNvPr>
          <p:cNvCxnSpPr>
            <a:cxnSpLocks/>
            <a:stCxn id="1048" idx="2"/>
            <a:endCxn id="1042" idx="1"/>
          </p:cNvCxnSpPr>
          <p:nvPr/>
        </p:nvCxnSpPr>
        <p:spPr>
          <a:xfrm>
            <a:off x="1849322" y="4605005"/>
            <a:ext cx="2147626" cy="1292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Download Icon Forgot Password PNG Transparent Background, Free Download  #18346 - FreeIconsPNG">
            <a:extLst>
              <a:ext uri="{FF2B5EF4-FFF2-40B4-BE49-F238E27FC236}">
                <a16:creationId xmlns:a16="http://schemas.microsoft.com/office/drawing/2014/main" id="{E6A7B54E-A693-4291-8745-2F881A21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48" y="5475954"/>
            <a:ext cx="1074206" cy="8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F26D171-ADC6-42FF-A5AC-7A75923DA1F6}"/>
              </a:ext>
            </a:extLst>
          </p:cNvPr>
          <p:cNvSpPr txBox="1"/>
          <p:nvPr/>
        </p:nvSpPr>
        <p:spPr>
          <a:xfrm>
            <a:off x="2972386" y="4959374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Đổi mật khẩu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F3686C-1A2A-4D22-A116-6371FCD7350B}"/>
              </a:ext>
            </a:extLst>
          </p:cNvPr>
          <p:cNvSpPr txBox="1"/>
          <p:nvPr/>
        </p:nvSpPr>
        <p:spPr>
          <a:xfrm>
            <a:off x="1575851" y="5125091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Sửa thông tin </a:t>
            </a:r>
          </a:p>
        </p:txBody>
      </p:sp>
      <p:pic>
        <p:nvPicPr>
          <p:cNvPr id="1044" name="Picture 20" descr="Note Icon Symbol - Free vector graphic on Pixabay">
            <a:extLst>
              <a:ext uri="{FF2B5EF4-FFF2-40B4-BE49-F238E27FC236}">
                <a16:creationId xmlns:a16="http://schemas.microsoft.com/office/drawing/2014/main" id="{4DFD5CE9-79B3-41AC-90F5-BEDF7E13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454" y="5660532"/>
            <a:ext cx="1162669" cy="11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lue and gray gear logo, Computer Icons Macintosh operating systems,  Services Icon, computer Network, transport, apple Icon Image Format png |  PNGWing">
            <a:extLst>
              <a:ext uri="{FF2B5EF4-FFF2-40B4-BE49-F238E27FC236}">
                <a16:creationId xmlns:a16="http://schemas.microsoft.com/office/drawing/2014/main" id="{6CB1F913-7F04-48FB-A82C-C3FD1F3C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1" y="3579004"/>
            <a:ext cx="1026001" cy="102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in Icon Logout Icon PNG, Clipart, Computer Program, Gratis, Login Icon,  Logout Icon, Symbol Free PNG">
            <a:extLst>
              <a:ext uri="{FF2B5EF4-FFF2-40B4-BE49-F238E27FC236}">
                <a16:creationId xmlns:a16="http://schemas.microsoft.com/office/drawing/2014/main" id="{85E56BF0-3AA3-41FA-87A6-60BF806F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0787" y="2845286"/>
            <a:ext cx="949908" cy="94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cumento - Iconos gratis de educación">
            <a:extLst>
              <a:ext uri="{FF2B5EF4-FFF2-40B4-BE49-F238E27FC236}">
                <a16:creationId xmlns:a16="http://schemas.microsoft.com/office/drawing/2014/main" id="{A7529A66-4768-4B13-9B87-6C333E29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93" y="3564735"/>
            <a:ext cx="928906" cy="9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Đặt đồ ăn cùng bạn bè nay dễ dàng hơn với Đặt đơn nhóm | Grab VN">
            <a:extLst>
              <a:ext uri="{FF2B5EF4-FFF2-40B4-BE49-F238E27FC236}">
                <a16:creationId xmlns:a16="http://schemas.microsoft.com/office/drawing/2014/main" id="{0C9E0122-CBA4-46EA-B867-84BF1AD2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23" y="3297854"/>
            <a:ext cx="1178264" cy="11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ìn Ký Nguyễn Trãi giao hàng tận nhà! - Dìn Ký Nguyễn Trãi">
            <a:extLst>
              <a:ext uri="{FF2B5EF4-FFF2-40B4-BE49-F238E27FC236}">
                <a16:creationId xmlns:a16="http://schemas.microsoft.com/office/drawing/2014/main" id="{BB3CFE08-511B-4203-87C1-FD3C1EF2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51" y="2569935"/>
            <a:ext cx="1178264" cy="117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8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in button click color icon Royalty Free Vector Image">
            <a:extLst>
              <a:ext uri="{FF2B5EF4-FFF2-40B4-BE49-F238E27FC236}">
                <a16:creationId xmlns:a16="http://schemas.microsoft.com/office/drawing/2014/main" id="{BE5C5599-4DCD-443C-A290-17E2D388D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36" y="1162669"/>
            <a:ext cx="723779" cy="7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file Icon Images - Free Download on Freepik">
            <a:extLst>
              <a:ext uri="{FF2B5EF4-FFF2-40B4-BE49-F238E27FC236}">
                <a16:creationId xmlns:a16="http://schemas.microsoft.com/office/drawing/2014/main" id="{FC98A4D3-AB04-4023-871E-276AC662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6" y="1107700"/>
            <a:ext cx="922047" cy="8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34D6F-8E98-4724-9C3E-FFC7A06FDD4C}"/>
              </a:ext>
            </a:extLst>
          </p:cNvPr>
          <p:cNvSpPr txBox="1"/>
          <p:nvPr/>
        </p:nvSpPr>
        <p:spPr>
          <a:xfrm>
            <a:off x="388380" y="186082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Admin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DFA3D-5071-46C9-8D72-7F963CDBF0C1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334883" y="1553510"/>
            <a:ext cx="9959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758034-ACD7-48AB-B7AA-4D825884CEB2}"/>
              </a:ext>
            </a:extLst>
          </p:cNvPr>
          <p:cNvSpPr txBox="1"/>
          <p:nvPr/>
        </p:nvSpPr>
        <p:spPr>
          <a:xfrm>
            <a:off x="1398473" y="1212973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Đăng nhập</a:t>
            </a:r>
          </a:p>
        </p:txBody>
      </p:sp>
      <p:pic>
        <p:nvPicPr>
          <p:cNvPr id="9" name="Picture 2" descr="Hình ảnh Thiết Kế Biểu Tượng Thống Kê Tăng Trưởng Pc Cho Web PNG , đồ Thị,  Biểu Tượng Web, Biểu Tượng Pc PNG và Vector với nền trong suốt để tải">
            <a:extLst>
              <a:ext uri="{FF2B5EF4-FFF2-40B4-BE49-F238E27FC236}">
                <a16:creationId xmlns:a16="http://schemas.microsoft.com/office/drawing/2014/main" id="{D17E814D-836C-407A-810A-F155DCEB1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41" y="841909"/>
            <a:ext cx="1478471" cy="147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4D1C0B-9D9B-4E0D-BB24-85BEE631DF9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54615" y="1553510"/>
            <a:ext cx="6024026" cy="27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B978A2-45F4-4FFB-BD9F-DE81D9A8A59C}"/>
              </a:ext>
            </a:extLst>
          </p:cNvPr>
          <p:cNvSpPr txBox="1"/>
          <p:nvPr/>
        </p:nvSpPr>
        <p:spPr>
          <a:xfrm>
            <a:off x="5430803" y="1291008"/>
            <a:ext cx="223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Xem tổng doanh thu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7792A9-6C9C-432B-9F8D-AFE9701AA7B5}"/>
              </a:ext>
            </a:extLst>
          </p:cNvPr>
          <p:cNvCxnSpPr>
            <a:cxnSpLocks/>
            <a:stCxn id="4" idx="2"/>
            <a:endCxn id="2050" idx="1"/>
          </p:cNvCxnSpPr>
          <p:nvPr/>
        </p:nvCxnSpPr>
        <p:spPr>
          <a:xfrm>
            <a:off x="2692726" y="1944350"/>
            <a:ext cx="3122186" cy="51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remium Vector | Store icon. .">
            <a:extLst>
              <a:ext uri="{FF2B5EF4-FFF2-40B4-BE49-F238E27FC236}">
                <a16:creationId xmlns:a16="http://schemas.microsoft.com/office/drawing/2014/main" id="{F24CCD0C-EE61-4A43-98BD-08060042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12" y="1661363"/>
            <a:ext cx="669734" cy="6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841E65-CE97-4A4A-8801-660AE41849E9}"/>
              </a:ext>
            </a:extLst>
          </p:cNvPr>
          <p:cNvSpPr txBox="1"/>
          <p:nvPr/>
        </p:nvSpPr>
        <p:spPr>
          <a:xfrm>
            <a:off x="3883883" y="1722321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Cửa hàng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E621DD-4331-4816-AF3F-EFD2BC746003}"/>
              </a:ext>
            </a:extLst>
          </p:cNvPr>
          <p:cNvCxnSpPr>
            <a:cxnSpLocks/>
            <a:stCxn id="2050" idx="2"/>
            <a:endCxn id="2052" idx="1"/>
          </p:cNvCxnSpPr>
          <p:nvPr/>
        </p:nvCxnSpPr>
        <p:spPr>
          <a:xfrm>
            <a:off x="6149779" y="2331097"/>
            <a:ext cx="1972871" cy="9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Ẩm thực món ăn ngon Vector - Free.Vector6.com">
            <a:extLst>
              <a:ext uri="{FF2B5EF4-FFF2-40B4-BE49-F238E27FC236}">
                <a16:creationId xmlns:a16="http://schemas.microsoft.com/office/drawing/2014/main" id="{AA8BDD44-CA88-488B-BF07-B36D3374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50" y="1970290"/>
            <a:ext cx="739791" cy="7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CB6AEF-E46C-4482-9AEC-FD6A2DCF3AA0}"/>
              </a:ext>
            </a:extLst>
          </p:cNvPr>
          <p:cNvSpPr txBox="1"/>
          <p:nvPr/>
        </p:nvSpPr>
        <p:spPr>
          <a:xfrm>
            <a:off x="7047713" y="2589910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Loại món ăn</a:t>
            </a:r>
          </a:p>
        </p:txBody>
      </p:sp>
      <p:pic>
        <p:nvPicPr>
          <p:cNvPr id="2054" name="Picture 6" descr="Store - Free commerce and shopping icons">
            <a:extLst>
              <a:ext uri="{FF2B5EF4-FFF2-40B4-BE49-F238E27FC236}">
                <a16:creationId xmlns:a16="http://schemas.microsoft.com/office/drawing/2014/main" id="{10D0A37E-A130-4FA7-BD2A-8261F633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206" y="3086045"/>
            <a:ext cx="593267" cy="59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0E890D-01A0-4B4D-AC28-E5D1614F8B97}"/>
              </a:ext>
            </a:extLst>
          </p:cNvPr>
          <p:cNvCxnSpPr>
            <a:cxnSpLocks/>
            <a:stCxn id="2050" idx="2"/>
            <a:endCxn id="2054" idx="0"/>
          </p:cNvCxnSpPr>
          <p:nvPr/>
        </p:nvCxnSpPr>
        <p:spPr>
          <a:xfrm>
            <a:off x="6149779" y="2331097"/>
            <a:ext cx="1384061" cy="754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903CE5-88C7-4781-AA19-1AA428FA2EDC}"/>
              </a:ext>
            </a:extLst>
          </p:cNvPr>
          <p:cNvSpPr txBox="1"/>
          <p:nvPr/>
        </p:nvSpPr>
        <p:spPr>
          <a:xfrm>
            <a:off x="6584541" y="1995537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sách cửa hàng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532CAB-953B-4B13-AB30-137360BFDB13}"/>
              </a:ext>
            </a:extLst>
          </p:cNvPr>
          <p:cNvCxnSpPr>
            <a:cxnSpLocks/>
            <a:stCxn id="4" idx="2"/>
            <a:endCxn id="2056" idx="0"/>
          </p:cNvCxnSpPr>
          <p:nvPr/>
        </p:nvCxnSpPr>
        <p:spPr>
          <a:xfrm>
            <a:off x="2692726" y="1944350"/>
            <a:ext cx="385247" cy="1015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Địa điểm png | PNGEgg">
            <a:extLst>
              <a:ext uri="{FF2B5EF4-FFF2-40B4-BE49-F238E27FC236}">
                <a16:creationId xmlns:a16="http://schemas.microsoft.com/office/drawing/2014/main" id="{EC9597F6-AFA9-417A-A506-C266A03B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02" y="2959463"/>
            <a:ext cx="1152941" cy="65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C6B3B6C-63EE-4CFD-9AFD-F5155743CF97}"/>
              </a:ext>
            </a:extLst>
          </p:cNvPr>
          <p:cNvSpPr txBox="1"/>
          <p:nvPr/>
        </p:nvSpPr>
        <p:spPr>
          <a:xfrm>
            <a:off x="2534771" y="3883383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Tỉnh</a:t>
            </a:r>
          </a:p>
        </p:txBody>
      </p:sp>
      <p:pic>
        <p:nvPicPr>
          <p:cNvPr id="2058" name="Picture 10" descr="Thôn, Ấp, Xã, Phường, Huyện, Quận, Tỉnh, Thành Phố trong tiếng Anh là gì? -  Website Trung Tâm Dạy Tiếng Anh Havard tại TPHCM, Thiết kế khóa học tiếng  Anh giá rẻ">
            <a:extLst>
              <a:ext uri="{FF2B5EF4-FFF2-40B4-BE49-F238E27FC236}">
                <a16:creationId xmlns:a16="http://schemas.microsoft.com/office/drawing/2014/main" id="{BEE0C0DD-5D33-4179-AB4E-36ED2179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78" y="4060702"/>
            <a:ext cx="750161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00AF48-02B2-4659-8AF9-7F1116FC18EE}"/>
              </a:ext>
            </a:extLst>
          </p:cNvPr>
          <p:cNvCxnSpPr>
            <a:cxnSpLocks/>
            <a:stCxn id="2056" idx="2"/>
            <a:endCxn id="2058" idx="0"/>
          </p:cNvCxnSpPr>
          <p:nvPr/>
        </p:nvCxnSpPr>
        <p:spPr>
          <a:xfrm flipH="1">
            <a:off x="2398059" y="3615358"/>
            <a:ext cx="679914" cy="445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19B0DCD-31E3-4BFC-8BA9-4D7F18ECD541}"/>
              </a:ext>
            </a:extLst>
          </p:cNvPr>
          <p:cNvSpPr txBox="1"/>
          <p:nvPr/>
        </p:nvSpPr>
        <p:spPr>
          <a:xfrm>
            <a:off x="2196530" y="222061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Địa điểm</a:t>
            </a:r>
          </a:p>
        </p:txBody>
      </p:sp>
      <p:pic>
        <p:nvPicPr>
          <p:cNvPr id="61" name="Picture 10" descr="Thôn, Ấp, Xã, Phường, Huyện, Quận, Tỉnh, Thành Phố trong tiếng Anh là gì? -  Website Trung Tâm Dạy Tiếng Anh Havard tại TPHCM, Thiết kế khóa học tiếng  Anh giá rẻ">
            <a:extLst>
              <a:ext uri="{FF2B5EF4-FFF2-40B4-BE49-F238E27FC236}">
                <a16:creationId xmlns:a16="http://schemas.microsoft.com/office/drawing/2014/main" id="{1A1A3CE5-D0FF-4587-9CC2-83C1B01D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725" y="4572227"/>
            <a:ext cx="750161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2CCE10-1D53-42E9-8B13-EBB66E57EFB2}"/>
              </a:ext>
            </a:extLst>
          </p:cNvPr>
          <p:cNvCxnSpPr>
            <a:cxnSpLocks/>
            <a:stCxn id="2056" idx="2"/>
            <a:endCxn id="61" idx="0"/>
          </p:cNvCxnSpPr>
          <p:nvPr/>
        </p:nvCxnSpPr>
        <p:spPr>
          <a:xfrm flipH="1">
            <a:off x="3067806" y="3615358"/>
            <a:ext cx="10167" cy="956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F654208-B420-4F37-B864-9C555A7060FA}"/>
              </a:ext>
            </a:extLst>
          </p:cNvPr>
          <p:cNvSpPr txBox="1"/>
          <p:nvPr/>
        </p:nvSpPr>
        <p:spPr>
          <a:xfrm>
            <a:off x="3069506" y="403513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Huyện</a:t>
            </a:r>
          </a:p>
        </p:txBody>
      </p:sp>
      <p:pic>
        <p:nvPicPr>
          <p:cNvPr id="69" name="Picture 10" descr="Thôn, Ấp, Xã, Phường, Huyện, Quận, Tỉnh, Thành Phố trong tiếng Anh là gì? -  Website Trung Tâm Dạy Tiếng Anh Havard tại TPHCM, Thiết kế khóa học tiếng  Anh giá rẻ">
            <a:extLst>
              <a:ext uri="{FF2B5EF4-FFF2-40B4-BE49-F238E27FC236}">
                <a16:creationId xmlns:a16="http://schemas.microsoft.com/office/drawing/2014/main" id="{E54B410D-B893-4DA7-A898-773C518C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30" y="4231758"/>
            <a:ext cx="750161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56C33F6-67E8-44DD-8813-CD46B6C58D6A}"/>
              </a:ext>
            </a:extLst>
          </p:cNvPr>
          <p:cNvCxnSpPr>
            <a:cxnSpLocks/>
            <a:stCxn id="2056" idx="2"/>
            <a:endCxn id="69" idx="0"/>
          </p:cNvCxnSpPr>
          <p:nvPr/>
        </p:nvCxnSpPr>
        <p:spPr>
          <a:xfrm>
            <a:off x="3077973" y="3615358"/>
            <a:ext cx="751738" cy="616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2739CE0-1E89-4819-8E82-F6AB15038481}"/>
              </a:ext>
            </a:extLst>
          </p:cNvPr>
          <p:cNvSpPr txBox="1"/>
          <p:nvPr/>
        </p:nvSpPr>
        <p:spPr>
          <a:xfrm>
            <a:off x="3613934" y="3816793"/>
            <a:ext cx="585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Thị xã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1753CDC-39AB-4933-96A3-66A649150897}"/>
              </a:ext>
            </a:extLst>
          </p:cNvPr>
          <p:cNvCxnSpPr>
            <a:cxnSpLocks/>
            <a:stCxn id="4" idx="2"/>
            <a:endCxn id="77" idx="0"/>
          </p:cNvCxnSpPr>
          <p:nvPr/>
        </p:nvCxnSpPr>
        <p:spPr>
          <a:xfrm flipH="1">
            <a:off x="817567" y="1944350"/>
            <a:ext cx="1875159" cy="396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8" descr="Documento - Iconos gratis de educación">
            <a:extLst>
              <a:ext uri="{FF2B5EF4-FFF2-40B4-BE49-F238E27FC236}">
                <a16:creationId xmlns:a16="http://schemas.microsoft.com/office/drawing/2014/main" id="{A383A517-2F2C-4929-ADF9-A1DAD79A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1" y="2341144"/>
            <a:ext cx="593432" cy="5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7228F2CC-7C22-4335-A84B-CEF5DC9FAA71}"/>
              </a:ext>
            </a:extLst>
          </p:cNvPr>
          <p:cNvSpPr txBox="1"/>
          <p:nvPr/>
        </p:nvSpPr>
        <p:spPr>
          <a:xfrm>
            <a:off x="1411177" y="1833607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hàng</a:t>
            </a:r>
          </a:p>
        </p:txBody>
      </p:sp>
      <p:pic>
        <p:nvPicPr>
          <p:cNvPr id="2060" name="Picture 12" descr="List - Free shapes and symbols icons">
            <a:extLst>
              <a:ext uri="{FF2B5EF4-FFF2-40B4-BE49-F238E27FC236}">
                <a16:creationId xmlns:a16="http://schemas.microsoft.com/office/drawing/2014/main" id="{6A943945-281E-411C-B946-3C5F7C0C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32" y="2960012"/>
            <a:ext cx="595861" cy="5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8E980E-2E61-43ED-97C6-FF54EC34F0EC}"/>
              </a:ext>
            </a:extLst>
          </p:cNvPr>
          <p:cNvCxnSpPr>
            <a:cxnSpLocks/>
            <a:stCxn id="77" idx="2"/>
            <a:endCxn id="2060" idx="0"/>
          </p:cNvCxnSpPr>
          <p:nvPr/>
        </p:nvCxnSpPr>
        <p:spPr>
          <a:xfrm>
            <a:off x="817567" y="2934576"/>
            <a:ext cx="1542796" cy="25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380503F-8EC0-41D2-8622-CEEABBFAC910}"/>
              </a:ext>
            </a:extLst>
          </p:cNvPr>
          <p:cNvSpPr txBox="1"/>
          <p:nvPr/>
        </p:nvSpPr>
        <p:spPr>
          <a:xfrm>
            <a:off x="1040846" y="2639603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sách đơn hàng</a:t>
            </a:r>
          </a:p>
        </p:txBody>
      </p:sp>
      <p:pic>
        <p:nvPicPr>
          <p:cNvPr id="2062" name="Picture 14" descr="Chính sách vận chuyển giao hàng">
            <a:extLst>
              <a:ext uri="{FF2B5EF4-FFF2-40B4-BE49-F238E27FC236}">
                <a16:creationId xmlns:a16="http://schemas.microsoft.com/office/drawing/2014/main" id="{3E20FFC4-91D1-42DA-82CF-C3C9DFDE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" y="3774658"/>
            <a:ext cx="712308" cy="76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B497BDB-C0A5-484D-BAB4-D146B4E9CC1A}"/>
              </a:ext>
            </a:extLst>
          </p:cNvPr>
          <p:cNvCxnSpPr>
            <a:cxnSpLocks/>
            <a:stCxn id="77" idx="2"/>
            <a:endCxn id="2062" idx="0"/>
          </p:cNvCxnSpPr>
          <p:nvPr/>
        </p:nvCxnSpPr>
        <p:spPr>
          <a:xfrm>
            <a:off x="817567" y="2934576"/>
            <a:ext cx="0" cy="840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0813551-7291-4ACC-A658-F7AFE9E40FCB}"/>
              </a:ext>
            </a:extLst>
          </p:cNvPr>
          <p:cNvSpPr txBox="1"/>
          <p:nvPr/>
        </p:nvSpPr>
        <p:spPr>
          <a:xfrm>
            <a:off x="844148" y="3382678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Người đơn hàng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F742E1-CC9F-49E1-9049-6F8B2E86E0EE}"/>
              </a:ext>
            </a:extLst>
          </p:cNvPr>
          <p:cNvCxnSpPr>
            <a:cxnSpLocks/>
            <a:stCxn id="4" idx="2"/>
            <a:endCxn id="2066" idx="1"/>
          </p:cNvCxnSpPr>
          <p:nvPr/>
        </p:nvCxnSpPr>
        <p:spPr>
          <a:xfrm>
            <a:off x="2692726" y="1944350"/>
            <a:ext cx="1326057" cy="627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Cách xác định đối tượng mục tiêu cho doanh nghiệp đơn giản và nhanh chóng">
            <a:extLst>
              <a:ext uri="{FF2B5EF4-FFF2-40B4-BE49-F238E27FC236}">
                <a16:creationId xmlns:a16="http://schemas.microsoft.com/office/drawing/2014/main" id="{ABDB4E00-CC8C-454E-B2C4-7A1BE51E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783" y="2218259"/>
            <a:ext cx="708197" cy="7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ADEA726D-3381-4CD1-B550-92E0203C505A}"/>
              </a:ext>
            </a:extLst>
          </p:cNvPr>
          <p:cNvSpPr txBox="1"/>
          <p:nvPr/>
        </p:nvSpPr>
        <p:spPr>
          <a:xfrm>
            <a:off x="3378606" y="208338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Khách hàng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326DCF-CA52-434D-9F1A-216C36C1F959}"/>
              </a:ext>
            </a:extLst>
          </p:cNvPr>
          <p:cNvCxnSpPr>
            <a:cxnSpLocks/>
            <a:stCxn id="2066" idx="2"/>
            <a:endCxn id="2070" idx="1"/>
          </p:cNvCxnSpPr>
          <p:nvPr/>
        </p:nvCxnSpPr>
        <p:spPr>
          <a:xfrm flipV="1">
            <a:off x="4372882" y="2918331"/>
            <a:ext cx="1618917" cy="6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Chính sách bảo mật - Xe máy Nam Tiến">
            <a:extLst>
              <a:ext uri="{FF2B5EF4-FFF2-40B4-BE49-F238E27FC236}">
                <a16:creationId xmlns:a16="http://schemas.microsoft.com/office/drawing/2014/main" id="{3D2B8DCA-D5A2-4759-9826-F987F4A0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99" y="2565634"/>
            <a:ext cx="705394" cy="7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6A40C791-7532-45F3-A5CD-F1A536EA2D05}"/>
              </a:ext>
            </a:extLst>
          </p:cNvPr>
          <p:cNvSpPr txBox="1"/>
          <p:nvPr/>
        </p:nvSpPr>
        <p:spPr>
          <a:xfrm>
            <a:off x="4420753" y="3005715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Thông tin khách hàng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EE2C027-BE9F-4D74-A553-C206C7CC75E1}"/>
              </a:ext>
            </a:extLst>
          </p:cNvPr>
          <p:cNvCxnSpPr>
            <a:cxnSpLocks/>
            <a:stCxn id="4" idx="2"/>
            <a:endCxn id="2072" idx="0"/>
          </p:cNvCxnSpPr>
          <p:nvPr/>
        </p:nvCxnSpPr>
        <p:spPr>
          <a:xfrm>
            <a:off x="2692726" y="1944350"/>
            <a:ext cx="2433376" cy="2229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 descr="Gestion Des Ressources Humaines Couleur De L'icône Clip Art Libres De  Droits , Svg , Vecteurs Et Illustration. Image 68564289.">
            <a:extLst>
              <a:ext uri="{FF2B5EF4-FFF2-40B4-BE49-F238E27FC236}">
                <a16:creationId xmlns:a16="http://schemas.microsoft.com/office/drawing/2014/main" id="{97216588-3892-45BC-8125-FF29CCD3E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36" y="4173637"/>
            <a:ext cx="1072732" cy="107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A0DCBDF3-C498-42D5-A82D-3A0A39B31E4D}"/>
              </a:ext>
            </a:extLst>
          </p:cNvPr>
          <p:cNvSpPr txBox="1"/>
          <p:nvPr/>
        </p:nvSpPr>
        <p:spPr>
          <a:xfrm>
            <a:off x="5653489" y="546279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Tài khoản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D0B879-AF29-447B-891B-1F4B96490D7C}"/>
              </a:ext>
            </a:extLst>
          </p:cNvPr>
          <p:cNvCxnSpPr>
            <a:cxnSpLocks/>
            <a:stCxn id="2072" idx="2"/>
            <a:endCxn id="1026" idx="1"/>
          </p:cNvCxnSpPr>
          <p:nvPr/>
        </p:nvCxnSpPr>
        <p:spPr>
          <a:xfrm>
            <a:off x="5126102" y="5246369"/>
            <a:ext cx="2140613" cy="1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ểu Tượng Danh Sách Kiểm Tra Người Dùng Với Hộp Kiểm Màu Xanh Lá Cây Hình  minh họa Sẵn có - Tải xuống Hình ảnh Ngay bây giờ - iStock">
            <a:extLst>
              <a:ext uri="{FF2B5EF4-FFF2-40B4-BE49-F238E27FC236}">
                <a16:creationId xmlns:a16="http://schemas.microsoft.com/office/drawing/2014/main" id="{DE4439B5-E948-4F23-8D97-F2BCAE78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15" y="4750870"/>
            <a:ext cx="1013713" cy="101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C2ABB73-9091-4020-A76A-A517607E7A7F}"/>
              </a:ext>
            </a:extLst>
          </p:cNvPr>
          <p:cNvSpPr txBox="1"/>
          <p:nvPr/>
        </p:nvSpPr>
        <p:spPr>
          <a:xfrm>
            <a:off x="5438878" y="4952839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Phân loại tài khoản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CA2DA-430A-4201-A5ED-26ED0A16D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083" y="5764583"/>
            <a:ext cx="787630" cy="7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BA2146-122C-4E69-905A-F3E15271BC5A}"/>
              </a:ext>
            </a:extLst>
          </p:cNvPr>
          <p:cNvCxnSpPr>
            <a:cxnSpLocks/>
            <a:stCxn id="2072" idx="2"/>
            <a:endCxn id="1028" idx="1"/>
          </p:cNvCxnSpPr>
          <p:nvPr/>
        </p:nvCxnSpPr>
        <p:spPr>
          <a:xfrm>
            <a:off x="5126102" y="5246369"/>
            <a:ext cx="1133981" cy="912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CC8543-A899-49B9-B986-FFC72E825383}"/>
              </a:ext>
            </a:extLst>
          </p:cNvPr>
          <p:cNvSpPr txBox="1"/>
          <p:nvPr/>
        </p:nvSpPr>
        <p:spPr>
          <a:xfrm>
            <a:off x="4704848" y="361611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Phân quyền</a:t>
            </a:r>
          </a:p>
        </p:txBody>
      </p:sp>
    </p:spTree>
    <p:extLst>
      <p:ext uri="{BB962C8B-B14F-4D97-AF65-F5344CB8AC3E}">
        <p14:creationId xmlns:p14="http://schemas.microsoft.com/office/powerpoint/2010/main" val="147237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Ky Nguyen</dc:creator>
  <cp:lastModifiedBy>Vinh Ky Nguyen</cp:lastModifiedBy>
  <cp:revision>16</cp:revision>
  <dcterms:created xsi:type="dcterms:W3CDTF">2023-04-06T07:42:43Z</dcterms:created>
  <dcterms:modified xsi:type="dcterms:W3CDTF">2023-04-16T08:09:25Z</dcterms:modified>
</cp:coreProperties>
</file>