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AC58D-B740-8EAF-F1B1-F287061952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022D18-E034-E54A-4D70-AF5A8A3619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EB0589-D62B-258F-DF9E-F76083CC9C57}"/>
              </a:ext>
            </a:extLst>
          </p:cNvPr>
          <p:cNvSpPr>
            <a:spLocks noGrp="1"/>
          </p:cNvSpPr>
          <p:nvPr>
            <p:ph type="dt" sz="half" idx="10"/>
          </p:nvPr>
        </p:nvSpPr>
        <p:spPr/>
        <p:txBody>
          <a:bodyPr/>
          <a:lstStyle/>
          <a:p>
            <a:fld id="{29F7B5F8-9C80-413A-BF1C-F645C2825CFF}" type="datetimeFigureOut">
              <a:rPr lang="en-US" smtClean="0"/>
              <a:t>10/4/2022</a:t>
            </a:fld>
            <a:endParaRPr lang="en-US"/>
          </a:p>
        </p:txBody>
      </p:sp>
      <p:sp>
        <p:nvSpPr>
          <p:cNvPr id="5" name="Footer Placeholder 4">
            <a:extLst>
              <a:ext uri="{FF2B5EF4-FFF2-40B4-BE49-F238E27FC236}">
                <a16:creationId xmlns:a16="http://schemas.microsoft.com/office/drawing/2014/main" id="{97122DBE-7E92-5D4A-BFD5-AF17D03836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54837-2410-B34C-2ED1-17F458DD255B}"/>
              </a:ext>
            </a:extLst>
          </p:cNvPr>
          <p:cNvSpPr>
            <a:spLocks noGrp="1"/>
          </p:cNvSpPr>
          <p:nvPr>
            <p:ph type="sldNum" sz="quarter" idx="12"/>
          </p:nvPr>
        </p:nvSpPr>
        <p:spPr/>
        <p:txBody>
          <a:bodyPr/>
          <a:lstStyle/>
          <a:p>
            <a:fld id="{CEEBDDE8-25EE-4844-B129-1327A0C6CAEA}" type="slidenum">
              <a:rPr lang="en-US" smtClean="0"/>
              <a:t>‹#›</a:t>
            </a:fld>
            <a:endParaRPr lang="en-US"/>
          </a:p>
        </p:txBody>
      </p:sp>
    </p:spTree>
    <p:extLst>
      <p:ext uri="{BB962C8B-B14F-4D97-AF65-F5344CB8AC3E}">
        <p14:creationId xmlns:p14="http://schemas.microsoft.com/office/powerpoint/2010/main" val="1020883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7CE4B-903D-461B-6CB5-CFC97DAED2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A72042-3228-3231-E62B-F6609DE85D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35BB0C-10B1-7BAD-A169-2B65A3CE096F}"/>
              </a:ext>
            </a:extLst>
          </p:cNvPr>
          <p:cNvSpPr>
            <a:spLocks noGrp="1"/>
          </p:cNvSpPr>
          <p:nvPr>
            <p:ph type="dt" sz="half" idx="10"/>
          </p:nvPr>
        </p:nvSpPr>
        <p:spPr/>
        <p:txBody>
          <a:bodyPr/>
          <a:lstStyle/>
          <a:p>
            <a:fld id="{29F7B5F8-9C80-413A-BF1C-F645C2825CFF}" type="datetimeFigureOut">
              <a:rPr lang="en-US" smtClean="0"/>
              <a:t>10/4/2022</a:t>
            </a:fld>
            <a:endParaRPr lang="en-US"/>
          </a:p>
        </p:txBody>
      </p:sp>
      <p:sp>
        <p:nvSpPr>
          <p:cNvPr id="5" name="Footer Placeholder 4">
            <a:extLst>
              <a:ext uri="{FF2B5EF4-FFF2-40B4-BE49-F238E27FC236}">
                <a16:creationId xmlns:a16="http://schemas.microsoft.com/office/drawing/2014/main" id="{1BFB5894-D051-2B2C-7531-F4F3581E62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2C102F-7C4D-D52D-1F4B-F4DD953DFCC6}"/>
              </a:ext>
            </a:extLst>
          </p:cNvPr>
          <p:cNvSpPr>
            <a:spLocks noGrp="1"/>
          </p:cNvSpPr>
          <p:nvPr>
            <p:ph type="sldNum" sz="quarter" idx="12"/>
          </p:nvPr>
        </p:nvSpPr>
        <p:spPr/>
        <p:txBody>
          <a:bodyPr/>
          <a:lstStyle/>
          <a:p>
            <a:fld id="{CEEBDDE8-25EE-4844-B129-1327A0C6CAEA}" type="slidenum">
              <a:rPr lang="en-US" smtClean="0"/>
              <a:t>‹#›</a:t>
            </a:fld>
            <a:endParaRPr lang="en-US"/>
          </a:p>
        </p:txBody>
      </p:sp>
    </p:spTree>
    <p:extLst>
      <p:ext uri="{BB962C8B-B14F-4D97-AF65-F5344CB8AC3E}">
        <p14:creationId xmlns:p14="http://schemas.microsoft.com/office/powerpoint/2010/main" val="3566144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E89133-CC2E-7D15-A353-4749C5D7A8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D80101-831A-3420-2AED-9203745B22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E9546C-38B6-641B-E622-414201913E56}"/>
              </a:ext>
            </a:extLst>
          </p:cNvPr>
          <p:cNvSpPr>
            <a:spLocks noGrp="1"/>
          </p:cNvSpPr>
          <p:nvPr>
            <p:ph type="dt" sz="half" idx="10"/>
          </p:nvPr>
        </p:nvSpPr>
        <p:spPr/>
        <p:txBody>
          <a:bodyPr/>
          <a:lstStyle/>
          <a:p>
            <a:fld id="{29F7B5F8-9C80-413A-BF1C-F645C2825CFF}" type="datetimeFigureOut">
              <a:rPr lang="en-US" smtClean="0"/>
              <a:t>10/4/2022</a:t>
            </a:fld>
            <a:endParaRPr lang="en-US"/>
          </a:p>
        </p:txBody>
      </p:sp>
      <p:sp>
        <p:nvSpPr>
          <p:cNvPr id="5" name="Footer Placeholder 4">
            <a:extLst>
              <a:ext uri="{FF2B5EF4-FFF2-40B4-BE49-F238E27FC236}">
                <a16:creationId xmlns:a16="http://schemas.microsoft.com/office/drawing/2014/main" id="{9AAC7A8B-BC69-E015-C431-78A4390FA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C3340-6F20-EB51-6170-17C36023BAB5}"/>
              </a:ext>
            </a:extLst>
          </p:cNvPr>
          <p:cNvSpPr>
            <a:spLocks noGrp="1"/>
          </p:cNvSpPr>
          <p:nvPr>
            <p:ph type="sldNum" sz="quarter" idx="12"/>
          </p:nvPr>
        </p:nvSpPr>
        <p:spPr/>
        <p:txBody>
          <a:bodyPr/>
          <a:lstStyle/>
          <a:p>
            <a:fld id="{CEEBDDE8-25EE-4844-B129-1327A0C6CAEA}" type="slidenum">
              <a:rPr lang="en-US" smtClean="0"/>
              <a:t>‹#›</a:t>
            </a:fld>
            <a:endParaRPr lang="en-US"/>
          </a:p>
        </p:txBody>
      </p:sp>
    </p:spTree>
    <p:extLst>
      <p:ext uri="{BB962C8B-B14F-4D97-AF65-F5344CB8AC3E}">
        <p14:creationId xmlns:p14="http://schemas.microsoft.com/office/powerpoint/2010/main" val="3605277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E70C-BA9E-B58F-A751-83E45BC7B1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8BF7A9-9F7B-2FCB-7024-D77395FF30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CDC83-D984-75EB-AD37-8C7356417EE4}"/>
              </a:ext>
            </a:extLst>
          </p:cNvPr>
          <p:cNvSpPr>
            <a:spLocks noGrp="1"/>
          </p:cNvSpPr>
          <p:nvPr>
            <p:ph type="dt" sz="half" idx="10"/>
          </p:nvPr>
        </p:nvSpPr>
        <p:spPr/>
        <p:txBody>
          <a:bodyPr/>
          <a:lstStyle/>
          <a:p>
            <a:fld id="{29F7B5F8-9C80-413A-BF1C-F645C2825CFF}" type="datetimeFigureOut">
              <a:rPr lang="en-US" smtClean="0"/>
              <a:t>10/4/2022</a:t>
            </a:fld>
            <a:endParaRPr lang="en-US"/>
          </a:p>
        </p:txBody>
      </p:sp>
      <p:sp>
        <p:nvSpPr>
          <p:cNvPr id="5" name="Footer Placeholder 4">
            <a:extLst>
              <a:ext uri="{FF2B5EF4-FFF2-40B4-BE49-F238E27FC236}">
                <a16:creationId xmlns:a16="http://schemas.microsoft.com/office/drawing/2014/main" id="{188559B5-6EB4-AE12-121E-F1F9EFECDB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ECAB2F-D258-14FE-853B-881AD2BD3ED2}"/>
              </a:ext>
            </a:extLst>
          </p:cNvPr>
          <p:cNvSpPr>
            <a:spLocks noGrp="1"/>
          </p:cNvSpPr>
          <p:nvPr>
            <p:ph type="sldNum" sz="quarter" idx="12"/>
          </p:nvPr>
        </p:nvSpPr>
        <p:spPr/>
        <p:txBody>
          <a:bodyPr/>
          <a:lstStyle/>
          <a:p>
            <a:fld id="{CEEBDDE8-25EE-4844-B129-1327A0C6CAEA}" type="slidenum">
              <a:rPr lang="en-US" smtClean="0"/>
              <a:t>‹#›</a:t>
            </a:fld>
            <a:endParaRPr lang="en-US"/>
          </a:p>
        </p:txBody>
      </p:sp>
    </p:spTree>
    <p:extLst>
      <p:ext uri="{BB962C8B-B14F-4D97-AF65-F5344CB8AC3E}">
        <p14:creationId xmlns:p14="http://schemas.microsoft.com/office/powerpoint/2010/main" val="579714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4907-EE28-A237-5888-0846B58808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7337EF-A0F8-D059-1E08-4068412BC4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62F1A2-2BC6-CABC-EC0A-9B25CEA1AA1E}"/>
              </a:ext>
            </a:extLst>
          </p:cNvPr>
          <p:cNvSpPr>
            <a:spLocks noGrp="1"/>
          </p:cNvSpPr>
          <p:nvPr>
            <p:ph type="dt" sz="half" idx="10"/>
          </p:nvPr>
        </p:nvSpPr>
        <p:spPr/>
        <p:txBody>
          <a:bodyPr/>
          <a:lstStyle/>
          <a:p>
            <a:fld id="{29F7B5F8-9C80-413A-BF1C-F645C2825CFF}" type="datetimeFigureOut">
              <a:rPr lang="en-US" smtClean="0"/>
              <a:t>10/4/2022</a:t>
            </a:fld>
            <a:endParaRPr lang="en-US"/>
          </a:p>
        </p:txBody>
      </p:sp>
      <p:sp>
        <p:nvSpPr>
          <p:cNvPr id="5" name="Footer Placeholder 4">
            <a:extLst>
              <a:ext uri="{FF2B5EF4-FFF2-40B4-BE49-F238E27FC236}">
                <a16:creationId xmlns:a16="http://schemas.microsoft.com/office/drawing/2014/main" id="{FC449B80-68C9-6BF9-FFB3-D07D77C944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96C8AB-7AFF-5D96-EF82-E745F96BE14C}"/>
              </a:ext>
            </a:extLst>
          </p:cNvPr>
          <p:cNvSpPr>
            <a:spLocks noGrp="1"/>
          </p:cNvSpPr>
          <p:nvPr>
            <p:ph type="sldNum" sz="quarter" idx="12"/>
          </p:nvPr>
        </p:nvSpPr>
        <p:spPr/>
        <p:txBody>
          <a:bodyPr/>
          <a:lstStyle/>
          <a:p>
            <a:fld id="{CEEBDDE8-25EE-4844-B129-1327A0C6CAEA}" type="slidenum">
              <a:rPr lang="en-US" smtClean="0"/>
              <a:t>‹#›</a:t>
            </a:fld>
            <a:endParaRPr lang="en-US"/>
          </a:p>
        </p:txBody>
      </p:sp>
    </p:spTree>
    <p:extLst>
      <p:ext uri="{BB962C8B-B14F-4D97-AF65-F5344CB8AC3E}">
        <p14:creationId xmlns:p14="http://schemas.microsoft.com/office/powerpoint/2010/main" val="307137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5E6B-7215-4990-6BAE-DE4A037ACD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1C452F-3523-AC83-CF9C-3FBBFE0304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7A419C-A7DE-23F9-208D-DD8B4209AA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D7C1F2-7CEB-8800-35EF-AF4530991468}"/>
              </a:ext>
            </a:extLst>
          </p:cNvPr>
          <p:cNvSpPr>
            <a:spLocks noGrp="1"/>
          </p:cNvSpPr>
          <p:nvPr>
            <p:ph type="dt" sz="half" idx="10"/>
          </p:nvPr>
        </p:nvSpPr>
        <p:spPr/>
        <p:txBody>
          <a:bodyPr/>
          <a:lstStyle/>
          <a:p>
            <a:fld id="{29F7B5F8-9C80-413A-BF1C-F645C2825CFF}" type="datetimeFigureOut">
              <a:rPr lang="en-US" smtClean="0"/>
              <a:t>10/4/2022</a:t>
            </a:fld>
            <a:endParaRPr lang="en-US"/>
          </a:p>
        </p:txBody>
      </p:sp>
      <p:sp>
        <p:nvSpPr>
          <p:cNvPr id="6" name="Footer Placeholder 5">
            <a:extLst>
              <a:ext uri="{FF2B5EF4-FFF2-40B4-BE49-F238E27FC236}">
                <a16:creationId xmlns:a16="http://schemas.microsoft.com/office/drawing/2014/main" id="{38F17675-9612-1024-0784-A898A0978B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70564B-51FA-FE58-A4D4-92BB5BE67C50}"/>
              </a:ext>
            </a:extLst>
          </p:cNvPr>
          <p:cNvSpPr>
            <a:spLocks noGrp="1"/>
          </p:cNvSpPr>
          <p:nvPr>
            <p:ph type="sldNum" sz="quarter" idx="12"/>
          </p:nvPr>
        </p:nvSpPr>
        <p:spPr/>
        <p:txBody>
          <a:bodyPr/>
          <a:lstStyle/>
          <a:p>
            <a:fld id="{CEEBDDE8-25EE-4844-B129-1327A0C6CAEA}" type="slidenum">
              <a:rPr lang="en-US" smtClean="0"/>
              <a:t>‹#›</a:t>
            </a:fld>
            <a:endParaRPr lang="en-US"/>
          </a:p>
        </p:txBody>
      </p:sp>
    </p:spTree>
    <p:extLst>
      <p:ext uri="{BB962C8B-B14F-4D97-AF65-F5344CB8AC3E}">
        <p14:creationId xmlns:p14="http://schemas.microsoft.com/office/powerpoint/2010/main" val="1788045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374FB-7383-B41D-40B7-3F4261788D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70D7E7-9EEB-EEE0-466E-C5387C8984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92BFD-5C08-C1DD-9CDB-DD713CD9AA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E0139A-8D44-4FD4-6D1D-7A7C55AA29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A7B355-F04D-B94E-B3B3-EF72AD37E7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CF2717-2FAA-7BB6-65E3-6CEE97FD6ED7}"/>
              </a:ext>
            </a:extLst>
          </p:cNvPr>
          <p:cNvSpPr>
            <a:spLocks noGrp="1"/>
          </p:cNvSpPr>
          <p:nvPr>
            <p:ph type="dt" sz="half" idx="10"/>
          </p:nvPr>
        </p:nvSpPr>
        <p:spPr/>
        <p:txBody>
          <a:bodyPr/>
          <a:lstStyle/>
          <a:p>
            <a:fld id="{29F7B5F8-9C80-413A-BF1C-F645C2825CFF}" type="datetimeFigureOut">
              <a:rPr lang="en-US" smtClean="0"/>
              <a:t>10/4/2022</a:t>
            </a:fld>
            <a:endParaRPr lang="en-US"/>
          </a:p>
        </p:txBody>
      </p:sp>
      <p:sp>
        <p:nvSpPr>
          <p:cNvPr id="8" name="Footer Placeholder 7">
            <a:extLst>
              <a:ext uri="{FF2B5EF4-FFF2-40B4-BE49-F238E27FC236}">
                <a16:creationId xmlns:a16="http://schemas.microsoft.com/office/drawing/2014/main" id="{BD56C138-E4FD-70BA-2F02-3CB870F7AE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375E40-CB3F-CC68-CC0F-71752DA1E692}"/>
              </a:ext>
            </a:extLst>
          </p:cNvPr>
          <p:cNvSpPr>
            <a:spLocks noGrp="1"/>
          </p:cNvSpPr>
          <p:nvPr>
            <p:ph type="sldNum" sz="quarter" idx="12"/>
          </p:nvPr>
        </p:nvSpPr>
        <p:spPr/>
        <p:txBody>
          <a:bodyPr/>
          <a:lstStyle/>
          <a:p>
            <a:fld id="{CEEBDDE8-25EE-4844-B129-1327A0C6CAEA}" type="slidenum">
              <a:rPr lang="en-US" smtClean="0"/>
              <a:t>‹#›</a:t>
            </a:fld>
            <a:endParaRPr lang="en-US"/>
          </a:p>
        </p:txBody>
      </p:sp>
    </p:spTree>
    <p:extLst>
      <p:ext uri="{BB962C8B-B14F-4D97-AF65-F5344CB8AC3E}">
        <p14:creationId xmlns:p14="http://schemas.microsoft.com/office/powerpoint/2010/main" val="2086086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FE60-5C7E-75CB-EEEF-A3D6C0A6B9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7BFB91-78DE-FBD6-5662-21EDB67727F8}"/>
              </a:ext>
            </a:extLst>
          </p:cNvPr>
          <p:cNvSpPr>
            <a:spLocks noGrp="1"/>
          </p:cNvSpPr>
          <p:nvPr>
            <p:ph type="dt" sz="half" idx="10"/>
          </p:nvPr>
        </p:nvSpPr>
        <p:spPr/>
        <p:txBody>
          <a:bodyPr/>
          <a:lstStyle/>
          <a:p>
            <a:fld id="{29F7B5F8-9C80-413A-BF1C-F645C2825CFF}" type="datetimeFigureOut">
              <a:rPr lang="en-US" smtClean="0"/>
              <a:t>10/4/2022</a:t>
            </a:fld>
            <a:endParaRPr lang="en-US"/>
          </a:p>
        </p:txBody>
      </p:sp>
      <p:sp>
        <p:nvSpPr>
          <p:cNvPr id="4" name="Footer Placeholder 3">
            <a:extLst>
              <a:ext uri="{FF2B5EF4-FFF2-40B4-BE49-F238E27FC236}">
                <a16:creationId xmlns:a16="http://schemas.microsoft.com/office/drawing/2014/main" id="{29926D51-7FC6-E4B2-2EB9-2116850247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4BA139-8358-BEAF-B1EE-83BB8F6BF19E}"/>
              </a:ext>
            </a:extLst>
          </p:cNvPr>
          <p:cNvSpPr>
            <a:spLocks noGrp="1"/>
          </p:cNvSpPr>
          <p:nvPr>
            <p:ph type="sldNum" sz="quarter" idx="12"/>
          </p:nvPr>
        </p:nvSpPr>
        <p:spPr/>
        <p:txBody>
          <a:bodyPr/>
          <a:lstStyle/>
          <a:p>
            <a:fld id="{CEEBDDE8-25EE-4844-B129-1327A0C6CAEA}" type="slidenum">
              <a:rPr lang="en-US" smtClean="0"/>
              <a:t>‹#›</a:t>
            </a:fld>
            <a:endParaRPr lang="en-US"/>
          </a:p>
        </p:txBody>
      </p:sp>
    </p:spTree>
    <p:extLst>
      <p:ext uri="{BB962C8B-B14F-4D97-AF65-F5344CB8AC3E}">
        <p14:creationId xmlns:p14="http://schemas.microsoft.com/office/powerpoint/2010/main" val="1622235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DCFC6D-EA7B-27D2-ED6C-48F9793400D2}"/>
              </a:ext>
            </a:extLst>
          </p:cNvPr>
          <p:cNvSpPr>
            <a:spLocks noGrp="1"/>
          </p:cNvSpPr>
          <p:nvPr>
            <p:ph type="dt" sz="half" idx="10"/>
          </p:nvPr>
        </p:nvSpPr>
        <p:spPr/>
        <p:txBody>
          <a:bodyPr/>
          <a:lstStyle/>
          <a:p>
            <a:fld id="{29F7B5F8-9C80-413A-BF1C-F645C2825CFF}" type="datetimeFigureOut">
              <a:rPr lang="en-US" smtClean="0"/>
              <a:t>10/4/2022</a:t>
            </a:fld>
            <a:endParaRPr lang="en-US"/>
          </a:p>
        </p:txBody>
      </p:sp>
      <p:sp>
        <p:nvSpPr>
          <p:cNvPr id="3" name="Footer Placeholder 2">
            <a:extLst>
              <a:ext uri="{FF2B5EF4-FFF2-40B4-BE49-F238E27FC236}">
                <a16:creationId xmlns:a16="http://schemas.microsoft.com/office/drawing/2014/main" id="{A8C872F2-BE31-5781-CAD0-F699E2C865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B82D0D-023C-D6E9-F0B5-83302F4AA6BB}"/>
              </a:ext>
            </a:extLst>
          </p:cNvPr>
          <p:cNvSpPr>
            <a:spLocks noGrp="1"/>
          </p:cNvSpPr>
          <p:nvPr>
            <p:ph type="sldNum" sz="quarter" idx="12"/>
          </p:nvPr>
        </p:nvSpPr>
        <p:spPr/>
        <p:txBody>
          <a:bodyPr/>
          <a:lstStyle/>
          <a:p>
            <a:fld id="{CEEBDDE8-25EE-4844-B129-1327A0C6CAEA}" type="slidenum">
              <a:rPr lang="en-US" smtClean="0"/>
              <a:t>‹#›</a:t>
            </a:fld>
            <a:endParaRPr lang="en-US"/>
          </a:p>
        </p:txBody>
      </p:sp>
    </p:spTree>
    <p:extLst>
      <p:ext uri="{BB962C8B-B14F-4D97-AF65-F5344CB8AC3E}">
        <p14:creationId xmlns:p14="http://schemas.microsoft.com/office/powerpoint/2010/main" val="1922861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F24B-C1C9-D47E-FD26-35E0872A6F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D4FC74-E7A5-3674-F51E-ED04E94FEB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C23581-5949-29F2-1415-93985EBC9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6E280-89C4-4303-8101-A217E3ECFF83}"/>
              </a:ext>
            </a:extLst>
          </p:cNvPr>
          <p:cNvSpPr>
            <a:spLocks noGrp="1"/>
          </p:cNvSpPr>
          <p:nvPr>
            <p:ph type="dt" sz="half" idx="10"/>
          </p:nvPr>
        </p:nvSpPr>
        <p:spPr/>
        <p:txBody>
          <a:bodyPr/>
          <a:lstStyle/>
          <a:p>
            <a:fld id="{29F7B5F8-9C80-413A-BF1C-F645C2825CFF}" type="datetimeFigureOut">
              <a:rPr lang="en-US" smtClean="0"/>
              <a:t>10/4/2022</a:t>
            </a:fld>
            <a:endParaRPr lang="en-US"/>
          </a:p>
        </p:txBody>
      </p:sp>
      <p:sp>
        <p:nvSpPr>
          <p:cNvPr id="6" name="Footer Placeholder 5">
            <a:extLst>
              <a:ext uri="{FF2B5EF4-FFF2-40B4-BE49-F238E27FC236}">
                <a16:creationId xmlns:a16="http://schemas.microsoft.com/office/drawing/2014/main" id="{556825FA-3ED4-51E5-899F-2AFEEBF13E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5AF105-89F1-C50C-BF53-3995DCBF3ACF}"/>
              </a:ext>
            </a:extLst>
          </p:cNvPr>
          <p:cNvSpPr>
            <a:spLocks noGrp="1"/>
          </p:cNvSpPr>
          <p:nvPr>
            <p:ph type="sldNum" sz="quarter" idx="12"/>
          </p:nvPr>
        </p:nvSpPr>
        <p:spPr/>
        <p:txBody>
          <a:bodyPr/>
          <a:lstStyle/>
          <a:p>
            <a:fld id="{CEEBDDE8-25EE-4844-B129-1327A0C6CAEA}" type="slidenum">
              <a:rPr lang="en-US" smtClean="0"/>
              <a:t>‹#›</a:t>
            </a:fld>
            <a:endParaRPr lang="en-US"/>
          </a:p>
        </p:txBody>
      </p:sp>
    </p:spTree>
    <p:extLst>
      <p:ext uri="{BB962C8B-B14F-4D97-AF65-F5344CB8AC3E}">
        <p14:creationId xmlns:p14="http://schemas.microsoft.com/office/powerpoint/2010/main" val="4151809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E55C0-E436-5C67-A4C1-FB71AC9F2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9E587B-6027-8AA6-350E-3C644AE848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510F9E-5B6B-D7B2-AEA6-B6589FC149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5114A3-16D8-3664-E19B-C239B9F729BC}"/>
              </a:ext>
            </a:extLst>
          </p:cNvPr>
          <p:cNvSpPr>
            <a:spLocks noGrp="1"/>
          </p:cNvSpPr>
          <p:nvPr>
            <p:ph type="dt" sz="half" idx="10"/>
          </p:nvPr>
        </p:nvSpPr>
        <p:spPr/>
        <p:txBody>
          <a:bodyPr/>
          <a:lstStyle/>
          <a:p>
            <a:fld id="{29F7B5F8-9C80-413A-BF1C-F645C2825CFF}" type="datetimeFigureOut">
              <a:rPr lang="en-US" smtClean="0"/>
              <a:t>10/4/2022</a:t>
            </a:fld>
            <a:endParaRPr lang="en-US"/>
          </a:p>
        </p:txBody>
      </p:sp>
      <p:sp>
        <p:nvSpPr>
          <p:cNvPr id="6" name="Footer Placeholder 5">
            <a:extLst>
              <a:ext uri="{FF2B5EF4-FFF2-40B4-BE49-F238E27FC236}">
                <a16:creationId xmlns:a16="http://schemas.microsoft.com/office/drawing/2014/main" id="{EA0D972B-C82B-5CBB-83F8-9A6589F65D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DBF159-D1BF-ADFA-088A-D38E4ECB975A}"/>
              </a:ext>
            </a:extLst>
          </p:cNvPr>
          <p:cNvSpPr>
            <a:spLocks noGrp="1"/>
          </p:cNvSpPr>
          <p:nvPr>
            <p:ph type="sldNum" sz="quarter" idx="12"/>
          </p:nvPr>
        </p:nvSpPr>
        <p:spPr/>
        <p:txBody>
          <a:bodyPr/>
          <a:lstStyle/>
          <a:p>
            <a:fld id="{CEEBDDE8-25EE-4844-B129-1327A0C6CAEA}" type="slidenum">
              <a:rPr lang="en-US" smtClean="0"/>
              <a:t>‹#›</a:t>
            </a:fld>
            <a:endParaRPr lang="en-US"/>
          </a:p>
        </p:txBody>
      </p:sp>
    </p:spTree>
    <p:extLst>
      <p:ext uri="{BB962C8B-B14F-4D97-AF65-F5344CB8AC3E}">
        <p14:creationId xmlns:p14="http://schemas.microsoft.com/office/powerpoint/2010/main" val="662145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467B1E-FD1A-771E-A233-CF973FE17E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4637B4-8646-11BB-65AD-261D3F5007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11463B-D2CF-A6A7-7CF8-05FFBF11EB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F7B5F8-9C80-413A-BF1C-F645C2825CFF}" type="datetimeFigureOut">
              <a:rPr lang="en-US" smtClean="0"/>
              <a:t>10/4/2022</a:t>
            </a:fld>
            <a:endParaRPr lang="en-US"/>
          </a:p>
        </p:txBody>
      </p:sp>
      <p:sp>
        <p:nvSpPr>
          <p:cNvPr id="5" name="Footer Placeholder 4">
            <a:extLst>
              <a:ext uri="{FF2B5EF4-FFF2-40B4-BE49-F238E27FC236}">
                <a16:creationId xmlns:a16="http://schemas.microsoft.com/office/drawing/2014/main" id="{926F312C-3BB3-BC3D-79F7-53F474684C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3F3C4E-E2FE-6849-3FA2-902C5CAE40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EBDDE8-25EE-4844-B129-1327A0C6CAEA}" type="slidenum">
              <a:rPr lang="en-US" smtClean="0"/>
              <a:t>‹#›</a:t>
            </a:fld>
            <a:endParaRPr lang="en-US"/>
          </a:p>
        </p:txBody>
      </p:sp>
    </p:spTree>
    <p:extLst>
      <p:ext uri="{BB962C8B-B14F-4D97-AF65-F5344CB8AC3E}">
        <p14:creationId xmlns:p14="http://schemas.microsoft.com/office/powerpoint/2010/main" val="1047696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w3schools.com/bootstrap/default.asp"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D6C837-ED70-1A24-F768-20242DDB94BE}"/>
              </a:ext>
            </a:extLst>
          </p:cNvPr>
          <p:cNvSpPr txBox="1"/>
          <p:nvPr/>
        </p:nvSpPr>
        <p:spPr>
          <a:xfrm>
            <a:off x="3810000" y="2782669"/>
            <a:ext cx="4185634" cy="646331"/>
          </a:xfrm>
          <a:prstGeom prst="rect">
            <a:avLst/>
          </a:prstGeom>
          <a:noFill/>
        </p:spPr>
        <p:txBody>
          <a:bodyPr wrap="square" rtlCol="0">
            <a:spAutoFit/>
          </a:bodyPr>
          <a:lstStyle/>
          <a:p>
            <a:pPr algn="ctr"/>
            <a:r>
              <a:rPr lang="en-US" sz="3600" dirty="0"/>
              <a:t>Bootstrap 5</a:t>
            </a:r>
          </a:p>
        </p:txBody>
      </p:sp>
    </p:spTree>
    <p:extLst>
      <p:ext uri="{BB962C8B-B14F-4D97-AF65-F5344CB8AC3E}">
        <p14:creationId xmlns:p14="http://schemas.microsoft.com/office/powerpoint/2010/main" val="139078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9450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2256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532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9CB480-EAD8-1D93-5D9F-0AA5821FE37F}"/>
              </a:ext>
            </a:extLst>
          </p:cNvPr>
          <p:cNvSpPr txBox="1"/>
          <p:nvPr/>
        </p:nvSpPr>
        <p:spPr>
          <a:xfrm>
            <a:off x="1781576" y="2074992"/>
            <a:ext cx="9221275" cy="2308324"/>
          </a:xfrm>
          <a:prstGeom prst="rect">
            <a:avLst/>
          </a:prstGeom>
          <a:noFill/>
        </p:spPr>
        <p:txBody>
          <a:bodyPr wrap="square" rtlCol="0">
            <a:spAutoFit/>
          </a:bodyPr>
          <a:lstStyle/>
          <a:p>
            <a:pPr algn="l"/>
            <a:r>
              <a:rPr lang="vi-VN" b="0" i="0" dirty="0">
                <a:solidFill>
                  <a:srgbClr val="000000"/>
                </a:solidFill>
                <a:effectLst/>
                <a:latin typeface="Segoe UI" panose="020B0502040204020203" pitchFamily="34" charset="0"/>
              </a:rPr>
              <a:t>Bootstrap là gì?</a:t>
            </a:r>
          </a:p>
          <a:p>
            <a:pPr algn="l">
              <a:buFont typeface="Arial" panose="020B0604020202020204" pitchFamily="34" charset="0"/>
              <a:buChar char="•"/>
            </a:pPr>
            <a:r>
              <a:rPr lang="vi-VN" b="0" i="0" dirty="0">
                <a:solidFill>
                  <a:srgbClr val="000000"/>
                </a:solidFill>
                <a:effectLst/>
                <a:latin typeface="Verdana" panose="020B0604030504040204" pitchFamily="34" charset="0"/>
              </a:rPr>
              <a:t>Bootstrap là một front-end framework miễn phí để phát triển web nhanh hơn và dễ dàng hơn</a:t>
            </a:r>
          </a:p>
          <a:p>
            <a:pPr algn="l">
              <a:buFont typeface="Arial" panose="020B0604020202020204" pitchFamily="34" charset="0"/>
              <a:buChar char="•"/>
            </a:pPr>
            <a:r>
              <a:rPr lang="vi-VN" b="0" i="0" dirty="0">
                <a:solidFill>
                  <a:srgbClr val="000000"/>
                </a:solidFill>
                <a:effectLst/>
                <a:latin typeface="Verdana" panose="020B0604030504040204" pitchFamily="34" charset="0"/>
              </a:rPr>
              <a:t>Bootstrap bao gồm các mẫu thiết kế dựa trên HTML và CSS cho kiểu chữ, biểu mẫu, nút, bảng, điều hướng, phương thức, băng chuyền hình ảnh và nhiều thứ khác, cũng như các plugin JavaScript tùy chọn</a:t>
            </a:r>
          </a:p>
          <a:p>
            <a:pPr algn="l">
              <a:buFont typeface="Arial" panose="020B0604020202020204" pitchFamily="34" charset="0"/>
              <a:buChar char="•"/>
            </a:pPr>
            <a:r>
              <a:rPr lang="vi-VN" b="0" i="0" dirty="0">
                <a:solidFill>
                  <a:srgbClr val="000000"/>
                </a:solidFill>
                <a:effectLst/>
                <a:latin typeface="Verdana" panose="020B0604030504040204" pitchFamily="34" charset="0"/>
              </a:rPr>
              <a:t>Bootstrap cũng cung cấp cho bạn khả năng dễ dàng tạo các thiết kế đáp ứng</a:t>
            </a:r>
          </a:p>
          <a:p>
            <a:endParaRPr lang="en-US" dirty="0"/>
          </a:p>
        </p:txBody>
      </p:sp>
    </p:spTree>
    <p:extLst>
      <p:ext uri="{BB962C8B-B14F-4D97-AF65-F5344CB8AC3E}">
        <p14:creationId xmlns:p14="http://schemas.microsoft.com/office/powerpoint/2010/main" val="535073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9EB917-51F0-D35C-8140-583210D2D7D0}"/>
              </a:ext>
            </a:extLst>
          </p:cNvPr>
          <p:cNvSpPr txBox="1"/>
          <p:nvPr/>
        </p:nvSpPr>
        <p:spPr>
          <a:xfrm>
            <a:off x="424070" y="1232824"/>
            <a:ext cx="10582638" cy="2585323"/>
          </a:xfrm>
          <a:prstGeom prst="rect">
            <a:avLst/>
          </a:prstGeom>
          <a:noFill/>
        </p:spPr>
        <p:txBody>
          <a:bodyPr wrap="square" rtlCol="0">
            <a:spAutoFit/>
          </a:bodyPr>
          <a:lstStyle/>
          <a:p>
            <a:pPr algn="l"/>
            <a:r>
              <a:rPr lang="vi-VN" b="0" i="0" dirty="0">
                <a:solidFill>
                  <a:srgbClr val="000000"/>
                </a:solidFill>
                <a:effectLst/>
                <a:latin typeface="Segoe UI" panose="020B0502040204020203" pitchFamily="34" charset="0"/>
              </a:rPr>
              <a:t>Phiên bản Bootstrap</a:t>
            </a:r>
          </a:p>
          <a:p>
            <a:pPr algn="l"/>
            <a:r>
              <a:rPr lang="vi-VN" b="0" i="0" dirty="0">
                <a:solidFill>
                  <a:srgbClr val="000000"/>
                </a:solidFill>
                <a:effectLst/>
                <a:latin typeface="Verdana" panose="020B0604030504040204" pitchFamily="34" charset="0"/>
              </a:rPr>
              <a:t>Bootstrap 5 (phát hành năm 2021) là phiên bản mới nhất của </a:t>
            </a:r>
            <a:r>
              <a:rPr lang="vi-VN" b="0" i="0" dirty="0">
                <a:solidFill>
                  <a:srgbClr val="000000"/>
                </a:solidFill>
                <a:effectLst/>
                <a:latin typeface="Verdana" panose="020B0604030504040204" pitchFamily="34" charset="0"/>
                <a:hlinkClick r:id="rId2"/>
              </a:rPr>
              <a:t>Bootstrap</a:t>
            </a:r>
            <a:r>
              <a:rPr lang="vi-VN" b="0" i="0" dirty="0">
                <a:solidFill>
                  <a:srgbClr val="000000"/>
                </a:solidFill>
                <a:effectLst/>
                <a:latin typeface="Verdana" panose="020B0604030504040204" pitchFamily="34" charset="0"/>
              </a:rPr>
              <a:t> (phát hành 2013); với các thành phần mới, biểu định kiểu nhanh hơn và khả năng phản hồi nhanh hơn.</a:t>
            </a:r>
          </a:p>
          <a:p>
            <a:pPr algn="l"/>
            <a:r>
              <a:rPr lang="vi-VN" b="0" i="0" dirty="0">
                <a:solidFill>
                  <a:srgbClr val="000000"/>
                </a:solidFill>
                <a:effectLst/>
                <a:latin typeface="Verdana" panose="020B0604030504040204" pitchFamily="34" charset="0"/>
              </a:rPr>
              <a:t>Bootstrap 5 hỗ trợ các bản phát hành ổn định, mới nhất của tất cả các trình duyệt và nền tảng chính. Tuy nhiên, Internet Explorer 11 trở xuống không được hỗ trợ.</a:t>
            </a:r>
          </a:p>
          <a:p>
            <a:pPr algn="l"/>
            <a:r>
              <a:rPr lang="vi-VN" b="0" i="0" dirty="0">
                <a:solidFill>
                  <a:srgbClr val="000000"/>
                </a:solidFill>
                <a:effectLst/>
                <a:latin typeface="Verdana" panose="020B0604030504040204" pitchFamily="34" charset="0"/>
              </a:rPr>
              <a:t>Sự khác biệt chính giữa Bootstrap 5 và Bootstrap 3 &amp; 4 là Bootstrap 5 đã chuyển sang JavaScript vani thay vì jQuery.</a:t>
            </a:r>
          </a:p>
          <a:p>
            <a:endParaRPr lang="en-US" dirty="0"/>
          </a:p>
        </p:txBody>
      </p:sp>
    </p:spTree>
    <p:extLst>
      <p:ext uri="{BB962C8B-B14F-4D97-AF65-F5344CB8AC3E}">
        <p14:creationId xmlns:p14="http://schemas.microsoft.com/office/powerpoint/2010/main" val="733440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2A8F2F-BCB3-D816-88BA-2AEED1884B1A}"/>
              </a:ext>
            </a:extLst>
          </p:cNvPr>
          <p:cNvSpPr txBox="1"/>
          <p:nvPr/>
        </p:nvSpPr>
        <p:spPr>
          <a:xfrm>
            <a:off x="410817" y="1356015"/>
            <a:ext cx="10628957" cy="3416320"/>
          </a:xfrm>
          <a:prstGeom prst="rect">
            <a:avLst/>
          </a:prstGeom>
          <a:noFill/>
        </p:spPr>
        <p:txBody>
          <a:bodyPr wrap="square" rtlCol="0">
            <a:spAutoFit/>
          </a:bodyPr>
          <a:lstStyle/>
          <a:p>
            <a:pPr algn="l"/>
            <a:r>
              <a:rPr lang="vi-VN" b="0" i="0" dirty="0">
                <a:solidFill>
                  <a:srgbClr val="000000"/>
                </a:solidFill>
                <a:effectLst/>
                <a:latin typeface="Segoe UI" panose="020B0502040204020203" pitchFamily="34" charset="0"/>
              </a:rPr>
              <a:t>Tại sao sử dụng Bootstrap?</a:t>
            </a:r>
          </a:p>
          <a:p>
            <a:pPr algn="l"/>
            <a:r>
              <a:rPr lang="vi-VN" b="0" i="0" dirty="0">
                <a:solidFill>
                  <a:srgbClr val="000000"/>
                </a:solidFill>
                <a:effectLst/>
                <a:latin typeface="Verdana" panose="020B0604030504040204" pitchFamily="34" charset="0"/>
              </a:rPr>
              <a:t>Ưu điểm của Bootstrap:</a:t>
            </a:r>
          </a:p>
          <a:p>
            <a:pPr algn="l">
              <a:buFont typeface="Arial" panose="020B0604020202020204" pitchFamily="34" charset="0"/>
              <a:buChar char="•"/>
            </a:pPr>
            <a:r>
              <a:rPr lang="vi-VN" b="1" i="0" dirty="0">
                <a:solidFill>
                  <a:srgbClr val="000000"/>
                </a:solidFill>
                <a:effectLst/>
                <a:latin typeface="Verdana" panose="020B0604030504040204" pitchFamily="34" charset="0"/>
              </a:rPr>
              <a:t>Dễ sử dụng:</a:t>
            </a:r>
            <a:r>
              <a:rPr lang="vi-VN" b="0" i="0" dirty="0">
                <a:solidFill>
                  <a:srgbClr val="000000"/>
                </a:solidFill>
                <a:effectLst/>
                <a:latin typeface="Verdana" panose="020B0604030504040204" pitchFamily="34" charset="0"/>
              </a:rPr>
              <a:t> Bất kỳ ai chỉ có kiến ​​thức cơ bản về HTML và CSS đều có thể bắt đầu sử dụng Bootstrap</a:t>
            </a:r>
          </a:p>
          <a:p>
            <a:pPr algn="l">
              <a:buFont typeface="Arial" panose="020B0604020202020204" pitchFamily="34" charset="0"/>
              <a:buChar char="•"/>
            </a:pPr>
            <a:r>
              <a:rPr lang="vi-VN" b="1" i="0" dirty="0">
                <a:solidFill>
                  <a:srgbClr val="000000"/>
                </a:solidFill>
                <a:effectLst/>
                <a:latin typeface="Verdana" panose="020B0604030504040204" pitchFamily="34" charset="0"/>
              </a:rPr>
              <a:t>Các tính năng đáp ứng:</a:t>
            </a:r>
            <a:r>
              <a:rPr lang="vi-VN" b="0" i="0" dirty="0">
                <a:solidFill>
                  <a:srgbClr val="000000"/>
                </a:solidFill>
                <a:effectLst/>
                <a:latin typeface="Verdana" panose="020B0604030504040204" pitchFamily="34" charset="0"/>
              </a:rPr>
              <a:t> CSS đáp ứng của Bootstrap điều chỉnh phù hợp với điện thoại, máy tính bảng và máy tính để bàn</a:t>
            </a:r>
          </a:p>
          <a:p>
            <a:pPr algn="l">
              <a:buFont typeface="Arial" panose="020B0604020202020204" pitchFamily="34" charset="0"/>
              <a:buChar char="•"/>
            </a:pPr>
            <a:r>
              <a:rPr lang="vi-VN" b="1" i="0" dirty="0">
                <a:solidFill>
                  <a:srgbClr val="000000"/>
                </a:solidFill>
                <a:effectLst/>
                <a:latin typeface="Verdana" panose="020B0604030504040204" pitchFamily="34" charset="0"/>
              </a:rPr>
              <a:t>Phương pháp ưu tiên thiết bị di động:</a:t>
            </a:r>
            <a:r>
              <a:rPr lang="vi-VN" b="0" i="0" dirty="0">
                <a:solidFill>
                  <a:srgbClr val="000000"/>
                </a:solidFill>
                <a:effectLst/>
                <a:latin typeface="Verdana" panose="020B0604030504040204" pitchFamily="34" charset="0"/>
              </a:rPr>
              <a:t> Trong Bootstrap, các kiểu ưu tiên thiết bị di động là một phần của khuôn khổ cốt lõi</a:t>
            </a:r>
          </a:p>
          <a:p>
            <a:pPr algn="l">
              <a:buFont typeface="Arial" panose="020B0604020202020204" pitchFamily="34" charset="0"/>
              <a:buChar char="•"/>
            </a:pPr>
            <a:r>
              <a:rPr lang="vi-VN" b="1" i="0" dirty="0">
                <a:solidFill>
                  <a:srgbClr val="000000"/>
                </a:solidFill>
                <a:effectLst/>
                <a:latin typeface="Verdana" panose="020B0604030504040204" pitchFamily="34" charset="0"/>
              </a:rPr>
              <a:t>Khả năng tương thích của trình duyệt:</a:t>
            </a:r>
            <a:r>
              <a:rPr lang="vi-VN" b="0" i="0" dirty="0">
                <a:solidFill>
                  <a:srgbClr val="000000"/>
                </a:solidFill>
                <a:effectLst/>
                <a:latin typeface="Verdana" panose="020B0604030504040204" pitchFamily="34" charset="0"/>
              </a:rPr>
              <a:t> Bootstrap 5 tương thích với tất cả các trình duyệt hiện đại (Chrome, Firefox, Edge, Safari và Opera). </a:t>
            </a:r>
            <a:r>
              <a:rPr lang="vi-VN" b="1" i="0" dirty="0">
                <a:solidFill>
                  <a:srgbClr val="000000"/>
                </a:solidFill>
                <a:effectLst/>
                <a:latin typeface="Verdana" panose="020B0604030504040204" pitchFamily="34" charset="0"/>
              </a:rPr>
              <a:t>Lưu ý</a:t>
            </a:r>
            <a:r>
              <a:rPr lang="vi-VN" b="0" i="0" dirty="0">
                <a:solidFill>
                  <a:srgbClr val="000000"/>
                </a:solidFill>
                <a:effectLst/>
                <a:latin typeface="Verdana" panose="020B0604030504040204" pitchFamily="34" charset="0"/>
              </a:rPr>
              <a:t> rằng nếu bạn cần hỗ trợ cho IE11 trở xuống, bạn phải sử dụng BS4 hoặc BS3.</a:t>
            </a:r>
          </a:p>
          <a:p>
            <a:endParaRPr lang="en-US" dirty="0"/>
          </a:p>
        </p:txBody>
      </p:sp>
    </p:spTree>
    <p:extLst>
      <p:ext uri="{BB962C8B-B14F-4D97-AF65-F5344CB8AC3E}">
        <p14:creationId xmlns:p14="http://schemas.microsoft.com/office/powerpoint/2010/main" val="304878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81B14D-7374-E81A-DE21-C4603452A349}"/>
              </a:ext>
            </a:extLst>
          </p:cNvPr>
          <p:cNvSpPr txBox="1"/>
          <p:nvPr/>
        </p:nvSpPr>
        <p:spPr>
          <a:xfrm>
            <a:off x="1867437" y="2427025"/>
            <a:ext cx="8763430" cy="1754326"/>
          </a:xfrm>
          <a:prstGeom prst="rect">
            <a:avLst/>
          </a:prstGeom>
          <a:noFill/>
        </p:spPr>
        <p:txBody>
          <a:bodyPr wrap="square" rtlCol="0">
            <a:spAutoFit/>
          </a:bodyPr>
          <a:lstStyle/>
          <a:p>
            <a:pPr algn="l"/>
            <a:r>
              <a:rPr lang="en-US" b="0" i="0" dirty="0" err="1">
                <a:solidFill>
                  <a:srgbClr val="000000"/>
                </a:solidFill>
                <a:effectLst/>
                <a:latin typeface="Segoe UI" panose="020B0502040204020203" pitchFamily="34" charset="0"/>
              </a:rPr>
              <a:t>Lấy</a:t>
            </a:r>
            <a:r>
              <a:rPr lang="en-US" b="0" i="0" dirty="0">
                <a:solidFill>
                  <a:srgbClr val="000000"/>
                </a:solidFill>
                <a:effectLst/>
                <a:latin typeface="Segoe UI" panose="020B0502040204020203" pitchFamily="34" charset="0"/>
              </a:rPr>
              <a:t> Bootstrap 5 ở </a:t>
            </a:r>
            <a:r>
              <a:rPr lang="en-US" b="0" i="0" dirty="0" err="1">
                <a:solidFill>
                  <a:srgbClr val="000000"/>
                </a:solidFill>
                <a:effectLst/>
                <a:latin typeface="Segoe UI" panose="020B0502040204020203" pitchFamily="34" charset="0"/>
              </a:rPr>
              <a:t>đâu</a:t>
            </a:r>
            <a:r>
              <a:rPr lang="en-US" b="0" i="0" dirty="0">
                <a:solidFill>
                  <a:srgbClr val="000000"/>
                </a:solidFill>
                <a:effectLst/>
                <a:latin typeface="Segoe UI" panose="020B0502040204020203" pitchFamily="34" charset="0"/>
              </a:rPr>
              <a:t>?</a:t>
            </a:r>
          </a:p>
          <a:p>
            <a:pPr algn="l"/>
            <a:r>
              <a:rPr lang="en-US" b="0" i="0" dirty="0" err="1">
                <a:solidFill>
                  <a:srgbClr val="000000"/>
                </a:solidFill>
                <a:effectLst/>
                <a:latin typeface="Verdana" panose="020B0604030504040204" pitchFamily="34" charset="0"/>
              </a:rPr>
              <a:t>Có</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hai</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cách</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để</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bắt</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đầu</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sử</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dụng</a:t>
            </a:r>
            <a:r>
              <a:rPr lang="en-US" b="0" i="0" dirty="0">
                <a:solidFill>
                  <a:srgbClr val="000000"/>
                </a:solidFill>
                <a:effectLst/>
                <a:latin typeface="Verdana" panose="020B0604030504040204" pitchFamily="34" charset="0"/>
              </a:rPr>
              <a:t> Bootstrap 5 </a:t>
            </a:r>
            <a:r>
              <a:rPr lang="en-US" b="0" i="0" dirty="0" err="1">
                <a:solidFill>
                  <a:srgbClr val="000000"/>
                </a:solidFill>
                <a:effectLst/>
                <a:latin typeface="Verdana" panose="020B0604030504040204" pitchFamily="34" charset="0"/>
              </a:rPr>
              <a:t>trên</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trang</a:t>
            </a:r>
            <a:r>
              <a:rPr lang="en-US" b="0" i="0" dirty="0">
                <a:solidFill>
                  <a:srgbClr val="000000"/>
                </a:solidFill>
                <a:effectLst/>
                <a:latin typeface="Verdana" panose="020B0604030504040204" pitchFamily="34" charset="0"/>
              </a:rPr>
              <a:t> web </a:t>
            </a:r>
            <a:r>
              <a:rPr lang="en-US" b="0" i="0" dirty="0" err="1">
                <a:solidFill>
                  <a:srgbClr val="000000"/>
                </a:solidFill>
                <a:effectLst/>
                <a:latin typeface="Verdana" panose="020B0604030504040204" pitchFamily="34" charset="0"/>
              </a:rPr>
              <a:t>của</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riêng</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bạn</a:t>
            </a:r>
            <a:r>
              <a:rPr lang="en-US" b="0" i="0" dirty="0">
                <a:solidFill>
                  <a:srgbClr val="000000"/>
                </a:solidFill>
                <a:effectLst/>
                <a:latin typeface="Verdana" panose="020B0604030504040204" pitchFamily="34" charset="0"/>
              </a:rPr>
              <a:t>.</a:t>
            </a:r>
          </a:p>
          <a:p>
            <a:pPr algn="l"/>
            <a:r>
              <a:rPr lang="en-US" b="0" i="0" dirty="0" err="1">
                <a:solidFill>
                  <a:srgbClr val="000000"/>
                </a:solidFill>
                <a:effectLst/>
                <a:latin typeface="Verdana" panose="020B0604030504040204" pitchFamily="34" charset="0"/>
              </a:rPr>
              <a:t>Bạn</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có</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thể</a:t>
            </a:r>
            <a:r>
              <a:rPr lang="en-US" b="0" i="0" dirty="0">
                <a:solidFill>
                  <a:srgbClr val="000000"/>
                </a:solidFill>
                <a:effectLst/>
                <a:latin typeface="Verdana" panose="020B0604030504040204" pitchFamily="34" charset="0"/>
              </a:rPr>
              <a:t>:</a:t>
            </a:r>
          </a:p>
          <a:p>
            <a:pPr algn="l">
              <a:buFont typeface="Arial" panose="020B0604020202020204" pitchFamily="34" charset="0"/>
              <a:buChar char="•"/>
            </a:pPr>
            <a:r>
              <a:rPr lang="en-US" b="0" i="0" dirty="0">
                <a:solidFill>
                  <a:srgbClr val="000000"/>
                </a:solidFill>
                <a:effectLst/>
                <a:latin typeface="Verdana" panose="020B0604030504040204" pitchFamily="34" charset="0"/>
              </a:rPr>
              <a:t>Bao </a:t>
            </a:r>
            <a:r>
              <a:rPr lang="en-US" b="0" i="0" dirty="0" err="1">
                <a:solidFill>
                  <a:srgbClr val="000000"/>
                </a:solidFill>
                <a:effectLst/>
                <a:latin typeface="Verdana" panose="020B0604030504040204" pitchFamily="34" charset="0"/>
              </a:rPr>
              <a:t>gồm</a:t>
            </a:r>
            <a:r>
              <a:rPr lang="en-US" b="0" i="0" dirty="0">
                <a:solidFill>
                  <a:srgbClr val="000000"/>
                </a:solidFill>
                <a:effectLst/>
                <a:latin typeface="Verdana" panose="020B0604030504040204" pitchFamily="34" charset="0"/>
              </a:rPr>
              <a:t> Bootstrap 5 </a:t>
            </a:r>
            <a:r>
              <a:rPr lang="en-US" b="0" i="0" dirty="0" err="1">
                <a:solidFill>
                  <a:srgbClr val="000000"/>
                </a:solidFill>
                <a:effectLst/>
                <a:latin typeface="Verdana" panose="020B0604030504040204" pitchFamily="34" charset="0"/>
              </a:rPr>
              <a:t>từ</a:t>
            </a:r>
            <a:r>
              <a:rPr lang="en-US" b="0" i="0" dirty="0">
                <a:solidFill>
                  <a:srgbClr val="000000"/>
                </a:solidFill>
                <a:effectLst/>
                <a:latin typeface="Verdana" panose="020B0604030504040204" pitchFamily="34" charset="0"/>
              </a:rPr>
              <a:t> CDN</a:t>
            </a:r>
          </a:p>
          <a:p>
            <a:pPr algn="l">
              <a:buFont typeface="Arial" panose="020B0604020202020204" pitchFamily="34" charset="0"/>
              <a:buChar char="•"/>
            </a:pPr>
            <a:r>
              <a:rPr lang="en-US" b="0" i="0" dirty="0" err="1">
                <a:solidFill>
                  <a:srgbClr val="000000"/>
                </a:solidFill>
                <a:effectLst/>
                <a:latin typeface="Verdana" panose="020B0604030504040204" pitchFamily="34" charset="0"/>
              </a:rPr>
              <a:t>Tải</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xuống</a:t>
            </a:r>
            <a:r>
              <a:rPr lang="en-US" b="0" i="0" dirty="0">
                <a:solidFill>
                  <a:srgbClr val="000000"/>
                </a:solidFill>
                <a:effectLst/>
                <a:latin typeface="Verdana" panose="020B0604030504040204" pitchFamily="34" charset="0"/>
              </a:rPr>
              <a:t> Bootstrap 5 </a:t>
            </a:r>
            <a:r>
              <a:rPr lang="en-US" b="0" i="0" dirty="0" err="1">
                <a:solidFill>
                  <a:srgbClr val="000000"/>
                </a:solidFill>
                <a:effectLst/>
                <a:latin typeface="Verdana" panose="020B0604030504040204" pitchFamily="34" charset="0"/>
              </a:rPr>
              <a:t>từ</a:t>
            </a:r>
            <a:r>
              <a:rPr lang="en-US" b="0" i="0" dirty="0">
                <a:solidFill>
                  <a:srgbClr val="000000"/>
                </a:solidFill>
                <a:effectLst/>
                <a:latin typeface="Verdana" panose="020B0604030504040204" pitchFamily="34" charset="0"/>
              </a:rPr>
              <a:t> getbootstrap.com</a:t>
            </a:r>
          </a:p>
          <a:p>
            <a:endParaRPr lang="en-US" dirty="0"/>
          </a:p>
        </p:txBody>
      </p:sp>
    </p:spTree>
    <p:extLst>
      <p:ext uri="{BB962C8B-B14F-4D97-AF65-F5344CB8AC3E}">
        <p14:creationId xmlns:p14="http://schemas.microsoft.com/office/powerpoint/2010/main" val="495972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26DE09-B8AC-4A05-D7FD-D89BDA31BCD7}"/>
              </a:ext>
            </a:extLst>
          </p:cNvPr>
          <p:cNvSpPr txBox="1"/>
          <p:nvPr/>
        </p:nvSpPr>
        <p:spPr>
          <a:xfrm>
            <a:off x="1571223" y="2137893"/>
            <a:ext cx="8448540" cy="3416320"/>
          </a:xfrm>
          <a:prstGeom prst="rect">
            <a:avLst/>
          </a:prstGeom>
          <a:noFill/>
        </p:spPr>
        <p:txBody>
          <a:bodyPr wrap="square" rtlCol="0">
            <a:spAutoFit/>
          </a:bodyPr>
          <a:lstStyle/>
          <a:p>
            <a:r>
              <a:rPr lang="vi-VN" b="1" i="0">
                <a:solidFill>
                  <a:srgbClr val="000000"/>
                </a:solidFill>
                <a:effectLst/>
                <a:latin typeface="Verdana" panose="020B0604030504040204" pitchFamily="34" charset="0"/>
              </a:rPr>
              <a:t>Một ưu điểm của việc sử dụng CDN Bootstrap 5:</a:t>
            </a:r>
            <a:br>
              <a:rPr lang="vi-VN"/>
            </a:br>
            <a:r>
              <a:rPr lang="vi-VN" b="0" i="0">
                <a:solidFill>
                  <a:srgbClr val="000000"/>
                </a:solidFill>
                <a:effectLst/>
                <a:latin typeface="Verdana" panose="020B0604030504040204" pitchFamily="34" charset="0"/>
              </a:rPr>
              <a:t>Nhiều người dùng đã tải xuống Bootstrap 5 từ jsDelivr khi truy cập trang web khác. Do đó, nó sẽ được tải từ bộ nhớ cache khi họ truy cập trang web của bạn, dẫn đến thời gian tải nhanh hơn. Ngoài ra, hầu hết các CDN sẽ đảm bảo rằng một khi người dùng yêu cầu tệp từ tệp đó, tệp đó sẽ được phục vụ từ máy chủ gần họ nhất, điều này cũng dẫn đến thời gian tải nhanh hơn.</a:t>
            </a:r>
            <a:br>
              <a:rPr lang="vi-VN"/>
            </a:br>
            <a:br>
              <a:rPr lang="vi-VN"/>
            </a:br>
            <a:r>
              <a:rPr lang="vi-VN" b="1" i="0">
                <a:solidFill>
                  <a:srgbClr val="000000"/>
                </a:solidFill>
                <a:effectLst/>
                <a:latin typeface="Verdana" panose="020B0604030504040204" pitchFamily="34" charset="0"/>
              </a:rPr>
              <a:t>JavaScript?</a:t>
            </a:r>
            <a:br>
              <a:rPr lang="vi-VN"/>
            </a:br>
            <a:r>
              <a:rPr lang="vi-VN" b="0" i="0">
                <a:solidFill>
                  <a:srgbClr val="000000"/>
                </a:solidFill>
                <a:effectLst/>
                <a:latin typeface="Verdana" panose="020B0604030504040204" pitchFamily="34" charset="0"/>
              </a:rPr>
              <a:t>Bootstrap 5 sử dụng JavaScript cho các thành phần khác nhau (như phương thức, chú giải công cụ, cửa sổ bật lên, v.v.). Tuy nhiên, nếu bạn chỉ sử dụng phần CSS của Bootstrap, bạn không cần chúng.</a:t>
            </a:r>
            <a:endParaRPr lang="en-US" dirty="0"/>
          </a:p>
        </p:txBody>
      </p:sp>
    </p:spTree>
    <p:extLst>
      <p:ext uri="{BB962C8B-B14F-4D97-AF65-F5344CB8AC3E}">
        <p14:creationId xmlns:p14="http://schemas.microsoft.com/office/powerpoint/2010/main" val="2663510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AA1639-D9FC-761D-2DBC-6C42773AFB72}"/>
              </a:ext>
            </a:extLst>
          </p:cNvPr>
          <p:cNvPicPr>
            <a:picLocks noChangeAspect="1"/>
          </p:cNvPicPr>
          <p:nvPr/>
        </p:nvPicPr>
        <p:blipFill>
          <a:blip r:embed="rId2"/>
          <a:stretch>
            <a:fillRect/>
          </a:stretch>
        </p:blipFill>
        <p:spPr>
          <a:xfrm>
            <a:off x="2223282" y="2879568"/>
            <a:ext cx="8543925" cy="1304925"/>
          </a:xfrm>
          <a:prstGeom prst="rect">
            <a:avLst/>
          </a:prstGeom>
        </p:spPr>
      </p:pic>
      <p:sp>
        <p:nvSpPr>
          <p:cNvPr id="4" name="TextBox 3">
            <a:extLst>
              <a:ext uri="{FF2B5EF4-FFF2-40B4-BE49-F238E27FC236}">
                <a16:creationId xmlns:a16="http://schemas.microsoft.com/office/drawing/2014/main" id="{13ED869C-45E9-F41A-C3E2-6B55B38F46BE}"/>
              </a:ext>
            </a:extLst>
          </p:cNvPr>
          <p:cNvSpPr txBox="1"/>
          <p:nvPr/>
        </p:nvSpPr>
        <p:spPr>
          <a:xfrm>
            <a:off x="2601532" y="2408349"/>
            <a:ext cx="1104661" cy="369332"/>
          </a:xfrm>
          <a:prstGeom prst="rect">
            <a:avLst/>
          </a:prstGeom>
          <a:noFill/>
        </p:spPr>
        <p:txBody>
          <a:bodyPr wrap="none" rtlCol="0">
            <a:spAutoFit/>
          </a:bodyPr>
          <a:lstStyle/>
          <a:p>
            <a:r>
              <a:rPr lang="en-US" dirty="0"/>
              <a:t>Container</a:t>
            </a:r>
          </a:p>
        </p:txBody>
      </p:sp>
    </p:spTree>
    <p:extLst>
      <p:ext uri="{BB962C8B-B14F-4D97-AF65-F5344CB8AC3E}">
        <p14:creationId xmlns:p14="http://schemas.microsoft.com/office/powerpoint/2010/main" val="315946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36EC11-FFB7-353B-9A86-4D7C007F800B}"/>
              </a:ext>
            </a:extLst>
          </p:cNvPr>
          <p:cNvPicPr>
            <a:picLocks noChangeAspect="1"/>
          </p:cNvPicPr>
          <p:nvPr/>
        </p:nvPicPr>
        <p:blipFill>
          <a:blip r:embed="rId2"/>
          <a:stretch>
            <a:fillRect/>
          </a:stretch>
        </p:blipFill>
        <p:spPr>
          <a:xfrm>
            <a:off x="1666875" y="2166937"/>
            <a:ext cx="8858250" cy="2524125"/>
          </a:xfrm>
          <a:prstGeom prst="rect">
            <a:avLst/>
          </a:prstGeom>
        </p:spPr>
      </p:pic>
    </p:spTree>
    <p:extLst>
      <p:ext uri="{BB962C8B-B14F-4D97-AF65-F5344CB8AC3E}">
        <p14:creationId xmlns:p14="http://schemas.microsoft.com/office/powerpoint/2010/main" val="3042382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0790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529</Words>
  <Application>Microsoft Office PowerPoint</Application>
  <PresentationFormat>Widescreen</PresentationFormat>
  <Paragraphs>22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Segoe UI</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cp:revision>
  <dcterms:created xsi:type="dcterms:W3CDTF">2022-10-04T04:05:03Z</dcterms:created>
  <dcterms:modified xsi:type="dcterms:W3CDTF">2022-10-04T06:46:17Z</dcterms:modified>
</cp:coreProperties>
</file>