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3891200" cy="32918400"/>
  <p:notesSz cx="6858000" cy="9144000"/>
  <p:custDataLst>
    <p:tags r:id="rId4"/>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39B77E"/>
    <a:srgbClr val="F0FFF9"/>
    <a:srgbClr val="E7F2CA"/>
    <a:srgbClr val="F2FADC"/>
    <a:srgbClr val="8CD23C"/>
    <a:srgbClr val="738C44"/>
    <a:srgbClr val="2C3E50"/>
    <a:srgbClr val="73A514"/>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8AE5F0-4176-4A61-BDEA-DB34ADD7A915}" v="140" dt="2019-12-24T19:06:22.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456" autoAdjust="0"/>
    <p:restoredTop sz="94637" autoAdjust="0"/>
  </p:normalViewPr>
  <p:slideViewPr>
    <p:cSldViewPr>
      <p:cViewPr>
        <p:scale>
          <a:sx n="66" d="100"/>
          <a:sy n="66" d="100"/>
        </p:scale>
        <p:origin x="-10530" y="-2802"/>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tags" Target="tags/tag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ương Công Tâm" userId="a02408dfd5de4134" providerId="LiveId" clId="{538AE5F0-4176-4A61-BDEA-DB34ADD7A915}"/>
    <pc:docChg chg="undo redo custSel modSld">
      <pc:chgData name="Lương Công Tâm" userId="a02408dfd5de4134" providerId="LiveId" clId="{538AE5F0-4176-4A61-BDEA-DB34ADD7A915}" dt="2019-12-24T19:06:28.823" v="4070" actId="20577"/>
      <pc:docMkLst>
        <pc:docMk/>
      </pc:docMkLst>
      <pc:sldChg chg="addSp delSp modSp mod setBg">
        <pc:chgData name="Lương Công Tâm" userId="a02408dfd5de4134" providerId="LiveId" clId="{538AE5F0-4176-4A61-BDEA-DB34ADD7A915}" dt="2019-12-24T19:06:28.823" v="4070" actId="20577"/>
        <pc:sldMkLst>
          <pc:docMk/>
          <pc:sldMk cId="0" sldId="256"/>
        </pc:sldMkLst>
        <pc:spChg chg="add mod">
          <ac:chgData name="Lương Công Tâm" userId="a02408dfd5de4134" providerId="LiveId" clId="{538AE5F0-4176-4A61-BDEA-DB34ADD7A915}" dt="2019-12-24T17:15:37.124" v="510" actId="164"/>
          <ac:spMkLst>
            <pc:docMk/>
            <pc:sldMk cId="0" sldId="256"/>
            <ac:spMk id="3" creationId="{761D4695-0A24-457B-9702-670A6A53F3CC}"/>
          </ac:spMkLst>
        </pc:spChg>
        <pc:spChg chg="add mod">
          <ac:chgData name="Lương Công Tâm" userId="a02408dfd5de4134" providerId="LiveId" clId="{538AE5F0-4176-4A61-BDEA-DB34ADD7A915}" dt="2019-12-24T17:15:37.124" v="510" actId="164"/>
          <ac:spMkLst>
            <pc:docMk/>
            <pc:sldMk cId="0" sldId="256"/>
            <ac:spMk id="4" creationId="{7B77239C-1A34-4389-977C-9C1FEB29D85E}"/>
          </ac:spMkLst>
        </pc:spChg>
        <pc:spChg chg="add del mod">
          <ac:chgData name="Lương Công Tâm" userId="a02408dfd5de4134" providerId="LiveId" clId="{538AE5F0-4176-4A61-BDEA-DB34ADD7A915}" dt="2019-12-24T18:05:07.209" v="2543"/>
          <ac:spMkLst>
            <pc:docMk/>
            <pc:sldMk cId="0" sldId="256"/>
            <ac:spMk id="6" creationId="{9691EEEA-0DDB-42AB-AD9B-6D3ADAD58A08}"/>
          </ac:spMkLst>
        </pc:spChg>
        <pc:spChg chg="add mod">
          <ac:chgData name="Lương Công Tâm" userId="a02408dfd5de4134" providerId="LiveId" clId="{538AE5F0-4176-4A61-BDEA-DB34ADD7A915}" dt="2019-12-24T18:06:49.729" v="2569" actId="1076"/>
          <ac:spMkLst>
            <pc:docMk/>
            <pc:sldMk cId="0" sldId="256"/>
            <ac:spMk id="9" creationId="{1C19BCEF-AF4E-43EF-A33A-770F3635056E}"/>
          </ac:spMkLst>
        </pc:spChg>
        <pc:spChg chg="add mod">
          <ac:chgData name="Lương Công Tâm" userId="a02408dfd5de4134" providerId="LiveId" clId="{538AE5F0-4176-4A61-BDEA-DB34ADD7A915}" dt="2019-12-24T18:10:47.084" v="2625" actId="255"/>
          <ac:spMkLst>
            <pc:docMk/>
            <pc:sldMk cId="0" sldId="256"/>
            <ac:spMk id="10" creationId="{CEAE6AAF-1652-4418-962A-6567A7ADBDA7}"/>
          </ac:spMkLst>
        </pc:spChg>
        <pc:spChg chg="mod">
          <ac:chgData name="Lương Công Tâm" userId="a02408dfd5de4134" providerId="LiveId" clId="{538AE5F0-4176-4A61-BDEA-DB34ADD7A915}" dt="2019-12-24T16:45:48.602" v="322" actId="20577"/>
          <ac:spMkLst>
            <pc:docMk/>
            <pc:sldMk cId="0" sldId="256"/>
            <ac:spMk id="15" creationId="{9ADCCE40-75A3-48DC-BBE9-40643973E49C}"/>
          </ac:spMkLst>
        </pc:spChg>
        <pc:spChg chg="mod">
          <ac:chgData name="Lương Công Tâm" userId="a02408dfd5de4134" providerId="LiveId" clId="{538AE5F0-4176-4A61-BDEA-DB34ADD7A915}" dt="2019-12-24T16:52:09.086" v="468" actId="20577"/>
          <ac:spMkLst>
            <pc:docMk/>
            <pc:sldMk cId="0" sldId="256"/>
            <ac:spMk id="16" creationId="{65F54A1B-D607-49B2-A4D5-68EB6287478E}"/>
          </ac:spMkLst>
        </pc:spChg>
        <pc:spChg chg="mod">
          <ac:chgData name="Lương Công Tâm" userId="a02408dfd5de4134" providerId="LiveId" clId="{538AE5F0-4176-4A61-BDEA-DB34ADD7A915}" dt="2019-12-24T16:46:02.607" v="358" actId="20577"/>
          <ac:spMkLst>
            <pc:docMk/>
            <pc:sldMk cId="0" sldId="256"/>
            <ac:spMk id="19" creationId="{C9A3EBA6-3A1B-49EA-A318-7E74A97F57A7}"/>
          </ac:spMkLst>
        </pc:spChg>
        <pc:spChg chg="mod">
          <ac:chgData name="Lương Công Tâm" userId="a02408dfd5de4134" providerId="LiveId" clId="{538AE5F0-4176-4A61-BDEA-DB34ADD7A915}" dt="2019-12-24T18:56:03.624" v="3946" actId="948"/>
          <ac:spMkLst>
            <pc:docMk/>
            <pc:sldMk cId="0" sldId="256"/>
            <ac:spMk id="20" creationId="{A252E9EB-5ABA-416B-A4E2-94484AEB4470}"/>
          </ac:spMkLst>
        </pc:spChg>
        <pc:spChg chg="add mod">
          <ac:chgData name="Lương Công Tâm" userId="a02408dfd5de4134" providerId="LiveId" clId="{538AE5F0-4176-4A61-BDEA-DB34ADD7A915}" dt="2019-12-24T17:15:37.124" v="510" actId="164"/>
          <ac:spMkLst>
            <pc:docMk/>
            <pc:sldMk cId="0" sldId="256"/>
            <ac:spMk id="21" creationId="{4BC3F21A-030F-4118-AC05-9AEFB7905CDE}"/>
          </ac:spMkLst>
        </pc:spChg>
        <pc:spChg chg="mod">
          <ac:chgData name="Lương Công Tâm" userId="a02408dfd5de4134" providerId="LiveId" clId="{538AE5F0-4176-4A61-BDEA-DB34ADD7A915}" dt="2019-12-24T18:56:14.894" v="3947" actId="948"/>
          <ac:spMkLst>
            <pc:docMk/>
            <pc:sldMk cId="0" sldId="256"/>
            <ac:spMk id="25" creationId="{FE441297-FF79-4C77-BAC7-EA1FEB90C6FB}"/>
          </ac:spMkLst>
        </pc:spChg>
        <pc:spChg chg="add del">
          <ac:chgData name="Lương Công Tâm" userId="a02408dfd5de4134" providerId="LiveId" clId="{538AE5F0-4176-4A61-BDEA-DB34ADD7A915}" dt="2019-12-24T18:05:15.870" v="2545"/>
          <ac:spMkLst>
            <pc:docMk/>
            <pc:sldMk cId="0" sldId="256"/>
            <ac:spMk id="26" creationId="{4EE9E73C-A43C-4E24-BF97-2B332D461E6D}"/>
          </ac:spMkLst>
        </pc:spChg>
        <pc:spChg chg="add del">
          <ac:chgData name="Lương Công Tâm" userId="a02408dfd5de4134" providerId="LiveId" clId="{538AE5F0-4176-4A61-BDEA-DB34ADD7A915}" dt="2019-12-24T18:05:15.870" v="2545"/>
          <ac:spMkLst>
            <pc:docMk/>
            <pc:sldMk cId="0" sldId="256"/>
            <ac:spMk id="27" creationId="{E7E767E7-BA20-4AE2-8492-829E32D92E99}"/>
          </ac:spMkLst>
        </pc:spChg>
        <pc:spChg chg="add del">
          <ac:chgData name="Lương Công Tâm" userId="a02408dfd5de4134" providerId="LiveId" clId="{538AE5F0-4176-4A61-BDEA-DB34ADD7A915}" dt="2019-12-24T18:05:19.877" v="2547"/>
          <ac:spMkLst>
            <pc:docMk/>
            <pc:sldMk cId="0" sldId="256"/>
            <ac:spMk id="28" creationId="{C538D1D0-337A-44A2-AAB4-59CC22919D6D}"/>
          </ac:spMkLst>
        </pc:spChg>
        <pc:spChg chg="add del">
          <ac:chgData name="Lương Công Tâm" userId="a02408dfd5de4134" providerId="LiveId" clId="{538AE5F0-4176-4A61-BDEA-DB34ADD7A915}" dt="2019-12-24T18:05:19.877" v="2547"/>
          <ac:spMkLst>
            <pc:docMk/>
            <pc:sldMk cId="0" sldId="256"/>
            <ac:spMk id="29" creationId="{ACF04656-FCEE-4059-9B76-43752F4963C6}"/>
          </ac:spMkLst>
        </pc:spChg>
        <pc:spChg chg="add mod">
          <ac:chgData name="Lương Công Tâm" userId="a02408dfd5de4134" providerId="LiveId" clId="{538AE5F0-4176-4A61-BDEA-DB34ADD7A915}" dt="2019-12-24T18:12:52.067" v="2647" actId="1076"/>
          <ac:spMkLst>
            <pc:docMk/>
            <pc:sldMk cId="0" sldId="256"/>
            <ac:spMk id="30" creationId="{2A9F67EF-7699-4B01-9EDE-C2FE438DA4B6}"/>
          </ac:spMkLst>
        </pc:spChg>
        <pc:spChg chg="add mod">
          <ac:chgData name="Lương Công Tâm" userId="a02408dfd5de4134" providerId="LiveId" clId="{538AE5F0-4176-4A61-BDEA-DB34ADD7A915}" dt="2019-12-24T18:09:34.613" v="2602" actId="1076"/>
          <ac:spMkLst>
            <pc:docMk/>
            <pc:sldMk cId="0" sldId="256"/>
            <ac:spMk id="33" creationId="{B168C379-6CF4-431A-A435-800723F08ECC}"/>
          </ac:spMkLst>
        </pc:spChg>
        <pc:spChg chg="add del mod">
          <ac:chgData name="Lương Công Tâm" userId="a02408dfd5de4134" providerId="LiveId" clId="{538AE5F0-4176-4A61-BDEA-DB34ADD7A915}" dt="2019-12-24T18:09:45.898" v="2605" actId="478"/>
          <ac:spMkLst>
            <pc:docMk/>
            <pc:sldMk cId="0" sldId="256"/>
            <ac:spMk id="41" creationId="{A576AEF6-7887-44A9-B059-262DB3ED5503}"/>
          </ac:spMkLst>
        </pc:spChg>
        <pc:spChg chg="add mod">
          <ac:chgData name="Lương Công Tâm" userId="a02408dfd5de4134" providerId="LiveId" clId="{538AE5F0-4176-4A61-BDEA-DB34ADD7A915}" dt="2019-12-24T18:13:55.154" v="2700" actId="1076"/>
          <ac:spMkLst>
            <pc:docMk/>
            <pc:sldMk cId="0" sldId="256"/>
            <ac:spMk id="56" creationId="{9C93C803-D25D-4087-ADD8-F7C03199797A}"/>
          </ac:spMkLst>
        </pc:spChg>
        <pc:spChg chg="add mod">
          <ac:chgData name="Lương Công Tâm" userId="a02408dfd5de4134" providerId="LiveId" clId="{538AE5F0-4176-4A61-BDEA-DB34ADD7A915}" dt="2019-12-24T18:26:04.821" v="2855" actId="20577"/>
          <ac:spMkLst>
            <pc:docMk/>
            <pc:sldMk cId="0" sldId="256"/>
            <ac:spMk id="61" creationId="{EA083C6E-48B6-47A8-81C4-C239E4AFBD38}"/>
          </ac:spMkLst>
        </pc:spChg>
        <pc:spChg chg="add mod">
          <ac:chgData name="Lương Công Tâm" userId="a02408dfd5de4134" providerId="LiveId" clId="{538AE5F0-4176-4A61-BDEA-DB34ADD7A915}" dt="2019-12-24T18:25:57.493" v="2852" actId="20577"/>
          <ac:spMkLst>
            <pc:docMk/>
            <pc:sldMk cId="0" sldId="256"/>
            <ac:spMk id="67" creationId="{8DA8EA8B-2F80-43CC-A53C-BEF02F3F3DAC}"/>
          </ac:spMkLst>
        </pc:spChg>
        <pc:spChg chg="del mod">
          <ac:chgData name="Lương Công Tâm" userId="a02408dfd5de4134" providerId="LiveId" clId="{538AE5F0-4176-4A61-BDEA-DB34ADD7A915}" dt="2019-12-24T16:46:16.634" v="359" actId="478"/>
          <ac:spMkLst>
            <pc:docMk/>
            <pc:sldMk cId="0" sldId="256"/>
            <ac:spMk id="213" creationId="{17113F97-4666-489B-8648-647FDED4937B}"/>
          </ac:spMkLst>
        </pc:spChg>
        <pc:spChg chg="mod">
          <ac:chgData name="Lương Công Tâm" userId="a02408dfd5de4134" providerId="LiveId" clId="{538AE5F0-4176-4A61-BDEA-DB34ADD7A915}" dt="2019-12-24T18:55:43.147" v="3945" actId="948"/>
          <ac:spMkLst>
            <pc:docMk/>
            <pc:sldMk cId="0" sldId="256"/>
            <ac:spMk id="221" creationId="{011C14B6-B751-462F-8B85-BDA45F7D8D52}"/>
          </ac:spMkLst>
        </pc:spChg>
        <pc:spChg chg="mod">
          <ac:chgData name="Lương Công Tâm" userId="a02408dfd5de4134" providerId="LiveId" clId="{538AE5F0-4176-4A61-BDEA-DB34ADD7A915}" dt="2019-12-24T19:06:28.823" v="4070" actId="20577"/>
          <ac:spMkLst>
            <pc:docMk/>
            <pc:sldMk cId="0" sldId="256"/>
            <ac:spMk id="222" creationId="{66EF0EF5-B0FA-494E-96FD-72EBBCAACF19}"/>
          </ac:spMkLst>
        </pc:spChg>
        <pc:spChg chg="mod">
          <ac:chgData name="Lương Công Tâm" userId="a02408dfd5de4134" providerId="LiveId" clId="{538AE5F0-4176-4A61-BDEA-DB34ADD7A915}" dt="2019-12-24T16:47:22.332" v="409" actId="20577"/>
          <ac:spMkLst>
            <pc:docMk/>
            <pc:sldMk cId="0" sldId="256"/>
            <ac:spMk id="379" creationId="{F0700EFA-F39A-4B67-A41D-B592D1296CBF}"/>
          </ac:spMkLst>
        </pc:spChg>
        <pc:spChg chg="mod">
          <ac:chgData name="Lương Công Tâm" userId="a02408dfd5de4134" providerId="LiveId" clId="{538AE5F0-4176-4A61-BDEA-DB34ADD7A915}" dt="2019-12-24T16:44:35.543" v="22" actId="1035"/>
          <ac:spMkLst>
            <pc:docMk/>
            <pc:sldMk cId="0" sldId="256"/>
            <ac:spMk id="380" creationId="{4369D350-A6E8-4013-9E68-41D409BBBE5D}"/>
          </ac:spMkLst>
        </pc:spChg>
        <pc:spChg chg="mod">
          <ac:chgData name="Lương Công Tâm" userId="a02408dfd5de4134" providerId="LiveId" clId="{538AE5F0-4176-4A61-BDEA-DB34ADD7A915}" dt="2019-12-24T16:45:22.859" v="247" actId="20577"/>
          <ac:spMkLst>
            <pc:docMk/>
            <pc:sldMk cId="0" sldId="256"/>
            <ac:spMk id="381" creationId="{8BBE4D3D-2973-4E7D-BD53-6E31C96F6EA1}"/>
          </ac:spMkLst>
        </pc:spChg>
        <pc:spChg chg="mod">
          <ac:chgData name="Lương Công Tâm" userId="a02408dfd5de4134" providerId="LiveId" clId="{538AE5F0-4176-4A61-BDEA-DB34ADD7A915}" dt="2019-12-24T16:45:38.445" v="287" actId="20577"/>
          <ac:spMkLst>
            <pc:docMk/>
            <pc:sldMk cId="0" sldId="256"/>
            <ac:spMk id="383" creationId="{260CDAC7-9B7B-48F0-8B37-AF26537B53F3}"/>
          </ac:spMkLst>
        </pc:spChg>
        <pc:spChg chg="mod">
          <ac:chgData name="Lương Công Tâm" userId="a02408dfd5de4134" providerId="LiveId" clId="{538AE5F0-4176-4A61-BDEA-DB34ADD7A915}" dt="2019-12-24T18:53:05.849" v="3939" actId="20577"/>
          <ac:spMkLst>
            <pc:docMk/>
            <pc:sldMk cId="0" sldId="256"/>
            <ac:spMk id="387" creationId="{0591E42B-1156-425D-9161-CD6058BB8F41}"/>
          </ac:spMkLst>
        </pc:spChg>
        <pc:spChg chg="mod">
          <ac:chgData name="Lương Công Tâm" userId="a02408dfd5de4134" providerId="LiveId" clId="{538AE5F0-4176-4A61-BDEA-DB34ADD7A915}" dt="2019-12-24T16:44:19.640" v="18" actId="113"/>
          <ac:spMkLst>
            <pc:docMk/>
            <pc:sldMk cId="0" sldId="256"/>
            <ac:spMk id="2050" creationId="{00000000-0000-0000-0000-000000000000}"/>
          </ac:spMkLst>
        </pc:spChg>
        <pc:grpChg chg="add del mod">
          <ac:chgData name="Lương Công Tâm" userId="a02408dfd5de4134" providerId="LiveId" clId="{538AE5F0-4176-4A61-BDEA-DB34ADD7A915}" dt="2019-12-24T18:00:42.314" v="2052" actId="478"/>
          <ac:grpSpMkLst>
            <pc:docMk/>
            <pc:sldMk cId="0" sldId="256"/>
            <ac:grpSpMk id="5" creationId="{49B12151-65CD-4807-9CAA-55677154DB86}"/>
          </ac:grpSpMkLst>
        </pc:grpChg>
        <pc:grpChg chg="mod">
          <ac:chgData name="Lương Công Tâm" userId="a02408dfd5de4134" providerId="LiveId" clId="{538AE5F0-4176-4A61-BDEA-DB34ADD7A915}" dt="2019-12-24T16:41:35.918" v="6" actId="207"/>
          <ac:grpSpMkLst>
            <pc:docMk/>
            <pc:sldMk cId="0" sldId="256"/>
            <ac:grpSpMk id="12" creationId="{0C487E43-CF95-4231-9CDC-BD811E9A1C1A}"/>
          </ac:grpSpMkLst>
        </pc:grpChg>
        <pc:graphicFrameChg chg="add mod">
          <ac:chgData name="Lương Công Tâm" userId="a02408dfd5de4134" providerId="LiveId" clId="{538AE5F0-4176-4A61-BDEA-DB34ADD7A915}" dt="2019-12-24T19:06:22.925" v="4062" actId="14100"/>
          <ac:graphicFrameMkLst>
            <pc:docMk/>
            <pc:sldMk cId="0" sldId="256"/>
            <ac:graphicFrameMk id="2075" creationId="{F2545F70-70F1-4A17-BA71-99141E44AD8D}"/>
          </ac:graphicFrameMkLst>
        </pc:graphicFrameChg>
        <pc:picChg chg="add mod">
          <ac:chgData name="Lương Công Tâm" userId="a02408dfd5de4134" providerId="LiveId" clId="{538AE5F0-4176-4A61-BDEA-DB34ADD7A915}" dt="2019-12-24T16:52:22.663" v="471" actId="1076"/>
          <ac:picMkLst>
            <pc:docMk/>
            <pc:sldMk cId="0" sldId="256"/>
            <ac:picMk id="2" creationId="{4B581AE4-7587-4344-8163-74FE6855BECF}"/>
          </ac:picMkLst>
        </pc:picChg>
        <pc:picChg chg="add mod">
          <ac:chgData name="Lương Công Tâm" userId="a02408dfd5de4134" providerId="LiveId" clId="{538AE5F0-4176-4A61-BDEA-DB34ADD7A915}" dt="2019-12-24T18:16:26.178" v="2790" actId="1076"/>
          <ac:picMkLst>
            <pc:docMk/>
            <pc:sldMk cId="0" sldId="256"/>
            <ac:picMk id="7" creationId="{582B332B-F41C-49FA-A7FB-DDB4CBA6345D}"/>
          </ac:picMkLst>
        </pc:picChg>
        <pc:picChg chg="add mod">
          <ac:chgData name="Lương Công Tâm" userId="a02408dfd5de4134" providerId="LiveId" clId="{538AE5F0-4176-4A61-BDEA-DB34ADD7A915}" dt="2019-12-24T18:16:29.964" v="2792" actId="1076"/>
          <ac:picMkLst>
            <pc:docMk/>
            <pc:sldMk cId="0" sldId="256"/>
            <ac:picMk id="8" creationId="{4F69F7C3-0C1E-4458-B1B7-02580F5220CC}"/>
          </ac:picMkLst>
        </pc:picChg>
        <pc:picChg chg="add">
          <ac:chgData name="Lương Công Tâm" userId="a02408dfd5de4134" providerId="LiveId" clId="{538AE5F0-4176-4A61-BDEA-DB34ADD7A915}" dt="2019-12-24T16:51:28.047" v="455"/>
          <ac:picMkLst>
            <pc:docMk/>
            <pc:sldMk cId="0" sldId="256"/>
            <ac:picMk id="17" creationId="{C09F9227-98D9-41B2-8559-CB127FFEE6FB}"/>
          </ac:picMkLst>
        </pc:picChg>
        <pc:picChg chg="add mod">
          <ac:chgData name="Lương Công Tâm" userId="a02408dfd5de4134" providerId="LiveId" clId="{538AE5F0-4176-4A61-BDEA-DB34ADD7A915}" dt="2019-12-24T18:36:39.912" v="3237" actId="1036"/>
          <ac:picMkLst>
            <pc:docMk/>
            <pc:sldMk cId="0" sldId="256"/>
            <ac:picMk id="23" creationId="{5F2401F1-6BD7-49AF-8652-C57477498A0C}"/>
          </ac:picMkLst>
        </pc:picChg>
        <pc:picChg chg="add mod">
          <ac:chgData name="Lương Công Tâm" userId="a02408dfd5de4134" providerId="LiveId" clId="{538AE5F0-4176-4A61-BDEA-DB34ADD7A915}" dt="2019-12-24T18:36:39.912" v="3237" actId="1036"/>
          <ac:picMkLst>
            <pc:docMk/>
            <pc:sldMk cId="0" sldId="256"/>
            <ac:picMk id="24" creationId="{BD4ADF56-D722-4012-9DA5-E33576EE200F}"/>
          </ac:picMkLst>
        </pc:picChg>
        <pc:picChg chg="add mod">
          <ac:chgData name="Lương Công Tâm" userId="a02408dfd5de4134" providerId="LiveId" clId="{538AE5F0-4176-4A61-BDEA-DB34ADD7A915}" dt="2019-12-24T18:12:58.816" v="2649" actId="1076"/>
          <ac:picMkLst>
            <pc:docMk/>
            <pc:sldMk cId="0" sldId="256"/>
            <ac:picMk id="2053" creationId="{2C5795F3-0319-4593-988B-16ED7A34457E}"/>
          </ac:picMkLst>
        </pc:picChg>
        <pc:picChg chg="add mod">
          <ac:chgData name="Lương Công Tâm" userId="a02408dfd5de4134" providerId="LiveId" clId="{538AE5F0-4176-4A61-BDEA-DB34ADD7A915}" dt="2019-12-24T18:50:07.787" v="3917" actId="1076"/>
          <ac:picMkLst>
            <pc:docMk/>
            <pc:sldMk cId="0" sldId="256"/>
            <ac:picMk id="2068" creationId="{323228AC-56D2-4746-81AD-879EE544B353}"/>
          </ac:picMkLst>
        </pc:picChg>
        <pc:picChg chg="add mod">
          <ac:chgData name="Lương Công Tâm" userId="a02408dfd5de4134" providerId="LiveId" clId="{538AE5F0-4176-4A61-BDEA-DB34ADD7A915}" dt="2019-12-24T18:50:13.381" v="3918" actId="1076"/>
          <ac:picMkLst>
            <pc:docMk/>
            <pc:sldMk cId="0" sldId="256"/>
            <ac:picMk id="2070" creationId="{D69F3829-9A55-4956-8067-D9B7C933681B}"/>
          </ac:picMkLst>
        </pc:picChg>
        <pc:picChg chg="add mod">
          <ac:chgData name="Lương Công Tâm" userId="a02408dfd5de4134" providerId="LiveId" clId="{538AE5F0-4176-4A61-BDEA-DB34ADD7A915}" dt="2019-12-24T18:57:08.950" v="3954" actId="1076"/>
          <ac:picMkLst>
            <pc:docMk/>
            <pc:sldMk cId="0" sldId="256"/>
            <ac:picMk id="2072" creationId="{A4EB8F98-CA7F-4665-B486-960C92D1E159}"/>
          </ac:picMkLst>
        </pc:picChg>
        <pc:cxnChg chg="add mod">
          <ac:chgData name="Lương Công Tâm" userId="a02408dfd5de4134" providerId="LiveId" clId="{538AE5F0-4176-4A61-BDEA-DB34ADD7A915}" dt="2019-12-24T18:16:27.949" v="2791" actId="14100"/>
          <ac:cxnSpMkLst>
            <pc:docMk/>
            <pc:sldMk cId="0" sldId="256"/>
            <ac:cxnSpMk id="13" creationId="{97A2459C-38F9-45B1-9C52-76AAF4D64D62}"/>
          </ac:cxnSpMkLst>
        </pc:cxnChg>
        <pc:cxnChg chg="add mod">
          <ac:chgData name="Lương Công Tâm" userId="a02408dfd5de4134" providerId="LiveId" clId="{538AE5F0-4176-4A61-BDEA-DB34ADD7A915}" dt="2019-12-24T18:16:33.776" v="2793" actId="14100"/>
          <ac:cxnSpMkLst>
            <pc:docMk/>
            <pc:sldMk cId="0" sldId="256"/>
            <ac:cxnSpMk id="37" creationId="{F2F9456E-73AC-4EA1-BA55-16AD1D190471}"/>
          </ac:cxnSpMkLst>
        </pc:cxnChg>
        <pc:cxnChg chg="add mod">
          <ac:chgData name="Lương Công Tâm" userId="a02408dfd5de4134" providerId="LiveId" clId="{538AE5F0-4176-4A61-BDEA-DB34ADD7A915}" dt="2019-12-24T18:12:54.283" v="2648" actId="14100"/>
          <ac:cxnSpMkLst>
            <pc:docMk/>
            <pc:sldMk cId="0" sldId="256"/>
            <ac:cxnSpMk id="43" creationId="{8803F507-8F5B-421B-86F3-8C75620065FD}"/>
          </ac:cxnSpMkLst>
        </pc:cxnChg>
        <pc:cxnChg chg="add mod">
          <ac:chgData name="Lương Công Tâm" userId="a02408dfd5de4134" providerId="LiveId" clId="{538AE5F0-4176-4A61-BDEA-DB34ADD7A915}" dt="2019-12-24T18:12:58.816" v="2649" actId="1076"/>
          <ac:cxnSpMkLst>
            <pc:docMk/>
            <pc:sldMk cId="0" sldId="256"/>
            <ac:cxnSpMk id="46" creationId="{E6BE2A48-8E1A-4318-9C2E-DA831E9130D5}"/>
          </ac:cxnSpMkLst>
        </pc:cxnChg>
        <pc:cxnChg chg="add mod">
          <ac:chgData name="Lương Công Tâm" userId="a02408dfd5de4134" providerId="LiveId" clId="{538AE5F0-4176-4A61-BDEA-DB34ADD7A915}" dt="2019-12-24T18:14:37.088" v="2710" actId="14100"/>
          <ac:cxnSpMkLst>
            <pc:docMk/>
            <pc:sldMk cId="0" sldId="256"/>
            <ac:cxnSpMk id="57" creationId="{81C48AEC-AA6B-4E18-9E04-8A0863F0C2CE}"/>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F1-score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Valid</c:v>
                </c:pt>
              </c:strCache>
            </c:strRef>
          </c:tx>
          <c:spPr>
            <a:solidFill>
              <a:schemeClr val="accent2"/>
            </a:solidFill>
            <a:ln>
              <a:noFill/>
            </a:ln>
            <a:effectLst/>
          </c:spPr>
          <c:invertIfNegative val="0"/>
          <c:cat>
            <c:strRef>
              <c:f>Sheet1!$A$2:$A$3</c:f>
              <c:strCache>
                <c:ptCount val="2"/>
                <c:pt idx="0">
                  <c:v>CNN</c:v>
                </c:pt>
                <c:pt idx="1">
                  <c:v>DCA-CNN</c:v>
                </c:pt>
              </c:strCache>
            </c:strRef>
          </c:cat>
          <c:val>
            <c:numRef>
              <c:f>Sheet1!$B$2:$B$3</c:f>
              <c:numCache>
                <c:formatCode>General</c:formatCode>
                <c:ptCount val="2"/>
                <c:pt idx="0">
                  <c:v>0.93</c:v>
                </c:pt>
                <c:pt idx="1">
                  <c:v>0.91</c:v>
                </c:pt>
              </c:numCache>
            </c:numRef>
          </c:val>
          <c:extLst>
            <c:ext xmlns:c16="http://schemas.microsoft.com/office/drawing/2014/chart" uri="{C3380CC4-5D6E-409C-BE32-E72D297353CC}">
              <c16:uniqueId val="{00000000-2CF4-4405-A4A2-1559A1D1F99E}"/>
            </c:ext>
          </c:extLst>
        </c:ser>
        <c:ser>
          <c:idx val="1"/>
          <c:order val="1"/>
          <c:tx>
            <c:strRef>
              <c:f>Sheet1!$C$1</c:f>
              <c:strCache>
                <c:ptCount val="1"/>
                <c:pt idx="0">
                  <c:v>Test</c:v>
                </c:pt>
              </c:strCache>
            </c:strRef>
          </c:tx>
          <c:spPr>
            <a:solidFill>
              <a:schemeClr val="accent4"/>
            </a:solidFill>
            <a:ln>
              <a:noFill/>
            </a:ln>
            <a:effectLst/>
          </c:spPr>
          <c:invertIfNegative val="0"/>
          <c:cat>
            <c:strRef>
              <c:f>Sheet1!$A$2:$A$3</c:f>
              <c:strCache>
                <c:ptCount val="2"/>
                <c:pt idx="0">
                  <c:v>CNN</c:v>
                </c:pt>
                <c:pt idx="1">
                  <c:v>DCA-CNN</c:v>
                </c:pt>
              </c:strCache>
            </c:strRef>
          </c:cat>
          <c:val>
            <c:numRef>
              <c:f>Sheet1!$C$2:$C$3</c:f>
              <c:numCache>
                <c:formatCode>General</c:formatCode>
                <c:ptCount val="2"/>
                <c:pt idx="0">
                  <c:v>0.96</c:v>
                </c:pt>
                <c:pt idx="1">
                  <c:v>0.94</c:v>
                </c:pt>
              </c:numCache>
            </c:numRef>
          </c:val>
          <c:extLst>
            <c:ext xmlns:c16="http://schemas.microsoft.com/office/drawing/2014/chart" uri="{C3380CC4-5D6E-409C-BE32-E72D297353CC}">
              <c16:uniqueId val="{00000001-2CF4-4405-A4A2-1559A1D1F99E}"/>
            </c:ext>
          </c:extLst>
        </c:ser>
        <c:ser>
          <c:idx val="2"/>
          <c:order val="2"/>
          <c:tx>
            <c:strRef>
              <c:f>Sheet1!$D$1</c:f>
              <c:strCache>
                <c:ptCount val="1"/>
                <c:pt idx="0">
                  <c:v>Generator Test</c:v>
                </c:pt>
              </c:strCache>
            </c:strRef>
          </c:tx>
          <c:spPr>
            <a:solidFill>
              <a:schemeClr val="accent6"/>
            </a:solidFill>
            <a:ln>
              <a:noFill/>
            </a:ln>
            <a:effectLst/>
          </c:spPr>
          <c:invertIfNegative val="0"/>
          <c:cat>
            <c:strRef>
              <c:f>Sheet1!$A$2:$A$3</c:f>
              <c:strCache>
                <c:ptCount val="2"/>
                <c:pt idx="0">
                  <c:v>CNN</c:v>
                </c:pt>
                <c:pt idx="1">
                  <c:v>DCA-CNN</c:v>
                </c:pt>
              </c:strCache>
            </c:strRef>
          </c:cat>
          <c:val>
            <c:numRef>
              <c:f>Sheet1!$D$2:$D$3</c:f>
              <c:numCache>
                <c:formatCode>General</c:formatCode>
                <c:ptCount val="2"/>
                <c:pt idx="0">
                  <c:v>0.48</c:v>
                </c:pt>
                <c:pt idx="1">
                  <c:v>0.74</c:v>
                </c:pt>
              </c:numCache>
            </c:numRef>
          </c:val>
          <c:extLst>
            <c:ext xmlns:c16="http://schemas.microsoft.com/office/drawing/2014/chart" uri="{C3380CC4-5D6E-409C-BE32-E72D297353CC}">
              <c16:uniqueId val="{00000002-2CF4-4405-A4A2-1559A1D1F99E}"/>
            </c:ext>
          </c:extLst>
        </c:ser>
        <c:dLbls>
          <c:showLegendKey val="0"/>
          <c:showVal val="0"/>
          <c:showCatName val="0"/>
          <c:showSerName val="0"/>
          <c:showPercent val="0"/>
          <c:showBubbleSize val="0"/>
        </c:dLbls>
        <c:gapWidth val="182"/>
        <c:axId val="873680976"/>
        <c:axId val="873682944"/>
      </c:barChart>
      <c:catAx>
        <c:axId val="8736809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73682944"/>
        <c:crosses val="autoZero"/>
        <c:auto val="1"/>
        <c:lblAlgn val="ctr"/>
        <c:lblOffset val="100"/>
        <c:noMultiLvlLbl val="0"/>
      </c:catAx>
      <c:valAx>
        <c:axId val="8736829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73680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DC7FF369-15CD-4AE8-AD6F-0DD9E71D983D}" type="slidenum">
              <a:rPr lang="en-US"/>
              <a:pPr>
                <a:defRPr/>
              </a:pPr>
              <a:t>‹#›</a:t>
            </a:fld>
            <a:endParaRPr lang="en-US"/>
          </a:p>
        </p:txBody>
      </p:sp>
    </p:spTree>
    <p:extLst>
      <p:ext uri="{BB962C8B-B14F-4D97-AF65-F5344CB8AC3E}">
        <p14:creationId xmlns:p14="http://schemas.microsoft.com/office/powerpoint/2010/main" val="1115986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eaLnBrk="1" hangingPunct="1"/>
            <a:fld id="{C5E13FED-D575-44BD-985D-CE780F31FB9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FCB089F-6037-4808-A5EC-726053647E7B}" type="slidenum">
              <a:rPr lang="en-US"/>
              <a:pPr>
                <a:defRPr/>
              </a:pPr>
              <a:t>‹#›</a:t>
            </a:fld>
            <a:endParaRPr lang="en-US"/>
          </a:p>
        </p:txBody>
      </p:sp>
    </p:spTree>
    <p:extLst>
      <p:ext uri="{BB962C8B-B14F-4D97-AF65-F5344CB8AC3E}">
        <p14:creationId xmlns:p14="http://schemas.microsoft.com/office/powerpoint/2010/main" val="15278225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AF7A044-11FD-4E27-B513-0D458FB4B05D}" type="slidenum">
              <a:rPr lang="en-US"/>
              <a:pPr>
                <a:defRPr/>
              </a:pPr>
              <a:t>‹#›</a:t>
            </a:fld>
            <a:endParaRPr lang="en-US"/>
          </a:p>
        </p:txBody>
      </p:sp>
    </p:spTree>
    <p:extLst>
      <p:ext uri="{BB962C8B-B14F-4D97-AF65-F5344CB8AC3E}">
        <p14:creationId xmlns:p14="http://schemas.microsoft.com/office/powerpoint/2010/main" val="18282081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9214"/>
            <a:ext cx="9874956"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689" y="1319214"/>
            <a:ext cx="29490811"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4A8B09D-F957-4A06-AF1F-2E1E112D5404}" type="slidenum">
              <a:rPr lang="en-US"/>
              <a:pPr>
                <a:defRPr/>
              </a:pPr>
              <a:t>‹#›</a:t>
            </a:fld>
            <a:endParaRPr lang="en-US"/>
          </a:p>
        </p:txBody>
      </p:sp>
    </p:spTree>
    <p:extLst>
      <p:ext uri="{BB962C8B-B14F-4D97-AF65-F5344CB8AC3E}">
        <p14:creationId xmlns:p14="http://schemas.microsoft.com/office/powerpoint/2010/main" val="9781498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641C0E7-0C39-489E-BBEB-8384BC9D7485}" type="slidenum">
              <a:rPr lang="en-US"/>
              <a:pPr>
                <a:defRPr/>
              </a:pPr>
              <a:t>‹#›</a:t>
            </a:fld>
            <a:endParaRPr lang="en-US"/>
          </a:p>
        </p:txBody>
      </p:sp>
    </p:spTree>
    <p:extLst>
      <p:ext uri="{BB962C8B-B14F-4D97-AF65-F5344CB8AC3E}">
        <p14:creationId xmlns:p14="http://schemas.microsoft.com/office/powerpoint/2010/main" val="103360345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11F452E-A8E4-4CE1-9655-29125E889951}" type="slidenum">
              <a:rPr lang="en-US"/>
              <a:pPr>
                <a:defRPr/>
              </a:pPr>
              <a:t>‹#›</a:t>
            </a:fld>
            <a:endParaRPr lang="en-US"/>
          </a:p>
        </p:txBody>
      </p:sp>
    </p:spTree>
    <p:extLst>
      <p:ext uri="{BB962C8B-B14F-4D97-AF65-F5344CB8AC3E}">
        <p14:creationId xmlns:p14="http://schemas.microsoft.com/office/powerpoint/2010/main" val="425258334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689" y="7681914"/>
            <a:ext cx="1968217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1914"/>
            <a:ext cx="19683589"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6F3D9962-47D2-455B-8692-003D58807FFA}" type="slidenum">
              <a:rPr lang="en-US"/>
              <a:pPr>
                <a:defRPr/>
              </a:pPr>
              <a:t>‹#›</a:t>
            </a:fld>
            <a:endParaRPr lang="en-US"/>
          </a:p>
        </p:txBody>
      </p:sp>
    </p:spTree>
    <p:extLst>
      <p:ext uri="{BB962C8B-B14F-4D97-AF65-F5344CB8AC3E}">
        <p14:creationId xmlns:p14="http://schemas.microsoft.com/office/powerpoint/2010/main" val="13090647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4EC449C7-2544-4411-A6D9-A7181026BEAF}" type="slidenum">
              <a:rPr lang="en-US"/>
              <a:pPr>
                <a:defRPr/>
              </a:pPr>
              <a:t>‹#›</a:t>
            </a:fld>
            <a:endParaRPr lang="en-US"/>
          </a:p>
        </p:txBody>
      </p:sp>
    </p:spTree>
    <p:extLst>
      <p:ext uri="{BB962C8B-B14F-4D97-AF65-F5344CB8AC3E}">
        <p14:creationId xmlns:p14="http://schemas.microsoft.com/office/powerpoint/2010/main" val="35608825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E03D6AC-E1AB-4462-989E-5A0865C23D2A}" type="slidenum">
              <a:rPr lang="en-US"/>
              <a:pPr>
                <a:defRPr/>
              </a:pPr>
              <a:t>‹#›</a:t>
            </a:fld>
            <a:endParaRPr lang="en-US"/>
          </a:p>
        </p:txBody>
      </p:sp>
    </p:spTree>
    <p:extLst>
      <p:ext uri="{BB962C8B-B14F-4D97-AF65-F5344CB8AC3E}">
        <p14:creationId xmlns:p14="http://schemas.microsoft.com/office/powerpoint/2010/main" val="39739736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FABF8EBA-EBC0-4AA1-85C3-834763B2AA78}" type="slidenum">
              <a:rPr lang="en-US"/>
              <a:pPr>
                <a:defRPr/>
              </a:pPr>
              <a:t>‹#›</a:t>
            </a:fld>
            <a:endParaRPr lang="en-US"/>
          </a:p>
        </p:txBody>
      </p:sp>
    </p:spTree>
    <p:extLst>
      <p:ext uri="{BB962C8B-B14F-4D97-AF65-F5344CB8AC3E}">
        <p14:creationId xmlns:p14="http://schemas.microsoft.com/office/powerpoint/2010/main" val="37786993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32F5167-8CBC-4FF1-941C-FB4C9DC0C8D7}" type="slidenum">
              <a:rPr lang="en-US"/>
              <a:pPr>
                <a:defRPr/>
              </a:pPr>
              <a:t>‹#›</a:t>
            </a:fld>
            <a:endParaRPr lang="en-US"/>
          </a:p>
        </p:txBody>
      </p:sp>
    </p:spTree>
    <p:extLst>
      <p:ext uri="{BB962C8B-B14F-4D97-AF65-F5344CB8AC3E}">
        <p14:creationId xmlns:p14="http://schemas.microsoft.com/office/powerpoint/2010/main" val="30451526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5629D8C-964D-4531-AEEF-CACEBA47F0D9}" type="slidenum">
              <a:rPr lang="en-US"/>
              <a:pPr>
                <a:defRPr/>
              </a:pPr>
              <a:t>‹#›</a:t>
            </a:fld>
            <a:endParaRPr lang="en-US"/>
          </a:p>
        </p:txBody>
      </p:sp>
    </p:spTree>
    <p:extLst>
      <p:ext uri="{BB962C8B-B14F-4D97-AF65-F5344CB8AC3E}">
        <p14:creationId xmlns:p14="http://schemas.microsoft.com/office/powerpoint/2010/main" val="119409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a:lvl1pPr>
          </a:lstStyle>
          <a:p>
            <a:pPr>
              <a:defRPr/>
            </a:pPr>
            <a:fld id="{7920789E-004F-4528-BD99-83C2E37E877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FFF9"/>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0C487E43-CF95-4231-9CDC-BD811E9A1C1A}"/>
              </a:ext>
            </a:extLst>
          </p:cNvPr>
          <p:cNvGrpSpPr/>
          <p:nvPr/>
        </p:nvGrpSpPr>
        <p:grpSpPr>
          <a:xfrm>
            <a:off x="0" y="0"/>
            <a:ext cx="43891200" cy="6697529"/>
            <a:chOff x="-27039" y="-59635"/>
            <a:chExt cx="43891200" cy="6697529"/>
          </a:xfrm>
          <a:solidFill>
            <a:srgbClr val="39B77E"/>
          </a:solidFill>
        </p:grpSpPr>
        <p:sp>
          <p:nvSpPr>
            <p:cNvPr id="2050" name="Rectangle 6"/>
            <p:cNvSpPr>
              <a:spLocks noChangeArrowheads="1"/>
            </p:cNvSpPr>
            <p:nvPr/>
          </p:nvSpPr>
          <p:spPr bwMode="auto">
            <a:xfrm>
              <a:off x="-27039" y="-59635"/>
              <a:ext cx="43891200" cy="6697529"/>
            </a:xfrm>
            <a:prstGeom prst="rect">
              <a:avLst/>
            </a:prstGeom>
            <a:grpFill/>
            <a:ln w="38100">
              <a:noFill/>
              <a:miter lim="800000"/>
            </a:ln>
          </p:spPr>
          <p:txBody>
            <a:bodyPr lIns="137160" tIns="68580" rIns="137160" bIns="68580" anchor="ctr"/>
            <a:lstStyle>
              <a:defPPr>
                <a:defRPr kern="1200" smtId="4294967295"/>
              </a:defPPr>
            </a:lstStyle>
            <a:p>
              <a:pPr algn="ctr" defTabSz="4703763"/>
              <a:endParaRPr lang="en-US" sz="5400" b="1" dirty="0">
                <a:solidFill>
                  <a:srgbClr val="2C3E50"/>
                </a:solidFill>
                <a:latin typeface="+mj-lt"/>
              </a:endParaRPr>
            </a:p>
          </p:txBody>
        </p:sp>
        <p:sp>
          <p:nvSpPr>
            <p:cNvPr id="380" name="Text Placeholder 5">
              <a:extLst>
                <a:ext uri="{FF2B5EF4-FFF2-40B4-BE49-F238E27FC236}">
                  <a16:creationId xmlns:a16="http://schemas.microsoft.com/office/drawing/2014/main" id="{4369D350-A6E8-4013-9E68-41D409BBBE5D}"/>
                </a:ext>
              </a:extLst>
            </p:cNvPr>
            <p:cNvSpPr txBox="1">
              <a:spLocks/>
            </p:cNvSpPr>
            <p:nvPr/>
          </p:nvSpPr>
          <p:spPr>
            <a:xfrm>
              <a:off x="3657600" y="702365"/>
              <a:ext cx="36576000" cy="2937440"/>
            </a:xfrm>
            <a:prstGeom prst="rect">
              <a:avLst/>
            </a:prstGeom>
            <a:grpFill/>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7200" b="1">
                  <a:solidFill>
                    <a:srgbClr val="2C3E50"/>
                  </a:solidFill>
                  <a:latin typeface="+mj-lt"/>
                </a:rPr>
                <a:t>Nâng cao hiệu quả mô hình Convolutional Neural Network nhận diện loài cây qua hình ảnh lá cây sử dụng các lớp Denoising Convolutional Autoencoder và áp dụng Data Augmentation trong quá trình học</a:t>
              </a:r>
              <a:endParaRPr lang="en-US" sz="7200" b="1" dirty="0">
                <a:solidFill>
                  <a:srgbClr val="2C3E50"/>
                </a:solidFill>
                <a:latin typeface="+mj-lt"/>
              </a:endParaRPr>
            </a:p>
          </p:txBody>
        </p:sp>
      </p:grpSp>
      <p:sp>
        <p:nvSpPr>
          <p:cNvPr id="381" name="Text Placeholder 5">
            <a:extLst>
              <a:ext uri="{FF2B5EF4-FFF2-40B4-BE49-F238E27FC236}">
                <a16:creationId xmlns:a16="http://schemas.microsoft.com/office/drawing/2014/main" id="{8BBE4D3D-2973-4E7D-BD53-6E31C96F6EA1}"/>
              </a:ext>
            </a:extLst>
          </p:cNvPr>
          <p:cNvSpPr txBox="1">
            <a:spLocks/>
          </p:cNvSpPr>
          <p:nvPr/>
        </p:nvSpPr>
        <p:spPr>
          <a:xfrm>
            <a:off x="3657600" y="4115931"/>
            <a:ext cx="36576000"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b="1">
                <a:solidFill>
                  <a:srgbClr val="2C3E50"/>
                </a:solidFill>
                <a:latin typeface="Times New Roman" panose="02020603050405020304" pitchFamily="18" charset="0"/>
                <a:cs typeface="Times New Roman" panose="02020603050405020304" pitchFamily="18" charset="0"/>
              </a:rPr>
              <a:t>TS. Ngô Quốc Việt, </a:t>
            </a:r>
            <a:r>
              <a:rPr lang="en-US" sz="5600">
                <a:solidFill>
                  <a:srgbClr val="2C3E50"/>
                </a:solidFill>
                <a:latin typeface="Times New Roman" panose="02020603050405020304" pitchFamily="18" charset="0"/>
                <a:cs typeface="Times New Roman" panose="02020603050405020304" pitchFamily="18" charset="0"/>
              </a:rPr>
              <a:t>V</a:t>
            </a:r>
            <a:r>
              <a:rPr lang="vi-VN" sz="5600">
                <a:solidFill>
                  <a:srgbClr val="2C3E50"/>
                </a:solidFill>
                <a:latin typeface="Times New Roman" panose="02020603050405020304" pitchFamily="18" charset="0"/>
                <a:cs typeface="Times New Roman" panose="02020603050405020304" pitchFamily="18" charset="0"/>
              </a:rPr>
              <a:t>ư</a:t>
            </a:r>
            <a:r>
              <a:rPr lang="en-US" sz="5600">
                <a:solidFill>
                  <a:srgbClr val="2C3E50"/>
                </a:solidFill>
                <a:latin typeface="Times New Roman" panose="02020603050405020304" pitchFamily="18" charset="0"/>
                <a:cs typeface="Times New Roman" panose="02020603050405020304" pitchFamily="18" charset="0"/>
              </a:rPr>
              <a:t>ơng Lê Minh Nguyên, L</a:t>
            </a:r>
            <a:r>
              <a:rPr lang="vi-VN" sz="5600">
                <a:solidFill>
                  <a:srgbClr val="2C3E50"/>
                </a:solidFill>
                <a:latin typeface="Times New Roman" panose="02020603050405020304" pitchFamily="18" charset="0"/>
                <a:cs typeface="Times New Roman" panose="02020603050405020304" pitchFamily="18" charset="0"/>
              </a:rPr>
              <a:t>ư</a:t>
            </a:r>
            <a:r>
              <a:rPr lang="en-US" sz="5600">
                <a:solidFill>
                  <a:srgbClr val="2C3E50"/>
                </a:solidFill>
                <a:latin typeface="Times New Roman" panose="02020603050405020304" pitchFamily="18" charset="0"/>
                <a:cs typeface="Times New Roman" panose="02020603050405020304" pitchFamily="18" charset="0"/>
              </a:rPr>
              <a:t>ơng Công Tâm</a:t>
            </a:r>
            <a:endParaRPr lang="en-US" sz="5600" b="1">
              <a:solidFill>
                <a:srgbClr val="2C3E50"/>
              </a:solidFill>
              <a:latin typeface="Times New Roman" panose="02020603050405020304" pitchFamily="18" charset="0"/>
              <a:cs typeface="Times New Roman" panose="02020603050405020304" pitchFamily="18" charset="0"/>
            </a:endParaRPr>
          </a:p>
          <a:p>
            <a:pPr algn="ctr">
              <a:defRPr/>
            </a:pPr>
            <a:r>
              <a:rPr lang="en-US" sz="5600">
                <a:solidFill>
                  <a:srgbClr val="2C3E50"/>
                </a:solidFill>
                <a:latin typeface="Times New Roman" panose="02020603050405020304" pitchFamily="18" charset="0"/>
                <a:cs typeface="Times New Roman" panose="02020603050405020304" pitchFamily="18" charset="0"/>
              </a:rPr>
              <a:t>Chuyên ngành Khoa học máy tính tr</a:t>
            </a:r>
            <a:r>
              <a:rPr lang="vi-VN" sz="5600">
                <a:solidFill>
                  <a:srgbClr val="2C3E50"/>
                </a:solidFill>
                <a:latin typeface="Times New Roman" panose="02020603050405020304" pitchFamily="18" charset="0"/>
                <a:cs typeface="Times New Roman" panose="02020603050405020304" pitchFamily="18" charset="0"/>
              </a:rPr>
              <a:t>ư</a:t>
            </a:r>
            <a:r>
              <a:rPr lang="en-US" sz="5600">
                <a:solidFill>
                  <a:srgbClr val="2C3E50"/>
                </a:solidFill>
                <a:latin typeface="Times New Roman" panose="02020603050405020304" pitchFamily="18" charset="0"/>
                <a:cs typeface="Times New Roman" panose="02020603050405020304" pitchFamily="18" charset="0"/>
              </a:rPr>
              <a:t>ờng Đại học S</a:t>
            </a:r>
            <a:r>
              <a:rPr lang="vi-VN" sz="5600">
                <a:solidFill>
                  <a:srgbClr val="2C3E50"/>
                </a:solidFill>
                <a:latin typeface="Times New Roman" panose="02020603050405020304" pitchFamily="18" charset="0"/>
                <a:cs typeface="Times New Roman" panose="02020603050405020304" pitchFamily="18" charset="0"/>
              </a:rPr>
              <a:t>ư</a:t>
            </a:r>
            <a:r>
              <a:rPr lang="en-US" sz="5600">
                <a:solidFill>
                  <a:srgbClr val="2C3E50"/>
                </a:solidFill>
                <a:latin typeface="Times New Roman" panose="02020603050405020304" pitchFamily="18" charset="0"/>
                <a:cs typeface="Times New Roman" panose="02020603050405020304" pitchFamily="18" charset="0"/>
              </a:rPr>
              <a:t> phạm Thành phố Hồ Chí Minh</a:t>
            </a:r>
            <a:endParaRPr lang="en-US" sz="5600" dirty="0">
              <a:solidFill>
                <a:srgbClr val="2C3E50"/>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65F54A1B-D607-49B2-A4D5-68EB6287478E}"/>
              </a:ext>
            </a:extLst>
          </p:cNvPr>
          <p:cNvSpPr txBox="1"/>
          <p:nvPr/>
        </p:nvSpPr>
        <p:spPr>
          <a:xfrm>
            <a:off x="835742" y="8458200"/>
            <a:ext cx="9601200" cy="11064758"/>
          </a:xfrm>
          <a:prstGeom prst="rect">
            <a:avLst/>
          </a:prstGeom>
          <a:noFill/>
        </p:spPr>
        <p:txBody>
          <a:bodyPr wrap="square" lIns="182880" tIns="91440" rIns="182880" bIns="91440" rtlCol="0">
            <a:noAutofit/>
          </a:bodyPr>
          <a:lstStyle>
            <a:defPPr>
              <a:defRPr kern="1200" smtId="4294967295"/>
            </a:defPPr>
          </a:lstStyle>
          <a:p>
            <a:pPr indent="457200" algn="just">
              <a:spcAft>
                <a:spcPts val="600"/>
              </a:spcAft>
            </a:pPr>
            <a:r>
              <a:rPr lang="vi-VN" sz="2400">
                <a:latin typeface="Times New Roman" panose="02020603050405020304" pitchFamily="18" charset="0"/>
                <a:ea typeface="Open Sans" panose="020B0606030504020204" pitchFamily="34" charset="0"/>
                <a:cs typeface="Times New Roman" panose="02020603050405020304" pitchFamily="18" charset="0"/>
              </a:rPr>
              <a:t>Nhận diện loài cây thông qua hình ảnh lá cây một cách tự động, cũng như nhiều chủ đề nhận diện hình ảnh trong lĩnh vực Sinh học, là một chủ đề thu hút được sự quan tâm sâu sắc từ những chuyên gia về Computer Vision</a:t>
            </a:r>
            <a:r>
              <a:rPr lang="en-US" sz="2400">
                <a:latin typeface="Times New Roman" panose="02020603050405020304" pitchFamily="18" charset="0"/>
                <a:ea typeface="Open Sans" panose="020B0606030504020204" pitchFamily="34" charset="0"/>
                <a:cs typeface="Times New Roman" panose="02020603050405020304" pitchFamily="18" charset="0"/>
              </a:rPr>
              <a:t> </a:t>
            </a:r>
            <a:r>
              <a:rPr lang="vi-VN" sz="2400">
                <a:latin typeface="Times New Roman" panose="02020603050405020304" pitchFamily="18" charset="0"/>
                <a:ea typeface="Open Sans" panose="020B0606030504020204" pitchFamily="34" charset="0"/>
                <a:cs typeface="Times New Roman" panose="02020603050405020304" pitchFamily="18" charset="0"/>
              </a:rPr>
              <a:t>và Intelligence System. Trong các nghiên cứu trước đây, nhiều nhóm nghiên cứu đã ứng dụng Machine Learning cho phương pháp nhận diện loài cây dựa vào những đặc tính của những chiếc lá của chúng như hình dạng, màu sắc, kết cấu, …, những đặc tính không trùng nhau bởi bất kỳ một loại lá cây nào. Độ chính xác của các phương pháp trên đã được gia tăng đáng kể từ khi Deep Learning phát triển. Với khả năng mô phỏng cấu trúc hệ thần kinh của con người, các mô hình mạng lưới Convolutional Neural Network này có khả năng tự học lấy các đặc trưng của lá cây, từ đó có thể phân biệt được loài cây thông qua hình ảnh của một chiếc lá. Tuy nhiên, độ chính xác của Convolutional Neural Network có thể bị ảnh hưởng bởi các yếu tố như các điểm ảnh nhiễu, điều kiện ánh sáng xấu, bị khuất hoặc mất một vài đặc trưng quan trọng của chiếc lá. Để khắc phục vấn đề trên, chúng tôi sẽ xây dựng, thử nghiệm và so sánh một mô hình kết hợp giữa Denoising Convolutional Autoencoder và Convolution Neural Network với một mô hình mạng Convolutional Neural Network đơn thuần.</a:t>
            </a:r>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indent="457200" algn="just">
              <a:spcAft>
                <a:spcPts val="600"/>
              </a:spcAft>
            </a:pPr>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indent="457200" algn="just">
              <a:spcAft>
                <a:spcPts val="600"/>
              </a:spcAft>
            </a:pPr>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indent="457200" algn="just">
              <a:spcAft>
                <a:spcPts val="600"/>
              </a:spcAft>
            </a:pPr>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indent="457200" algn="just">
              <a:spcAft>
                <a:spcPts val="600"/>
              </a:spcAft>
            </a:pPr>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indent="457200" algn="just">
              <a:spcAft>
                <a:spcPts val="600"/>
              </a:spcAft>
            </a:pPr>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indent="457200" algn="ctr"/>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indent="457200" algn="just"/>
            <a:r>
              <a:rPr lang="en-US" sz="2400">
                <a:latin typeface="Times New Roman" panose="02020603050405020304" pitchFamily="18" charset="0"/>
                <a:ea typeface="Open Sans" panose="020B0606030504020204" pitchFamily="34" charset="0"/>
                <a:cs typeface="Times New Roman" panose="02020603050405020304" pitchFamily="18" charset="0"/>
              </a:rPr>
              <a:t>Flavia [1] là bộ dataset chúng tôi sử dụng để huấn luyện các mô hình DL trong đề tài này. Bộ dataset này gồm 1907 hình ảnh của 32 loài cây, tên và danh pháp khoa học của chúng.</a:t>
            </a:r>
            <a:endParaRPr lang="en-US" sz="24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A252E9EB-5ABA-416B-A4E2-94484AEB4470}"/>
              </a:ext>
            </a:extLst>
          </p:cNvPr>
          <p:cNvSpPr txBox="1"/>
          <p:nvPr/>
        </p:nvSpPr>
        <p:spPr>
          <a:xfrm>
            <a:off x="835742" y="21031200"/>
            <a:ext cx="9601200" cy="11064758"/>
          </a:xfrm>
          <a:prstGeom prst="rect">
            <a:avLst/>
          </a:prstGeom>
          <a:noFill/>
        </p:spPr>
        <p:txBody>
          <a:bodyPr wrap="square" lIns="182880" tIns="91440" rIns="182880" bIns="91440" rtlCol="0">
            <a:noAutofit/>
          </a:bodyPr>
          <a:lstStyle>
            <a:defPPr>
              <a:defRPr kern="1200" smtId="4294967295"/>
            </a:defPPr>
          </a:lstStyle>
          <a:p>
            <a:pPr indent="471488" algn="just">
              <a:spcAft>
                <a:spcPts val="600"/>
              </a:spcAft>
            </a:pPr>
            <a:r>
              <a:rPr lang="vi-VN" sz="2400">
                <a:latin typeface="Times New Roman" panose="02020603050405020304" pitchFamily="18" charset="0"/>
                <a:ea typeface="Open Sans" panose="020B0606030504020204" pitchFamily="34" charset="0"/>
                <a:cs typeface="Times New Roman" panose="02020603050405020304" pitchFamily="18" charset="0"/>
              </a:rPr>
              <a:t>Thực vật nói chung và cây cối nói riêng đều nắm giữ một vai trò rất quan trọng trong môi trường tự nhiên, chúng hiện đang bao phủ khoảng 30% bề mặt của Trái đất tính đến năm 2010  , là lá phổi tự nhiên với vai trò điều hòa lượng khí O2 và CO2. Trên thế giới hiện nay đã ghi nhận được có hơn 60,065 loài cây [1], nhưng có thể vẫn còn nhiều loài chưa được phát hiện. Với số lượng chủng loại lớn như thế thì việc nhận dạng chúng là quá phức tạp, thậm chí có một số loài có những đặc điểm gần giống nhau, rất khó để có thể phân biệt được. </a:t>
            </a:r>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indent="471488" algn="just">
              <a:spcAft>
                <a:spcPts val="600"/>
              </a:spcAft>
            </a:pPr>
            <a:r>
              <a:rPr lang="vi-VN" sz="2400">
                <a:latin typeface="Times New Roman" panose="02020603050405020304" pitchFamily="18" charset="0"/>
                <a:ea typeface="Open Sans" panose="020B0606030504020204" pitchFamily="34" charset="0"/>
                <a:cs typeface="Times New Roman" panose="02020603050405020304" pitchFamily="18" charset="0"/>
              </a:rPr>
              <a:t>Chủ đề nhận biết loài cây này không phải là một chủ đề quá mới, nó đã được thực hiện bởi rất nhiều phương pháp khác nhau, từ các phương pháp ứng dụng ML, xử lý ảnh (Image Processing) cho tới các phương pháp ứng dụng DL, NN, CNN… Các phương pháp trên đã từng bước cải thiện được độ chính xác khi nhận diện bằng thông tin đặc trưng trên lá cây. Tuy nhiên vẫn còn gặp một số vấn đề khi gặp các trường hợp ảnh kém chất lượng như lệch sáng, nhiễu, lá bị hư hỏng một phần nhỏ. </a:t>
            </a:r>
          </a:p>
          <a:p>
            <a:pPr indent="471488" algn="just">
              <a:spcAft>
                <a:spcPts val="600"/>
              </a:spcAft>
            </a:pPr>
            <a:r>
              <a:rPr lang="vi-VN" sz="2400">
                <a:latin typeface="Times New Roman" panose="02020603050405020304" pitchFamily="18" charset="0"/>
                <a:ea typeface="Open Sans" panose="020B0606030504020204" pitchFamily="34" charset="0"/>
                <a:cs typeface="Times New Roman" panose="02020603050405020304" pitchFamily="18" charset="0"/>
              </a:rPr>
              <a:t>Nhằm khắc phục những thiếu sót trên, chúng tôi đưa ra một phương pháp kết hợp mô hình Denoising Convolutional Autoencoder với Convolutional Neural Network (DCA-CNN) đồng thời kết hợp sử dụng Data Augmentation trong quá trình học. Để kiểm tra tính khả thi khi sử dụng kết hợp lớp DCA với CNN, chúng tôi sẽ sử dụng cùng một cấu trúc CNN cho 2 mô hình, một mô hình sẽ được liên kết với lớp DCA, sau đó tiến học cho cả 2 cùng học và thực hiện dự đoán trên cùng một train, test sau đó thống kê và đưa ra kết luận.</a:t>
            </a:r>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indent="471488" algn="just">
              <a:spcAft>
                <a:spcPts val="600"/>
              </a:spcAft>
            </a:pPr>
            <a:r>
              <a:rPr lang="en-US" sz="2400">
                <a:latin typeface="Times New Roman" panose="02020603050405020304" pitchFamily="18" charset="0"/>
                <a:ea typeface="Open Sans" panose="020B0606030504020204" pitchFamily="34" charset="0"/>
                <a:cs typeface="Times New Roman" panose="02020603050405020304" pitchFamily="18" charset="0"/>
              </a:rPr>
              <a:t>Sau cùng, chúng tôi đã xây dựng một ch</a:t>
            </a:r>
            <a:r>
              <a:rPr lang="vi-VN" sz="2400">
                <a:latin typeface="Times New Roman" panose="02020603050405020304" pitchFamily="18" charset="0"/>
                <a:ea typeface="Open Sans" panose="020B0606030504020204" pitchFamily="34" charset="0"/>
                <a:cs typeface="Times New Roman" panose="02020603050405020304" pitchFamily="18" charset="0"/>
              </a:rPr>
              <a:t>ư</a:t>
            </a:r>
            <a:r>
              <a:rPr lang="en-US" sz="2400">
                <a:latin typeface="Times New Roman" panose="02020603050405020304" pitchFamily="18" charset="0"/>
                <a:ea typeface="Open Sans" panose="020B0606030504020204" pitchFamily="34" charset="0"/>
                <a:cs typeface="Times New Roman" panose="02020603050405020304" pitchFamily="18" charset="0"/>
              </a:rPr>
              <a:t>ơng trình ứng dụng giao diện nhỏ, sử dụng mô hình DCA-CNN để nhận diện loại cây của hình ảnh chiếc lá mà ng</a:t>
            </a:r>
            <a:r>
              <a:rPr lang="vi-VN" sz="2400">
                <a:latin typeface="Times New Roman" panose="02020603050405020304" pitchFamily="18" charset="0"/>
                <a:ea typeface="Open Sans" panose="020B0606030504020204" pitchFamily="34" charset="0"/>
                <a:cs typeface="Times New Roman" panose="02020603050405020304" pitchFamily="18" charset="0"/>
              </a:rPr>
              <a:t>ư</a:t>
            </a:r>
            <a:r>
              <a:rPr lang="en-US" sz="2400">
                <a:latin typeface="Times New Roman" panose="02020603050405020304" pitchFamily="18" charset="0"/>
                <a:ea typeface="Open Sans" panose="020B0606030504020204" pitchFamily="34" charset="0"/>
                <a:cs typeface="Times New Roman" panose="02020603050405020304" pitchFamily="18" charset="0"/>
              </a:rPr>
              <a:t>ời dùng truyền vào.</a:t>
            </a:r>
            <a:endParaRPr lang="vi-VN" sz="24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25" name="TextBox 24">
            <a:extLst>
              <a:ext uri="{FF2B5EF4-FFF2-40B4-BE49-F238E27FC236}">
                <a16:creationId xmlns:a16="http://schemas.microsoft.com/office/drawing/2014/main" id="{FE441297-FF79-4C77-BAC7-EA1FEB90C6FB}"/>
              </a:ext>
            </a:extLst>
          </p:cNvPr>
          <p:cNvSpPr txBox="1"/>
          <p:nvPr/>
        </p:nvSpPr>
        <p:spPr>
          <a:xfrm>
            <a:off x="11604330" y="8458200"/>
            <a:ext cx="20599400" cy="23698200"/>
          </a:xfrm>
          <a:prstGeom prst="rect">
            <a:avLst/>
          </a:prstGeom>
          <a:noFill/>
        </p:spPr>
        <p:txBody>
          <a:bodyPr wrap="square" lIns="182880" tIns="91440" rIns="182880" bIns="91440" numCol="2" spcCol="365760" rtlCol="0">
            <a:noAutofit/>
          </a:bodyPr>
          <a:lstStyle>
            <a:defPPr>
              <a:defRPr kern="1200" smtId="4294967295"/>
            </a:defPPr>
          </a:lstStyle>
          <a:p>
            <a:pPr algn="just"/>
            <a:r>
              <a:rPr lang="en-US" sz="2400" b="1">
                <a:latin typeface="Times New Roman" panose="02020603050405020304" pitchFamily="18" charset="0"/>
                <a:ea typeface="Open Sans" panose="020B0606030504020204" pitchFamily="34" charset="0"/>
                <a:cs typeface="Times New Roman" panose="02020603050405020304" pitchFamily="18" charset="0"/>
              </a:rPr>
              <a:t>Mô hinh DCA-CNN kết hợp</a:t>
            </a:r>
          </a:p>
          <a:p>
            <a:pPr algn="just"/>
            <a:r>
              <a:rPr lang="en-US" sz="2400">
                <a:latin typeface="Times New Roman" panose="02020603050405020304" pitchFamily="18" charset="0"/>
                <a:ea typeface="Open Sans" panose="020B0606030504020204" pitchFamily="34" charset="0"/>
                <a:cs typeface="Times New Roman" panose="02020603050405020304" pitchFamily="18" charset="0"/>
              </a:rPr>
              <a:t>- Xây dựng và huấn luyện một mô hình Convolutional Neural Network để phân loại cây qua hình ảnh lá cây và sao chép thành 2 mô hình có cùng cấu trúc.</a:t>
            </a: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r>
              <a:rPr lang="en-US" sz="2400">
                <a:latin typeface="Times New Roman" panose="02020603050405020304" pitchFamily="18" charset="0"/>
                <a:ea typeface="Open Sans" panose="020B0606030504020204" pitchFamily="34" charset="0"/>
                <a:cs typeface="Times New Roman" panose="02020603050405020304" pitchFamily="18" charset="0"/>
              </a:rPr>
              <a:t>- Tiếp tục xây dựng và huấn luyện một mô hình Denoising Convolutional Autoencoder với mục đích khôi phục lại hình ảnh đầu ra, đồng thời khử nhiễu cho ảnh nếu có</a:t>
            </a: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spcAft>
                <a:spcPts val="600"/>
              </a:spcAft>
            </a:pPr>
            <a:r>
              <a:rPr lang="en-US" sz="2400">
                <a:latin typeface="Times New Roman" panose="02020603050405020304" pitchFamily="18" charset="0"/>
                <a:ea typeface="Open Sans" panose="020B0606030504020204" pitchFamily="34" charset="0"/>
                <a:cs typeface="Times New Roman" panose="02020603050405020304" pitchFamily="18" charset="0"/>
              </a:rPr>
              <a:t>- Sau đó thực hiện nối tiếp mô hình Denoising Convolutional Autoencoder đã đ</a:t>
            </a:r>
            <a:r>
              <a:rPr lang="vi-VN" sz="2400">
                <a:latin typeface="Times New Roman" panose="02020603050405020304" pitchFamily="18" charset="0"/>
                <a:ea typeface="Open Sans" panose="020B0606030504020204" pitchFamily="34" charset="0"/>
                <a:cs typeface="Times New Roman" panose="02020603050405020304" pitchFamily="18" charset="0"/>
              </a:rPr>
              <a:t>ư</a:t>
            </a:r>
            <a:r>
              <a:rPr lang="en-US" sz="2400">
                <a:latin typeface="Times New Roman" panose="02020603050405020304" pitchFamily="18" charset="0"/>
                <a:ea typeface="Open Sans" panose="020B0606030504020204" pitchFamily="34" charset="0"/>
                <a:cs typeface="Times New Roman" panose="02020603050405020304" pitchFamily="18" charset="0"/>
              </a:rPr>
              <a:t>ợc huấn luyện với mô hình Convolutional Neural Network đã sao chép tr</a:t>
            </a:r>
            <a:r>
              <a:rPr lang="vi-VN" sz="2400">
                <a:latin typeface="Times New Roman" panose="02020603050405020304" pitchFamily="18" charset="0"/>
                <a:ea typeface="Open Sans" panose="020B0606030504020204" pitchFamily="34" charset="0"/>
                <a:cs typeface="Times New Roman" panose="02020603050405020304" pitchFamily="18" charset="0"/>
              </a:rPr>
              <a:t>ư</a:t>
            </a:r>
            <a:r>
              <a:rPr lang="en-US" sz="2400">
                <a:latin typeface="Times New Roman" panose="02020603050405020304" pitchFamily="18" charset="0"/>
                <a:ea typeface="Open Sans" panose="020B0606030504020204" pitchFamily="34" charset="0"/>
                <a:cs typeface="Times New Roman" panose="02020603050405020304" pitchFamily="18" charset="0"/>
              </a:rPr>
              <a:t>ớc đó và cho huấn luyện tiếp mô hình cuối. Quá trình huấn luyện này chỉ thay đổi trọng số của các lớp trong mạng Convolutional Neural Network, các trọng số của Denoising Convolutional Autoencoder phải đ</a:t>
            </a:r>
            <a:r>
              <a:rPr lang="vi-VN" sz="2400">
                <a:latin typeface="Times New Roman" panose="02020603050405020304" pitchFamily="18" charset="0"/>
                <a:ea typeface="Open Sans" panose="020B0606030504020204" pitchFamily="34" charset="0"/>
                <a:cs typeface="Times New Roman" panose="02020603050405020304" pitchFamily="18" charset="0"/>
              </a:rPr>
              <a:t>ư</a:t>
            </a:r>
            <a:r>
              <a:rPr lang="en-US" sz="2400">
                <a:latin typeface="Times New Roman" panose="02020603050405020304" pitchFamily="18" charset="0"/>
                <a:ea typeface="Open Sans" panose="020B0606030504020204" pitchFamily="34" charset="0"/>
                <a:cs typeface="Times New Roman" panose="02020603050405020304" pitchFamily="18" charset="0"/>
              </a:rPr>
              <a:t>ợc giữ nguyên, không thay đổi.</a:t>
            </a:r>
          </a:p>
          <a:p>
            <a:pPr marL="342900" indent="-342900" algn="just">
              <a:spcAft>
                <a:spcPts val="600"/>
              </a:spcAft>
              <a:buFont typeface="Arial" panose="020B0604020202020204" pitchFamily="34" charset="0"/>
              <a:buChar char="•"/>
            </a:pPr>
            <a:r>
              <a:rPr lang="en-US" sz="2400">
                <a:latin typeface="Times New Roman" panose="02020603050405020304" pitchFamily="18" charset="0"/>
                <a:ea typeface="Open Sans" panose="020B0606030504020204" pitchFamily="34" charset="0"/>
                <a:cs typeface="Times New Roman" panose="02020603050405020304" pitchFamily="18" charset="0"/>
              </a:rPr>
              <a:t>Quá trình train các mô hình Convolutional Neural Network đ</a:t>
            </a:r>
            <a:r>
              <a:rPr lang="vi-VN" sz="2400">
                <a:latin typeface="Times New Roman" panose="02020603050405020304" pitchFamily="18" charset="0"/>
                <a:ea typeface="Open Sans" panose="020B0606030504020204" pitchFamily="34" charset="0"/>
                <a:cs typeface="Times New Roman" panose="02020603050405020304" pitchFamily="18" charset="0"/>
              </a:rPr>
              <a:t>ư</a:t>
            </a:r>
            <a:r>
              <a:rPr lang="en-US" sz="2400">
                <a:latin typeface="Times New Roman" panose="02020603050405020304" pitchFamily="18" charset="0"/>
                <a:ea typeface="Open Sans" panose="020B0606030504020204" pitchFamily="34" charset="0"/>
                <a:cs typeface="Times New Roman" panose="02020603050405020304" pitchFamily="18" charset="0"/>
              </a:rPr>
              <a:t>ợc áp dụng thêm ph</a:t>
            </a:r>
            <a:r>
              <a:rPr lang="vi-VN" sz="2400">
                <a:latin typeface="Times New Roman" panose="02020603050405020304" pitchFamily="18" charset="0"/>
                <a:ea typeface="Open Sans" panose="020B0606030504020204" pitchFamily="34" charset="0"/>
                <a:cs typeface="Times New Roman" panose="02020603050405020304" pitchFamily="18" charset="0"/>
              </a:rPr>
              <a:t>ư</a:t>
            </a:r>
            <a:r>
              <a:rPr lang="en-US" sz="2400">
                <a:latin typeface="Times New Roman" panose="02020603050405020304" pitchFamily="18" charset="0"/>
                <a:ea typeface="Open Sans" panose="020B0606030504020204" pitchFamily="34" charset="0"/>
                <a:cs typeface="Times New Roman" panose="02020603050405020304" pitchFamily="18" charset="0"/>
              </a:rPr>
              <a:t>ơng pháp Data Augmentation để làm đa dạng tập dữ liệu huấn luyện và xác thực.</a:t>
            </a:r>
          </a:p>
          <a:p>
            <a:pPr marL="342900" indent="-342900" algn="just">
              <a:buFont typeface="Arial" panose="020B0604020202020204" pitchFamily="34" charset="0"/>
              <a:buChar char="•"/>
            </a:pPr>
            <a:r>
              <a:rPr lang="en-US" sz="2400" b="1">
                <a:latin typeface="Times New Roman" panose="02020603050405020304" pitchFamily="18" charset="0"/>
                <a:ea typeface="Open Sans" panose="020B0606030504020204" pitchFamily="34" charset="0"/>
                <a:cs typeface="Times New Roman" panose="02020603050405020304" pitchFamily="18" charset="0"/>
              </a:rPr>
              <a:t>Luồng thực hiện của mô hình</a:t>
            </a:r>
          </a:p>
          <a:p>
            <a:pPr marL="342900" indent="-342900" algn="just">
              <a:buFont typeface="Arial" panose="020B0604020202020204" pitchFamily="34" charset="0"/>
              <a:buChar char="•"/>
            </a:pPr>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algn="just"/>
            <a:r>
              <a:rPr lang="en-US" sz="2400" b="1">
                <a:latin typeface="Times New Roman" panose="02020603050405020304" pitchFamily="18" charset="0"/>
                <a:ea typeface="Open Sans" panose="020B0606030504020204" pitchFamily="34" charset="0"/>
                <a:cs typeface="Times New Roman" panose="02020603050405020304" pitchFamily="18" charset="0"/>
              </a:rPr>
              <a:t>Ứng dụng nhận diện cây bằng hình ảnh lá cây</a:t>
            </a:r>
          </a:p>
          <a:p>
            <a:pPr algn="just"/>
            <a:r>
              <a:rPr lang="en-US" sz="2400" b="1">
                <a:latin typeface="Times New Roman" panose="02020603050405020304" pitchFamily="18" charset="0"/>
                <a:ea typeface="Open Sans" panose="020B0606030504020204" pitchFamily="34" charset="0"/>
                <a:cs typeface="Times New Roman" panose="02020603050405020304" pitchFamily="18" charset="0"/>
              </a:rPr>
              <a:t>- </a:t>
            </a:r>
            <a:r>
              <a:rPr lang="en-US" sz="2400">
                <a:latin typeface="Times New Roman" panose="02020603050405020304" pitchFamily="18" charset="0"/>
                <a:ea typeface="Open Sans" panose="020B0606030504020204" pitchFamily="34" charset="0"/>
                <a:cs typeface="Times New Roman" panose="02020603050405020304" pitchFamily="18" charset="0"/>
              </a:rPr>
              <a:t>Ứng dụng đ</a:t>
            </a:r>
            <a:r>
              <a:rPr lang="vi-VN" sz="2400">
                <a:latin typeface="Times New Roman" panose="02020603050405020304" pitchFamily="18" charset="0"/>
                <a:ea typeface="Open Sans" panose="020B0606030504020204" pitchFamily="34" charset="0"/>
                <a:cs typeface="Times New Roman" panose="02020603050405020304" pitchFamily="18" charset="0"/>
              </a:rPr>
              <a:t>ư</a:t>
            </a:r>
            <a:r>
              <a:rPr lang="en-US" sz="2400">
                <a:latin typeface="Times New Roman" panose="02020603050405020304" pitchFamily="18" charset="0"/>
                <a:ea typeface="Open Sans" panose="020B0606030504020204" pitchFamily="34" charset="0"/>
                <a:cs typeface="Times New Roman" panose="02020603050405020304" pitchFamily="18" charset="0"/>
              </a:rPr>
              <a:t>ợc xây dựng trên các framework nổi tiếng: Electron, Vue.JS, Webpack, Tensorflow.js và Opencv.js</a:t>
            </a:r>
          </a:p>
        </p:txBody>
      </p:sp>
      <p:sp>
        <p:nvSpPr>
          <p:cNvPr id="221" name="TextBox 220">
            <a:extLst>
              <a:ext uri="{FF2B5EF4-FFF2-40B4-BE49-F238E27FC236}">
                <a16:creationId xmlns:a16="http://schemas.microsoft.com/office/drawing/2014/main" id="{011C14B6-B751-462F-8B85-BDA45F7D8D52}"/>
              </a:ext>
            </a:extLst>
          </p:cNvPr>
          <p:cNvSpPr txBox="1"/>
          <p:nvPr/>
        </p:nvSpPr>
        <p:spPr>
          <a:xfrm>
            <a:off x="33451800" y="21091642"/>
            <a:ext cx="9601200" cy="11064758"/>
          </a:xfrm>
          <a:prstGeom prst="rect">
            <a:avLst/>
          </a:prstGeom>
          <a:noFill/>
        </p:spPr>
        <p:txBody>
          <a:bodyPr wrap="square" lIns="182880" tIns="91440" rIns="182880" bIns="91440" rtlCol="0">
            <a:noAutofit/>
          </a:bodyPr>
          <a:lstStyle>
            <a:defPPr>
              <a:defRPr kern="1200" smtId="4294967295"/>
            </a:defPPr>
          </a:lstStyle>
          <a:p>
            <a:pPr indent="457200" algn="just">
              <a:spcAft>
                <a:spcPts val="600"/>
              </a:spcAft>
            </a:pPr>
            <a:r>
              <a:rPr lang="vi-VN" sz="2400">
                <a:latin typeface="Times New Roman" panose="02020603050405020304" pitchFamily="18" charset="0"/>
                <a:ea typeface="Open Sans" panose="020B0606030504020204" pitchFamily="34" charset="0"/>
                <a:cs typeface="Times New Roman" panose="02020603050405020304" pitchFamily="18" charset="0"/>
              </a:rPr>
              <a:t>Qua kết quả thu được từ thí nghiệm, ta nhận thấy các mô hình CNN rất dễ dẫn đến overfitting trên tập dữ liệu mà nếu không có phương pháp kiểm thử hợp lý thì khi ứng dụng thực tế, mô hình dự đoán của chúng ta sẽ không đủ khả năng khái quát hóa để đạt độ chính xác cao như khi còn trong thí nghiệm.</a:t>
            </a:r>
          </a:p>
          <a:p>
            <a:pPr indent="457200" algn="just">
              <a:spcAft>
                <a:spcPts val="600"/>
              </a:spcAft>
            </a:pPr>
            <a:r>
              <a:rPr lang="vi-VN" sz="2400">
                <a:latin typeface="Times New Roman" panose="02020603050405020304" pitchFamily="18" charset="0"/>
                <a:ea typeface="Open Sans" panose="020B0606030504020204" pitchFamily="34" charset="0"/>
                <a:cs typeface="Times New Roman" panose="02020603050405020304" pitchFamily="18" charset="0"/>
              </a:rPr>
              <a:t>Denoising Autoencoder là một mô hình hữu hiệu để giảm overfitting khi kết hợp với các mô hình CNN dùng trong thị giác máy tính nói chung và phân loại thực vật thông qua hình ảnh lá cây nói riêng.</a:t>
            </a:r>
          </a:p>
          <a:p>
            <a:pPr indent="457200" algn="just">
              <a:spcAft>
                <a:spcPts val="600"/>
              </a:spcAft>
            </a:pPr>
            <a:r>
              <a:rPr lang="vi-VN" sz="2400">
                <a:latin typeface="Times New Roman" panose="02020603050405020304" pitchFamily="18" charset="0"/>
                <a:ea typeface="Open Sans" panose="020B0606030504020204" pitchFamily="34" charset="0"/>
                <a:cs typeface="Times New Roman" panose="02020603050405020304" pitchFamily="18" charset="0"/>
              </a:rPr>
              <a:t>Tất cả các công việc của chúng tôi có thể được tải về tại đây: https://github.com/nguyenvlm/PlantLeafClassification </a:t>
            </a:r>
            <a:endParaRPr lang="vi-VN" sz="24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222" name="TextBox 221">
            <a:extLst>
              <a:ext uri="{FF2B5EF4-FFF2-40B4-BE49-F238E27FC236}">
                <a16:creationId xmlns:a16="http://schemas.microsoft.com/office/drawing/2014/main" id="{66EF0EF5-B0FA-494E-96FD-72EBBCAACF19}"/>
              </a:ext>
            </a:extLst>
          </p:cNvPr>
          <p:cNvSpPr txBox="1"/>
          <p:nvPr/>
        </p:nvSpPr>
        <p:spPr>
          <a:xfrm>
            <a:off x="33451800" y="8458200"/>
            <a:ext cx="9601200" cy="11064758"/>
          </a:xfrm>
          <a:prstGeom prst="rect">
            <a:avLst/>
          </a:prstGeom>
          <a:noFill/>
        </p:spPr>
        <p:txBody>
          <a:bodyPr wrap="square" lIns="182880" tIns="91440" rIns="182880" bIns="91440" rtlCol="0">
            <a:noAutofit/>
          </a:bodyPr>
          <a:lstStyle>
            <a:defPPr>
              <a:defRPr kern="1200" smtId="4294967295"/>
            </a:defPPr>
          </a:lstStyle>
          <a:p>
            <a:pPr indent="457200" algn="just">
              <a:spcAft>
                <a:spcPts val="600"/>
              </a:spcAft>
            </a:pPr>
            <a:r>
              <a:rPr lang="en-US" sz="2400">
                <a:latin typeface="Times New Roman" panose="02020603050405020304" pitchFamily="18" charset="0"/>
                <a:ea typeface="Open Sans" panose="020B0606030504020204" pitchFamily="34" charset="0"/>
                <a:cs typeface="Times New Roman" panose="02020603050405020304" pitchFamily="18" charset="0"/>
              </a:rPr>
              <a:t>Bộ </a:t>
            </a:r>
            <a:r>
              <a:rPr lang="vi-VN" sz="2400">
                <a:latin typeface="Times New Roman" panose="02020603050405020304" pitchFamily="18" charset="0"/>
                <a:ea typeface="Open Sans" panose="020B0606030504020204" pitchFamily="34" charset="0"/>
                <a:cs typeface="Times New Roman" panose="02020603050405020304" pitchFamily="18" charset="0"/>
              </a:rPr>
              <a:t>dữ liệu</a:t>
            </a:r>
            <a:r>
              <a:rPr lang="en-US" sz="2400">
                <a:latin typeface="Times New Roman" panose="02020603050405020304" pitchFamily="18" charset="0"/>
                <a:ea typeface="Open Sans" panose="020B0606030504020204" pitchFamily="34" charset="0"/>
                <a:cs typeface="Times New Roman" panose="02020603050405020304" pitchFamily="18" charset="0"/>
              </a:rPr>
              <a:t> đ</a:t>
            </a:r>
            <a:r>
              <a:rPr lang="vi-VN" sz="2400">
                <a:latin typeface="Times New Roman" panose="02020603050405020304" pitchFamily="18" charset="0"/>
                <a:ea typeface="Open Sans" panose="020B0606030504020204" pitchFamily="34" charset="0"/>
                <a:cs typeface="Times New Roman" panose="02020603050405020304" pitchFamily="18" charset="0"/>
              </a:rPr>
              <a:t>ư</a:t>
            </a:r>
            <a:r>
              <a:rPr lang="en-US" sz="2400">
                <a:latin typeface="Times New Roman" panose="02020603050405020304" pitchFamily="18" charset="0"/>
                <a:ea typeface="Open Sans" panose="020B0606030504020204" pitchFamily="34" charset="0"/>
                <a:cs typeface="Times New Roman" panose="02020603050405020304" pitchFamily="18" charset="0"/>
              </a:rPr>
              <a:t>ợc chia</a:t>
            </a:r>
            <a:r>
              <a:rPr lang="vi-VN" sz="2400">
                <a:latin typeface="Times New Roman" panose="02020603050405020304" pitchFamily="18" charset="0"/>
                <a:ea typeface="Open Sans" panose="020B0606030504020204" pitchFamily="34" charset="0"/>
                <a:cs typeface="Times New Roman" panose="02020603050405020304" pitchFamily="18" charset="0"/>
              </a:rPr>
              <a:t> thành 2 phần, 85% hình ảnh được sử dụng cho huấn luyện (train – valid set) và 15% hình ảnh dùng cho kiểm thử (test set). Tập train – valid lại tiếp tục được chia thành 2 phần, 85% để huấn luyện mô hình, và 15% còn lại để xác thực tính hiệu quả của quá trình học.</a:t>
            </a:r>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indent="457200" algn="just">
              <a:spcAft>
                <a:spcPts val="600"/>
              </a:spcAft>
            </a:pPr>
            <a:r>
              <a:rPr lang="vi-VN" sz="2400">
                <a:latin typeface="Times New Roman" panose="02020603050405020304" pitchFamily="18" charset="0"/>
                <a:ea typeface="Open Sans" panose="020B0606030504020204" pitchFamily="34" charset="0"/>
                <a:cs typeface="Times New Roman" panose="02020603050405020304" pitchFamily="18" charset="0"/>
              </a:rPr>
              <a:t>Ta có kích thước các tập dữ liệu như sau:</a:t>
            </a:r>
          </a:p>
          <a:p>
            <a:pPr marL="342900" indent="-342900" algn="just">
              <a:buFont typeface="Arial" panose="020B0604020202020204" pitchFamily="34" charset="0"/>
              <a:buChar char="•"/>
            </a:pPr>
            <a:r>
              <a:rPr lang="vi-VN" sz="2400">
                <a:latin typeface="Times New Roman" panose="02020603050405020304" pitchFamily="18" charset="0"/>
                <a:ea typeface="Open Sans" panose="020B0606030504020204" pitchFamily="34" charset="0"/>
                <a:cs typeface="Times New Roman" panose="02020603050405020304" pitchFamily="18" charset="0"/>
              </a:rPr>
              <a:t>Tập train: 1377 hình ảnh</a:t>
            </a:r>
          </a:p>
          <a:p>
            <a:pPr marL="342900" indent="-342900" algn="just">
              <a:buFont typeface="Arial" panose="020B0604020202020204" pitchFamily="34" charset="0"/>
              <a:buChar char="•"/>
            </a:pPr>
            <a:r>
              <a:rPr lang="vi-VN" sz="2400">
                <a:latin typeface="Times New Roman" panose="02020603050405020304" pitchFamily="18" charset="0"/>
                <a:ea typeface="Open Sans" panose="020B0606030504020204" pitchFamily="34" charset="0"/>
                <a:cs typeface="Times New Roman" panose="02020603050405020304" pitchFamily="18" charset="0"/>
              </a:rPr>
              <a:t>Tập valid: 243 hình ảnh</a:t>
            </a:r>
          </a:p>
          <a:p>
            <a:pPr marL="342900" indent="-342900" algn="just">
              <a:buFont typeface="Arial" panose="020B0604020202020204" pitchFamily="34" charset="0"/>
              <a:buChar char="•"/>
            </a:pPr>
            <a:r>
              <a:rPr lang="vi-VN" sz="2400">
                <a:latin typeface="Times New Roman" panose="02020603050405020304" pitchFamily="18" charset="0"/>
                <a:ea typeface="Open Sans" panose="020B0606030504020204" pitchFamily="34" charset="0"/>
                <a:cs typeface="Times New Roman" panose="02020603050405020304" pitchFamily="18" charset="0"/>
              </a:rPr>
              <a:t>Tập test: 287 hình ảnh</a:t>
            </a:r>
          </a:p>
          <a:p>
            <a:pPr marL="342900" indent="-342900" algn="just">
              <a:spcAft>
                <a:spcPts val="600"/>
              </a:spcAft>
              <a:buFont typeface="Arial" panose="020B0604020202020204" pitchFamily="34" charset="0"/>
              <a:buChar char="•"/>
            </a:pPr>
            <a:r>
              <a:rPr lang="vi-VN" sz="2400">
                <a:latin typeface="Times New Roman" panose="02020603050405020304" pitchFamily="18" charset="0"/>
                <a:ea typeface="Open Sans" panose="020B0606030504020204" pitchFamily="34" charset="0"/>
                <a:cs typeface="Times New Roman" panose="02020603050405020304" pitchFamily="18" charset="0"/>
              </a:rPr>
              <a:t>Tập sinh ra từ test generator: 957 hình ảnh</a:t>
            </a:r>
          </a:p>
          <a:p>
            <a:pPr indent="457200" algn="just">
              <a:spcAft>
                <a:spcPts val="600"/>
              </a:spcAft>
            </a:pPr>
            <a:r>
              <a:rPr lang="en-US" sz="2400">
                <a:latin typeface="Times New Roman" panose="02020603050405020304" pitchFamily="18" charset="0"/>
                <a:ea typeface="Open Sans" panose="020B0606030504020204" pitchFamily="34" charset="0"/>
                <a:cs typeface="Times New Roman" panose="02020603050405020304" pitchFamily="18" charset="0"/>
              </a:rPr>
              <a:t>Kết quả kiểm thử:</a:t>
            </a:r>
          </a:p>
          <a:p>
            <a:pPr indent="457200"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indent="457200"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indent="457200"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indent="457200"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indent="457200"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indent="457200"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indent="457200"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indent="457200"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indent="457200" algn="just"/>
            <a:endParaRPr lang="en-US" sz="2400">
              <a:latin typeface="Times New Roman" panose="02020603050405020304" pitchFamily="18" charset="0"/>
              <a:ea typeface="Open Sans" panose="020B0606030504020204" pitchFamily="34" charset="0"/>
              <a:cs typeface="Times New Roman" panose="02020603050405020304" pitchFamily="18" charset="0"/>
            </a:endParaRPr>
          </a:p>
          <a:p>
            <a:pPr indent="457200" algn="just"/>
            <a:endParaRPr lang="en-US" sz="24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379" name="Rectangle 10">
            <a:extLst>
              <a:ext uri="{FF2B5EF4-FFF2-40B4-BE49-F238E27FC236}">
                <a16:creationId xmlns:a16="http://schemas.microsoft.com/office/drawing/2014/main" id="{F0700EFA-F39A-4B67-A41D-B592D1296CBF}"/>
              </a:ext>
            </a:extLst>
          </p:cNvPr>
          <p:cNvSpPr>
            <a:spLocks noChangeArrowheads="1"/>
          </p:cNvSpPr>
          <p:nvPr/>
        </p:nvSpPr>
        <p:spPr bwMode="auto">
          <a:xfrm>
            <a:off x="838200" y="7438427"/>
            <a:ext cx="9601200" cy="873301"/>
          </a:xfrm>
          <a:prstGeom prst="rect">
            <a:avLst/>
          </a:prstGeom>
          <a:solidFill>
            <a:srgbClr val="39B77E"/>
          </a:solidFill>
          <a:ln w="12700">
            <a:noFill/>
            <a:miter lim="800000"/>
          </a:ln>
        </p:spPr>
        <p:txBody>
          <a:bodyPr wrap="none" lIns="274320" tIns="73152" rIns="274320" bIns="68563" anchor="ctr" anchorCtr="0"/>
          <a:lstStyle>
            <a:defPPr>
              <a:defRPr kern="1200" smtId="4294967295"/>
            </a:defPPr>
          </a:lstStyle>
          <a:p>
            <a:pPr defTabSz="4702588">
              <a:defRPr/>
            </a:pPr>
            <a:r>
              <a:rPr lang="en-US" sz="3600" b="1">
                <a:solidFill>
                  <a:srgbClr val="2C3E50"/>
                </a:solidFill>
                <a:latin typeface="+mj-lt"/>
              </a:rPr>
              <a:t>Sơ l</a:t>
            </a:r>
            <a:r>
              <a:rPr lang="vi-VN" sz="3600" b="1">
                <a:solidFill>
                  <a:srgbClr val="2C3E50"/>
                </a:solidFill>
                <a:latin typeface="+mj-lt"/>
              </a:rPr>
              <a:t>ư</a:t>
            </a:r>
            <a:r>
              <a:rPr lang="en-US" sz="3600" b="1">
                <a:solidFill>
                  <a:srgbClr val="2C3E50"/>
                </a:solidFill>
                <a:latin typeface="+mj-lt"/>
              </a:rPr>
              <a:t>ợc</a:t>
            </a:r>
            <a:endParaRPr lang="en-US" sz="3600" b="1" dirty="0">
              <a:solidFill>
                <a:srgbClr val="2C3E50"/>
              </a:solidFill>
              <a:latin typeface="+mj-lt"/>
            </a:endParaRPr>
          </a:p>
        </p:txBody>
      </p:sp>
      <p:sp>
        <p:nvSpPr>
          <p:cNvPr id="383" name="Rectangle 10">
            <a:extLst>
              <a:ext uri="{FF2B5EF4-FFF2-40B4-BE49-F238E27FC236}">
                <a16:creationId xmlns:a16="http://schemas.microsoft.com/office/drawing/2014/main" id="{260CDAC7-9B7B-48F0-8B37-AF26537B53F3}"/>
              </a:ext>
            </a:extLst>
          </p:cNvPr>
          <p:cNvSpPr>
            <a:spLocks noChangeArrowheads="1"/>
          </p:cNvSpPr>
          <p:nvPr/>
        </p:nvSpPr>
        <p:spPr bwMode="auto">
          <a:xfrm>
            <a:off x="11633200" y="7438427"/>
            <a:ext cx="20599400" cy="873301"/>
          </a:xfrm>
          <a:prstGeom prst="rect">
            <a:avLst/>
          </a:prstGeom>
          <a:solidFill>
            <a:srgbClr val="39B77E"/>
          </a:solidFill>
          <a:ln w="12700">
            <a:noFill/>
            <a:miter lim="800000"/>
          </a:ln>
        </p:spPr>
        <p:txBody>
          <a:bodyPr wrap="none" lIns="274320" tIns="73152" rIns="274320" bIns="68563" anchor="ctr" anchorCtr="0"/>
          <a:lstStyle>
            <a:defPPr>
              <a:defRPr kern="1200" smtId="4294967295"/>
            </a:defPPr>
          </a:lstStyle>
          <a:p>
            <a:pPr defTabSz="4702588">
              <a:defRPr/>
            </a:pPr>
            <a:r>
              <a:rPr lang="en-US" sz="3600" b="1">
                <a:solidFill>
                  <a:srgbClr val="2C3E50"/>
                </a:solidFill>
                <a:latin typeface="+mj-lt"/>
              </a:rPr>
              <a:t>Ph</a:t>
            </a:r>
            <a:r>
              <a:rPr lang="vi-VN" sz="3600" b="1">
                <a:solidFill>
                  <a:srgbClr val="2C3E50"/>
                </a:solidFill>
                <a:latin typeface="+mj-lt"/>
              </a:rPr>
              <a:t>ư</a:t>
            </a:r>
            <a:r>
              <a:rPr lang="en-US" sz="3600" b="1">
                <a:solidFill>
                  <a:srgbClr val="2C3E50"/>
                </a:solidFill>
                <a:latin typeface="+mj-lt"/>
              </a:rPr>
              <a:t>ơng pháp</a:t>
            </a:r>
            <a:endParaRPr lang="en-US" sz="3600" b="1" dirty="0">
              <a:solidFill>
                <a:srgbClr val="2C3E50"/>
              </a:solidFill>
              <a:latin typeface="+mj-lt"/>
            </a:endParaRPr>
          </a:p>
        </p:txBody>
      </p:sp>
      <p:sp>
        <p:nvSpPr>
          <p:cNvPr id="387" name="Rectangle 10">
            <a:extLst>
              <a:ext uri="{FF2B5EF4-FFF2-40B4-BE49-F238E27FC236}">
                <a16:creationId xmlns:a16="http://schemas.microsoft.com/office/drawing/2014/main" id="{0591E42B-1156-425D-9161-CD6058BB8F41}"/>
              </a:ext>
            </a:extLst>
          </p:cNvPr>
          <p:cNvSpPr>
            <a:spLocks noChangeArrowheads="1"/>
          </p:cNvSpPr>
          <p:nvPr/>
        </p:nvSpPr>
        <p:spPr bwMode="auto">
          <a:xfrm>
            <a:off x="33451800" y="7438427"/>
            <a:ext cx="9601200" cy="873301"/>
          </a:xfrm>
          <a:prstGeom prst="rect">
            <a:avLst/>
          </a:prstGeom>
          <a:solidFill>
            <a:srgbClr val="39B77E"/>
          </a:solidFill>
          <a:ln w="12700">
            <a:noFill/>
            <a:miter lim="800000"/>
          </a:ln>
        </p:spPr>
        <p:txBody>
          <a:bodyPr wrap="none" lIns="274320" tIns="73152" rIns="274320" bIns="68563" anchor="ctr" anchorCtr="0"/>
          <a:lstStyle>
            <a:defPPr>
              <a:defRPr kern="1200" smtId="4294967295"/>
            </a:defPPr>
          </a:lstStyle>
          <a:p>
            <a:pPr defTabSz="4702588">
              <a:defRPr/>
            </a:pPr>
            <a:r>
              <a:rPr lang="en-US" sz="3600" b="1">
                <a:solidFill>
                  <a:srgbClr val="2C3E50"/>
                </a:solidFill>
                <a:latin typeface="+mj-lt"/>
              </a:rPr>
              <a:t>Kết quả thử nghiệm</a:t>
            </a:r>
            <a:endParaRPr lang="en-US" sz="3600" b="1" dirty="0">
              <a:solidFill>
                <a:srgbClr val="2C3E50"/>
              </a:solidFill>
              <a:latin typeface="+mj-lt"/>
            </a:endParaRPr>
          </a:p>
        </p:txBody>
      </p:sp>
      <p:sp>
        <p:nvSpPr>
          <p:cNvPr id="15" name="Rectangle 10">
            <a:extLst>
              <a:ext uri="{FF2B5EF4-FFF2-40B4-BE49-F238E27FC236}">
                <a16:creationId xmlns:a16="http://schemas.microsoft.com/office/drawing/2014/main" id="{9ADCCE40-75A3-48DC-BBE9-40643973E49C}"/>
              </a:ext>
            </a:extLst>
          </p:cNvPr>
          <p:cNvSpPr>
            <a:spLocks noChangeArrowheads="1"/>
          </p:cNvSpPr>
          <p:nvPr/>
        </p:nvSpPr>
        <p:spPr bwMode="auto">
          <a:xfrm>
            <a:off x="838200" y="20008685"/>
            <a:ext cx="9601200" cy="873301"/>
          </a:xfrm>
          <a:prstGeom prst="rect">
            <a:avLst/>
          </a:prstGeom>
          <a:solidFill>
            <a:srgbClr val="39B77E"/>
          </a:solidFill>
          <a:ln w="12700">
            <a:noFill/>
            <a:miter lim="800000"/>
          </a:ln>
        </p:spPr>
        <p:txBody>
          <a:bodyPr wrap="none" lIns="274320" tIns="73152" rIns="274320" bIns="68563" anchor="ctr" anchorCtr="0"/>
          <a:lstStyle>
            <a:defPPr>
              <a:defRPr kern="1200" smtId="4294967295"/>
            </a:defPPr>
          </a:lstStyle>
          <a:p>
            <a:pPr defTabSz="4702588">
              <a:defRPr/>
            </a:pPr>
            <a:r>
              <a:rPr lang="en-US" sz="3600" b="1">
                <a:solidFill>
                  <a:srgbClr val="2C3E50"/>
                </a:solidFill>
                <a:latin typeface="+mj-lt"/>
              </a:rPr>
              <a:t>Giới thiệu</a:t>
            </a:r>
            <a:endParaRPr lang="en-US" sz="3600" b="1" dirty="0">
              <a:solidFill>
                <a:srgbClr val="2C3E50"/>
              </a:solidFill>
              <a:latin typeface="+mj-lt"/>
            </a:endParaRPr>
          </a:p>
        </p:txBody>
      </p:sp>
      <p:sp>
        <p:nvSpPr>
          <p:cNvPr id="19" name="Rectangle 10">
            <a:extLst>
              <a:ext uri="{FF2B5EF4-FFF2-40B4-BE49-F238E27FC236}">
                <a16:creationId xmlns:a16="http://schemas.microsoft.com/office/drawing/2014/main" id="{C9A3EBA6-3A1B-49EA-A318-7E74A97F57A7}"/>
              </a:ext>
            </a:extLst>
          </p:cNvPr>
          <p:cNvSpPr>
            <a:spLocks noChangeArrowheads="1"/>
          </p:cNvSpPr>
          <p:nvPr/>
        </p:nvSpPr>
        <p:spPr bwMode="auto">
          <a:xfrm>
            <a:off x="33454258" y="20008685"/>
            <a:ext cx="9601200" cy="873301"/>
          </a:xfrm>
          <a:prstGeom prst="rect">
            <a:avLst/>
          </a:prstGeom>
          <a:solidFill>
            <a:srgbClr val="39B77E"/>
          </a:solidFill>
          <a:ln w="12700">
            <a:noFill/>
            <a:miter lim="800000"/>
          </a:ln>
        </p:spPr>
        <p:txBody>
          <a:bodyPr wrap="none" lIns="274320" tIns="73152" rIns="274320" bIns="68563" anchor="ctr" anchorCtr="0"/>
          <a:lstStyle>
            <a:defPPr>
              <a:defRPr kern="1200" smtId="4294967295"/>
            </a:defPPr>
          </a:lstStyle>
          <a:p>
            <a:pPr defTabSz="4702588">
              <a:defRPr/>
            </a:pPr>
            <a:r>
              <a:rPr lang="en-US" sz="3600" b="1">
                <a:solidFill>
                  <a:srgbClr val="2C3E50"/>
                </a:solidFill>
                <a:latin typeface="+mj-lt"/>
              </a:rPr>
              <a:t>Kết luận</a:t>
            </a:r>
            <a:endParaRPr lang="en-US" sz="3600" b="1" dirty="0">
              <a:solidFill>
                <a:srgbClr val="2C3E50"/>
              </a:solidFill>
              <a:latin typeface="+mj-lt"/>
            </a:endParaRPr>
          </a:p>
        </p:txBody>
      </p:sp>
      <p:pic>
        <p:nvPicPr>
          <p:cNvPr id="2" name="Picture 1">
            <a:extLst>
              <a:ext uri="{FF2B5EF4-FFF2-40B4-BE49-F238E27FC236}">
                <a16:creationId xmlns:a16="http://schemas.microsoft.com/office/drawing/2014/main" id="{4B581AE4-7587-4344-8163-74FE6855BECF}"/>
              </a:ext>
            </a:extLst>
          </p:cNvPr>
          <p:cNvPicPr>
            <a:picLocks noChangeAspect="1"/>
          </p:cNvPicPr>
          <p:nvPr/>
        </p:nvPicPr>
        <p:blipFill>
          <a:blip r:embed="rId3"/>
          <a:stretch>
            <a:fillRect/>
          </a:stretch>
        </p:blipFill>
        <p:spPr>
          <a:xfrm>
            <a:off x="1219200" y="15594432"/>
            <a:ext cx="8811529" cy="1729535"/>
          </a:xfrm>
          <a:prstGeom prst="rect">
            <a:avLst/>
          </a:prstGeom>
        </p:spPr>
      </p:pic>
      <p:pic>
        <p:nvPicPr>
          <p:cNvPr id="23" name="Picture 22">
            <a:extLst>
              <a:ext uri="{FF2B5EF4-FFF2-40B4-BE49-F238E27FC236}">
                <a16:creationId xmlns:a16="http://schemas.microsoft.com/office/drawing/2014/main" id="{5F2401F1-6BD7-49AF-8652-C57477498A0C}"/>
              </a:ext>
            </a:extLst>
          </p:cNvPr>
          <p:cNvPicPr/>
          <p:nvPr/>
        </p:nvPicPr>
        <p:blipFill>
          <a:blip r:embed="rId4">
            <a:extLst>
              <a:ext uri="{28A0092B-C50C-407E-A947-70E740481C1C}">
                <a14:useLocalDpi xmlns:a14="http://schemas.microsoft.com/office/drawing/2010/main" val="0"/>
              </a:ext>
            </a:extLst>
          </a:blip>
          <a:stretch>
            <a:fillRect/>
          </a:stretch>
        </p:blipFill>
        <p:spPr>
          <a:xfrm>
            <a:off x="11685012" y="9800169"/>
            <a:ext cx="10031988" cy="9860022"/>
          </a:xfrm>
          <a:prstGeom prst="rect">
            <a:avLst/>
          </a:prstGeom>
        </p:spPr>
      </p:pic>
      <p:pic>
        <p:nvPicPr>
          <p:cNvPr id="24" name="Picture 23">
            <a:extLst>
              <a:ext uri="{FF2B5EF4-FFF2-40B4-BE49-F238E27FC236}">
                <a16:creationId xmlns:a16="http://schemas.microsoft.com/office/drawing/2014/main" id="{BD4ADF56-D722-4012-9DA5-E33576EE200F}"/>
              </a:ext>
            </a:extLst>
          </p:cNvPr>
          <p:cNvPicPr/>
          <p:nvPr/>
        </p:nvPicPr>
        <p:blipFill>
          <a:blip r:embed="rId5">
            <a:extLst>
              <a:ext uri="{28A0092B-C50C-407E-A947-70E740481C1C}">
                <a14:useLocalDpi xmlns:a14="http://schemas.microsoft.com/office/drawing/2010/main" val="0"/>
              </a:ext>
            </a:extLst>
          </a:blip>
          <a:stretch>
            <a:fillRect/>
          </a:stretch>
        </p:blipFill>
        <p:spPr>
          <a:xfrm>
            <a:off x="11685012" y="21131135"/>
            <a:ext cx="10031988" cy="7748665"/>
          </a:xfrm>
          <a:prstGeom prst="rect">
            <a:avLst/>
          </a:prstGeom>
        </p:spPr>
      </p:pic>
      <p:pic>
        <p:nvPicPr>
          <p:cNvPr id="7" name="Picture 6">
            <a:extLst>
              <a:ext uri="{FF2B5EF4-FFF2-40B4-BE49-F238E27FC236}">
                <a16:creationId xmlns:a16="http://schemas.microsoft.com/office/drawing/2014/main" id="{582B332B-F41C-49FA-A7FB-DDB4CBA6345D}"/>
              </a:ext>
            </a:extLst>
          </p:cNvPr>
          <p:cNvPicPr>
            <a:picLocks noChangeAspect="1"/>
          </p:cNvPicPr>
          <p:nvPr/>
        </p:nvPicPr>
        <p:blipFill>
          <a:blip r:embed="rId6"/>
          <a:stretch>
            <a:fillRect/>
          </a:stretch>
        </p:blipFill>
        <p:spPr>
          <a:xfrm>
            <a:off x="28969691" y="9857703"/>
            <a:ext cx="2808305" cy="2115508"/>
          </a:xfrm>
          <a:prstGeom prst="rect">
            <a:avLst/>
          </a:prstGeom>
        </p:spPr>
      </p:pic>
      <p:pic>
        <p:nvPicPr>
          <p:cNvPr id="8" name="Picture 7">
            <a:extLst>
              <a:ext uri="{FF2B5EF4-FFF2-40B4-BE49-F238E27FC236}">
                <a16:creationId xmlns:a16="http://schemas.microsoft.com/office/drawing/2014/main" id="{4F69F7C3-0C1E-4458-B1B7-02580F5220CC}"/>
              </a:ext>
            </a:extLst>
          </p:cNvPr>
          <p:cNvPicPr>
            <a:picLocks noChangeAspect="1"/>
          </p:cNvPicPr>
          <p:nvPr/>
        </p:nvPicPr>
        <p:blipFill>
          <a:blip r:embed="rId7"/>
          <a:stretch>
            <a:fillRect/>
          </a:stretch>
        </p:blipFill>
        <p:spPr>
          <a:xfrm>
            <a:off x="24063467" y="9971966"/>
            <a:ext cx="2814490" cy="2109321"/>
          </a:xfrm>
          <a:prstGeom prst="rect">
            <a:avLst/>
          </a:prstGeom>
        </p:spPr>
      </p:pic>
      <p:sp>
        <p:nvSpPr>
          <p:cNvPr id="9" name="TextBox 8">
            <a:extLst>
              <a:ext uri="{FF2B5EF4-FFF2-40B4-BE49-F238E27FC236}">
                <a16:creationId xmlns:a16="http://schemas.microsoft.com/office/drawing/2014/main" id="{1C19BCEF-AF4E-43EF-A33A-770F3635056E}"/>
              </a:ext>
            </a:extLst>
          </p:cNvPr>
          <p:cNvSpPr txBox="1"/>
          <p:nvPr/>
        </p:nvSpPr>
        <p:spPr>
          <a:xfrm>
            <a:off x="23226520" y="9241402"/>
            <a:ext cx="2031325" cy="830997"/>
          </a:xfrm>
          <a:prstGeom prst="rect">
            <a:avLst/>
          </a:prstGeom>
          <a:noFill/>
        </p:spPr>
        <p:txBody>
          <a:bodyPr wrap="none" rtlCol="0">
            <a:spAutoFit/>
          </a:bodyPr>
          <a:lstStyle/>
          <a:p>
            <a:r>
              <a:rPr lang="en-US" sz="4800" b="1"/>
              <a:t>INPUT</a:t>
            </a:r>
          </a:p>
        </p:txBody>
      </p:sp>
      <p:sp>
        <p:nvSpPr>
          <p:cNvPr id="33" name="TextBox 32">
            <a:extLst>
              <a:ext uri="{FF2B5EF4-FFF2-40B4-BE49-F238E27FC236}">
                <a16:creationId xmlns:a16="http://schemas.microsoft.com/office/drawing/2014/main" id="{B168C379-6CF4-431A-A435-800723F08ECC}"/>
              </a:ext>
            </a:extLst>
          </p:cNvPr>
          <p:cNvSpPr txBox="1"/>
          <p:nvPr/>
        </p:nvSpPr>
        <p:spPr>
          <a:xfrm>
            <a:off x="22012205" y="13298829"/>
            <a:ext cx="2100255" cy="830997"/>
          </a:xfrm>
          <a:prstGeom prst="rect">
            <a:avLst/>
          </a:prstGeom>
          <a:noFill/>
        </p:spPr>
        <p:txBody>
          <a:bodyPr wrap="none" rtlCol="0">
            <a:spAutoFit/>
          </a:bodyPr>
          <a:lstStyle/>
          <a:p>
            <a:r>
              <a:rPr lang="en-US" sz="4800" b="1"/>
              <a:t>NOISE</a:t>
            </a:r>
          </a:p>
        </p:txBody>
      </p:sp>
      <p:sp>
        <p:nvSpPr>
          <p:cNvPr id="10" name="Flowchart: Preparation 9">
            <a:extLst>
              <a:ext uri="{FF2B5EF4-FFF2-40B4-BE49-F238E27FC236}">
                <a16:creationId xmlns:a16="http://schemas.microsoft.com/office/drawing/2014/main" id="{CEAE6AAF-1652-4418-962A-6567A7ADBDA7}"/>
              </a:ext>
            </a:extLst>
          </p:cNvPr>
          <p:cNvSpPr/>
          <p:nvPr/>
        </p:nvSpPr>
        <p:spPr bwMode="auto">
          <a:xfrm>
            <a:off x="25984200" y="13642801"/>
            <a:ext cx="4006172" cy="1653411"/>
          </a:xfrm>
          <a:prstGeom prst="flowChartPreparatio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r>
              <a:rPr kumimoji="0" lang="en-US" sz="7200" b="1" i="0" u="none" strike="noStrike" cap="none" normalizeH="0" baseline="0">
                <a:ln>
                  <a:noFill/>
                </a:ln>
                <a:solidFill>
                  <a:schemeClr val="tx1"/>
                </a:solidFill>
                <a:effectLst/>
                <a:latin typeface="Arial" charset="0"/>
              </a:rPr>
              <a:t>DCA</a:t>
            </a:r>
          </a:p>
        </p:txBody>
      </p:sp>
      <p:cxnSp>
        <p:nvCxnSpPr>
          <p:cNvPr id="13" name="Connector: Curved 12">
            <a:extLst>
              <a:ext uri="{FF2B5EF4-FFF2-40B4-BE49-F238E27FC236}">
                <a16:creationId xmlns:a16="http://schemas.microsoft.com/office/drawing/2014/main" id="{97A2459C-38F9-45B1-9C52-76AAF4D64D62}"/>
              </a:ext>
            </a:extLst>
          </p:cNvPr>
          <p:cNvCxnSpPr>
            <a:stCxn id="7" idx="2"/>
            <a:endCxn id="10" idx="3"/>
          </p:cNvCxnSpPr>
          <p:nvPr/>
        </p:nvCxnSpPr>
        <p:spPr bwMode="auto">
          <a:xfrm rot="5400000">
            <a:off x="28933960" y="13029623"/>
            <a:ext cx="2496296" cy="383472"/>
          </a:xfrm>
          <a:prstGeom prst="curvedConnector2">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Connector: Curved 36">
            <a:extLst>
              <a:ext uri="{FF2B5EF4-FFF2-40B4-BE49-F238E27FC236}">
                <a16:creationId xmlns:a16="http://schemas.microsoft.com/office/drawing/2014/main" id="{F2F9456E-73AC-4EA1-BA55-16AD1D190471}"/>
              </a:ext>
            </a:extLst>
          </p:cNvPr>
          <p:cNvCxnSpPr>
            <a:stCxn id="8" idx="2"/>
            <a:endCxn id="10" idx="0"/>
          </p:cNvCxnSpPr>
          <p:nvPr/>
        </p:nvCxnSpPr>
        <p:spPr bwMode="auto">
          <a:xfrm rot="16200000" flipH="1">
            <a:off x="25948242" y="11603757"/>
            <a:ext cx="1561514" cy="2516574"/>
          </a:xfrm>
          <a:prstGeom prst="curvedConnector3">
            <a:avLst>
              <a:gd name="adj1" fmla="val 50000"/>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Flowchart: Terminator 29">
            <a:extLst>
              <a:ext uri="{FF2B5EF4-FFF2-40B4-BE49-F238E27FC236}">
                <a16:creationId xmlns:a16="http://schemas.microsoft.com/office/drawing/2014/main" id="{2A9F67EF-7699-4B01-9EDE-C2FE438DA4B6}"/>
              </a:ext>
            </a:extLst>
          </p:cNvPr>
          <p:cNvSpPr/>
          <p:nvPr/>
        </p:nvSpPr>
        <p:spPr bwMode="auto">
          <a:xfrm>
            <a:off x="27104189" y="17218253"/>
            <a:ext cx="3701372" cy="1952704"/>
          </a:xfrm>
          <a:prstGeom prst="flowChartTerminator">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4703763" rtl="0" eaLnBrk="1" fontAlgn="base" latinLnBrk="0" hangingPunct="1">
              <a:lnSpc>
                <a:spcPct val="100000"/>
              </a:lnSpc>
              <a:spcBef>
                <a:spcPct val="0"/>
              </a:spcBef>
              <a:spcAft>
                <a:spcPct val="0"/>
              </a:spcAft>
              <a:buClrTx/>
              <a:buSzTx/>
              <a:buFontTx/>
              <a:buNone/>
              <a:tabLst/>
            </a:pPr>
            <a:r>
              <a:rPr kumimoji="0" lang="en-US" sz="7200" b="1" i="0" u="none" strike="noStrike" cap="none" normalizeH="0" baseline="0">
                <a:ln>
                  <a:noFill/>
                </a:ln>
                <a:solidFill>
                  <a:schemeClr val="tx1"/>
                </a:solidFill>
                <a:effectLst/>
                <a:latin typeface="Arial" charset="0"/>
              </a:rPr>
              <a:t>CNN</a:t>
            </a:r>
          </a:p>
        </p:txBody>
      </p:sp>
      <p:cxnSp>
        <p:nvCxnSpPr>
          <p:cNvPr id="43" name="Connector: Curved 42">
            <a:extLst>
              <a:ext uri="{FF2B5EF4-FFF2-40B4-BE49-F238E27FC236}">
                <a16:creationId xmlns:a16="http://schemas.microsoft.com/office/drawing/2014/main" id="{8803F507-8F5B-421B-86F3-8C75620065FD}"/>
              </a:ext>
            </a:extLst>
          </p:cNvPr>
          <p:cNvCxnSpPr>
            <a:endCxn id="30" idx="0"/>
          </p:cNvCxnSpPr>
          <p:nvPr/>
        </p:nvCxnSpPr>
        <p:spPr bwMode="auto">
          <a:xfrm rot="16200000" flipH="1">
            <a:off x="27510060" y="15773437"/>
            <a:ext cx="1922041" cy="967589"/>
          </a:xfrm>
          <a:prstGeom prst="curvedConnector3">
            <a:avLst>
              <a:gd name="adj1" fmla="val 50000"/>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Connector: Curved 45">
            <a:extLst>
              <a:ext uri="{FF2B5EF4-FFF2-40B4-BE49-F238E27FC236}">
                <a16:creationId xmlns:a16="http://schemas.microsoft.com/office/drawing/2014/main" id="{E6BE2A48-8E1A-4318-9C2E-DA831E9130D5}"/>
              </a:ext>
            </a:extLst>
          </p:cNvPr>
          <p:cNvCxnSpPr>
            <a:stCxn id="10" idx="1"/>
            <a:endCxn id="2053" idx="0"/>
          </p:cNvCxnSpPr>
          <p:nvPr/>
        </p:nvCxnSpPr>
        <p:spPr bwMode="auto">
          <a:xfrm rot="10800000" flipV="1">
            <a:off x="24867338" y="14469507"/>
            <a:ext cx="1116863" cy="1024062"/>
          </a:xfrm>
          <a:prstGeom prst="curvedConnector2">
            <a:avLst/>
          </a:prstGeom>
          <a:solidFill>
            <a:schemeClr val="accent1"/>
          </a:solidFill>
          <a:ln w="5715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053" name="Picture 2052">
            <a:extLst>
              <a:ext uri="{FF2B5EF4-FFF2-40B4-BE49-F238E27FC236}">
                <a16:creationId xmlns:a16="http://schemas.microsoft.com/office/drawing/2014/main" id="{2C5795F3-0319-4593-988B-16ED7A34457E}"/>
              </a:ext>
            </a:extLst>
          </p:cNvPr>
          <p:cNvPicPr>
            <a:picLocks noChangeAspect="1"/>
          </p:cNvPicPr>
          <p:nvPr/>
        </p:nvPicPr>
        <p:blipFill>
          <a:blip r:embed="rId8"/>
          <a:stretch>
            <a:fillRect/>
          </a:stretch>
        </p:blipFill>
        <p:spPr>
          <a:xfrm>
            <a:off x="23453984" y="15493569"/>
            <a:ext cx="2826706" cy="2112264"/>
          </a:xfrm>
          <a:prstGeom prst="rect">
            <a:avLst/>
          </a:prstGeom>
        </p:spPr>
      </p:pic>
      <p:sp>
        <p:nvSpPr>
          <p:cNvPr id="56" name="TextBox 55">
            <a:extLst>
              <a:ext uri="{FF2B5EF4-FFF2-40B4-BE49-F238E27FC236}">
                <a16:creationId xmlns:a16="http://schemas.microsoft.com/office/drawing/2014/main" id="{9C93C803-D25D-4087-ADD8-F7C03199797A}"/>
              </a:ext>
            </a:extLst>
          </p:cNvPr>
          <p:cNvSpPr txBox="1"/>
          <p:nvPr/>
        </p:nvSpPr>
        <p:spPr>
          <a:xfrm>
            <a:off x="22174201" y="17646137"/>
            <a:ext cx="4947187" cy="1323439"/>
          </a:xfrm>
          <a:prstGeom prst="rect">
            <a:avLst/>
          </a:prstGeom>
          <a:noFill/>
        </p:spPr>
        <p:txBody>
          <a:bodyPr wrap="none" rtlCol="0">
            <a:spAutoFit/>
          </a:bodyPr>
          <a:lstStyle/>
          <a:p>
            <a:pPr algn="ctr"/>
            <a:r>
              <a:rPr lang="en-US" sz="4000" b="1"/>
              <a:t>DCA’s Result</a:t>
            </a:r>
          </a:p>
          <a:p>
            <a:pPr algn="ctr"/>
            <a:r>
              <a:rPr lang="en-US" sz="4000" b="1"/>
              <a:t>(same size at input)</a:t>
            </a:r>
          </a:p>
        </p:txBody>
      </p:sp>
      <p:cxnSp>
        <p:nvCxnSpPr>
          <p:cNvPr id="57" name="Connector: Curved 56">
            <a:extLst>
              <a:ext uri="{FF2B5EF4-FFF2-40B4-BE49-F238E27FC236}">
                <a16:creationId xmlns:a16="http://schemas.microsoft.com/office/drawing/2014/main" id="{81C48AEC-AA6B-4E18-9E04-8A0863F0C2CE}"/>
              </a:ext>
            </a:extLst>
          </p:cNvPr>
          <p:cNvCxnSpPr>
            <a:stCxn id="30" idx="2"/>
            <a:endCxn id="61" idx="0"/>
          </p:cNvCxnSpPr>
          <p:nvPr/>
        </p:nvCxnSpPr>
        <p:spPr bwMode="auto">
          <a:xfrm rot="5400000">
            <a:off x="27534952" y="18952834"/>
            <a:ext cx="1201800" cy="1638046"/>
          </a:xfrm>
          <a:prstGeom prst="curvedConnector3">
            <a:avLst>
              <a:gd name="adj1" fmla="val 50000"/>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a:extLst>
              <a:ext uri="{FF2B5EF4-FFF2-40B4-BE49-F238E27FC236}">
                <a16:creationId xmlns:a16="http://schemas.microsoft.com/office/drawing/2014/main" id="{EA083C6E-48B6-47A8-81C4-C239E4AFBD38}"/>
              </a:ext>
            </a:extLst>
          </p:cNvPr>
          <p:cNvSpPr txBox="1"/>
          <p:nvPr/>
        </p:nvSpPr>
        <p:spPr>
          <a:xfrm>
            <a:off x="22965070" y="20372757"/>
            <a:ext cx="8703518" cy="1446550"/>
          </a:xfrm>
          <a:prstGeom prst="rect">
            <a:avLst/>
          </a:prstGeom>
          <a:noFill/>
        </p:spPr>
        <p:txBody>
          <a:bodyPr wrap="square" rtlCol="0">
            <a:spAutoFit/>
          </a:bodyPr>
          <a:lstStyle/>
          <a:p>
            <a:r>
              <a:rPr lang="en-US" sz="4400"/>
              <a:t>Array of probabilities</a:t>
            </a:r>
          </a:p>
          <a:p>
            <a:r>
              <a:rPr lang="en-US" sz="4400"/>
              <a:t>[0.1, 0.1, 0.3, …, 0.3, 0.5, </a:t>
            </a:r>
            <a:r>
              <a:rPr lang="en-US" sz="4400" b="1"/>
              <a:t>0.99</a:t>
            </a:r>
            <a:r>
              <a:rPr lang="en-US" sz="4400"/>
              <a:t>]</a:t>
            </a:r>
          </a:p>
        </p:txBody>
      </p:sp>
      <p:sp>
        <p:nvSpPr>
          <p:cNvPr id="67" name="TextBox 66">
            <a:extLst>
              <a:ext uri="{FF2B5EF4-FFF2-40B4-BE49-F238E27FC236}">
                <a16:creationId xmlns:a16="http://schemas.microsoft.com/office/drawing/2014/main" id="{8DA8EA8B-2F80-43CC-A53C-BEF02F3F3DAC}"/>
              </a:ext>
            </a:extLst>
          </p:cNvPr>
          <p:cNvSpPr txBox="1"/>
          <p:nvPr/>
        </p:nvSpPr>
        <p:spPr>
          <a:xfrm rot="1298650">
            <a:off x="28525123" y="15760492"/>
            <a:ext cx="2917786" cy="1323439"/>
          </a:xfrm>
          <a:prstGeom prst="rect">
            <a:avLst/>
          </a:prstGeom>
          <a:noFill/>
        </p:spPr>
        <p:txBody>
          <a:bodyPr wrap="none" rtlCol="0">
            <a:spAutoFit/>
          </a:bodyPr>
          <a:lstStyle/>
          <a:p>
            <a:pPr algn="ctr"/>
            <a:r>
              <a:rPr lang="en-US" sz="4000" b="1"/>
              <a:t>Feeding to </a:t>
            </a:r>
          </a:p>
          <a:p>
            <a:pPr algn="ctr"/>
            <a:r>
              <a:rPr lang="en-US" sz="4000" b="1"/>
              <a:t>CNN</a:t>
            </a:r>
          </a:p>
        </p:txBody>
      </p:sp>
      <p:pic>
        <p:nvPicPr>
          <p:cNvPr id="2068" name="Picture 2067" descr="A screenshot of a cell phone&#10;&#10;Description automatically generated">
            <a:extLst>
              <a:ext uri="{FF2B5EF4-FFF2-40B4-BE49-F238E27FC236}">
                <a16:creationId xmlns:a16="http://schemas.microsoft.com/office/drawing/2014/main" id="{323228AC-56D2-4746-81AD-879EE544B35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721227" y="27844937"/>
            <a:ext cx="7511373" cy="4410142"/>
          </a:xfrm>
          <a:prstGeom prst="rect">
            <a:avLst/>
          </a:prstGeom>
        </p:spPr>
      </p:pic>
      <p:pic>
        <p:nvPicPr>
          <p:cNvPr id="2070" name="Picture 2069" descr="A screenshot of a cell phone&#10;&#10;Description automatically generated">
            <a:extLst>
              <a:ext uri="{FF2B5EF4-FFF2-40B4-BE49-F238E27FC236}">
                <a16:creationId xmlns:a16="http://schemas.microsoft.com/office/drawing/2014/main" id="{D69F3829-9A55-4956-8067-D9B7C933681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904030" y="23357917"/>
            <a:ext cx="7511372" cy="4410142"/>
          </a:xfrm>
          <a:prstGeom prst="rect">
            <a:avLst/>
          </a:prstGeom>
        </p:spPr>
      </p:pic>
      <p:pic>
        <p:nvPicPr>
          <p:cNvPr id="2072" name="Picture 2071" descr="A close up of a sign&#10;&#10;Description automatically generated">
            <a:extLst>
              <a:ext uri="{FF2B5EF4-FFF2-40B4-BE49-F238E27FC236}">
                <a16:creationId xmlns:a16="http://schemas.microsoft.com/office/drawing/2014/main" id="{A4EB8F98-CA7F-4665-B486-960C92D1E15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87101" y="26314501"/>
            <a:ext cx="5130597" cy="5130597"/>
          </a:xfrm>
          <a:prstGeom prst="rect">
            <a:avLst/>
          </a:prstGeom>
        </p:spPr>
      </p:pic>
      <p:graphicFrame>
        <p:nvGraphicFramePr>
          <p:cNvPr id="2075" name="Chart 2074">
            <a:extLst>
              <a:ext uri="{FF2B5EF4-FFF2-40B4-BE49-F238E27FC236}">
                <a16:creationId xmlns:a16="http://schemas.microsoft.com/office/drawing/2014/main" id="{F2545F70-70F1-4A17-BA71-99141E44AD8D}"/>
              </a:ext>
            </a:extLst>
          </p:cNvPr>
          <p:cNvGraphicFramePr/>
          <p:nvPr>
            <p:extLst>
              <p:ext uri="{D42A27DB-BD31-4B8C-83A1-F6EECF244321}">
                <p14:modId xmlns:p14="http://schemas.microsoft.com/office/powerpoint/2010/main" val="2136723246"/>
              </p:ext>
            </p:extLst>
          </p:nvPr>
        </p:nvGraphicFramePr>
        <p:xfrm>
          <a:off x="33451800" y="12871881"/>
          <a:ext cx="9607229" cy="5416119"/>
        </p:xfrm>
        <a:graphic>
          <a:graphicData uri="http://schemas.openxmlformats.org/drawingml/2006/chart">
            <c:chart xmlns:c="http://schemas.openxmlformats.org/drawingml/2006/chart" xmlns:r="http://schemas.openxmlformats.org/officeDocument/2006/relationships" r:id="rId12"/>
          </a:graphicData>
        </a:graphic>
      </p:graphicFrame>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393</TotalTime>
  <Words>1322</Words>
  <Application>Microsoft Office PowerPoint</Application>
  <PresentationFormat>Custom</PresentationFormat>
  <Paragraphs>144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Times New Roman</vt:lpstr>
      <vt:lpstr>Arial</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Lương Công Tâm</cp:lastModifiedBy>
  <cp:revision>46</cp:revision>
  <dcterms:modified xsi:type="dcterms:W3CDTF">2019-12-24T19:06:32Z</dcterms:modified>
  <cp:category>science research poster</cp:category>
</cp:coreProperties>
</file>