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ction Button: Home 6">
            <a:hlinkClick r:id="" action="ppaction://hlinkshowjump?jump=firstslide" highlightClick="1"/>
          </p:cNvPr>
          <p:cNvSpPr/>
          <p:nvPr userDrawn="1"/>
        </p:nvSpPr>
        <p:spPr>
          <a:xfrm>
            <a:off x="990600" y="5867400"/>
            <a:ext cx="381000" cy="304800"/>
          </a:xfrm>
          <a:prstGeom prst="actionButtonHom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Back or Previous 8">
            <a:hlinkClick r:id="" action="ppaction://hlinkshowjump?jump=previousslide" highlightClick="1"/>
          </p:cNvPr>
          <p:cNvSpPr/>
          <p:nvPr userDrawn="1"/>
        </p:nvSpPr>
        <p:spPr>
          <a:xfrm>
            <a:off x="1676400" y="5867400"/>
            <a:ext cx="304800" cy="304800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Forward or Next 9">
            <a:hlinkClick r:id="" action="ppaction://hlinkshowjump?jump=nextslide" highlightClick="1"/>
          </p:cNvPr>
          <p:cNvSpPr/>
          <p:nvPr userDrawn="1"/>
        </p:nvSpPr>
        <p:spPr>
          <a:xfrm>
            <a:off x="2222500" y="5867400"/>
            <a:ext cx="304800" cy="304800"/>
          </a:xfrm>
          <a:prstGeom prst="actionButtonForwardNex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7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43C1-3313-4F2A-8D5F-7BCF399D9F9B}" type="datetimeFigureOut">
              <a:rPr lang="en-US" smtClean="0"/>
              <a:t>29/3/2017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E155-2369-4898-88F2-37253D2EA8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Action Button: Home 9">
            <a:hlinkClick r:id="" action="ppaction://hlinkshowjump?jump=firstslide" highlightClick="1"/>
          </p:cNvPr>
          <p:cNvSpPr/>
          <p:nvPr userDrawn="1"/>
        </p:nvSpPr>
        <p:spPr>
          <a:xfrm>
            <a:off x="990600" y="5867400"/>
            <a:ext cx="381000" cy="304800"/>
          </a:xfrm>
          <a:prstGeom prst="actionButtonHom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 userDrawn="1"/>
        </p:nvSpPr>
        <p:spPr>
          <a:xfrm>
            <a:off x="1676400" y="5867400"/>
            <a:ext cx="304800" cy="304800"/>
          </a:xfrm>
          <a:prstGeom prst="actionButtonBackPrevio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 userDrawn="1"/>
        </p:nvSpPr>
        <p:spPr>
          <a:xfrm>
            <a:off x="2222500" y="5867400"/>
            <a:ext cx="304800" cy="304800"/>
          </a:xfrm>
          <a:prstGeom prst="actionButtonForwardNex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nguyenvu</dc:creator>
  <cp:lastModifiedBy>nguyenvu</cp:lastModifiedBy>
  <cp:revision>5</cp:revision>
  <dcterms:created xsi:type="dcterms:W3CDTF">2017-03-28T18:48:23Z</dcterms:created>
  <dcterms:modified xsi:type="dcterms:W3CDTF">2017-03-28T18:55:39Z</dcterms:modified>
</cp:coreProperties>
</file>