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CF6"/>
    <a:srgbClr val="FBFBFE"/>
    <a:srgbClr val="433BFF"/>
    <a:srgbClr val="A09BFF"/>
    <a:srgbClr val="AAAAAC"/>
    <a:srgbClr val="2F27CE"/>
    <a:srgbClr val="050315"/>
    <a:srgbClr val="F3F3F6"/>
    <a:srgbClr val="EEEEF8"/>
    <a:srgbClr val="DE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39" d="100"/>
          <a:sy n="39" d="100"/>
        </p:scale>
        <p:origin x="15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4FF9-DF79-4B10-9EA3-7BF6B410CB2E}" type="datetimeFigureOut">
              <a:rPr lang="en-US" smtClean="0"/>
              <a:t>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5D80-9198-4162-BD1A-198E4062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4FF9-DF79-4B10-9EA3-7BF6B410CB2E}" type="datetimeFigureOut">
              <a:rPr lang="en-US" smtClean="0"/>
              <a:t>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5D80-9198-4162-BD1A-198E4062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4FF9-DF79-4B10-9EA3-7BF6B410CB2E}" type="datetimeFigureOut">
              <a:rPr lang="en-US" smtClean="0"/>
              <a:t>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5D80-9198-4162-BD1A-198E4062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4FF9-DF79-4B10-9EA3-7BF6B410CB2E}" type="datetimeFigureOut">
              <a:rPr lang="en-US" smtClean="0"/>
              <a:t>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5D80-9198-4162-BD1A-198E4062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4FF9-DF79-4B10-9EA3-7BF6B410CB2E}" type="datetimeFigureOut">
              <a:rPr lang="en-US" smtClean="0"/>
              <a:t>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5D80-9198-4162-BD1A-198E4062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4FF9-DF79-4B10-9EA3-7BF6B410CB2E}" type="datetimeFigureOut">
              <a:rPr lang="en-US" smtClean="0"/>
              <a:t>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5D80-9198-4162-BD1A-198E4062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7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4FF9-DF79-4B10-9EA3-7BF6B410CB2E}" type="datetimeFigureOut">
              <a:rPr lang="en-US" smtClean="0"/>
              <a:t>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5D80-9198-4162-BD1A-198E4062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4FF9-DF79-4B10-9EA3-7BF6B410CB2E}" type="datetimeFigureOut">
              <a:rPr lang="en-US" smtClean="0"/>
              <a:t>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5D80-9198-4162-BD1A-198E4062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4FF9-DF79-4B10-9EA3-7BF6B410CB2E}" type="datetimeFigureOut">
              <a:rPr lang="en-US" smtClean="0"/>
              <a:t>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5D80-9198-4162-BD1A-198E4062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5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4FF9-DF79-4B10-9EA3-7BF6B410CB2E}" type="datetimeFigureOut">
              <a:rPr lang="en-US" smtClean="0"/>
              <a:t>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5D80-9198-4162-BD1A-198E4062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4FF9-DF79-4B10-9EA3-7BF6B410CB2E}" type="datetimeFigureOut">
              <a:rPr lang="en-US" smtClean="0"/>
              <a:t>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5D80-9198-4162-BD1A-198E4062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4FF9-DF79-4B10-9EA3-7BF6B410CB2E}" type="datetimeFigureOut">
              <a:rPr lang="en-US" smtClean="0"/>
              <a:t>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5D80-9198-4162-BD1A-198E4062D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1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A2E17B-2DD2-44D5-99CF-3E66DF0A3684}"/>
              </a:ext>
            </a:extLst>
          </p:cNvPr>
          <p:cNvSpPr>
            <a:spLocks noChangeAspect="1"/>
          </p:cNvSpPr>
          <p:nvPr/>
        </p:nvSpPr>
        <p:spPr>
          <a:xfrm>
            <a:off x="0" y="3771106"/>
            <a:ext cx="12192000" cy="68580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EC01D-9EE9-4B30-91CC-491069EEE831}"/>
              </a:ext>
            </a:extLst>
          </p:cNvPr>
          <p:cNvSpPr/>
          <p:nvPr/>
        </p:nvSpPr>
        <p:spPr>
          <a:xfrm>
            <a:off x="-1" y="4343507"/>
            <a:ext cx="3049200" cy="6285599"/>
          </a:xfrm>
          <a:prstGeom prst="rect">
            <a:avLst/>
          </a:prstGeom>
          <a:solidFill>
            <a:srgbClr val="F3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CF1ECF-AF12-4CB8-BBDC-32FED32D6A9B}"/>
              </a:ext>
            </a:extLst>
          </p:cNvPr>
          <p:cNvSpPr/>
          <p:nvPr/>
        </p:nvSpPr>
        <p:spPr>
          <a:xfrm>
            <a:off x="-1" y="3771106"/>
            <a:ext cx="12191999" cy="572400"/>
          </a:xfrm>
          <a:prstGeom prst="rect">
            <a:avLst/>
          </a:prstGeom>
          <a:solidFill>
            <a:srgbClr val="43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5C8D5F-D9AF-4C45-905C-2D0653FF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866" y="578996"/>
            <a:ext cx="3049200" cy="66211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23F9F4-E84A-47D9-B658-AF38D1760E46}"/>
              </a:ext>
            </a:extLst>
          </p:cNvPr>
          <p:cNvSpPr/>
          <p:nvPr/>
        </p:nvSpPr>
        <p:spPr>
          <a:xfrm>
            <a:off x="1" y="4792186"/>
            <a:ext cx="3049199" cy="572400"/>
          </a:xfrm>
          <a:prstGeom prst="rect">
            <a:avLst/>
          </a:prstGeom>
          <a:solidFill>
            <a:srgbClr val="A0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0315"/>
                </a:solidFill>
              </a:rPr>
              <a:t>TILE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E6B5BF-0B02-47E2-998E-7E65F93B9AF6}"/>
              </a:ext>
            </a:extLst>
          </p:cNvPr>
          <p:cNvSpPr/>
          <p:nvPr/>
        </p:nvSpPr>
        <p:spPr>
          <a:xfrm>
            <a:off x="1" y="5364586"/>
            <a:ext cx="3049199" cy="57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0315"/>
                </a:solidFill>
              </a:rPr>
              <a:t>TEAS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8E527D-38B8-490B-8204-D70EC9055593}"/>
              </a:ext>
            </a:extLst>
          </p:cNvPr>
          <p:cNvSpPr/>
          <p:nvPr/>
        </p:nvSpPr>
        <p:spPr>
          <a:xfrm>
            <a:off x="1" y="5936986"/>
            <a:ext cx="3049199" cy="57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50315"/>
                </a:solidFill>
              </a:rPr>
              <a:t>sdfasdf</a:t>
            </a:r>
            <a:endParaRPr lang="en-US" dirty="0">
              <a:solidFill>
                <a:srgbClr val="050315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1357B-4D3E-453B-AE27-986C30D308E3}"/>
              </a:ext>
            </a:extLst>
          </p:cNvPr>
          <p:cNvSpPr/>
          <p:nvPr/>
        </p:nvSpPr>
        <p:spPr>
          <a:xfrm>
            <a:off x="1" y="6509386"/>
            <a:ext cx="3049199" cy="57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50315"/>
                </a:solidFill>
              </a:rPr>
              <a:t>ASFJNAHKSJF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4000D2-A180-4BEC-AFB9-0737E5981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85" y="-891183"/>
            <a:ext cx="7211431" cy="666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6A9510-6191-4342-83CB-111DE43C5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14" y="-891183"/>
            <a:ext cx="790685" cy="8287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33594F2-985F-4229-952F-ECAA53E3EDCF}"/>
              </a:ext>
            </a:extLst>
          </p:cNvPr>
          <p:cNvSpPr/>
          <p:nvPr/>
        </p:nvSpPr>
        <p:spPr>
          <a:xfrm>
            <a:off x="7924314" y="1183465"/>
            <a:ext cx="685800" cy="447261"/>
          </a:xfrm>
          <a:prstGeom prst="rect">
            <a:avLst/>
          </a:prstGeom>
          <a:solidFill>
            <a:srgbClr val="A0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D7676F-FB96-4AD8-AF97-949D61241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972612"/>
            <a:ext cx="12192000" cy="669010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1FE0631-A7AD-4C94-8244-AC67FBCC21A2}"/>
              </a:ext>
            </a:extLst>
          </p:cNvPr>
          <p:cNvSpPr/>
          <p:nvPr/>
        </p:nvSpPr>
        <p:spPr>
          <a:xfrm>
            <a:off x="4730078" y="5451493"/>
            <a:ext cx="5781040" cy="3260587"/>
          </a:xfrm>
          <a:prstGeom prst="rect">
            <a:avLst/>
          </a:prstGeom>
          <a:solidFill>
            <a:srgbClr val="F3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FDFF04-A26D-44BF-B67A-42DC5302CA2A}"/>
              </a:ext>
            </a:extLst>
          </p:cNvPr>
          <p:cNvSpPr/>
          <p:nvPr/>
        </p:nvSpPr>
        <p:spPr>
          <a:xfrm>
            <a:off x="737684" y="-1685846"/>
            <a:ext cx="674556" cy="666843"/>
          </a:xfrm>
          <a:prstGeom prst="rect">
            <a:avLst/>
          </a:prstGeom>
          <a:solidFill>
            <a:srgbClr val="050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B95458-3BA6-4F1D-9623-DB1B7A2707BC}"/>
              </a:ext>
            </a:extLst>
          </p:cNvPr>
          <p:cNvSpPr/>
          <p:nvPr/>
        </p:nvSpPr>
        <p:spPr>
          <a:xfrm>
            <a:off x="5293250" y="-1726991"/>
            <a:ext cx="674556" cy="666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97248C-B9A6-4BF8-A50C-B3E7445130E6}"/>
              </a:ext>
            </a:extLst>
          </p:cNvPr>
          <p:cNvSpPr/>
          <p:nvPr/>
        </p:nvSpPr>
        <p:spPr>
          <a:xfrm>
            <a:off x="2607741" y="-1663449"/>
            <a:ext cx="674556" cy="666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2CC095-20CE-421E-818B-97E8368B1CFD}"/>
              </a:ext>
            </a:extLst>
          </p:cNvPr>
          <p:cNvSpPr/>
          <p:nvPr/>
        </p:nvSpPr>
        <p:spPr>
          <a:xfrm>
            <a:off x="3867374" y="-1692262"/>
            <a:ext cx="674556" cy="6668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988CD5-DBC9-402D-8DB0-FA001BFE5FBD}"/>
              </a:ext>
            </a:extLst>
          </p:cNvPr>
          <p:cNvSpPr/>
          <p:nvPr/>
        </p:nvSpPr>
        <p:spPr>
          <a:xfrm>
            <a:off x="465106" y="6462164"/>
            <a:ext cx="2161596" cy="666843"/>
          </a:xfrm>
          <a:prstGeom prst="rect">
            <a:avLst/>
          </a:prstGeom>
          <a:solidFill>
            <a:srgbClr val="989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9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7EBF6F1-A9E1-41B4-8A1E-AC104206DB26}"/>
              </a:ext>
            </a:extLst>
          </p:cNvPr>
          <p:cNvSpPr txBox="1"/>
          <p:nvPr/>
        </p:nvSpPr>
        <p:spPr>
          <a:xfrm>
            <a:off x="2079675" y="4456907"/>
            <a:ext cx="1101969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1" spc="300" dirty="0">
                <a:solidFill>
                  <a:srgbClr val="433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10E567-123E-487F-9046-B66D1FB6EE14}"/>
              </a:ext>
            </a:extLst>
          </p:cNvPr>
          <p:cNvSpPr txBox="1"/>
          <p:nvPr/>
        </p:nvSpPr>
        <p:spPr>
          <a:xfrm rot="10800000">
            <a:off x="3058806" y="3059262"/>
            <a:ext cx="137491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400" b="1" spc="300" dirty="0">
                <a:solidFill>
                  <a:srgbClr val="2F27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34400" b="1" dirty="0">
              <a:solidFill>
                <a:srgbClr val="2F27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7EBF6F1-A9E1-41B4-8A1E-AC104206DB26}"/>
              </a:ext>
            </a:extLst>
          </p:cNvPr>
          <p:cNvSpPr txBox="1"/>
          <p:nvPr/>
        </p:nvSpPr>
        <p:spPr>
          <a:xfrm>
            <a:off x="2079676" y="4456907"/>
            <a:ext cx="9288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1" spc="300" dirty="0">
                <a:solidFill>
                  <a:srgbClr val="433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10E567-123E-487F-9046-B66D1FB6EE14}"/>
              </a:ext>
            </a:extLst>
          </p:cNvPr>
          <p:cNvSpPr txBox="1"/>
          <p:nvPr/>
        </p:nvSpPr>
        <p:spPr>
          <a:xfrm rot="10800000">
            <a:off x="-1" y="8085352"/>
            <a:ext cx="4433719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400" b="1" spc="300" dirty="0">
                <a:solidFill>
                  <a:srgbClr val="2F27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34400" b="1" dirty="0">
              <a:solidFill>
                <a:srgbClr val="2F27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07742-4683-49C6-B5C0-0A3957CEEF6D}"/>
              </a:ext>
            </a:extLst>
          </p:cNvPr>
          <p:cNvSpPr txBox="1"/>
          <p:nvPr/>
        </p:nvSpPr>
        <p:spPr>
          <a:xfrm>
            <a:off x="-1875693" y="8968771"/>
            <a:ext cx="15943386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600" b="1" i="0" u="none" strike="noStrike" kern="1200" cap="none" spc="300" normalizeH="0" baseline="0" noProof="0" dirty="0">
                <a:ln>
                  <a:noFill/>
                </a:ln>
                <a:solidFill>
                  <a:srgbClr val="433B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TOOL BOX</a:t>
            </a:r>
          </a:p>
        </p:txBody>
      </p:sp>
    </p:spTree>
    <p:extLst>
      <p:ext uri="{BB962C8B-B14F-4D97-AF65-F5344CB8AC3E}">
        <p14:creationId xmlns:p14="http://schemas.microsoft.com/office/powerpoint/2010/main" val="388574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7EBF6F1-A9E1-41B4-8A1E-AC104206DB26}"/>
              </a:ext>
            </a:extLst>
          </p:cNvPr>
          <p:cNvSpPr txBox="1"/>
          <p:nvPr/>
        </p:nvSpPr>
        <p:spPr>
          <a:xfrm>
            <a:off x="2079675" y="4456907"/>
            <a:ext cx="1101969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b="1" spc="300" dirty="0">
                <a:solidFill>
                  <a:srgbClr val="433B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10E567-123E-487F-9046-B66D1FB6EE14}"/>
              </a:ext>
            </a:extLst>
          </p:cNvPr>
          <p:cNvSpPr txBox="1"/>
          <p:nvPr/>
        </p:nvSpPr>
        <p:spPr>
          <a:xfrm rot="10800000">
            <a:off x="3058806" y="3059262"/>
            <a:ext cx="137491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400" b="1" spc="300" dirty="0">
                <a:solidFill>
                  <a:srgbClr val="2F27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34400" b="1" dirty="0">
              <a:solidFill>
                <a:srgbClr val="2F27C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2D565-A2F3-4AF0-BFF7-C59FB0E5B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811" y="10061495"/>
            <a:ext cx="578248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12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Vu Minh</dc:creator>
  <cp:lastModifiedBy>Nguyen Vu Minh</cp:lastModifiedBy>
  <cp:revision>16</cp:revision>
  <dcterms:created xsi:type="dcterms:W3CDTF">2024-10-19T07:46:27Z</dcterms:created>
  <dcterms:modified xsi:type="dcterms:W3CDTF">2024-10-19T15:16:02Z</dcterms:modified>
</cp:coreProperties>
</file>