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sldIdLst>
    <p:sldId id="256" r:id="rId6"/>
    <p:sldId id="259" r:id="rId7"/>
    <p:sldId id="260" r:id="rId8"/>
    <p:sldId id="265" r:id="rId9"/>
    <p:sldId id="261" r:id="rId10"/>
    <p:sldId id="262" r:id="rId11"/>
    <p:sldId id="263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8A8E8-F651-48C8-B8AF-C9D320A5DB94}" v="10" dt="2021-06-13T22:10:45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VU HUY 20194779" userId="S::huy.pv194779@sis.hust.edu.vn::b8843407-88ae-4e0d-8778-3c1249360fa8" providerId="AD" clId="Web-{2728A8E8-F651-48C8-B8AF-C9D320A5DB94}"/>
    <pc:docChg chg="modSld">
      <pc:chgData name="PHAM VU HUY 20194779" userId="S::huy.pv194779@sis.hust.edu.vn::b8843407-88ae-4e0d-8778-3c1249360fa8" providerId="AD" clId="Web-{2728A8E8-F651-48C8-B8AF-C9D320A5DB94}" dt="2021-06-13T22:10:45.480" v="6" actId="20577"/>
      <pc:docMkLst>
        <pc:docMk/>
      </pc:docMkLst>
      <pc:sldChg chg="modSp">
        <pc:chgData name="PHAM VU HUY 20194779" userId="S::huy.pv194779@sis.hust.edu.vn::b8843407-88ae-4e0d-8778-3c1249360fa8" providerId="AD" clId="Web-{2728A8E8-F651-48C8-B8AF-C9D320A5DB94}" dt="2021-06-13T22:10:45.480" v="6" actId="20577"/>
        <pc:sldMkLst>
          <pc:docMk/>
          <pc:sldMk cId="1729826394" sldId="265"/>
        </pc:sldMkLst>
        <pc:spChg chg="mod">
          <ac:chgData name="PHAM VU HUY 20194779" userId="S::huy.pv194779@sis.hust.edu.vn::b8843407-88ae-4e0d-8778-3c1249360fa8" providerId="AD" clId="Web-{2728A8E8-F651-48C8-B8AF-C9D320A5DB94}" dt="2021-06-13T22:10:45.480" v="6" actId="20577"/>
          <ac:spMkLst>
            <pc:docMk/>
            <pc:sldMk cId="1729826394" sldId="265"/>
            <ac:spMk id="4" creationId="{E62850F7-496A-4B88-ABA5-253205A9EA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16778"/>
            <a:ext cx="896448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9568" y="5605073"/>
            <a:ext cx="34563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Grou</a:t>
            </a: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 5: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Lương</a:t>
            </a: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Minh </a:t>
            </a:r>
            <a:r>
              <a:rPr lang="en-US" altLang="ko-KR" sz="1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Triết</a:t>
            </a:r>
            <a:endParaRPr lang="en-US" altLang="ko-KR" sz="14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Vũ</a:t>
            </a: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Huy</a:t>
            </a:r>
            <a:endParaRPr lang="en-US" altLang="ko-KR" sz="14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kumimoji="0"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Xu</a:t>
            </a:r>
            <a:r>
              <a:rPr lang="en-US" altLang="ko-KR" sz="1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ân</a:t>
            </a:r>
            <a:r>
              <a:rPr lang="en-US" altLang="ko-KR" sz="1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Phong</a:t>
            </a:r>
            <a:endParaRPr kumimoji="0" lang="en-US" altLang="ko-KR" sz="1400" b="1" dirty="0">
              <a:solidFill>
                <a:schemeClr val="accent3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337928" y="2132856"/>
            <a:ext cx="478802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Evolutionary Algorithms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F8560DA-9DF7-4ABE-A39C-B621DC06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6778"/>
            <a:ext cx="8964488" cy="6508566"/>
          </a:xfrm>
        </p:spPr>
        <p:txBody>
          <a:bodyPr/>
          <a:lstStyle/>
          <a:p>
            <a:pPr algn="ctr"/>
            <a:r>
              <a:rPr lang="en-US" dirty="0"/>
              <a:t>Thank you for listening!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411CC23-E5D7-4B26-BFE6-5B2E12BF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06C29B-A274-4DA3-83F0-E5307739E4D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83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Programm’s</a:t>
            </a:r>
            <a:r>
              <a:rPr lang="en-US" altLang="ko-KR" dirty="0"/>
              <a:t> Functionality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Randomly generate items.</a:t>
            </a: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Choose one over three algorithms to visualize.</a:t>
            </a: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Run the algorithm.</a:t>
            </a: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Run the algorithm step by step.</a:t>
            </a:r>
          </a:p>
          <a:p>
            <a:pPr marL="342900" indent="-342900">
              <a:buAutoNum type="arabicPeriod"/>
            </a:pP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Display.</a:t>
            </a:r>
            <a:endParaRPr lang="ko-KR" alt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3A11-A9C7-41D0-83C6-682A7E18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Randomly generate items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A357A-4C0A-4957-B410-4F8E284AD49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35696" y="1844824"/>
            <a:ext cx="6861448" cy="414786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User choose the </a:t>
            </a:r>
            <a:r>
              <a:rPr lang="en-US" b="1" dirty="0"/>
              <a:t>Random Items </a:t>
            </a:r>
            <a:r>
              <a:rPr lang="en-US" dirty="0"/>
              <a:t>button to randomize the Items’ weights  and values.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D7695E-938B-4B4C-96D1-C51A19A9C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08" y="2708920"/>
            <a:ext cx="3816424" cy="2999053"/>
          </a:xfrm>
        </p:spPr>
      </p:pic>
    </p:spTree>
    <p:extLst>
      <p:ext uri="{BB962C8B-B14F-4D97-AF65-F5344CB8AC3E}">
        <p14:creationId xmlns:p14="http://schemas.microsoft.com/office/powerpoint/2010/main" val="2189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F97F-4EDE-4E6C-AFBF-23A20CC9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Randomly generate items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556802-7DB5-4EA1-AC00-02D403DAA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350" y="2924944"/>
            <a:ext cx="4290972" cy="338472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850F7-496A-4B88-ABA5-253205A9EA8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475656" y="1844824"/>
            <a:ext cx="7416824" cy="4147865"/>
          </a:xfrm>
        </p:spPr>
        <p:txBody>
          <a:bodyPr lIns="396000" tIns="45720" rIns="91440" bIns="45720" anchor="t"/>
          <a:lstStyle/>
          <a:p>
            <a:pPr marL="285750" indent="-285750" algn="just">
              <a:buFontTx/>
              <a:buChar char="-"/>
            </a:pPr>
            <a:r>
              <a:rPr lang="en-US" dirty="0"/>
              <a:t>If the user does not choose the </a:t>
            </a:r>
            <a:r>
              <a:rPr lang="en-US" b="1" dirty="0"/>
              <a:t>Random Items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one Algorithm but chooses </a:t>
            </a:r>
            <a:r>
              <a:rPr lang="en-US" b="1" dirty="0"/>
              <a:t>Run</a:t>
            </a:r>
            <a:r>
              <a:rPr lang="en-US" dirty="0"/>
              <a:t> or </a:t>
            </a:r>
            <a:r>
              <a:rPr lang="en-US" b="1" dirty="0"/>
              <a:t>Run Step by Step </a:t>
            </a:r>
            <a:r>
              <a:rPr lang="en-US" dirty="0"/>
              <a:t>instead, there will be a pop-up window saying that you should create items first.</a:t>
            </a:r>
            <a:endParaRPr lang="en-US" dirty="0">
              <a:ea typeface="맑은 고딕"/>
            </a:endParaRPr>
          </a:p>
          <a:p>
            <a:pPr marL="285750" indent="-285750" algn="just">
              <a:buFontTx/>
              <a:buChar char="-"/>
            </a:pPr>
            <a:endParaRPr lang="en-US" dirty="0">
              <a:ea typeface="맑은 고딕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2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D267-3A2E-41CC-B491-A61592D3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Choosing Algorithm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FCF7C0-78DC-49C1-A565-D865A61EC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708920"/>
            <a:ext cx="4320479" cy="339983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6B37C-1E92-4E0F-AE3D-1D5C7C6CAD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User picks one over three Algorithms: </a:t>
            </a:r>
            <a:r>
              <a:rPr lang="en-US" b="1" dirty="0"/>
              <a:t>Genetic Algorithm</a:t>
            </a:r>
            <a:r>
              <a:rPr lang="en-US" dirty="0"/>
              <a:t>, </a:t>
            </a:r>
            <a:r>
              <a:rPr lang="en-US" b="1" dirty="0"/>
              <a:t>PSO</a:t>
            </a:r>
            <a:r>
              <a:rPr lang="en-US" dirty="0"/>
              <a:t> or </a:t>
            </a:r>
            <a:r>
              <a:rPr lang="en-US" b="1" dirty="0"/>
              <a:t>Hill    Climbing </a:t>
            </a:r>
            <a:r>
              <a:rPr lang="en-US" dirty="0"/>
              <a:t>for the program to visualize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1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84B6-CB69-40CA-AD60-E6B01DD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Run the Algorithm</a:t>
            </a:r>
          </a:p>
        </p:txBody>
      </p:sp>
      <p:pic>
        <p:nvPicPr>
          <p:cNvPr id="6" name="Content Placeholder 5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D1630FD5-FD82-44DE-BA94-94EF45A26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76" y="2852936"/>
            <a:ext cx="4503719" cy="352839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DA3A-F3AA-4184-B534-22C5BDCD8F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712" y="1844824"/>
            <a:ext cx="6717432" cy="4147865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User clicks the button </a:t>
            </a:r>
            <a:r>
              <a:rPr lang="en-US" b="1" dirty="0"/>
              <a:t>Run </a:t>
            </a:r>
            <a:r>
              <a:rPr lang="en-US" dirty="0"/>
              <a:t>to run the Algorithm automatically and have the result </a:t>
            </a:r>
            <a:r>
              <a:rPr lang="en-US" dirty="0" err="1"/>
              <a:t>imidiately</a:t>
            </a:r>
            <a:r>
              <a:rPr lang="en-US" dirty="0"/>
              <a:t> after chooses the Algorithm and creates items.</a:t>
            </a:r>
          </a:p>
        </p:txBody>
      </p:sp>
    </p:spTree>
    <p:extLst>
      <p:ext uri="{BB962C8B-B14F-4D97-AF65-F5344CB8AC3E}">
        <p14:creationId xmlns:p14="http://schemas.microsoft.com/office/powerpoint/2010/main" val="151360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78E5-DD7F-4E33-A19B-9F1A6B09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Run Step by Step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FB4AFB-8550-4675-B2D9-9057A94C4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885" y="3140968"/>
            <a:ext cx="4302405" cy="338437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11CE6-9AEF-4FA4-93BE-C76979E0B93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123728" y="1844824"/>
            <a:ext cx="6480720" cy="4147865"/>
          </a:xfrm>
        </p:spPr>
        <p:txBody>
          <a:bodyPr/>
          <a:lstStyle/>
          <a:p>
            <a:pPr marL="285750" indent="-285750" algn="just">
              <a:buFontTx/>
              <a:buChar char="-"/>
            </a:pPr>
            <a:r>
              <a:rPr lang="en-US" dirty="0"/>
              <a:t>User clicks the button </a:t>
            </a:r>
            <a:r>
              <a:rPr lang="en-US" b="1" dirty="0"/>
              <a:t>Run Step by Step </a:t>
            </a:r>
            <a:r>
              <a:rPr lang="en-US" dirty="0"/>
              <a:t>to run the Algorithm auto-</a:t>
            </a:r>
            <a:r>
              <a:rPr lang="en-US" dirty="0" err="1"/>
              <a:t>matically</a:t>
            </a:r>
            <a:r>
              <a:rPr lang="en-US" dirty="0"/>
              <a:t> after chooses the Algorithm and creates items.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For </a:t>
            </a:r>
            <a:r>
              <a:rPr lang="en-US" b="1" dirty="0"/>
              <a:t>Run Step by Step, </a:t>
            </a:r>
            <a:r>
              <a:rPr lang="en-US" dirty="0"/>
              <a:t>after clicking the button, the program will display each step, to see the next step, the user must click </a:t>
            </a:r>
            <a:r>
              <a:rPr lang="en-US" b="1" dirty="0"/>
              <a:t>Run Step by Step </a:t>
            </a:r>
            <a:r>
              <a:rPr lang="en-US" dirty="0"/>
              <a:t>again.</a:t>
            </a:r>
          </a:p>
          <a:p>
            <a:pPr marL="285750" indent="-285750" algn="just">
              <a:buFontTx/>
              <a:buChar char="-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3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2A27-D9FC-480F-A7F7-3D83E463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Run Step by Step</a:t>
            </a:r>
          </a:p>
        </p:txBody>
      </p:sp>
      <p:pic>
        <p:nvPicPr>
          <p:cNvPr id="8" name="Content Placeholder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45ECE3D6-5FED-4B02-86BE-F71A782C4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75" y="2406414"/>
            <a:ext cx="4566322" cy="35862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621C5-2CC4-4BDC-99AA-B0B7A179D44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If it reaches the end of the Algorithm, there will be a notification: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7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0095-5803-4201-AA09-2C0D4FE3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program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68E4-C8CC-4B3E-9AC7-413730F8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C09D1-056D-4889-A754-AB0977739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47664" y="1844824"/>
            <a:ext cx="7272808" cy="414786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User clicks </a:t>
            </a:r>
            <a:r>
              <a:rPr lang="en-US" b="1" dirty="0"/>
              <a:t>Random Items </a:t>
            </a:r>
            <a:r>
              <a:rPr lang="en-US" dirty="0"/>
              <a:t>button to create items with values and weights.</a:t>
            </a:r>
          </a:p>
          <a:p>
            <a:pPr marL="342900" indent="-342900">
              <a:buAutoNum type="arabicPeriod"/>
            </a:pPr>
            <a:r>
              <a:rPr lang="en-US" dirty="0"/>
              <a:t>User chooses one over three algorithms from Choice box.</a:t>
            </a:r>
          </a:p>
          <a:p>
            <a:pPr marL="342900" indent="-342900">
              <a:buAutoNum type="arabicPeriod"/>
            </a:pPr>
            <a:r>
              <a:rPr lang="en-US" dirty="0"/>
              <a:t>User can choose </a:t>
            </a:r>
            <a:r>
              <a:rPr lang="en-US" b="1" dirty="0"/>
              <a:t>Run </a:t>
            </a:r>
            <a:r>
              <a:rPr lang="en-US" dirty="0"/>
              <a:t>or </a:t>
            </a:r>
            <a:r>
              <a:rPr lang="en-US" b="1" dirty="0"/>
              <a:t>Run Step by Step:</a:t>
            </a:r>
          </a:p>
          <a:p>
            <a:endParaRPr lang="en-US" b="1" dirty="0"/>
          </a:p>
          <a:p>
            <a:pPr marL="285750" indent="-285750">
              <a:buFontTx/>
              <a:buChar char="-"/>
            </a:pPr>
            <a:r>
              <a:rPr lang="en-US" dirty="0"/>
              <a:t>For Genetic Algorithm, the termination condition happens when the number of  steps reaches 20 or there are more than 30% of the individuals.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 PSO and Hill Climbing, the termination condition happens when the number of steps reaches 25.</a:t>
            </a:r>
            <a:endParaRPr lang="en-US" b="1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1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C7B15842ABAB4AA2524CCBD0625AC9" ma:contentTypeVersion="0" ma:contentTypeDescription="Create a new document." ma:contentTypeScope="" ma:versionID="1c0c689db4e7ff4e5c3e1170be8f622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316ACB-23CA-402E-A81F-59F0738234A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DE92D1-3420-41CD-BB69-E9058B634C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0C32E6F-25E7-455A-B78C-35C8E3FA8F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324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Custom Design</vt:lpstr>
      <vt:lpstr>PowerPoint Presentation</vt:lpstr>
      <vt:lpstr> Programm’s Functionality</vt:lpstr>
      <vt:lpstr>1. Randomly generate items</vt:lpstr>
      <vt:lpstr>1. Randomly generate items</vt:lpstr>
      <vt:lpstr>2. Choosing Algorithm</vt:lpstr>
      <vt:lpstr>3. Run the Algorithm</vt:lpstr>
      <vt:lpstr>4. Run Step by Step</vt:lpstr>
      <vt:lpstr>4. Run Step by Step</vt:lpstr>
      <vt:lpstr>How the program works</vt:lpstr>
      <vt:lpstr>Thank you for listening!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PHAM VU HUY 20194779</cp:lastModifiedBy>
  <cp:revision>51</cp:revision>
  <dcterms:created xsi:type="dcterms:W3CDTF">2014-04-01T16:35:38Z</dcterms:created>
  <dcterms:modified xsi:type="dcterms:W3CDTF">2021-06-13T22:14:30Z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0x0101004FC7B15842ABAB4AA2524CCBD0625AC9</vt:lpwstr>
  </property>
</Properties>
</file>