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9"/>
  </p:notesMasterIdLst>
  <p:sldIdLst>
    <p:sldId id="256" r:id="rId3"/>
    <p:sldId id="258" r:id="rId4"/>
    <p:sldId id="260" r:id="rId5"/>
    <p:sldId id="308" r:id="rId6"/>
    <p:sldId id="304" r:id="rId7"/>
    <p:sldId id="302" r:id="rId8"/>
    <p:sldId id="305" r:id="rId9"/>
    <p:sldId id="301" r:id="rId10"/>
    <p:sldId id="309" r:id="rId11"/>
    <p:sldId id="312" r:id="rId12"/>
    <p:sldId id="310" r:id="rId13"/>
    <p:sldId id="311" r:id="rId14"/>
    <p:sldId id="313" r:id="rId15"/>
    <p:sldId id="306" r:id="rId16"/>
    <p:sldId id="307" r:id="rId17"/>
    <p:sldId id="315" r:id="rId18"/>
  </p:sldIdLst>
  <p:sldSz cx="9144000" cy="5143500" type="screen16x9"/>
  <p:notesSz cx="6858000" cy="9144000"/>
  <p:embeddedFontLs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Fredoka One" panose="020B0604020202020204" charset="0"/>
      <p:regular r:id="rId24"/>
    </p:embeddedFont>
    <p:embeddedFont>
      <p:font typeface="Kanit" panose="020B0604020202020204" charset="-34"/>
      <p:regular r:id="rId25"/>
      <p:bold r:id="rId26"/>
      <p:italic r:id="rId27"/>
      <p:boldItalic r:id="rId28"/>
    </p:embeddedFont>
    <p:embeddedFont>
      <p:font typeface="Palanquin Dark" panose="020B0604020202020204" charset="0"/>
      <p:regular r:id="rId29"/>
      <p:bold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EF177-98A4-4033-B50D-C5E060F554FE}" v="92" dt="2021-12-24T07:32:52.368"/>
  </p1510:revLst>
</p1510:revInfo>
</file>

<file path=ppt/tableStyles.xml><?xml version="1.0" encoding="utf-8"?>
<a:tblStyleLst xmlns:a="http://schemas.openxmlformats.org/drawingml/2006/main" def="{65836909-2140-4D46-95F7-079A2DD8A619}">
  <a:tblStyle styleId="{65836909-2140-4D46-95F7-079A2DD8A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microsoft.com/office/2016/11/relationships/changesInfo" Target="changesInfos/changesInfo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ái Công Sinh" userId="33dfb245-39c0-4603-9c66-a491bbc310e6" providerId="ADAL" clId="{C25EF177-98A4-4033-B50D-C5E060F554FE}"/>
    <pc:docChg chg="undo custSel addSld delSld modSld sldOrd addMainMaster delMainMaster">
      <pc:chgData name="Thái Công Sinh" userId="33dfb245-39c0-4603-9c66-a491bbc310e6" providerId="ADAL" clId="{C25EF177-98A4-4033-B50D-C5E060F554FE}" dt="2021-12-24T07:32:52.368" v="2222"/>
      <pc:docMkLst>
        <pc:docMk/>
      </pc:docMkLst>
      <pc:sldChg chg="modSp mod">
        <pc:chgData name="Thái Công Sinh" userId="33dfb245-39c0-4603-9c66-a491bbc310e6" providerId="ADAL" clId="{C25EF177-98A4-4033-B50D-C5E060F554FE}" dt="2021-12-24T05:55:59.647" v="1279" actId="404"/>
        <pc:sldMkLst>
          <pc:docMk/>
          <pc:sldMk cId="0" sldId="258"/>
        </pc:sldMkLst>
        <pc:spChg chg="mod">
          <ac:chgData name="Thái Công Sinh" userId="33dfb245-39c0-4603-9c66-a491bbc310e6" providerId="ADAL" clId="{C25EF177-98A4-4033-B50D-C5E060F554FE}" dt="2021-12-24T05:55:59.647" v="1279" actId="404"/>
          <ac:spMkLst>
            <pc:docMk/>
            <pc:sldMk cId="0" sldId="258"/>
            <ac:spMk id="123" creationId="{98947CCE-5EFE-4989-A982-077469A529EA}"/>
          </ac:spMkLst>
        </pc:spChg>
        <pc:spChg chg="mod">
          <ac:chgData name="Thái Công Sinh" userId="33dfb245-39c0-4603-9c66-a491bbc310e6" providerId="ADAL" clId="{C25EF177-98A4-4033-B50D-C5E060F554FE}" dt="2021-12-24T05:55:30.350" v="1261" actId="107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5:55:27.898" v="1260" actId="1076"/>
          <ac:spMkLst>
            <pc:docMk/>
            <pc:sldMk cId="0" sldId="258"/>
            <ac:spMk id="32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5:55:40.822" v="1269" actId="14100"/>
          <ac:spMkLst>
            <pc:docMk/>
            <pc:sldMk cId="0" sldId="258"/>
            <ac:spMk id="32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5:55:53.356" v="1275" actId="2711"/>
          <ac:spMkLst>
            <pc:docMk/>
            <pc:sldMk cId="0" sldId="258"/>
            <ac:spMk id="329" creationId="{00000000-0000-0000-0000-000000000000}"/>
          </ac:spMkLst>
        </pc:spChg>
      </pc:sldChg>
      <pc:sldChg chg="addSp delSp modSp del mod ord">
        <pc:chgData name="Thái Công Sinh" userId="33dfb245-39c0-4603-9c66-a491bbc310e6" providerId="ADAL" clId="{C25EF177-98A4-4033-B50D-C5E060F554FE}" dt="2021-12-24T06:46:15.088" v="1280" actId="47"/>
        <pc:sldMkLst>
          <pc:docMk/>
          <pc:sldMk cId="0" sldId="259"/>
        </pc:sldMkLst>
        <pc:spChg chg="add del mod">
          <ac:chgData name="Thái Công Sinh" userId="33dfb245-39c0-4603-9c66-a491bbc310e6" providerId="ADAL" clId="{C25EF177-98A4-4033-B50D-C5E060F554FE}" dt="2021-12-24T01:50:00.050" v="42" actId="478"/>
          <ac:spMkLst>
            <pc:docMk/>
            <pc:sldMk cId="0" sldId="259"/>
            <ac:spMk id="3" creationId="{41F5345A-AB15-466F-81A1-DD447582EC1A}"/>
          </ac:spMkLst>
        </pc:spChg>
        <pc:spChg chg="add del mod">
          <ac:chgData name="Thái Công Sinh" userId="33dfb245-39c0-4603-9c66-a491bbc310e6" providerId="ADAL" clId="{C25EF177-98A4-4033-B50D-C5E060F554FE}" dt="2021-12-24T05:54:30.541" v="1244" actId="478"/>
          <ac:spMkLst>
            <pc:docMk/>
            <pc:sldMk cId="0" sldId="259"/>
            <ac:spMk id="3" creationId="{4D630C42-0B86-4C23-B83E-0FCE5B1E1BE0}"/>
          </ac:spMkLst>
        </pc:spChg>
        <pc:spChg chg="add del mod">
          <ac:chgData name="Thái Công Sinh" userId="33dfb245-39c0-4603-9c66-a491bbc310e6" providerId="ADAL" clId="{C25EF177-98A4-4033-B50D-C5E060F554FE}" dt="2021-12-24T01:50:03.740" v="44" actId="478"/>
          <ac:spMkLst>
            <pc:docMk/>
            <pc:sldMk cId="0" sldId="259"/>
            <ac:spMk id="5" creationId="{21C1519F-99D8-4928-A1F4-5CB62330AFBE}"/>
          </ac:spMkLst>
        </pc:spChg>
        <pc:spChg chg="add del mod">
          <ac:chgData name="Thái Công Sinh" userId="33dfb245-39c0-4603-9c66-a491bbc310e6" providerId="ADAL" clId="{C25EF177-98A4-4033-B50D-C5E060F554FE}" dt="2021-12-24T05:54:24.657" v="1242" actId="478"/>
          <ac:spMkLst>
            <pc:docMk/>
            <pc:sldMk cId="0" sldId="259"/>
            <ac:spMk id="110" creationId="{5726CB5E-53EA-4F27-AF3F-CAC8CB290BED}"/>
          </ac:spMkLst>
        </pc:spChg>
        <pc:spChg chg="add del mod">
          <ac:chgData name="Thái Công Sinh" userId="33dfb245-39c0-4603-9c66-a491bbc310e6" providerId="ADAL" clId="{C25EF177-98A4-4033-B50D-C5E060F554FE}" dt="2021-12-24T05:54:27.942" v="1243" actId="478"/>
          <ac:spMkLst>
            <pc:docMk/>
            <pc:sldMk cId="0" sldId="259"/>
            <ac:spMk id="111" creationId="{6C17E3EA-EFC2-412C-A028-5E1382A446A1}"/>
          </ac:spMkLst>
        </pc:spChg>
        <pc:spChg chg="del">
          <ac:chgData name="Thái Công Sinh" userId="33dfb245-39c0-4603-9c66-a491bbc310e6" providerId="ADAL" clId="{C25EF177-98A4-4033-B50D-C5E060F554FE}" dt="2021-12-24T01:50:02.462" v="43" actId="478"/>
          <ac:spMkLst>
            <pc:docMk/>
            <pc:sldMk cId="0" sldId="259"/>
            <ac:spMk id="433" creationId="{00000000-0000-0000-0000-000000000000}"/>
          </ac:spMkLst>
        </pc:spChg>
        <pc:spChg chg="del mod">
          <ac:chgData name="Thái Công Sinh" userId="33dfb245-39c0-4603-9c66-a491bbc310e6" providerId="ADAL" clId="{C25EF177-98A4-4033-B50D-C5E060F554FE}" dt="2021-12-24T01:49:58.476" v="41" actId="478"/>
          <ac:spMkLst>
            <pc:docMk/>
            <pc:sldMk cId="0" sldId="259"/>
            <ac:spMk id="43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44:49.740" v="923" actId="20577"/>
          <ac:spMkLst>
            <pc:docMk/>
            <pc:sldMk cId="0" sldId="259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44:40.376" v="878" actId="20577"/>
          <ac:spMkLst>
            <pc:docMk/>
            <pc:sldMk cId="0" sldId="259"/>
            <ac:spMk id="542" creationId="{00000000-0000-0000-0000-000000000000}"/>
          </ac:spMkLst>
        </pc:spChg>
        <pc:grpChg chg="del">
          <ac:chgData name="Thái Công Sinh" userId="33dfb245-39c0-4603-9c66-a491bbc310e6" providerId="ADAL" clId="{C25EF177-98A4-4033-B50D-C5E060F554FE}" dt="2021-12-24T03:54:57.319" v="591" actId="478"/>
          <ac:grpSpMkLst>
            <pc:docMk/>
            <pc:sldMk cId="0" sldId="259"/>
            <ac:grpSpMk id="435" creationId="{00000000-0000-0000-0000-000000000000}"/>
          </ac:grpSpMkLst>
        </pc:grpChg>
        <pc:grpChg chg="mod">
          <ac:chgData name="Thái Công Sinh" userId="33dfb245-39c0-4603-9c66-a491bbc310e6" providerId="ADAL" clId="{C25EF177-98A4-4033-B50D-C5E060F554FE}" dt="2021-12-24T04:44:36.188" v="876" actId="1076"/>
          <ac:grpSpMkLst>
            <pc:docMk/>
            <pc:sldMk cId="0" sldId="259"/>
            <ac:grpSpMk id="540" creationId="{00000000-0000-0000-0000-000000000000}"/>
          </ac:grpSpMkLst>
        </pc:grpChg>
      </pc:sldChg>
      <pc:sldChg chg="addSp delSp modSp mod ord">
        <pc:chgData name="Thái Công Sinh" userId="33dfb245-39c0-4603-9c66-a491bbc310e6" providerId="ADAL" clId="{C25EF177-98A4-4033-B50D-C5E060F554FE}" dt="2021-12-24T03:54:48.653" v="590" actId="1076"/>
        <pc:sldMkLst>
          <pc:docMk/>
          <pc:sldMk cId="0" sldId="260"/>
        </pc:sldMkLst>
        <pc:spChg chg="add del mod">
          <ac:chgData name="Thái Công Sinh" userId="33dfb245-39c0-4603-9c66-a491bbc310e6" providerId="ADAL" clId="{C25EF177-98A4-4033-B50D-C5E060F554FE}" dt="2021-12-24T03:54:44.553" v="589" actId="478"/>
          <ac:spMkLst>
            <pc:docMk/>
            <pc:sldMk cId="0" sldId="260"/>
            <ac:spMk id="3" creationId="{30728FBD-0413-4A6E-896E-9FFEDD51DCF1}"/>
          </ac:spMkLst>
        </pc:spChg>
        <pc:spChg chg="mod">
          <ac:chgData name="Thái Công Sinh" userId="33dfb245-39c0-4603-9c66-a491bbc310e6" providerId="ADAL" clId="{C25EF177-98A4-4033-B50D-C5E060F554FE}" dt="2021-12-24T03:54:48.653" v="590" actId="1076"/>
          <ac:spMkLst>
            <pc:docMk/>
            <pc:sldMk cId="0" sldId="260"/>
            <ac:spMk id="54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0"/>
            <ac:spMk id="549" creationId="{00000000-0000-0000-0000-000000000000}"/>
          </ac:spMkLst>
        </pc:spChg>
        <pc:spChg chg="del mod">
          <ac:chgData name="Thái Công Sinh" userId="33dfb245-39c0-4603-9c66-a491bbc310e6" providerId="ADAL" clId="{C25EF177-98A4-4033-B50D-C5E060F554FE}" dt="2021-12-24T03:54:41.187" v="588" actId="478"/>
          <ac:spMkLst>
            <pc:docMk/>
            <pc:sldMk cId="0" sldId="260"/>
            <ac:spMk id="550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47:57.537" v="547" actId="47"/>
        <pc:sldMkLst>
          <pc:docMk/>
          <pc:sldMk cId="0" sldId="261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1"/>
            <ac:spMk id="67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1"/>
            <ac:spMk id="67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1"/>
            <ac:spMk id="67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1"/>
            <ac:spMk id="676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36.966" v="781" actId="47"/>
        <pc:sldMkLst>
          <pc:docMk/>
          <pc:sldMk cId="0" sldId="262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8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9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9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9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2"/>
            <ac:spMk id="693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47:58.976" v="548" actId="47"/>
        <pc:sldMkLst>
          <pc:docMk/>
          <pc:sldMk cId="0" sldId="263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0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1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3"/>
            <ac:spMk id="711" creationId="{00000000-0000-0000-0000-000000000000}"/>
          </ac:spMkLst>
        </pc:spChg>
      </pc:sldChg>
      <pc:sldChg chg="addSp delSp modSp del mod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64"/>
        </pc:sldMkLst>
        <pc:spChg chg="add del mod">
          <ac:chgData name="Thái Công Sinh" userId="33dfb245-39c0-4603-9c66-a491bbc310e6" providerId="ADAL" clId="{C25EF177-98A4-4033-B50D-C5E060F554FE}" dt="2021-12-24T03:43:39.307" v="475" actId="478"/>
          <ac:spMkLst>
            <pc:docMk/>
            <pc:sldMk cId="0" sldId="264"/>
            <ac:spMk id="3" creationId="{137024EE-AFBE-4C90-8B79-FA3CE2A5F6F4}"/>
          </ac:spMkLst>
        </pc:spChg>
        <pc:spChg chg="del mod">
          <ac:chgData name="Thái Công Sinh" userId="33dfb245-39c0-4603-9c66-a491bbc310e6" providerId="ADAL" clId="{C25EF177-98A4-4033-B50D-C5E060F554FE}" dt="2021-12-24T03:43:36.215" v="474" actId="478"/>
          <ac:spMkLst>
            <pc:docMk/>
            <pc:sldMk cId="0" sldId="264"/>
            <ac:spMk id="742" creationId="{00000000-0000-0000-0000-000000000000}"/>
          </ac:spMkLst>
        </pc:spChg>
        <pc:grpChg chg="del mod">
          <ac:chgData name="Thái Công Sinh" userId="33dfb245-39c0-4603-9c66-a491bbc310e6" providerId="ADAL" clId="{C25EF177-98A4-4033-B50D-C5E060F554FE}" dt="2021-12-24T03:43:45.637" v="477" actId="21"/>
          <ac:grpSpMkLst>
            <pc:docMk/>
            <pc:sldMk cId="0" sldId="264"/>
            <ac:grpSpMk id="744" creationId="{00000000-0000-0000-0000-000000000000}"/>
          </ac:grpSpMkLst>
        </pc:gr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65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5"/>
            <ac:spMk id="81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5"/>
            <ac:spMk id="820" creationId="{00000000-0000-0000-0000-000000000000}"/>
          </ac:spMkLst>
        </pc:spChg>
      </pc:sldChg>
      <pc:sldChg chg="modSp add del ord setBg modNotes">
        <pc:chgData name="Thái Công Sinh" userId="33dfb245-39c0-4603-9c66-a491bbc310e6" providerId="ADAL" clId="{C25EF177-98A4-4033-B50D-C5E060F554FE}" dt="2021-12-24T07:24:41.240" v="2045" actId="47"/>
        <pc:sldMkLst>
          <pc:docMk/>
          <pc:sldMk cId="0" sldId="266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6"/>
            <ac:spMk id="826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67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7"/>
            <ac:spMk id="83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7"/>
            <ac:spMk id="833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68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8"/>
            <ac:spMk id="848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69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7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7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7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8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69"/>
            <ac:spMk id="995" creationId="{00000000-0000-0000-0000-000000000000}"/>
          </ac:spMkLst>
        </pc:spChg>
      </pc:sldChg>
      <pc:sldChg chg="modSp del mod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0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0"/>
            <ac:spMk id="100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0"/>
            <ac:spMk id="1001" creationId="{00000000-0000-0000-0000-000000000000}"/>
          </ac:spMkLst>
        </pc:spChg>
        <pc:grpChg chg="mod">
          <ac:chgData name="Thái Công Sinh" userId="33dfb245-39c0-4603-9c66-a491bbc310e6" providerId="ADAL" clId="{C25EF177-98A4-4033-B50D-C5E060F554FE}" dt="2021-12-24T03:46:00.960" v="493" actId="688"/>
          <ac:grpSpMkLst>
            <pc:docMk/>
            <pc:sldMk cId="0" sldId="270"/>
            <ac:grpSpMk id="1003" creationId="{00000000-0000-0000-0000-000000000000}"/>
          </ac:grpSpMkLst>
        </pc:gr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1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1"/>
            <ac:spMk id="1078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2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8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8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8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09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10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10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2"/>
            <ac:spMk id="1106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3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3"/>
            <ac:spMk id="1136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4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4"/>
            <ac:spMk id="114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4"/>
            <ac:spMk id="114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4"/>
            <ac:spMk id="115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4"/>
            <ac:spMk id="115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4"/>
            <ac:spMk id="1152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5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3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3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3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3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4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4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4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5"/>
            <ac:spMk id="1244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6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7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2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3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4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6"/>
            <ac:spMk id="1285" creationId="{00000000-0000-0000-0000-000000000000}"/>
          </ac:spMkLst>
        </pc:spChg>
      </pc:sldChg>
      <pc:sldChg chg="addSp delSp modSp add del mod ord modNotes">
        <pc:chgData name="Thái Công Sinh" userId="33dfb245-39c0-4603-9c66-a491bbc310e6" providerId="ADAL" clId="{C25EF177-98A4-4033-B50D-C5E060F554FE}" dt="2021-12-24T07:28:46.640" v="2158" actId="47"/>
        <pc:sldMkLst>
          <pc:docMk/>
          <pc:sldMk cId="0" sldId="277"/>
        </pc:sldMkLst>
        <pc:spChg chg="add del mod">
          <ac:chgData name="Thái Công Sinh" userId="33dfb245-39c0-4603-9c66-a491bbc310e6" providerId="ADAL" clId="{C25EF177-98A4-4033-B50D-C5E060F554FE}" dt="2021-12-24T07:28:30.128" v="2152" actId="478"/>
          <ac:spMkLst>
            <pc:docMk/>
            <pc:sldMk cId="0" sldId="277"/>
            <ac:spMk id="3" creationId="{F77DC022-CAB4-4244-871F-B36AB9E61E6A}"/>
          </ac:spMkLst>
        </pc:spChg>
        <pc:spChg chg="add del mod">
          <ac:chgData name="Thái Công Sinh" userId="33dfb245-39c0-4603-9c66-a491bbc310e6" providerId="ADAL" clId="{C25EF177-98A4-4033-B50D-C5E060F554FE}" dt="2021-12-24T07:28:33.682" v="2154" actId="478"/>
          <ac:spMkLst>
            <pc:docMk/>
            <pc:sldMk cId="0" sldId="277"/>
            <ac:spMk id="5" creationId="{023498E1-A352-4712-90FE-39BEFD7344B4}"/>
          </ac:spMkLst>
        </pc:spChg>
        <pc:spChg chg="mod">
          <ac:chgData name="Thái Công Sinh" userId="33dfb245-39c0-4603-9c66-a491bbc310e6" providerId="ADAL" clId="{C25EF177-98A4-4033-B50D-C5E060F554FE}" dt="2021-12-24T07:28:18.781" v="2148" actId="688"/>
          <ac:spMkLst>
            <pc:docMk/>
            <pc:sldMk cId="0" sldId="277"/>
            <ac:spMk id="1322" creationId="{00000000-0000-0000-0000-000000000000}"/>
          </ac:spMkLst>
        </pc:spChg>
        <pc:spChg chg="del mod">
          <ac:chgData name="Thái Công Sinh" userId="33dfb245-39c0-4603-9c66-a491bbc310e6" providerId="ADAL" clId="{C25EF177-98A4-4033-B50D-C5E060F554FE}" dt="2021-12-24T07:28:32.474" v="2153" actId="478"/>
          <ac:spMkLst>
            <pc:docMk/>
            <pc:sldMk cId="0" sldId="277"/>
            <ac:spMk id="1330" creationId="{00000000-0000-0000-0000-000000000000}"/>
          </ac:spMkLst>
        </pc:spChg>
        <pc:spChg chg="del mod">
          <ac:chgData name="Thái Công Sinh" userId="33dfb245-39c0-4603-9c66-a491bbc310e6" providerId="ADAL" clId="{C25EF177-98A4-4033-B50D-C5E060F554FE}" dt="2021-12-24T07:28:24.605" v="2151" actId="478"/>
          <ac:spMkLst>
            <pc:docMk/>
            <pc:sldMk cId="0" sldId="277"/>
            <ac:spMk id="1331" creationId="{00000000-0000-0000-0000-000000000000}"/>
          </ac:spMkLst>
        </pc:spChg>
        <pc:grpChg chg="del">
          <ac:chgData name="Thái Công Sinh" userId="33dfb245-39c0-4603-9c66-a491bbc310e6" providerId="ADAL" clId="{C25EF177-98A4-4033-B50D-C5E060F554FE}" dt="2021-12-24T07:28:20.485" v="2149" actId="478"/>
          <ac:grpSpMkLst>
            <pc:docMk/>
            <pc:sldMk cId="0" sldId="277"/>
            <ac:grpSpMk id="1323" creationId="{00000000-0000-0000-0000-000000000000}"/>
          </ac:grpSpMkLst>
        </pc:grpChg>
        <pc:picChg chg="del">
          <ac:chgData name="Thái Công Sinh" userId="33dfb245-39c0-4603-9c66-a491bbc310e6" providerId="ADAL" clId="{C25EF177-98A4-4033-B50D-C5E060F554FE}" dt="2021-12-24T07:28:22.001" v="2150" actId="478"/>
          <ac:picMkLst>
            <pc:docMk/>
            <pc:sldMk cId="0" sldId="277"/>
            <ac:picMk id="1333" creationId="{00000000-0000-0000-0000-000000000000}"/>
          </ac:picMkLst>
        </pc:pic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8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8"/>
            <ac:spMk id="1339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8"/>
            <ac:spMk id="1340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79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9"/>
            <ac:spMk id="138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9"/>
            <ac:spMk id="138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9"/>
            <ac:spMk id="1387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9"/>
            <ac:spMk id="1390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79"/>
            <ac:spMk id="1391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0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0"/>
            <ac:spMk id="139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0"/>
            <ac:spMk id="1399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1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1"/>
            <ac:spMk id="1634" creationId="{00000000-0000-0000-0000-000000000000}"/>
          </ac:spMkLst>
        </pc:spChg>
      </pc:sldChg>
      <pc:sldChg chg="modSp 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2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2"/>
            <ac:spMk id="1905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2"/>
            <ac:spMk id="1906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0" sldId="282"/>
            <ac:spMk id="1907" creationId="{00000000-0000-0000-0000-000000000000}"/>
          </ac:spMkLst>
        </pc:spChg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3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4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5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6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7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8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89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0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1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2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3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4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5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6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7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8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299"/>
        </pc:sldMkLst>
      </pc:sldChg>
      <pc:sldChg chg="del">
        <pc:chgData name="Thái Công Sinh" userId="33dfb245-39c0-4603-9c66-a491bbc310e6" providerId="ADAL" clId="{C25EF177-98A4-4033-B50D-C5E060F554FE}" dt="2021-12-24T03:57:48.711" v="782" actId="47"/>
        <pc:sldMkLst>
          <pc:docMk/>
          <pc:sldMk cId="0" sldId="300"/>
        </pc:sldMkLst>
      </pc:sldChg>
      <pc:sldChg chg="addSp delSp modSp add mod ord setBg">
        <pc:chgData name="Thái Công Sinh" userId="33dfb245-39c0-4603-9c66-a491bbc310e6" providerId="ADAL" clId="{C25EF177-98A4-4033-B50D-C5E060F554FE}" dt="2021-12-24T04:54:05.430" v="1056" actId="167"/>
        <pc:sldMkLst>
          <pc:docMk/>
          <pc:sldMk cId="612444572" sldId="301"/>
        </pc:sldMkLst>
        <pc:spChg chg="add del mod">
          <ac:chgData name="Thái Công Sinh" userId="33dfb245-39c0-4603-9c66-a491bbc310e6" providerId="ADAL" clId="{C25EF177-98A4-4033-B50D-C5E060F554FE}" dt="2021-12-24T04:26:09.683" v="870" actId="478"/>
          <ac:spMkLst>
            <pc:docMk/>
            <pc:sldMk cId="612444572" sldId="301"/>
            <ac:spMk id="3" creationId="{4469E367-89FA-488E-802E-E9370E35A1CB}"/>
          </ac:spMkLst>
        </pc:spChg>
        <pc:spChg chg="del">
          <ac:chgData name="Thái Công Sinh" userId="33dfb245-39c0-4603-9c66-a491bbc310e6" providerId="ADAL" clId="{C25EF177-98A4-4033-B50D-C5E060F554FE}" dt="2021-12-24T03:45:04.290" v="487" actId="478"/>
          <ac:spMkLst>
            <pc:docMk/>
            <pc:sldMk cId="612444572" sldId="301"/>
            <ac:spMk id="110" creationId="{5726CB5E-53EA-4F27-AF3F-CAC8CB290BED}"/>
          </ac:spMkLst>
        </pc:spChg>
        <pc:spChg chg="del mod">
          <ac:chgData name="Thái Công Sinh" userId="33dfb245-39c0-4603-9c66-a491bbc310e6" providerId="ADAL" clId="{C25EF177-98A4-4033-B50D-C5E060F554FE}" dt="2021-12-24T04:26:07.845" v="869" actId="478"/>
          <ac:spMkLst>
            <pc:docMk/>
            <pc:sldMk cId="612444572" sldId="301"/>
            <ac:spMk id="111" creationId="{6C17E3EA-EFC2-412C-A028-5E1382A446A1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4" creationId="{A7E90F95-D5FF-4242-ACE1-46C8294752BF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5" creationId="{8657495F-AFC7-4776-A108-3F3B559B416D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6" creationId="{22C32C94-DC2A-4C30-9860-5E932AA8927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7" creationId="{3E09F5BB-4777-4889-8A89-141775AD4956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8" creationId="{CF9ED639-26FD-444D-A850-D184C3C56F4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19" creationId="{E26C5EE3-7C93-4FDC-A7CF-1E6C9A7F6BA6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0" creationId="{0093DF79-AC31-44F5-BF41-B483E79827B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1" creationId="{611248E1-FE94-4E98-B9DB-BA9E4249EF9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2" creationId="{E3036CDF-700E-459C-8EB6-F73C88BDA863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3" creationId="{4B00B8F0-3503-44DD-BD30-749942BFA76B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4" creationId="{23D5A9AE-1FED-4165-9CBF-4E2A3FD0CFA1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5" creationId="{DE2A2E84-F286-48C7-AFD5-EA0B4622E918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6" creationId="{0E85BFFF-1E01-4B08-A276-6A6ED7961C5C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7" creationId="{4F877937-5340-4A9C-8126-FFCAD9113E8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8" creationId="{DDD218E6-ADC2-4596-BDA3-0D2C7C95BA30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29" creationId="{65F76985-4E06-4477-8EF0-EFA25202E2A6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0" creationId="{B75F4B80-169C-41A8-808C-CE471BD89C3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1" creationId="{9F0E8C16-5E7D-49F0-B290-A7652C3FD89C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2" creationId="{1A3B4678-5D33-47C3-88DA-E75C76BABB9D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3" creationId="{523DD1D1-4C46-4A7E-A03E-6C38CA60E53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4" creationId="{7CE26BB6-4AB6-41EF-BFC4-3DCB4310177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5" creationId="{9E8622F1-391B-4415-BD9C-3C060C65FDA8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6" creationId="{21E3990B-5FE9-4CFB-95DC-E04F95A9E5E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7" creationId="{89E3B0C9-783C-4211-A74F-96D4BB937418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8" creationId="{B05E2571-FF8E-4A50-8DB3-112EBE925CFD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39" creationId="{482B6D16-C478-4B4B-AABD-BE4E4B2BC11D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1" creationId="{A1D4ADE9-8070-48E9-84CA-69890377AC1A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2" creationId="{83AFE72B-7AD9-45D1-99D5-BC98B66D26A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3" creationId="{8797ED3E-5BDB-405D-BD75-B8CC70E1C91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4" creationId="{6F16753A-F498-461B-9F1E-6D9E64B1EA1B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5" creationId="{D37314D9-F50D-440B-A8FD-B0621A1368D0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6" creationId="{6B269FC3-6F9A-4816-8021-AB3F0D478F0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7" creationId="{07A8B081-5C08-4F98-B930-EC18E58EB7EC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8" creationId="{E191D78A-7D65-4DD4-B4F7-38712FC094C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49" creationId="{A3C83CB9-9509-4C62-9D1C-F8155E997EF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0" creationId="{4B51C91B-669F-4EC5-8DF5-2F846AB06E76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1" creationId="{F8747B64-CEE1-41AC-84E8-8EF84A619D0D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2" creationId="{3A6F4179-3FA1-4C66-B0D3-4C0CC8BDE31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3" creationId="{DB040F54-26BC-4F19-B382-9121F40F8C90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4" creationId="{0CB09F20-A060-475C-BBDB-30717E0167E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5" creationId="{2F03EC2A-D007-4E8C-8A44-5EFDBB4DC1D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6" creationId="{B36D7237-99C4-43AA-AA17-734A00E8D4DC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7" creationId="{371E1F98-39C6-491B-916B-4A0922CC2F50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8" creationId="{3A344759-78FE-4470-8CD7-E2E5BF4A6C31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59" creationId="{97F6FBF5-7F7B-46F1-A434-D696436BB249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0" creationId="{6E96039A-87FB-4748-A6B8-6C8202A38E74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1" creationId="{967E3E36-493B-4B64-9322-E38DA1EA03D0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2" creationId="{178D6115-478B-4E07-9AB4-7B2EE7CC4F2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3" creationId="{587D8E1F-DF15-4148-8260-0F668446E236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4" creationId="{B90D2563-DF03-4EDD-AB5D-23A749713764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5" creationId="{C63C65B9-03E8-4751-BF22-A629588DB3EA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6" creationId="{0892FC32-27FF-470A-A5DD-F642B5E4C84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7" creationId="{DA48D5F1-EF3D-4701-B3AA-856A30FE1FD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8" creationId="{17656A21-0C0D-464F-8444-2D34B3B09FDB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69" creationId="{CF04C434-8784-416F-8260-9A81A186486B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0" creationId="{6EEFEE01-D97E-4051-9FF7-BF73B4633402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1" creationId="{4683608E-A685-473B-A48A-BDC7C343B47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2" creationId="{B8CC1443-89D2-4E7F-AC8C-2E6C472BF30E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3" creationId="{F3E2581E-74B9-44CA-9BE9-CFD39E01C987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4" creationId="{5C1576D3-F0A0-4478-BB81-C7099795AF05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5" creationId="{55E0F752-AE79-40F4-80C1-AB351035AC48}"/>
          </ac:spMkLst>
        </pc:spChg>
        <pc:spChg chg="mod">
          <ac:chgData name="Thái Công Sinh" userId="33dfb245-39c0-4603-9c66-a491bbc310e6" providerId="ADAL" clId="{C25EF177-98A4-4033-B50D-C5E060F554FE}" dt="2021-12-24T03:44:00.812" v="481"/>
          <ac:spMkLst>
            <pc:docMk/>
            <pc:sldMk cId="612444572" sldId="301"/>
            <ac:spMk id="176" creationId="{55ED8C59-CD23-4B48-9C88-69F56D605BBF}"/>
          </ac:spMkLst>
        </pc:spChg>
        <pc:spChg chg="mod">
          <ac:chgData name="Thái Công Sinh" userId="33dfb245-39c0-4603-9c66-a491bbc310e6" providerId="ADAL" clId="{C25EF177-98A4-4033-B50D-C5E060F554FE}" dt="2021-12-24T04:45:43.230" v="966" actId="20577"/>
          <ac:spMkLst>
            <pc:docMk/>
            <pc:sldMk cId="612444572" sldId="301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26:03.916" v="868" actId="20577"/>
          <ac:spMkLst>
            <pc:docMk/>
            <pc:sldMk cId="612444572" sldId="301"/>
            <ac:spMk id="542" creationId="{00000000-0000-0000-0000-000000000000}"/>
          </ac:spMkLst>
        </pc:spChg>
        <pc:grpChg chg="add mod">
          <ac:chgData name="Thái Công Sinh" userId="33dfb245-39c0-4603-9c66-a491bbc310e6" providerId="ADAL" clId="{C25EF177-98A4-4033-B50D-C5E060F554FE}" dt="2021-12-24T03:44:51.658" v="486" actId="1076"/>
          <ac:grpSpMkLst>
            <pc:docMk/>
            <pc:sldMk cId="612444572" sldId="301"/>
            <ac:grpSpMk id="112" creationId="{53BC7C61-5401-485A-95F1-4F50441D8E55}"/>
          </ac:grpSpMkLst>
        </pc:grpChg>
        <pc:grpChg chg="mod">
          <ac:chgData name="Thái Công Sinh" userId="33dfb245-39c0-4603-9c66-a491bbc310e6" providerId="ADAL" clId="{C25EF177-98A4-4033-B50D-C5E060F554FE}" dt="2021-12-24T03:44:00.812" v="481"/>
          <ac:grpSpMkLst>
            <pc:docMk/>
            <pc:sldMk cId="612444572" sldId="301"/>
            <ac:grpSpMk id="113" creationId="{F4C88B1F-5F09-4BFF-B1E4-76617B64B4B6}"/>
          </ac:grpSpMkLst>
        </pc:grpChg>
        <pc:grpChg chg="mod">
          <ac:chgData name="Thái Công Sinh" userId="33dfb245-39c0-4603-9c66-a491bbc310e6" providerId="ADAL" clId="{C25EF177-98A4-4033-B50D-C5E060F554FE}" dt="2021-12-24T03:44:00.812" v="481"/>
          <ac:grpSpMkLst>
            <pc:docMk/>
            <pc:sldMk cId="612444572" sldId="301"/>
            <ac:grpSpMk id="140" creationId="{3DA8C0F2-FA62-405E-940D-C4842818CFEC}"/>
          </ac:grpSpMkLst>
        </pc:grpChg>
        <pc:grpChg chg="del">
          <ac:chgData name="Thái Công Sinh" userId="33dfb245-39c0-4603-9c66-a491bbc310e6" providerId="ADAL" clId="{C25EF177-98A4-4033-B50D-C5E060F554FE}" dt="2021-12-24T03:44:00.156" v="480" actId="478"/>
          <ac:grpSpMkLst>
            <pc:docMk/>
            <pc:sldMk cId="612444572" sldId="301"/>
            <ac:grpSpMk id="435" creationId="{00000000-0000-0000-0000-000000000000}"/>
          </ac:grpSpMkLst>
        </pc:grpChg>
        <pc:grpChg chg="mod">
          <ac:chgData name="Thái Công Sinh" userId="33dfb245-39c0-4603-9c66-a491bbc310e6" providerId="ADAL" clId="{C25EF177-98A4-4033-B50D-C5E060F554FE}" dt="2021-12-24T04:25:59.843" v="866" actId="1076"/>
          <ac:grpSpMkLst>
            <pc:docMk/>
            <pc:sldMk cId="612444572" sldId="301"/>
            <ac:grpSpMk id="540" creationId="{00000000-0000-0000-0000-000000000000}"/>
          </ac:grpSpMkLst>
        </pc:grpChg>
        <pc:picChg chg="add mod ord">
          <ac:chgData name="Thái Công Sinh" userId="33dfb245-39c0-4603-9c66-a491bbc310e6" providerId="ADAL" clId="{C25EF177-98A4-4033-B50D-C5E060F554FE}" dt="2021-12-24T04:54:05.430" v="1056" actId="167"/>
          <ac:picMkLst>
            <pc:docMk/>
            <pc:sldMk cId="612444572" sldId="301"/>
            <ac:picMk id="179" creationId="{0D668121-88BF-4607-9888-0E858514F88E}"/>
          </ac:picMkLst>
        </pc:picChg>
      </pc:sldChg>
      <pc:sldChg chg="addSp delSp modSp add mod ord">
        <pc:chgData name="Thái Công Sinh" userId="33dfb245-39c0-4603-9c66-a491bbc310e6" providerId="ADAL" clId="{C25EF177-98A4-4033-B50D-C5E060F554FE}" dt="2021-12-24T04:25:36.555" v="864" actId="688"/>
        <pc:sldMkLst>
          <pc:docMk/>
          <pc:sldMk cId="786057049" sldId="302"/>
        </pc:sldMkLst>
        <pc:spChg chg="add del mod">
          <ac:chgData name="Thái Công Sinh" userId="33dfb245-39c0-4603-9c66-a491bbc310e6" providerId="ADAL" clId="{C25EF177-98A4-4033-B50D-C5E060F554FE}" dt="2021-12-24T04:00:28.746" v="819" actId="478"/>
          <ac:spMkLst>
            <pc:docMk/>
            <pc:sldMk cId="786057049" sldId="302"/>
            <ac:spMk id="3" creationId="{28EDC473-B99E-4E46-8247-A69E6AE36ED1}"/>
          </ac:spMkLst>
        </pc:spChg>
        <pc:spChg chg="del">
          <ac:chgData name="Thái Công Sinh" userId="33dfb245-39c0-4603-9c66-a491bbc310e6" providerId="ADAL" clId="{C25EF177-98A4-4033-B50D-C5E060F554FE}" dt="2021-12-24T04:00:27.054" v="818" actId="478"/>
          <ac:spMkLst>
            <pc:docMk/>
            <pc:sldMk cId="786057049" sldId="302"/>
            <ac:spMk id="110" creationId="{5726CB5E-53EA-4F27-AF3F-CAC8CB290BED}"/>
          </ac:spMkLst>
        </pc:spChg>
        <pc:spChg chg="del">
          <ac:chgData name="Thái Công Sinh" userId="33dfb245-39c0-4603-9c66-a491bbc310e6" providerId="ADAL" clId="{C25EF177-98A4-4033-B50D-C5E060F554FE}" dt="2021-12-24T04:00:30.733" v="820" actId="478"/>
          <ac:spMkLst>
            <pc:docMk/>
            <pc:sldMk cId="786057049" sldId="302"/>
            <ac:spMk id="111" creationId="{6C17E3EA-EFC2-412C-A028-5E1382A446A1}"/>
          </ac:spMkLst>
        </pc:spChg>
        <pc:grpChg chg="del">
          <ac:chgData name="Thái Công Sinh" userId="33dfb245-39c0-4603-9c66-a491bbc310e6" providerId="ADAL" clId="{C25EF177-98A4-4033-B50D-C5E060F554FE}" dt="2021-12-24T04:00:32.665" v="821" actId="478"/>
          <ac:grpSpMkLst>
            <pc:docMk/>
            <pc:sldMk cId="786057049" sldId="302"/>
            <ac:grpSpMk id="435" creationId="{00000000-0000-0000-0000-000000000000}"/>
          </ac:grpSpMkLst>
        </pc:grpChg>
        <pc:picChg chg="add del mod">
          <ac:chgData name="Thái Công Sinh" userId="33dfb245-39c0-4603-9c66-a491bbc310e6" providerId="ADAL" clId="{C25EF177-98A4-4033-B50D-C5E060F554FE}" dt="2021-12-24T04:17:56.402" v="841" actId="478"/>
          <ac:picMkLst>
            <pc:docMk/>
            <pc:sldMk cId="786057049" sldId="302"/>
            <ac:picMk id="114" creationId="{1272A546-5631-4646-BDE2-EB90BAE76FD4}"/>
          </ac:picMkLst>
        </pc:picChg>
        <pc:picChg chg="add mod">
          <ac:chgData name="Thái Công Sinh" userId="33dfb245-39c0-4603-9c66-a491bbc310e6" providerId="ADAL" clId="{C25EF177-98A4-4033-B50D-C5E060F554FE}" dt="2021-12-24T04:25:33.027" v="863" actId="688"/>
          <ac:picMkLst>
            <pc:docMk/>
            <pc:sldMk cId="786057049" sldId="302"/>
            <ac:picMk id="1026" creationId="{FEF1531C-E713-4C37-9A56-95BA7AE47E20}"/>
          </ac:picMkLst>
        </pc:picChg>
        <pc:picChg chg="add mod">
          <ac:chgData name="Thái Công Sinh" userId="33dfb245-39c0-4603-9c66-a491bbc310e6" providerId="ADAL" clId="{C25EF177-98A4-4033-B50D-C5E060F554FE}" dt="2021-12-24T04:24:47.348" v="856" actId="1076"/>
          <ac:picMkLst>
            <pc:docMk/>
            <pc:sldMk cId="786057049" sldId="302"/>
            <ac:picMk id="1028" creationId="{CE5312C6-C254-438A-9827-BC6DF567A4A4}"/>
          </ac:picMkLst>
        </pc:picChg>
        <pc:picChg chg="add mod">
          <ac:chgData name="Thái Công Sinh" userId="33dfb245-39c0-4603-9c66-a491bbc310e6" providerId="ADAL" clId="{C25EF177-98A4-4033-B50D-C5E060F554FE}" dt="2021-12-24T04:25:19.380" v="862" actId="14100"/>
          <ac:picMkLst>
            <pc:docMk/>
            <pc:sldMk cId="786057049" sldId="302"/>
            <ac:picMk id="1030" creationId="{8CED4F1E-8000-4E3F-8338-1950E93035C8}"/>
          </ac:picMkLst>
        </pc:picChg>
        <pc:picChg chg="add mod">
          <ac:chgData name="Thái Công Sinh" userId="33dfb245-39c0-4603-9c66-a491bbc310e6" providerId="ADAL" clId="{C25EF177-98A4-4033-B50D-C5E060F554FE}" dt="2021-12-24T04:25:36.555" v="864" actId="688"/>
          <ac:picMkLst>
            <pc:docMk/>
            <pc:sldMk cId="786057049" sldId="302"/>
            <ac:picMk id="1032" creationId="{3B9245D9-E5F1-4ABB-AE4A-48EBA26423B5}"/>
          </ac:picMkLst>
        </pc:picChg>
        <pc:cxnChg chg="ord">
          <ac:chgData name="Thái Công Sinh" userId="33dfb245-39c0-4603-9c66-a491bbc310e6" providerId="ADAL" clId="{C25EF177-98A4-4033-B50D-C5E060F554FE}" dt="2021-12-24T04:18:33.585" v="849" actId="166"/>
          <ac:cxnSpMkLst>
            <pc:docMk/>
            <pc:sldMk cId="786057049" sldId="302"/>
            <ac:cxnSpMk id="539" creationId="{00000000-0000-0000-0000-000000000000}"/>
          </ac:cxnSpMkLst>
        </pc:cxnChg>
      </pc:sldChg>
      <pc:sldChg chg="addSp delSp modSp add del mod setBg">
        <pc:chgData name="Thái Công Sinh" userId="33dfb245-39c0-4603-9c66-a491bbc310e6" providerId="ADAL" clId="{C25EF177-98A4-4033-B50D-C5E060F554FE}" dt="2021-12-24T04:25:49.853" v="865" actId="47"/>
        <pc:sldMkLst>
          <pc:docMk/>
          <pc:sldMk cId="3643586429" sldId="303"/>
        </pc:sldMkLst>
        <pc:spChg chg="mod">
          <ac:chgData name="Thái Công Sinh" userId="33dfb245-39c0-4603-9c66-a491bbc310e6" providerId="ADAL" clId="{C25EF177-98A4-4033-B50D-C5E060F554FE}" dt="2021-12-24T03:47:37.601" v="544"/>
          <ac:spMkLst>
            <pc:docMk/>
            <pc:sldMk cId="3643586429" sldId="303"/>
            <ac:spMk id="3" creationId="{4469E367-89FA-488E-802E-E9370E35A1CB}"/>
          </ac:spMkLst>
        </pc:spChg>
        <pc:spChg chg="mod">
          <ac:chgData name="Thái Công Sinh" userId="33dfb245-39c0-4603-9c66-a491bbc310e6" providerId="ADAL" clId="{C25EF177-98A4-4033-B50D-C5E060F554FE}" dt="2021-12-24T03:47:07.125" v="541" actId="20577"/>
          <ac:spMkLst>
            <pc:docMk/>
            <pc:sldMk cId="3643586429" sldId="303"/>
            <ac:spMk id="541" creationId="{00000000-0000-0000-0000-000000000000}"/>
          </ac:spMkLst>
        </pc:spChg>
        <pc:grpChg chg="del">
          <ac:chgData name="Thái Công Sinh" userId="33dfb245-39c0-4603-9c66-a491bbc310e6" providerId="ADAL" clId="{C25EF177-98A4-4033-B50D-C5E060F554FE}" dt="2021-12-24T03:47:10.424" v="542" actId="478"/>
          <ac:grpSpMkLst>
            <pc:docMk/>
            <pc:sldMk cId="3643586429" sldId="303"/>
            <ac:grpSpMk id="112" creationId="{53BC7C61-5401-485A-95F1-4F50441D8E55}"/>
          </ac:grpSpMkLst>
        </pc:grpChg>
        <pc:picChg chg="add mod">
          <ac:chgData name="Thái Công Sinh" userId="33dfb245-39c0-4603-9c66-a491bbc310e6" providerId="ADAL" clId="{C25EF177-98A4-4033-B50D-C5E060F554FE}" dt="2021-12-24T03:47:50.387" v="546" actId="1076"/>
          <ac:picMkLst>
            <pc:docMk/>
            <pc:sldMk cId="3643586429" sldId="303"/>
            <ac:picMk id="4" creationId="{5C6D6044-F453-46ED-A6E4-FBA813C8A565}"/>
          </ac:picMkLst>
        </pc:picChg>
      </pc:sldChg>
      <pc:sldChg chg="modSp add mod">
        <pc:chgData name="Thái Công Sinh" userId="33dfb245-39c0-4603-9c66-a491bbc310e6" providerId="ADAL" clId="{C25EF177-98A4-4033-B50D-C5E060F554FE}" dt="2021-12-24T03:56:03.372" v="625" actId="20577"/>
        <pc:sldMkLst>
          <pc:docMk/>
          <pc:sldMk cId="3020684858" sldId="304"/>
        </pc:sldMkLst>
        <pc:spChg chg="mod">
          <ac:chgData name="Thái Công Sinh" userId="33dfb245-39c0-4603-9c66-a491bbc310e6" providerId="ADAL" clId="{C25EF177-98A4-4033-B50D-C5E060F554FE}" dt="2021-12-24T03:56:03.372" v="625" actId="20577"/>
          <ac:spMkLst>
            <pc:docMk/>
            <pc:sldMk cId="3020684858" sldId="304"/>
            <ac:spMk id="54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55:54.489" v="594" actId="20577"/>
          <ac:spMkLst>
            <pc:docMk/>
            <pc:sldMk cId="3020684858" sldId="304"/>
            <ac:spMk id="549" creationId="{00000000-0000-0000-0000-000000000000}"/>
          </ac:spMkLst>
        </pc:spChg>
      </pc:sldChg>
      <pc:sldChg chg="modSp add mod">
        <pc:chgData name="Thái Công Sinh" userId="33dfb245-39c0-4603-9c66-a491bbc310e6" providerId="ADAL" clId="{C25EF177-98A4-4033-B50D-C5E060F554FE}" dt="2021-12-24T03:56:30.202" v="703" actId="1076"/>
        <pc:sldMkLst>
          <pc:docMk/>
          <pc:sldMk cId="454982020" sldId="305"/>
        </pc:sldMkLst>
        <pc:spChg chg="mod">
          <ac:chgData name="Thái Công Sinh" userId="33dfb245-39c0-4603-9c66-a491bbc310e6" providerId="ADAL" clId="{C25EF177-98A4-4033-B50D-C5E060F554FE}" dt="2021-12-24T03:56:30.202" v="703" actId="1076"/>
          <ac:spMkLst>
            <pc:docMk/>
            <pc:sldMk cId="454982020" sldId="305"/>
            <ac:spMk id="54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56:09.607" v="628" actId="20577"/>
          <ac:spMkLst>
            <pc:docMk/>
            <pc:sldMk cId="454982020" sldId="305"/>
            <ac:spMk id="549" creationId="{00000000-0000-0000-0000-000000000000}"/>
          </ac:spMkLst>
        </pc:spChg>
      </pc:sldChg>
      <pc:sldChg chg="modSp add mod">
        <pc:chgData name="Thái Công Sinh" userId="33dfb245-39c0-4603-9c66-a491bbc310e6" providerId="ADAL" clId="{C25EF177-98A4-4033-B50D-C5E060F554FE}" dt="2021-12-24T03:57:03.338" v="774" actId="1076"/>
        <pc:sldMkLst>
          <pc:docMk/>
          <pc:sldMk cId="1291124047" sldId="306"/>
        </pc:sldMkLst>
        <pc:spChg chg="mod">
          <ac:chgData name="Thái Công Sinh" userId="33dfb245-39c0-4603-9c66-a491bbc310e6" providerId="ADAL" clId="{C25EF177-98A4-4033-B50D-C5E060F554FE}" dt="2021-12-24T03:57:03.338" v="774" actId="1076"/>
          <ac:spMkLst>
            <pc:docMk/>
            <pc:sldMk cId="1291124047" sldId="306"/>
            <ac:spMk id="54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56:36.187" v="706" actId="20577"/>
          <ac:spMkLst>
            <pc:docMk/>
            <pc:sldMk cId="1291124047" sldId="306"/>
            <ac:spMk id="549" creationId="{00000000-0000-0000-0000-000000000000}"/>
          </ac:spMkLst>
        </pc:spChg>
      </pc:sldChg>
      <pc:sldChg chg="modSp add mod ord">
        <pc:chgData name="Thái Công Sinh" userId="33dfb245-39c0-4603-9c66-a491bbc310e6" providerId="ADAL" clId="{C25EF177-98A4-4033-B50D-C5E060F554FE}" dt="2021-12-24T03:58:25.585" v="817" actId="20577"/>
        <pc:sldMkLst>
          <pc:docMk/>
          <pc:sldMk cId="1181566326" sldId="307"/>
        </pc:sldMkLst>
        <pc:spChg chg="mod">
          <ac:chgData name="Thái Công Sinh" userId="33dfb245-39c0-4603-9c66-a491bbc310e6" providerId="ADAL" clId="{C25EF177-98A4-4033-B50D-C5E060F554FE}" dt="2021-12-24T03:58:22.163" v="815" actId="20577"/>
          <ac:spMkLst>
            <pc:docMk/>
            <pc:sldMk cId="1181566326" sldId="307"/>
            <ac:spMk id="548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3:58:25.585" v="817" actId="20577"/>
          <ac:spMkLst>
            <pc:docMk/>
            <pc:sldMk cId="1181566326" sldId="307"/>
            <ac:spMk id="549" creationId="{00000000-0000-0000-0000-000000000000}"/>
          </ac:spMkLst>
        </pc:spChg>
      </pc:sldChg>
      <pc:sldChg chg="addSp delSp modSp add mod ord">
        <pc:chgData name="Thái Công Sinh" userId="33dfb245-39c0-4603-9c66-a491bbc310e6" providerId="ADAL" clId="{C25EF177-98A4-4033-B50D-C5E060F554FE}" dt="2021-12-24T07:32:52.368" v="2222"/>
        <pc:sldMkLst>
          <pc:docMk/>
          <pc:sldMk cId="1344751493" sldId="308"/>
        </pc:sldMkLst>
        <pc:spChg chg="del mod">
          <ac:chgData name="Thái Công Sinh" userId="33dfb245-39c0-4603-9c66-a491bbc310e6" providerId="ADAL" clId="{C25EF177-98A4-4033-B50D-C5E060F554FE}" dt="2021-12-24T06:51:43.679" v="1342" actId="478"/>
          <ac:spMkLst>
            <pc:docMk/>
            <pc:sldMk cId="1344751493" sldId="308"/>
            <ac:spMk id="110" creationId="{5726CB5E-53EA-4F27-AF3F-CAC8CB290BED}"/>
          </ac:spMkLst>
        </pc:spChg>
        <pc:spChg chg="del">
          <ac:chgData name="Thái Công Sinh" userId="33dfb245-39c0-4603-9c66-a491bbc310e6" providerId="ADAL" clId="{C25EF177-98A4-4033-B50D-C5E060F554FE}" dt="2021-12-24T06:50:47.061" v="1282" actId="478"/>
          <ac:spMkLst>
            <pc:docMk/>
            <pc:sldMk cId="1344751493" sldId="308"/>
            <ac:spMk id="111" creationId="{6C17E3EA-EFC2-412C-A028-5E1382A446A1}"/>
          </ac:spMkLst>
        </pc:spChg>
        <pc:spChg chg="mod">
          <ac:chgData name="Thái Công Sinh" userId="33dfb245-39c0-4603-9c66-a491bbc310e6" providerId="ADAL" clId="{C25EF177-98A4-4033-B50D-C5E060F554FE}" dt="2021-12-24T04:44:19.013" v="875" actId="20577"/>
          <ac:spMkLst>
            <pc:docMk/>
            <pc:sldMk cId="1344751493" sldId="308"/>
            <ac:spMk id="542" creationId="{00000000-0000-0000-0000-000000000000}"/>
          </ac:spMkLst>
        </pc:spChg>
        <pc:graphicFrameChg chg="add mod modGraphic">
          <ac:chgData name="Thái Công Sinh" userId="33dfb245-39c0-4603-9c66-a491bbc310e6" providerId="ADAL" clId="{C25EF177-98A4-4033-B50D-C5E060F554FE}" dt="2021-12-24T07:32:52.368" v="2222"/>
          <ac:graphicFrameMkLst>
            <pc:docMk/>
            <pc:sldMk cId="1344751493" sldId="308"/>
            <ac:graphicFrameMk id="2" creationId="{BE6FD582-B4B6-4ED4-9859-350FD3237B15}"/>
          </ac:graphicFrameMkLst>
        </pc:graphicFrameChg>
      </pc:sldChg>
      <pc:sldChg chg="new del">
        <pc:chgData name="Thái Công Sinh" userId="33dfb245-39c0-4603-9c66-a491bbc310e6" providerId="ADAL" clId="{C25EF177-98A4-4033-B50D-C5E060F554FE}" dt="2021-12-24T04:44:13.073" v="872" actId="47"/>
        <pc:sldMkLst>
          <pc:docMk/>
          <pc:sldMk cId="2560009627" sldId="308"/>
        </pc:sldMkLst>
      </pc:sldChg>
      <pc:sldChg chg="addSp delSp modSp add mod">
        <pc:chgData name="Thái Công Sinh" userId="33dfb245-39c0-4603-9c66-a491bbc310e6" providerId="ADAL" clId="{C25EF177-98A4-4033-B50D-C5E060F554FE}" dt="2021-12-24T04:56:27.555" v="1071" actId="14100"/>
        <pc:sldMkLst>
          <pc:docMk/>
          <pc:sldMk cId="2770677829" sldId="309"/>
        </pc:sldMkLst>
        <pc:spChg chg="mod">
          <ac:chgData name="Thái Công Sinh" userId="33dfb245-39c0-4603-9c66-a491bbc310e6" providerId="ADAL" clId="{C25EF177-98A4-4033-B50D-C5E060F554FE}" dt="2021-12-24T04:56:27.555" v="1071" actId="14100"/>
          <ac:spMkLst>
            <pc:docMk/>
            <pc:sldMk cId="2770677829" sldId="309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46:43.045" v="1050" actId="20577"/>
          <ac:spMkLst>
            <pc:docMk/>
            <pc:sldMk cId="2770677829" sldId="309"/>
            <ac:spMk id="542" creationId="{00000000-0000-0000-0000-000000000000}"/>
          </ac:spMkLst>
        </pc:spChg>
        <pc:grpChg chg="del">
          <ac:chgData name="Thái Công Sinh" userId="33dfb245-39c0-4603-9c66-a491bbc310e6" providerId="ADAL" clId="{C25EF177-98A4-4033-B50D-C5E060F554FE}" dt="2021-12-24T04:56:20.177" v="1063" actId="478"/>
          <ac:grpSpMkLst>
            <pc:docMk/>
            <pc:sldMk cId="2770677829" sldId="309"/>
            <ac:grpSpMk id="112" creationId="{53BC7C61-5401-485A-95F1-4F50441D8E55}"/>
          </ac:grpSpMkLst>
        </pc:grpChg>
        <pc:grpChg chg="mod">
          <ac:chgData name="Thái Công Sinh" userId="33dfb245-39c0-4603-9c66-a491bbc310e6" providerId="ADAL" clId="{C25EF177-98A4-4033-B50D-C5E060F554FE}" dt="2021-12-24T04:56:21.833" v="1064" actId="1076"/>
          <ac:grpSpMkLst>
            <pc:docMk/>
            <pc:sldMk cId="2770677829" sldId="309"/>
            <ac:grpSpMk id="540" creationId="{00000000-0000-0000-0000-000000000000}"/>
          </ac:grpSpMkLst>
        </pc:grpChg>
        <pc:picChg chg="add">
          <ac:chgData name="Thái Công Sinh" userId="33dfb245-39c0-4603-9c66-a491bbc310e6" providerId="ADAL" clId="{C25EF177-98A4-4033-B50D-C5E060F554FE}" dt="2021-12-24T04:56:10.532" v="1062" actId="22"/>
          <ac:picMkLst>
            <pc:docMk/>
            <pc:sldMk cId="2770677829" sldId="309"/>
            <ac:picMk id="3" creationId="{D4250D9E-4872-4F29-8728-B79C97774B88}"/>
          </ac:picMkLst>
        </pc:picChg>
        <pc:picChg chg="add del mod">
          <ac:chgData name="Thái Công Sinh" userId="33dfb245-39c0-4603-9c66-a491bbc310e6" providerId="ADAL" clId="{C25EF177-98A4-4033-B50D-C5E060F554FE}" dt="2021-12-24T04:54:34.885" v="1061" actId="478"/>
          <ac:picMkLst>
            <pc:docMk/>
            <pc:sldMk cId="2770677829" sldId="309"/>
            <ac:picMk id="71" creationId="{026FD762-7D29-481D-94F4-92807DE71F3C}"/>
          </ac:picMkLst>
        </pc:picChg>
      </pc:sldChg>
      <pc:sldChg chg="addSp delSp modSp add mod">
        <pc:chgData name="Thái Công Sinh" userId="33dfb245-39c0-4603-9c66-a491bbc310e6" providerId="ADAL" clId="{C25EF177-98A4-4033-B50D-C5E060F554FE}" dt="2021-12-24T05:00:21.336" v="1173" actId="478"/>
        <pc:sldMkLst>
          <pc:docMk/>
          <pc:sldMk cId="781033793" sldId="310"/>
        </pc:sldMkLst>
        <pc:spChg chg="mod">
          <ac:chgData name="Thái Công Sinh" userId="33dfb245-39c0-4603-9c66-a491bbc310e6" providerId="ADAL" clId="{C25EF177-98A4-4033-B50D-C5E060F554FE}" dt="2021-12-24T04:58:50.890" v="1131" actId="20577"/>
          <ac:spMkLst>
            <pc:docMk/>
            <pc:sldMk cId="781033793" sldId="310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58:47.392" v="1125" actId="20577"/>
          <ac:spMkLst>
            <pc:docMk/>
            <pc:sldMk cId="781033793" sldId="310"/>
            <ac:spMk id="542" creationId="{00000000-0000-0000-0000-000000000000}"/>
          </ac:spMkLst>
        </pc:spChg>
        <pc:grpChg chg="del mod">
          <ac:chgData name="Thái Công Sinh" userId="33dfb245-39c0-4603-9c66-a491bbc310e6" providerId="ADAL" clId="{C25EF177-98A4-4033-B50D-C5E060F554FE}" dt="2021-12-24T04:59:20.322" v="1168" actId="478"/>
          <ac:grpSpMkLst>
            <pc:docMk/>
            <pc:sldMk cId="781033793" sldId="310"/>
            <ac:grpSpMk id="112" creationId="{53BC7C61-5401-485A-95F1-4F50441D8E55}"/>
          </ac:grpSpMkLst>
        </pc:grpChg>
        <pc:grpChg chg="mod">
          <ac:chgData name="Thái Công Sinh" userId="33dfb245-39c0-4603-9c66-a491bbc310e6" providerId="ADAL" clId="{C25EF177-98A4-4033-B50D-C5E060F554FE}" dt="2021-12-24T04:58:46.197" v="1123" actId="1076"/>
          <ac:grpSpMkLst>
            <pc:docMk/>
            <pc:sldMk cId="781033793" sldId="310"/>
            <ac:grpSpMk id="540" creationId="{00000000-0000-0000-0000-000000000000}"/>
          </ac:grpSpMkLst>
        </pc:grpChg>
        <pc:picChg chg="add del mod">
          <ac:chgData name="Thái Công Sinh" userId="33dfb245-39c0-4603-9c66-a491bbc310e6" providerId="ADAL" clId="{C25EF177-98A4-4033-B50D-C5E060F554FE}" dt="2021-12-24T04:59:18.408" v="1166" actId="478"/>
          <ac:picMkLst>
            <pc:docMk/>
            <pc:sldMk cId="781033793" sldId="310"/>
            <ac:picMk id="71" creationId="{D2B3F8EB-9B80-454D-BEE3-0A75CB384F34}"/>
          </ac:picMkLst>
        </pc:picChg>
        <pc:picChg chg="add mod">
          <ac:chgData name="Thái Công Sinh" userId="33dfb245-39c0-4603-9c66-a491bbc310e6" providerId="ADAL" clId="{C25EF177-98A4-4033-B50D-C5E060F554FE}" dt="2021-12-24T05:00:15.585" v="1172" actId="14100"/>
          <ac:picMkLst>
            <pc:docMk/>
            <pc:sldMk cId="781033793" sldId="310"/>
            <ac:picMk id="72" creationId="{499D20D5-AC85-458E-A2C1-EDD52A44D3CE}"/>
          </ac:picMkLst>
        </pc:picChg>
        <pc:cxnChg chg="del">
          <ac:chgData name="Thái Công Sinh" userId="33dfb245-39c0-4603-9c66-a491bbc310e6" providerId="ADAL" clId="{C25EF177-98A4-4033-B50D-C5E060F554FE}" dt="2021-12-24T05:00:21.336" v="1173" actId="478"/>
          <ac:cxnSpMkLst>
            <pc:docMk/>
            <pc:sldMk cId="781033793" sldId="310"/>
            <ac:cxnSpMk id="539" creationId="{00000000-0000-0000-0000-000000000000}"/>
          </ac:cxnSpMkLst>
        </pc:cxnChg>
      </pc:sldChg>
      <pc:sldChg chg="addSp delSp modSp add mod">
        <pc:chgData name="Thái Công Sinh" userId="33dfb245-39c0-4603-9c66-a491bbc310e6" providerId="ADAL" clId="{C25EF177-98A4-4033-B50D-C5E060F554FE}" dt="2021-12-24T05:01:05.811" v="1183" actId="167"/>
        <pc:sldMkLst>
          <pc:docMk/>
          <pc:sldMk cId="2480626967" sldId="311"/>
        </pc:sldMkLst>
        <pc:spChg chg="mod">
          <ac:chgData name="Thái Công Sinh" userId="33dfb245-39c0-4603-9c66-a491bbc310e6" providerId="ADAL" clId="{C25EF177-98A4-4033-B50D-C5E060F554FE}" dt="2021-12-24T04:59:01.165" v="1164" actId="20577"/>
          <ac:spMkLst>
            <pc:docMk/>
            <pc:sldMk cId="2480626967" sldId="311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58:55.767" v="1133" actId="20577"/>
          <ac:spMkLst>
            <pc:docMk/>
            <pc:sldMk cId="2480626967" sldId="311"/>
            <ac:spMk id="542" creationId="{00000000-0000-0000-0000-000000000000}"/>
          </ac:spMkLst>
        </pc:spChg>
        <pc:grpChg chg="del mod">
          <ac:chgData name="Thái Công Sinh" userId="33dfb245-39c0-4603-9c66-a491bbc310e6" providerId="ADAL" clId="{C25EF177-98A4-4033-B50D-C5E060F554FE}" dt="2021-12-24T05:00:30.454" v="1175" actId="478"/>
          <ac:grpSpMkLst>
            <pc:docMk/>
            <pc:sldMk cId="2480626967" sldId="311"/>
            <ac:grpSpMk id="112" creationId="{53BC7C61-5401-485A-95F1-4F50441D8E55}"/>
          </ac:grpSpMkLst>
        </pc:grpChg>
        <pc:grpChg chg="mod">
          <ac:chgData name="Thái Công Sinh" userId="33dfb245-39c0-4603-9c66-a491bbc310e6" providerId="ADAL" clId="{C25EF177-98A4-4033-B50D-C5E060F554FE}" dt="2021-12-24T05:01:02.434" v="1182" actId="1036"/>
          <ac:grpSpMkLst>
            <pc:docMk/>
            <pc:sldMk cId="2480626967" sldId="311"/>
            <ac:grpSpMk id="540" creationId="{00000000-0000-0000-0000-000000000000}"/>
          </ac:grpSpMkLst>
        </pc:grpChg>
        <pc:picChg chg="add mod ord">
          <ac:chgData name="Thái Công Sinh" userId="33dfb245-39c0-4603-9c66-a491bbc310e6" providerId="ADAL" clId="{C25EF177-98A4-4033-B50D-C5E060F554FE}" dt="2021-12-24T05:01:05.811" v="1183" actId="167"/>
          <ac:picMkLst>
            <pc:docMk/>
            <pc:sldMk cId="2480626967" sldId="311"/>
            <ac:picMk id="71" creationId="{8915118A-7621-4E5C-86A9-83886B19D170}"/>
          </ac:picMkLst>
        </pc:picChg>
        <pc:cxnChg chg="del">
          <ac:chgData name="Thái Công Sinh" userId="33dfb245-39c0-4603-9c66-a491bbc310e6" providerId="ADAL" clId="{C25EF177-98A4-4033-B50D-C5E060F554FE}" dt="2021-12-24T05:00:32.445" v="1176" actId="478"/>
          <ac:cxnSpMkLst>
            <pc:docMk/>
            <pc:sldMk cId="2480626967" sldId="311"/>
            <ac:cxnSpMk id="539" creationId="{00000000-0000-0000-0000-000000000000}"/>
          </ac:cxnSpMkLst>
        </pc:cxnChg>
      </pc:sldChg>
      <pc:sldChg chg="addSp delSp modSp add mod">
        <pc:chgData name="Thái Công Sinh" userId="33dfb245-39c0-4603-9c66-a491bbc310e6" providerId="ADAL" clId="{C25EF177-98A4-4033-B50D-C5E060F554FE}" dt="2021-12-24T04:58:41.621" v="1122" actId="20577"/>
        <pc:sldMkLst>
          <pc:docMk/>
          <pc:sldMk cId="37885367" sldId="312"/>
        </pc:sldMkLst>
        <pc:spChg chg="mod">
          <ac:chgData name="Thái Công Sinh" userId="33dfb245-39c0-4603-9c66-a491bbc310e6" providerId="ADAL" clId="{C25EF177-98A4-4033-B50D-C5E060F554FE}" dt="2021-12-24T04:56:48.092" v="1106" actId="14100"/>
          <ac:spMkLst>
            <pc:docMk/>
            <pc:sldMk cId="37885367" sldId="312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4:58:41.621" v="1122" actId="20577"/>
          <ac:spMkLst>
            <pc:docMk/>
            <pc:sldMk cId="37885367" sldId="312"/>
            <ac:spMk id="542" creationId="{00000000-0000-0000-0000-000000000000}"/>
          </ac:spMkLst>
        </pc:spChg>
        <pc:grpChg chg="mod">
          <ac:chgData name="Thái Công Sinh" userId="33dfb245-39c0-4603-9c66-a491bbc310e6" providerId="ADAL" clId="{C25EF177-98A4-4033-B50D-C5E060F554FE}" dt="2021-12-24T04:56:43.144" v="1105" actId="14100"/>
          <ac:grpSpMkLst>
            <pc:docMk/>
            <pc:sldMk cId="37885367" sldId="312"/>
            <ac:grpSpMk id="540" creationId="{00000000-0000-0000-0000-000000000000}"/>
          </ac:grpSpMkLst>
        </pc:grpChg>
        <pc:picChg chg="del">
          <ac:chgData name="Thái Công Sinh" userId="33dfb245-39c0-4603-9c66-a491bbc310e6" providerId="ADAL" clId="{C25EF177-98A4-4033-B50D-C5E060F554FE}" dt="2021-12-24T04:56:49.844" v="1107" actId="478"/>
          <ac:picMkLst>
            <pc:docMk/>
            <pc:sldMk cId="37885367" sldId="312"/>
            <ac:picMk id="3" creationId="{D4250D9E-4872-4F29-8728-B79C97774B88}"/>
          </ac:picMkLst>
        </pc:picChg>
        <pc:picChg chg="add">
          <ac:chgData name="Thái Công Sinh" userId="33dfb245-39c0-4603-9c66-a491bbc310e6" providerId="ADAL" clId="{C25EF177-98A4-4033-B50D-C5E060F554FE}" dt="2021-12-24T04:57:40.154" v="1108" actId="22"/>
          <ac:picMkLst>
            <pc:docMk/>
            <pc:sldMk cId="37885367" sldId="312"/>
            <ac:picMk id="4" creationId="{70CA25AF-AE26-4705-8E2E-C7C8BB804CC5}"/>
          </ac:picMkLst>
        </pc:picChg>
      </pc:sldChg>
      <pc:sldChg chg="addSp delSp modSp add mod">
        <pc:chgData name="Thái Công Sinh" userId="33dfb245-39c0-4603-9c66-a491bbc310e6" providerId="ADAL" clId="{C25EF177-98A4-4033-B50D-C5E060F554FE}" dt="2021-12-24T05:52:19.967" v="1240" actId="1076"/>
        <pc:sldMkLst>
          <pc:docMk/>
          <pc:sldMk cId="223010075" sldId="313"/>
        </pc:sldMkLst>
        <pc:spChg chg="mod">
          <ac:chgData name="Thái Công Sinh" userId="33dfb245-39c0-4603-9c66-a491bbc310e6" providerId="ADAL" clId="{C25EF177-98A4-4033-B50D-C5E060F554FE}" dt="2021-12-24T05:02:08.480" v="1234" actId="20577"/>
          <ac:spMkLst>
            <pc:docMk/>
            <pc:sldMk cId="223010075" sldId="313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5:02:15.181" v="1238" actId="20577"/>
          <ac:spMkLst>
            <pc:docMk/>
            <pc:sldMk cId="223010075" sldId="313"/>
            <ac:spMk id="542" creationId="{00000000-0000-0000-0000-000000000000}"/>
          </ac:spMkLst>
        </pc:spChg>
        <pc:picChg chg="add mod">
          <ac:chgData name="Thái Công Sinh" userId="33dfb245-39c0-4603-9c66-a491bbc310e6" providerId="ADAL" clId="{C25EF177-98A4-4033-B50D-C5E060F554FE}" dt="2021-12-24T05:52:19.967" v="1240" actId="1076"/>
          <ac:picMkLst>
            <pc:docMk/>
            <pc:sldMk cId="223010075" sldId="313"/>
            <ac:picMk id="3" creationId="{4DE17586-551B-4818-93CF-59E2A05B3C9E}"/>
          </ac:picMkLst>
        </pc:picChg>
        <pc:picChg chg="del mod">
          <ac:chgData name="Thái Công Sinh" userId="33dfb245-39c0-4603-9c66-a491bbc310e6" providerId="ADAL" clId="{C25EF177-98A4-4033-B50D-C5E060F554FE}" dt="2021-12-24T05:02:10.214" v="1236" actId="478"/>
          <ac:picMkLst>
            <pc:docMk/>
            <pc:sldMk cId="223010075" sldId="313"/>
            <ac:picMk id="71" creationId="{8915118A-7621-4E5C-86A9-83886B19D170}"/>
          </ac:picMkLst>
        </pc:picChg>
      </pc:sldChg>
      <pc:sldChg chg="new del">
        <pc:chgData name="Thái Công Sinh" userId="33dfb245-39c0-4603-9c66-a491bbc310e6" providerId="ADAL" clId="{C25EF177-98A4-4033-B50D-C5E060F554FE}" dt="2021-12-24T07:21:32.064" v="2037" actId="47"/>
        <pc:sldMkLst>
          <pc:docMk/>
          <pc:sldMk cId="2125702589" sldId="314"/>
        </pc:sldMkLst>
      </pc:sldChg>
      <pc:sldChg chg="new del">
        <pc:chgData name="Thái Công Sinh" userId="33dfb245-39c0-4603-9c66-a491bbc310e6" providerId="ADAL" clId="{C25EF177-98A4-4033-B50D-C5E060F554FE}" dt="2021-12-24T07:24:32.510" v="2041" actId="47"/>
        <pc:sldMkLst>
          <pc:docMk/>
          <pc:sldMk cId="2587785148" sldId="314"/>
        </pc:sldMkLst>
      </pc:sldChg>
      <pc:sldChg chg="addSp delSp modSp add mod modNotes">
        <pc:chgData name="Thái Công Sinh" userId="33dfb245-39c0-4603-9c66-a491bbc310e6" providerId="ADAL" clId="{C25EF177-98A4-4033-B50D-C5E060F554FE}" dt="2021-12-24T07:28:08.326" v="2147" actId="3062"/>
        <pc:sldMkLst>
          <pc:docMk/>
          <pc:sldMk cId="3229113555" sldId="315"/>
        </pc:sldMkLst>
        <pc:spChg chg="add mod">
          <ac:chgData name="Thái Công Sinh" userId="33dfb245-39c0-4603-9c66-a491bbc310e6" providerId="ADAL" clId="{C25EF177-98A4-4033-B50D-C5E060F554FE}" dt="2021-12-24T07:28:08.326" v="2147" actId="3062"/>
          <ac:spMkLst>
            <pc:docMk/>
            <pc:sldMk cId="3229113555" sldId="315"/>
            <ac:spMk id="3" creationId="{8279AB32-307A-4AFB-B507-D193F78D1574}"/>
          </ac:spMkLst>
        </pc:spChg>
        <pc:picChg chg="del">
          <ac:chgData name="Thái Công Sinh" userId="33dfb245-39c0-4603-9c66-a491bbc310e6" providerId="ADAL" clId="{C25EF177-98A4-4033-B50D-C5E060F554FE}" dt="2021-12-24T07:25:33.450" v="2049" actId="478"/>
          <ac:picMkLst>
            <pc:docMk/>
            <pc:sldMk cId="3229113555" sldId="315"/>
            <ac:picMk id="9598" creationId="{00000000-0000-0000-0000-000000000000}"/>
          </ac:picMkLst>
        </pc:picChg>
      </pc:sldChg>
      <pc:sldChg chg="addSp delSp modSp add del mod ord">
        <pc:chgData name="Thái Công Sinh" userId="33dfb245-39c0-4603-9c66-a491bbc310e6" providerId="ADAL" clId="{C25EF177-98A4-4033-B50D-C5E060F554FE}" dt="2021-12-24T07:30:43.959" v="2208" actId="47"/>
        <pc:sldMkLst>
          <pc:docMk/>
          <pc:sldMk cId="2315285261" sldId="316"/>
        </pc:sldMkLst>
        <pc:spChg chg="mod">
          <ac:chgData name="Thái Công Sinh" userId="33dfb245-39c0-4603-9c66-a491bbc310e6" providerId="ADAL" clId="{C25EF177-98A4-4033-B50D-C5E060F554FE}" dt="2021-12-24T07:29:05.833" v="2195" actId="20577"/>
          <ac:spMkLst>
            <pc:docMk/>
            <pc:sldMk cId="2315285261" sldId="316"/>
            <ac:spMk id="541" creationId="{00000000-0000-0000-0000-000000000000}"/>
          </ac:spMkLst>
        </pc:spChg>
        <pc:spChg chg="mod">
          <ac:chgData name="Thái Công Sinh" userId="33dfb245-39c0-4603-9c66-a491bbc310e6" providerId="ADAL" clId="{C25EF177-98A4-4033-B50D-C5E060F554FE}" dt="2021-12-24T07:28:55.511" v="2163" actId="20577"/>
          <ac:spMkLst>
            <pc:docMk/>
            <pc:sldMk cId="2315285261" sldId="316"/>
            <ac:spMk id="542" creationId="{00000000-0000-0000-0000-000000000000}"/>
          </ac:spMkLst>
        </pc:spChg>
        <pc:grpChg chg="mod">
          <ac:chgData name="Thái Công Sinh" userId="33dfb245-39c0-4603-9c66-a491bbc310e6" providerId="ADAL" clId="{C25EF177-98A4-4033-B50D-C5E060F554FE}" dt="2021-12-24T07:28:49.196" v="2159" actId="1076"/>
          <ac:grpSpMkLst>
            <pc:docMk/>
            <pc:sldMk cId="2315285261" sldId="316"/>
            <ac:grpSpMk id="540" creationId="{00000000-0000-0000-0000-000000000000}"/>
          </ac:grpSpMkLst>
        </pc:grpChg>
        <pc:graphicFrameChg chg="add mod modGraphic">
          <ac:chgData name="Thái Công Sinh" userId="33dfb245-39c0-4603-9c66-a491bbc310e6" providerId="ADAL" clId="{C25EF177-98A4-4033-B50D-C5E060F554FE}" dt="2021-12-24T07:30:02.653" v="2207" actId="20577"/>
          <ac:graphicFrameMkLst>
            <pc:docMk/>
            <pc:sldMk cId="2315285261" sldId="316"/>
            <ac:graphicFrameMk id="2" creationId="{5A077918-6D72-4C2D-80A3-7B2D29F348C8}"/>
          </ac:graphicFrameMkLst>
        </pc:graphicFrameChg>
        <pc:picChg chg="del mod">
          <ac:chgData name="Thái Công Sinh" userId="33dfb245-39c0-4603-9c66-a491bbc310e6" providerId="ADAL" clId="{C25EF177-98A4-4033-B50D-C5E060F554FE}" dt="2021-12-24T07:29:07.572" v="2197" actId="478"/>
          <ac:picMkLst>
            <pc:docMk/>
            <pc:sldMk cId="2315285261" sldId="316"/>
            <ac:picMk id="179" creationId="{0D668121-88BF-4607-9888-0E858514F88E}"/>
          </ac:picMkLst>
        </pc:picChg>
      </pc:sldChg>
      <pc:sldMasterChg chg="delSldLayout">
        <pc:chgData name="Thái Công Sinh" userId="33dfb245-39c0-4603-9c66-a491bbc310e6" providerId="ADAL" clId="{C25EF177-98A4-4033-B50D-C5E060F554FE}" dt="2021-12-24T07:28:46.640" v="2158" actId="47"/>
        <pc:sldMasterMkLst>
          <pc:docMk/>
          <pc:sldMasterMk cId="0" sldId="2147483675"/>
        </pc:sldMasterMkLst>
        <pc:sldLayoutChg chg="del">
          <pc:chgData name="Thái Công Sinh" userId="33dfb245-39c0-4603-9c66-a491bbc310e6" providerId="ADAL" clId="{C25EF177-98A4-4033-B50D-C5E060F554FE}" dt="2021-12-24T03:47:57.537" v="547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Thái Công Sinh" userId="33dfb245-39c0-4603-9c66-a491bbc310e6" providerId="ADAL" clId="{C25EF177-98A4-4033-B50D-C5E060F554FE}" dt="2021-12-24T03:57:36.966" v="781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Thái Công Sinh" userId="33dfb245-39c0-4603-9c66-a491bbc310e6" providerId="ADAL" clId="{C25EF177-98A4-4033-B50D-C5E060F554FE}" dt="2021-12-24T03:47:58.976" v="548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Thái Công Sinh" userId="33dfb245-39c0-4603-9c66-a491bbc310e6" providerId="ADAL" clId="{C25EF177-98A4-4033-B50D-C5E060F554FE}" dt="2021-12-24T07:28:46.640" v="2158" actId="47"/>
          <pc:sldLayoutMkLst>
            <pc:docMk/>
            <pc:sldMasterMk cId="0" sldId="2147483675"/>
            <pc:sldLayoutMk cId="643330784" sldId="2147483677"/>
          </pc:sldLayoutMkLst>
        </pc:sldLayoutChg>
      </pc:sldMasterChg>
      <pc:sldMasterChg chg="add del addSldLayout delSldLayout">
        <pc:chgData name="Thái Công Sinh" userId="33dfb245-39c0-4603-9c66-a491bbc310e6" providerId="ADAL" clId="{C25EF177-98A4-4033-B50D-C5E060F554FE}" dt="2021-12-24T07:24:41.240" v="2045" actId="47"/>
        <pc:sldMasterMkLst>
          <pc:docMk/>
          <pc:sldMasterMk cId="0" sldId="2147483676"/>
        </pc:sldMasterMkLst>
        <pc:sldLayoutChg chg="add del">
          <pc:chgData name="Thái Công Sinh" userId="33dfb245-39c0-4603-9c66-a491bbc310e6" providerId="ADAL" clId="{C25EF177-98A4-4033-B50D-C5E060F554FE}" dt="2021-12-24T07:23:14.108" v="2039" actId="27028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Thái Công Sinh" userId="33dfb245-39c0-4603-9c66-a491bbc310e6" providerId="ADAL" clId="{C25EF177-98A4-4033-B50D-C5E060F554FE}" dt="2021-12-24T03:57:48.711" v="782" actId="47"/>
          <pc:sldLayoutMkLst>
            <pc:docMk/>
            <pc:sldMasterMk cId="0" sldId="2147483676"/>
            <pc:sldLayoutMk cId="0" sldId="2147483674"/>
          </pc:sldLayoutMkLst>
        </pc:sldLayoutChg>
        <pc:sldLayoutChg chg="del">
          <pc:chgData name="Thái Công Sinh" userId="33dfb245-39c0-4603-9c66-a491bbc310e6" providerId="ADAL" clId="{C25EF177-98A4-4033-B50D-C5E060F554FE}" dt="2021-12-24T07:24:41.240" v="2045" actId="47"/>
          <pc:sldLayoutMkLst>
            <pc:docMk/>
            <pc:sldMasterMk cId="0" sldId="2147483676"/>
            <pc:sldLayoutMk cId="472848843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04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9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7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8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050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4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5" name="Google Shape;9595;gf9b6aba62e_0_22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6" name="Google Shape;9596;gf9b6aba62e_0_22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ff289a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ff289a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0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50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78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4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2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3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234782"/>
            <a:ext cx="4501200" cy="22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406509"/>
            <a:ext cx="450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732425" y="-3571249"/>
            <a:ext cx="2689200" cy="13732375"/>
            <a:chOff x="5732425" y="-5857249"/>
            <a:chExt cx="2689200" cy="13732375"/>
          </a:xfrm>
        </p:grpSpPr>
        <p:sp>
          <p:nvSpPr>
            <p:cNvPr id="12" name="Google Shape;12;p2"/>
            <p:cNvSpPr/>
            <p:nvPr/>
          </p:nvSpPr>
          <p:spPr>
            <a:xfrm>
              <a:off x="5732425" y="-5857249"/>
              <a:ext cx="2689200" cy="678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2425" y="1092426"/>
              <a:ext cx="2689200" cy="678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285100" y="2099300"/>
            <a:ext cx="31365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420475" y="874003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284873" y="3489925"/>
            <a:ext cx="31365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22375" y="2231702"/>
            <a:ext cx="417690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2513" y="1564334"/>
            <a:ext cx="41769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5732425" y="533366"/>
            <a:ext cx="2689200" cy="6782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2756785" y="1474075"/>
            <a:ext cx="738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683874" y="1388125"/>
            <a:ext cx="2021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5751885" y="1388125"/>
            <a:ext cx="2571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2756785" y="2268558"/>
            <a:ext cx="738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683874" y="2182608"/>
            <a:ext cx="2021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5751885" y="2977092"/>
            <a:ext cx="2571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2756785" y="3063041"/>
            <a:ext cx="738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3683874" y="2977092"/>
            <a:ext cx="2021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5751885" y="2182608"/>
            <a:ext cx="2571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2756785" y="3857524"/>
            <a:ext cx="738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3683874" y="3771575"/>
            <a:ext cx="2021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751885" y="3771575"/>
            <a:ext cx="2571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>
            <a:off x="1776445" y="4270518"/>
            <a:ext cx="8632235" cy="269688"/>
            <a:chOff x="1309739" y="3938339"/>
            <a:chExt cx="7007253" cy="670200"/>
          </a:xfrm>
        </p:grpSpPr>
        <p:sp>
          <p:nvSpPr>
            <p:cNvPr id="173" name="Google Shape;173;p25"/>
            <p:cNvSpPr/>
            <p:nvPr/>
          </p:nvSpPr>
          <p:spPr>
            <a:xfrm>
              <a:off x="3682891" y="3938339"/>
              <a:ext cx="4634100" cy="67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309739" y="3938339"/>
              <a:ext cx="2322300" cy="670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5"/>
          <p:cNvGrpSpPr/>
          <p:nvPr/>
        </p:nvGrpSpPr>
        <p:grpSpPr>
          <a:xfrm>
            <a:off x="-1264680" y="603293"/>
            <a:ext cx="8632235" cy="269688"/>
            <a:chOff x="1309739" y="3938339"/>
            <a:chExt cx="7007253" cy="670200"/>
          </a:xfrm>
        </p:grpSpPr>
        <p:sp>
          <p:nvSpPr>
            <p:cNvPr id="176" name="Google Shape;176;p25"/>
            <p:cNvSpPr/>
            <p:nvPr/>
          </p:nvSpPr>
          <p:spPr>
            <a:xfrm>
              <a:off x="3682891" y="3938339"/>
              <a:ext cx="4634100" cy="670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309739" y="3938339"/>
              <a:ext cx="2322300" cy="670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 flipH="1">
            <a:off x="-1685454" y="1604101"/>
            <a:ext cx="2407800" cy="1935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421654" y="538101"/>
            <a:ext cx="2407800" cy="1935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8421654" y="2670099"/>
            <a:ext cx="2407800" cy="193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■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■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■"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1273517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1255762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228197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ctrTitle"/>
          </p:nvPr>
        </p:nvSpPr>
        <p:spPr>
          <a:xfrm>
            <a:off x="60574" y="-2967"/>
            <a:ext cx="5025280" cy="22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Báo cáo đồ án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257111" y="1983878"/>
            <a:ext cx="5676752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Môn học: Thương mại điện tử và triển khai ứng dụng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0" name="Google Shape;200;p30"/>
          <p:cNvCxnSpPr>
            <a:cxnSpLocks/>
          </p:cNvCxnSpPr>
          <p:nvPr/>
        </p:nvCxnSpPr>
        <p:spPr>
          <a:xfrm flipV="1">
            <a:off x="0" y="4446744"/>
            <a:ext cx="7948926" cy="46747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0"/>
          <p:cNvGrpSpPr/>
          <p:nvPr/>
        </p:nvGrpSpPr>
        <p:grpSpPr>
          <a:xfrm>
            <a:off x="5356038" y="338588"/>
            <a:ext cx="3101735" cy="4217579"/>
            <a:chOff x="5332945" y="539492"/>
            <a:chExt cx="2992508" cy="4069058"/>
          </a:xfrm>
        </p:grpSpPr>
        <p:sp>
          <p:nvSpPr>
            <p:cNvPr id="202" name="Google Shape;202;p30"/>
            <p:cNvSpPr/>
            <p:nvPr/>
          </p:nvSpPr>
          <p:spPr>
            <a:xfrm>
              <a:off x="6648213" y="3915502"/>
              <a:ext cx="551884" cy="40456"/>
            </a:xfrm>
            <a:custGeom>
              <a:avLst/>
              <a:gdLst/>
              <a:ahLst/>
              <a:cxnLst/>
              <a:rect l="l" t="t" r="r" b="b"/>
              <a:pathLst>
                <a:path w="17843" h="1308" extrusionOk="0">
                  <a:moveTo>
                    <a:pt x="0" y="1"/>
                  </a:moveTo>
                  <a:lnTo>
                    <a:pt x="0" y="1308"/>
                  </a:lnTo>
                  <a:lnTo>
                    <a:pt x="17843" y="1308"/>
                  </a:lnTo>
                  <a:lnTo>
                    <a:pt x="1784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154018" y="2571750"/>
              <a:ext cx="92140" cy="1884593"/>
            </a:xfrm>
            <a:custGeom>
              <a:avLst/>
              <a:gdLst/>
              <a:ahLst/>
              <a:cxnLst/>
              <a:rect l="l" t="t" r="r" b="b"/>
              <a:pathLst>
                <a:path w="2979" h="61795" extrusionOk="0">
                  <a:moveTo>
                    <a:pt x="0" y="0"/>
                  </a:moveTo>
                  <a:lnTo>
                    <a:pt x="91" y="7113"/>
                  </a:lnTo>
                  <a:lnTo>
                    <a:pt x="699" y="40518"/>
                  </a:lnTo>
                  <a:lnTo>
                    <a:pt x="699" y="42037"/>
                  </a:lnTo>
                  <a:lnTo>
                    <a:pt x="973" y="61794"/>
                  </a:lnTo>
                  <a:lnTo>
                    <a:pt x="1976" y="61794"/>
                  </a:lnTo>
                  <a:lnTo>
                    <a:pt x="2249" y="42037"/>
                  </a:lnTo>
                  <a:lnTo>
                    <a:pt x="2280" y="40518"/>
                  </a:lnTo>
                  <a:lnTo>
                    <a:pt x="2857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54011" y="2578645"/>
              <a:ext cx="92140" cy="220005"/>
            </a:xfrm>
            <a:custGeom>
              <a:avLst/>
              <a:gdLst/>
              <a:ahLst/>
              <a:cxnLst/>
              <a:rect l="l" t="t" r="r" b="b"/>
              <a:pathLst>
                <a:path w="2979" h="7113" extrusionOk="0">
                  <a:moveTo>
                    <a:pt x="0" y="0"/>
                  </a:moveTo>
                  <a:lnTo>
                    <a:pt x="91" y="7113"/>
                  </a:lnTo>
                  <a:lnTo>
                    <a:pt x="2857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6602125" y="2571750"/>
              <a:ext cx="92171" cy="1884593"/>
            </a:xfrm>
            <a:custGeom>
              <a:avLst/>
              <a:gdLst/>
              <a:ahLst/>
              <a:cxnLst/>
              <a:rect l="l" t="t" r="r" b="b"/>
              <a:pathLst>
                <a:path w="2980" h="61795" extrusionOk="0">
                  <a:moveTo>
                    <a:pt x="1" y="0"/>
                  </a:moveTo>
                  <a:lnTo>
                    <a:pt x="92" y="7113"/>
                  </a:lnTo>
                  <a:lnTo>
                    <a:pt x="1004" y="61794"/>
                  </a:lnTo>
                  <a:lnTo>
                    <a:pt x="2007" y="61794"/>
                  </a:lnTo>
                  <a:lnTo>
                    <a:pt x="2281" y="42037"/>
                  </a:lnTo>
                  <a:lnTo>
                    <a:pt x="2281" y="40518"/>
                  </a:lnTo>
                  <a:lnTo>
                    <a:pt x="2888" y="7113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6602127" y="2578645"/>
              <a:ext cx="92171" cy="220005"/>
            </a:xfrm>
            <a:custGeom>
              <a:avLst/>
              <a:gdLst/>
              <a:ahLst/>
              <a:cxnLst/>
              <a:rect l="l" t="t" r="r" b="b"/>
              <a:pathLst>
                <a:path w="2980" h="7113" extrusionOk="0">
                  <a:moveTo>
                    <a:pt x="1" y="0"/>
                  </a:moveTo>
                  <a:lnTo>
                    <a:pt x="92" y="7113"/>
                  </a:lnTo>
                  <a:lnTo>
                    <a:pt x="2888" y="7113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6934006" y="3913521"/>
              <a:ext cx="540625" cy="40607"/>
            </a:xfrm>
            <a:custGeom>
              <a:avLst/>
              <a:gdLst/>
              <a:ahLst/>
              <a:cxnLst/>
              <a:rect l="l" t="t" r="r" b="b"/>
              <a:pathLst>
                <a:path w="17479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7478" y="1308"/>
                  </a:lnTo>
                  <a:lnTo>
                    <a:pt x="17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7429484" y="2571750"/>
              <a:ext cx="92140" cy="1884593"/>
            </a:xfrm>
            <a:custGeom>
              <a:avLst/>
              <a:gdLst/>
              <a:ahLst/>
              <a:cxnLst/>
              <a:rect l="l" t="t" r="r" b="b"/>
              <a:pathLst>
                <a:path w="2979" h="61795" extrusionOk="0">
                  <a:moveTo>
                    <a:pt x="0" y="0"/>
                  </a:moveTo>
                  <a:lnTo>
                    <a:pt x="91" y="7113"/>
                  </a:lnTo>
                  <a:lnTo>
                    <a:pt x="699" y="40518"/>
                  </a:lnTo>
                  <a:lnTo>
                    <a:pt x="699" y="42037"/>
                  </a:lnTo>
                  <a:lnTo>
                    <a:pt x="973" y="61794"/>
                  </a:lnTo>
                  <a:lnTo>
                    <a:pt x="1976" y="61794"/>
                  </a:lnTo>
                  <a:lnTo>
                    <a:pt x="2857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7429473" y="2578645"/>
              <a:ext cx="92140" cy="220005"/>
            </a:xfrm>
            <a:custGeom>
              <a:avLst/>
              <a:gdLst/>
              <a:ahLst/>
              <a:cxnLst/>
              <a:rect l="l" t="t" r="r" b="b"/>
              <a:pathLst>
                <a:path w="2979" h="7113" extrusionOk="0">
                  <a:moveTo>
                    <a:pt x="0" y="0"/>
                  </a:moveTo>
                  <a:lnTo>
                    <a:pt x="91" y="7113"/>
                  </a:lnTo>
                  <a:lnTo>
                    <a:pt x="2857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6887954" y="2571750"/>
              <a:ext cx="92140" cy="1884593"/>
            </a:xfrm>
            <a:custGeom>
              <a:avLst/>
              <a:gdLst/>
              <a:ahLst/>
              <a:cxnLst/>
              <a:rect l="l" t="t" r="r" b="b"/>
              <a:pathLst>
                <a:path w="2979" h="61795" extrusionOk="0">
                  <a:moveTo>
                    <a:pt x="0" y="0"/>
                  </a:moveTo>
                  <a:lnTo>
                    <a:pt x="91" y="7113"/>
                  </a:lnTo>
                  <a:lnTo>
                    <a:pt x="699" y="40518"/>
                  </a:lnTo>
                  <a:lnTo>
                    <a:pt x="730" y="42037"/>
                  </a:lnTo>
                  <a:lnTo>
                    <a:pt x="973" y="61794"/>
                  </a:lnTo>
                  <a:lnTo>
                    <a:pt x="1976" y="61794"/>
                  </a:lnTo>
                  <a:lnTo>
                    <a:pt x="2249" y="42037"/>
                  </a:lnTo>
                  <a:lnTo>
                    <a:pt x="2280" y="40518"/>
                  </a:lnTo>
                  <a:lnTo>
                    <a:pt x="2888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887951" y="2578645"/>
              <a:ext cx="92140" cy="220005"/>
            </a:xfrm>
            <a:custGeom>
              <a:avLst/>
              <a:gdLst/>
              <a:ahLst/>
              <a:cxnLst/>
              <a:rect l="l" t="t" r="r" b="b"/>
              <a:pathLst>
                <a:path w="2979" h="7113" extrusionOk="0">
                  <a:moveTo>
                    <a:pt x="0" y="0"/>
                  </a:moveTo>
                  <a:lnTo>
                    <a:pt x="91" y="7113"/>
                  </a:lnTo>
                  <a:lnTo>
                    <a:pt x="2888" y="711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6554185" y="2358640"/>
              <a:ext cx="1003153" cy="237883"/>
            </a:xfrm>
            <a:custGeom>
              <a:avLst/>
              <a:gdLst/>
              <a:ahLst/>
              <a:cxnLst/>
              <a:rect l="l" t="t" r="r" b="b"/>
              <a:pathLst>
                <a:path w="32433" h="7691" extrusionOk="0">
                  <a:moveTo>
                    <a:pt x="1" y="1"/>
                  </a:moveTo>
                  <a:lnTo>
                    <a:pt x="1" y="7691"/>
                  </a:lnTo>
                  <a:lnTo>
                    <a:pt x="32433" y="7691"/>
                  </a:lnTo>
                  <a:lnTo>
                    <a:pt x="3243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6763829" y="2358640"/>
              <a:ext cx="793509" cy="237883"/>
            </a:xfrm>
            <a:custGeom>
              <a:avLst/>
              <a:gdLst/>
              <a:ahLst/>
              <a:cxnLst/>
              <a:rect l="l" t="t" r="r" b="b"/>
              <a:pathLst>
                <a:path w="25655" h="7691" extrusionOk="0">
                  <a:moveTo>
                    <a:pt x="1" y="1"/>
                  </a:moveTo>
                  <a:lnTo>
                    <a:pt x="1" y="7691"/>
                  </a:lnTo>
                  <a:lnTo>
                    <a:pt x="25655" y="7691"/>
                  </a:lnTo>
                  <a:lnTo>
                    <a:pt x="256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6170994" y="3600572"/>
              <a:ext cx="743310" cy="1007978"/>
            </a:xfrm>
            <a:custGeom>
              <a:avLst/>
              <a:gdLst/>
              <a:ahLst/>
              <a:cxnLst/>
              <a:rect l="l" t="t" r="r" b="b"/>
              <a:pathLst>
                <a:path w="24032" h="32589" extrusionOk="0">
                  <a:moveTo>
                    <a:pt x="19138" y="0"/>
                  </a:moveTo>
                  <a:lnTo>
                    <a:pt x="4821" y="5411"/>
                  </a:lnTo>
                  <a:lnTo>
                    <a:pt x="7344" y="20578"/>
                  </a:lnTo>
                  <a:cubicBezTo>
                    <a:pt x="7344" y="20578"/>
                    <a:pt x="991" y="28177"/>
                    <a:pt x="505" y="29210"/>
                  </a:cubicBezTo>
                  <a:cubicBezTo>
                    <a:pt x="1" y="30219"/>
                    <a:pt x="365" y="32589"/>
                    <a:pt x="1202" y="32589"/>
                  </a:cubicBezTo>
                  <a:cubicBezTo>
                    <a:pt x="1223" y="32589"/>
                    <a:pt x="1244" y="32587"/>
                    <a:pt x="1265" y="32584"/>
                  </a:cubicBezTo>
                  <a:cubicBezTo>
                    <a:pt x="2116" y="32463"/>
                    <a:pt x="23271" y="22128"/>
                    <a:pt x="23819" y="21247"/>
                  </a:cubicBezTo>
                  <a:cubicBezTo>
                    <a:pt x="24031" y="20882"/>
                    <a:pt x="22694" y="17721"/>
                    <a:pt x="20992" y="13952"/>
                  </a:cubicBezTo>
                  <a:cubicBezTo>
                    <a:pt x="20627" y="13131"/>
                    <a:pt x="19138" y="0"/>
                    <a:pt x="19138" y="0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6170994" y="4032077"/>
              <a:ext cx="743310" cy="576473"/>
            </a:xfrm>
            <a:custGeom>
              <a:avLst/>
              <a:gdLst/>
              <a:ahLst/>
              <a:cxnLst/>
              <a:rect l="l" t="t" r="r" b="b"/>
              <a:pathLst>
                <a:path w="24032" h="18638" extrusionOk="0">
                  <a:moveTo>
                    <a:pt x="20992" y="1"/>
                  </a:moveTo>
                  <a:lnTo>
                    <a:pt x="7344" y="6627"/>
                  </a:lnTo>
                  <a:cubicBezTo>
                    <a:pt x="7344" y="6627"/>
                    <a:pt x="991" y="14226"/>
                    <a:pt x="505" y="15259"/>
                  </a:cubicBezTo>
                  <a:cubicBezTo>
                    <a:pt x="1" y="16268"/>
                    <a:pt x="365" y="18638"/>
                    <a:pt x="1202" y="18638"/>
                  </a:cubicBezTo>
                  <a:cubicBezTo>
                    <a:pt x="1223" y="18638"/>
                    <a:pt x="1244" y="18636"/>
                    <a:pt x="1265" y="18633"/>
                  </a:cubicBezTo>
                  <a:cubicBezTo>
                    <a:pt x="2116" y="18512"/>
                    <a:pt x="23271" y="8177"/>
                    <a:pt x="23819" y="7296"/>
                  </a:cubicBezTo>
                  <a:cubicBezTo>
                    <a:pt x="24031" y="6931"/>
                    <a:pt x="22694" y="3770"/>
                    <a:pt x="20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6179066" y="1895154"/>
              <a:ext cx="1021030" cy="2309945"/>
            </a:xfrm>
            <a:custGeom>
              <a:avLst/>
              <a:gdLst/>
              <a:ahLst/>
              <a:cxnLst/>
              <a:rect l="l" t="t" r="r" b="b"/>
              <a:pathLst>
                <a:path w="33011" h="74683" extrusionOk="0">
                  <a:moveTo>
                    <a:pt x="18877" y="1"/>
                  </a:moveTo>
                  <a:cubicBezTo>
                    <a:pt x="18877" y="1"/>
                    <a:pt x="17995" y="4864"/>
                    <a:pt x="17691" y="5320"/>
                  </a:cubicBezTo>
                  <a:cubicBezTo>
                    <a:pt x="12554" y="12767"/>
                    <a:pt x="1885" y="23952"/>
                    <a:pt x="1125" y="32281"/>
                  </a:cubicBezTo>
                  <a:cubicBezTo>
                    <a:pt x="1" y="44530"/>
                    <a:pt x="4712" y="74683"/>
                    <a:pt x="4712" y="74683"/>
                  </a:cubicBezTo>
                  <a:lnTo>
                    <a:pt x="21886" y="67236"/>
                  </a:lnTo>
                  <a:cubicBezTo>
                    <a:pt x="21886" y="67236"/>
                    <a:pt x="17630" y="38512"/>
                    <a:pt x="17782" y="34135"/>
                  </a:cubicBezTo>
                  <a:cubicBezTo>
                    <a:pt x="17904" y="30275"/>
                    <a:pt x="32463" y="17083"/>
                    <a:pt x="32798" y="10639"/>
                  </a:cubicBezTo>
                  <a:lnTo>
                    <a:pt x="33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6333252" y="3865673"/>
              <a:ext cx="470105" cy="207819"/>
            </a:xfrm>
            <a:custGeom>
              <a:avLst/>
              <a:gdLst/>
              <a:ahLst/>
              <a:cxnLst/>
              <a:rect l="l" t="t" r="r" b="b"/>
              <a:pathLst>
                <a:path w="15199" h="6719" extrusionOk="0">
                  <a:moveTo>
                    <a:pt x="15138" y="1"/>
                  </a:moveTo>
                  <a:cubicBezTo>
                    <a:pt x="14560" y="153"/>
                    <a:pt x="3952" y="4621"/>
                    <a:pt x="31" y="6657"/>
                  </a:cubicBezTo>
                  <a:cubicBezTo>
                    <a:pt x="1" y="6688"/>
                    <a:pt x="31" y="6718"/>
                    <a:pt x="62" y="6718"/>
                  </a:cubicBezTo>
                  <a:cubicBezTo>
                    <a:pt x="4712" y="5138"/>
                    <a:pt x="14743" y="366"/>
                    <a:pt x="15168" y="62"/>
                  </a:cubicBezTo>
                  <a:cubicBezTo>
                    <a:pt x="15199" y="62"/>
                    <a:pt x="15168" y="1"/>
                    <a:pt x="15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6641624" y="1939569"/>
              <a:ext cx="499241" cy="1893937"/>
            </a:xfrm>
            <a:custGeom>
              <a:avLst/>
              <a:gdLst/>
              <a:ahLst/>
              <a:cxnLst/>
              <a:rect l="l" t="t" r="r" b="b"/>
              <a:pathLst>
                <a:path w="16141" h="61233" extrusionOk="0">
                  <a:moveTo>
                    <a:pt x="15897" y="1"/>
                  </a:moveTo>
                  <a:cubicBezTo>
                    <a:pt x="15882" y="1"/>
                    <a:pt x="15867" y="8"/>
                    <a:pt x="15867" y="24"/>
                  </a:cubicBezTo>
                  <a:cubicBezTo>
                    <a:pt x="15776" y="2212"/>
                    <a:pt x="15745" y="4370"/>
                    <a:pt x="15654" y="6559"/>
                  </a:cubicBezTo>
                  <a:cubicBezTo>
                    <a:pt x="15624" y="7592"/>
                    <a:pt x="15502" y="8656"/>
                    <a:pt x="15290" y="9689"/>
                  </a:cubicBezTo>
                  <a:cubicBezTo>
                    <a:pt x="15107" y="10389"/>
                    <a:pt x="14834" y="11088"/>
                    <a:pt x="14530" y="11726"/>
                  </a:cubicBezTo>
                  <a:cubicBezTo>
                    <a:pt x="14408" y="11999"/>
                    <a:pt x="14256" y="12243"/>
                    <a:pt x="14104" y="12486"/>
                  </a:cubicBezTo>
                  <a:cubicBezTo>
                    <a:pt x="13527" y="13367"/>
                    <a:pt x="12949" y="14188"/>
                    <a:pt x="12280" y="14978"/>
                  </a:cubicBezTo>
                  <a:lnTo>
                    <a:pt x="10244" y="17653"/>
                  </a:lnTo>
                  <a:cubicBezTo>
                    <a:pt x="8876" y="19416"/>
                    <a:pt x="7539" y="21209"/>
                    <a:pt x="6140" y="23003"/>
                  </a:cubicBezTo>
                  <a:cubicBezTo>
                    <a:pt x="4833" y="24705"/>
                    <a:pt x="3496" y="26407"/>
                    <a:pt x="2189" y="28170"/>
                  </a:cubicBezTo>
                  <a:cubicBezTo>
                    <a:pt x="1611" y="28960"/>
                    <a:pt x="1095" y="29781"/>
                    <a:pt x="730" y="30693"/>
                  </a:cubicBezTo>
                  <a:cubicBezTo>
                    <a:pt x="335" y="31605"/>
                    <a:pt x="153" y="32577"/>
                    <a:pt x="122" y="33580"/>
                  </a:cubicBezTo>
                  <a:cubicBezTo>
                    <a:pt x="1" y="35678"/>
                    <a:pt x="396" y="37836"/>
                    <a:pt x="669" y="39903"/>
                  </a:cubicBezTo>
                  <a:cubicBezTo>
                    <a:pt x="943" y="42122"/>
                    <a:pt x="1216" y="44310"/>
                    <a:pt x="1551" y="46498"/>
                  </a:cubicBezTo>
                  <a:cubicBezTo>
                    <a:pt x="1855" y="48717"/>
                    <a:pt x="2189" y="50906"/>
                    <a:pt x="2554" y="53094"/>
                  </a:cubicBezTo>
                  <a:cubicBezTo>
                    <a:pt x="2888" y="55252"/>
                    <a:pt x="3192" y="57410"/>
                    <a:pt x="3648" y="59538"/>
                  </a:cubicBezTo>
                  <a:cubicBezTo>
                    <a:pt x="3770" y="60085"/>
                    <a:pt x="3891" y="60663"/>
                    <a:pt x="3982" y="61210"/>
                  </a:cubicBezTo>
                  <a:cubicBezTo>
                    <a:pt x="3982" y="61225"/>
                    <a:pt x="3998" y="61233"/>
                    <a:pt x="4013" y="61233"/>
                  </a:cubicBezTo>
                  <a:cubicBezTo>
                    <a:pt x="4028" y="61233"/>
                    <a:pt x="4043" y="61225"/>
                    <a:pt x="4043" y="61210"/>
                  </a:cubicBezTo>
                  <a:cubicBezTo>
                    <a:pt x="3374" y="56833"/>
                    <a:pt x="2736" y="52456"/>
                    <a:pt x="2128" y="48049"/>
                  </a:cubicBezTo>
                  <a:cubicBezTo>
                    <a:pt x="1824" y="45860"/>
                    <a:pt x="1520" y="43672"/>
                    <a:pt x="1247" y="41483"/>
                  </a:cubicBezTo>
                  <a:cubicBezTo>
                    <a:pt x="973" y="39356"/>
                    <a:pt x="608" y="37197"/>
                    <a:pt x="487" y="35039"/>
                  </a:cubicBezTo>
                  <a:cubicBezTo>
                    <a:pt x="426" y="34006"/>
                    <a:pt x="487" y="32972"/>
                    <a:pt x="700" y="31939"/>
                  </a:cubicBezTo>
                  <a:cubicBezTo>
                    <a:pt x="943" y="30966"/>
                    <a:pt x="1368" y="30054"/>
                    <a:pt x="1946" y="29203"/>
                  </a:cubicBezTo>
                  <a:cubicBezTo>
                    <a:pt x="2523" y="28352"/>
                    <a:pt x="3192" y="27532"/>
                    <a:pt x="3861" y="26711"/>
                  </a:cubicBezTo>
                  <a:cubicBezTo>
                    <a:pt x="4529" y="25829"/>
                    <a:pt x="5198" y="24918"/>
                    <a:pt x="5897" y="24036"/>
                  </a:cubicBezTo>
                  <a:cubicBezTo>
                    <a:pt x="7265" y="22273"/>
                    <a:pt x="8633" y="20510"/>
                    <a:pt x="10001" y="18717"/>
                  </a:cubicBezTo>
                  <a:cubicBezTo>
                    <a:pt x="11277" y="17015"/>
                    <a:pt x="12645" y="15343"/>
                    <a:pt x="13891" y="13580"/>
                  </a:cubicBezTo>
                  <a:cubicBezTo>
                    <a:pt x="14469" y="12759"/>
                    <a:pt x="14925" y="11878"/>
                    <a:pt x="15290" y="10936"/>
                  </a:cubicBezTo>
                  <a:cubicBezTo>
                    <a:pt x="15624" y="10024"/>
                    <a:pt x="15837" y="9051"/>
                    <a:pt x="15897" y="8078"/>
                  </a:cubicBezTo>
                  <a:cubicBezTo>
                    <a:pt x="16141" y="5951"/>
                    <a:pt x="16019" y="3793"/>
                    <a:pt x="15958" y="1665"/>
                  </a:cubicBezTo>
                  <a:cubicBezTo>
                    <a:pt x="15958" y="1118"/>
                    <a:pt x="15958" y="571"/>
                    <a:pt x="15928" y="24"/>
                  </a:cubicBezTo>
                  <a:cubicBezTo>
                    <a:pt x="15928" y="8"/>
                    <a:pt x="15913" y="1"/>
                    <a:pt x="15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6771376" y="2311626"/>
              <a:ext cx="830161" cy="815779"/>
            </a:xfrm>
            <a:custGeom>
              <a:avLst/>
              <a:gdLst/>
              <a:ahLst/>
              <a:cxnLst/>
              <a:rect l="l" t="t" r="r" b="b"/>
              <a:pathLst>
                <a:path w="26840" h="26375" extrusionOk="0">
                  <a:moveTo>
                    <a:pt x="26840" y="1"/>
                  </a:moveTo>
                  <a:lnTo>
                    <a:pt x="26840" y="1"/>
                  </a:lnTo>
                  <a:cubicBezTo>
                    <a:pt x="26839" y="1"/>
                    <a:pt x="14545" y="1921"/>
                    <a:pt x="13025" y="1921"/>
                  </a:cubicBezTo>
                  <a:cubicBezTo>
                    <a:pt x="12980" y="1921"/>
                    <a:pt x="12944" y="1919"/>
                    <a:pt x="12918" y="1916"/>
                  </a:cubicBezTo>
                  <a:cubicBezTo>
                    <a:pt x="9705" y="1392"/>
                    <a:pt x="6921" y="999"/>
                    <a:pt x="5732" y="999"/>
                  </a:cubicBezTo>
                  <a:cubicBezTo>
                    <a:pt x="5403" y="999"/>
                    <a:pt x="5196" y="1029"/>
                    <a:pt x="5137" y="1095"/>
                  </a:cubicBezTo>
                  <a:cubicBezTo>
                    <a:pt x="4408" y="1855"/>
                    <a:pt x="0" y="24986"/>
                    <a:pt x="122" y="25837"/>
                  </a:cubicBezTo>
                  <a:cubicBezTo>
                    <a:pt x="174" y="26215"/>
                    <a:pt x="649" y="26375"/>
                    <a:pt x="1248" y="26375"/>
                  </a:cubicBezTo>
                  <a:cubicBezTo>
                    <a:pt x="2047" y="26375"/>
                    <a:pt x="3065" y="26089"/>
                    <a:pt x="3587" y="25655"/>
                  </a:cubicBezTo>
                  <a:cubicBezTo>
                    <a:pt x="4468" y="24895"/>
                    <a:pt x="10122" y="16810"/>
                    <a:pt x="10122" y="16810"/>
                  </a:cubicBezTo>
                  <a:lnTo>
                    <a:pt x="25411" y="15259"/>
                  </a:lnTo>
                  <a:lnTo>
                    <a:pt x="26840" y="1"/>
                  </a:ln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6771376" y="2342526"/>
              <a:ext cx="399585" cy="785251"/>
            </a:xfrm>
            <a:custGeom>
              <a:avLst/>
              <a:gdLst/>
              <a:ahLst/>
              <a:cxnLst/>
              <a:rect l="l" t="t" r="r" b="b"/>
              <a:pathLst>
                <a:path w="12919" h="25388" extrusionOk="0">
                  <a:moveTo>
                    <a:pt x="5732" y="0"/>
                  </a:moveTo>
                  <a:cubicBezTo>
                    <a:pt x="5403" y="0"/>
                    <a:pt x="5196" y="30"/>
                    <a:pt x="5137" y="96"/>
                  </a:cubicBezTo>
                  <a:cubicBezTo>
                    <a:pt x="4408" y="856"/>
                    <a:pt x="0" y="23987"/>
                    <a:pt x="122" y="24838"/>
                  </a:cubicBezTo>
                  <a:cubicBezTo>
                    <a:pt x="175" y="25223"/>
                    <a:pt x="669" y="25388"/>
                    <a:pt x="1284" y="25388"/>
                  </a:cubicBezTo>
                  <a:cubicBezTo>
                    <a:pt x="2078" y="25388"/>
                    <a:pt x="3073" y="25114"/>
                    <a:pt x="3587" y="24686"/>
                  </a:cubicBezTo>
                  <a:cubicBezTo>
                    <a:pt x="4468" y="23926"/>
                    <a:pt x="10122" y="15811"/>
                    <a:pt x="10122" y="15811"/>
                  </a:cubicBezTo>
                  <a:lnTo>
                    <a:pt x="12918" y="917"/>
                  </a:lnTo>
                  <a:cubicBezTo>
                    <a:pt x="9705" y="393"/>
                    <a:pt x="6921" y="0"/>
                    <a:pt x="5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6803326" y="2382394"/>
              <a:ext cx="137298" cy="725803"/>
            </a:xfrm>
            <a:custGeom>
              <a:avLst/>
              <a:gdLst/>
              <a:ahLst/>
              <a:cxnLst/>
              <a:rect l="l" t="t" r="r" b="b"/>
              <a:pathLst>
                <a:path w="4439" h="23466" extrusionOk="0">
                  <a:moveTo>
                    <a:pt x="4435" y="0"/>
                  </a:moveTo>
                  <a:cubicBezTo>
                    <a:pt x="4431" y="0"/>
                    <a:pt x="4423" y="8"/>
                    <a:pt x="4408" y="23"/>
                  </a:cubicBezTo>
                  <a:cubicBezTo>
                    <a:pt x="3496" y="3822"/>
                    <a:pt x="608" y="19507"/>
                    <a:pt x="1" y="23397"/>
                  </a:cubicBezTo>
                  <a:cubicBezTo>
                    <a:pt x="1" y="23443"/>
                    <a:pt x="16" y="23466"/>
                    <a:pt x="31" y="23466"/>
                  </a:cubicBezTo>
                  <a:cubicBezTo>
                    <a:pt x="46" y="23466"/>
                    <a:pt x="61" y="23443"/>
                    <a:pt x="61" y="23397"/>
                  </a:cubicBezTo>
                  <a:cubicBezTo>
                    <a:pt x="912" y="19537"/>
                    <a:pt x="3922" y="3914"/>
                    <a:pt x="4438" y="23"/>
                  </a:cubicBezTo>
                  <a:cubicBezTo>
                    <a:pt x="4438" y="8"/>
                    <a:pt x="4438" y="0"/>
                    <a:pt x="4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840937" y="2948104"/>
              <a:ext cx="81810" cy="116606"/>
            </a:xfrm>
            <a:custGeom>
              <a:avLst/>
              <a:gdLst/>
              <a:ahLst/>
              <a:cxnLst/>
              <a:rect l="l" t="t" r="r" b="b"/>
              <a:pathLst>
                <a:path w="2645" h="3770" extrusionOk="0">
                  <a:moveTo>
                    <a:pt x="31" y="1"/>
                  </a:moveTo>
                  <a:cubicBezTo>
                    <a:pt x="31" y="1"/>
                    <a:pt x="0" y="61"/>
                    <a:pt x="31" y="61"/>
                  </a:cubicBezTo>
                  <a:cubicBezTo>
                    <a:pt x="1551" y="639"/>
                    <a:pt x="2523" y="2128"/>
                    <a:pt x="2402" y="3770"/>
                  </a:cubicBezTo>
                  <a:lnTo>
                    <a:pt x="2432" y="3770"/>
                  </a:lnTo>
                  <a:cubicBezTo>
                    <a:pt x="2645" y="2888"/>
                    <a:pt x="2462" y="2007"/>
                    <a:pt x="1946" y="1277"/>
                  </a:cubicBezTo>
                  <a:cubicBezTo>
                    <a:pt x="1490" y="609"/>
                    <a:pt x="821" y="183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7030167" y="2731501"/>
              <a:ext cx="43024" cy="146732"/>
            </a:xfrm>
            <a:custGeom>
              <a:avLst/>
              <a:gdLst/>
              <a:ahLst/>
              <a:cxnLst/>
              <a:rect l="l" t="t" r="r" b="b"/>
              <a:pathLst>
                <a:path w="1391" h="4744" extrusionOk="0">
                  <a:moveTo>
                    <a:pt x="66" y="1"/>
                  </a:moveTo>
                  <a:cubicBezTo>
                    <a:pt x="27" y="1"/>
                    <a:pt x="0" y="29"/>
                    <a:pt x="22" y="74"/>
                  </a:cubicBezTo>
                  <a:cubicBezTo>
                    <a:pt x="448" y="1563"/>
                    <a:pt x="752" y="3113"/>
                    <a:pt x="873" y="4663"/>
                  </a:cubicBezTo>
                  <a:cubicBezTo>
                    <a:pt x="890" y="4712"/>
                    <a:pt x="941" y="4743"/>
                    <a:pt x="989" y="4743"/>
                  </a:cubicBezTo>
                  <a:cubicBezTo>
                    <a:pt x="1032" y="4743"/>
                    <a:pt x="1072" y="4720"/>
                    <a:pt x="1086" y="4663"/>
                  </a:cubicBezTo>
                  <a:cubicBezTo>
                    <a:pt x="1390" y="3113"/>
                    <a:pt x="1177" y="1229"/>
                    <a:pt x="114" y="13"/>
                  </a:cubicBezTo>
                  <a:cubicBezTo>
                    <a:pt x="97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7008547" y="2765895"/>
              <a:ext cx="43024" cy="146639"/>
            </a:xfrm>
            <a:custGeom>
              <a:avLst/>
              <a:gdLst/>
              <a:ahLst/>
              <a:cxnLst/>
              <a:rect l="l" t="t" r="r" b="b"/>
              <a:pathLst>
                <a:path w="1391" h="4741" extrusionOk="0">
                  <a:moveTo>
                    <a:pt x="62" y="0"/>
                  </a:moveTo>
                  <a:cubicBezTo>
                    <a:pt x="25" y="0"/>
                    <a:pt x="1" y="43"/>
                    <a:pt x="22" y="86"/>
                  </a:cubicBezTo>
                  <a:cubicBezTo>
                    <a:pt x="478" y="1576"/>
                    <a:pt x="752" y="3095"/>
                    <a:pt x="873" y="4645"/>
                  </a:cubicBezTo>
                  <a:cubicBezTo>
                    <a:pt x="890" y="4711"/>
                    <a:pt x="941" y="4741"/>
                    <a:pt x="990" y="4741"/>
                  </a:cubicBezTo>
                  <a:cubicBezTo>
                    <a:pt x="1032" y="4741"/>
                    <a:pt x="1072" y="4718"/>
                    <a:pt x="1086" y="4676"/>
                  </a:cubicBezTo>
                  <a:cubicBezTo>
                    <a:pt x="1390" y="3126"/>
                    <a:pt x="1177" y="1211"/>
                    <a:pt x="113" y="25"/>
                  </a:cubicBezTo>
                  <a:cubicBezTo>
                    <a:pt x="96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6987607" y="2799733"/>
              <a:ext cx="43271" cy="147134"/>
            </a:xfrm>
            <a:custGeom>
              <a:avLst/>
              <a:gdLst/>
              <a:ahLst/>
              <a:cxnLst/>
              <a:rect l="l" t="t" r="r" b="b"/>
              <a:pathLst>
                <a:path w="1399" h="4757" extrusionOk="0">
                  <a:moveTo>
                    <a:pt x="59" y="0"/>
                  </a:moveTo>
                  <a:cubicBezTo>
                    <a:pt x="31" y="0"/>
                    <a:pt x="0" y="43"/>
                    <a:pt x="0" y="86"/>
                  </a:cubicBezTo>
                  <a:cubicBezTo>
                    <a:pt x="456" y="1576"/>
                    <a:pt x="730" y="3126"/>
                    <a:pt x="882" y="4676"/>
                  </a:cubicBezTo>
                  <a:cubicBezTo>
                    <a:pt x="882" y="4725"/>
                    <a:pt x="925" y="4756"/>
                    <a:pt x="970" y="4756"/>
                  </a:cubicBezTo>
                  <a:cubicBezTo>
                    <a:pt x="1009" y="4756"/>
                    <a:pt x="1050" y="4733"/>
                    <a:pt x="1064" y="4676"/>
                  </a:cubicBezTo>
                  <a:cubicBezTo>
                    <a:pt x="1398" y="3126"/>
                    <a:pt x="1186" y="1241"/>
                    <a:pt x="91" y="26"/>
                  </a:cubicBezTo>
                  <a:cubicBezTo>
                    <a:pt x="82" y="8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6965276" y="2834003"/>
              <a:ext cx="43024" cy="147165"/>
            </a:xfrm>
            <a:custGeom>
              <a:avLst/>
              <a:gdLst/>
              <a:ahLst/>
              <a:cxnLst/>
              <a:rect l="l" t="t" r="r" b="b"/>
              <a:pathLst>
                <a:path w="1391" h="4758" extrusionOk="0">
                  <a:moveTo>
                    <a:pt x="83" y="0"/>
                  </a:moveTo>
                  <a:cubicBezTo>
                    <a:pt x="46" y="0"/>
                    <a:pt x="0" y="35"/>
                    <a:pt x="23" y="103"/>
                  </a:cubicBezTo>
                  <a:cubicBezTo>
                    <a:pt x="479" y="1592"/>
                    <a:pt x="753" y="3112"/>
                    <a:pt x="905" y="4662"/>
                  </a:cubicBezTo>
                  <a:cubicBezTo>
                    <a:pt x="905" y="4728"/>
                    <a:pt x="948" y="4758"/>
                    <a:pt x="993" y="4758"/>
                  </a:cubicBezTo>
                  <a:cubicBezTo>
                    <a:pt x="1032" y="4758"/>
                    <a:pt x="1073" y="4735"/>
                    <a:pt x="1087" y="4693"/>
                  </a:cubicBezTo>
                  <a:cubicBezTo>
                    <a:pt x="1391" y="3143"/>
                    <a:pt x="1208" y="1228"/>
                    <a:pt x="114" y="12"/>
                  </a:cubicBezTo>
                  <a:cubicBezTo>
                    <a:pt x="107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6959121" y="2385982"/>
              <a:ext cx="95543" cy="82861"/>
            </a:xfrm>
            <a:custGeom>
              <a:avLst/>
              <a:gdLst/>
              <a:ahLst/>
              <a:cxnLst/>
              <a:rect l="l" t="t" r="r" b="b"/>
              <a:pathLst>
                <a:path w="3089" h="2679" extrusionOk="0">
                  <a:moveTo>
                    <a:pt x="1501" y="1"/>
                  </a:moveTo>
                  <a:cubicBezTo>
                    <a:pt x="913" y="1"/>
                    <a:pt x="335" y="337"/>
                    <a:pt x="192" y="1092"/>
                  </a:cubicBezTo>
                  <a:cubicBezTo>
                    <a:pt x="0" y="2085"/>
                    <a:pt x="806" y="2679"/>
                    <a:pt x="1593" y="2679"/>
                  </a:cubicBezTo>
                  <a:cubicBezTo>
                    <a:pt x="2179" y="2679"/>
                    <a:pt x="2754" y="2349"/>
                    <a:pt x="2897" y="1609"/>
                  </a:cubicBezTo>
                  <a:cubicBezTo>
                    <a:pt x="3088" y="601"/>
                    <a:pt x="2286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7051540" y="2811393"/>
              <a:ext cx="155145" cy="149423"/>
            </a:xfrm>
            <a:custGeom>
              <a:avLst/>
              <a:gdLst/>
              <a:ahLst/>
              <a:cxnLst/>
              <a:rect l="l" t="t" r="r" b="b"/>
              <a:pathLst>
                <a:path w="5016" h="4831" extrusionOk="0">
                  <a:moveTo>
                    <a:pt x="426" y="196"/>
                  </a:moveTo>
                  <a:cubicBezTo>
                    <a:pt x="1155" y="621"/>
                    <a:pt x="1885" y="1016"/>
                    <a:pt x="2553" y="1503"/>
                  </a:cubicBezTo>
                  <a:cubicBezTo>
                    <a:pt x="2888" y="1746"/>
                    <a:pt x="3192" y="1989"/>
                    <a:pt x="3496" y="2263"/>
                  </a:cubicBezTo>
                  <a:cubicBezTo>
                    <a:pt x="3930" y="2668"/>
                    <a:pt x="4859" y="4312"/>
                    <a:pt x="3453" y="4312"/>
                  </a:cubicBezTo>
                  <a:cubicBezTo>
                    <a:pt x="3382" y="4312"/>
                    <a:pt x="3305" y="4308"/>
                    <a:pt x="3222" y="4299"/>
                  </a:cubicBezTo>
                  <a:cubicBezTo>
                    <a:pt x="2280" y="4208"/>
                    <a:pt x="1611" y="2749"/>
                    <a:pt x="1277" y="2019"/>
                  </a:cubicBezTo>
                  <a:cubicBezTo>
                    <a:pt x="1003" y="1412"/>
                    <a:pt x="730" y="804"/>
                    <a:pt x="426" y="196"/>
                  </a:cubicBezTo>
                  <a:close/>
                  <a:moveTo>
                    <a:pt x="248" y="1"/>
                  </a:moveTo>
                  <a:cubicBezTo>
                    <a:pt x="228" y="1"/>
                    <a:pt x="213" y="22"/>
                    <a:pt x="213" y="44"/>
                  </a:cubicBezTo>
                  <a:cubicBezTo>
                    <a:pt x="91" y="44"/>
                    <a:pt x="0" y="165"/>
                    <a:pt x="30" y="287"/>
                  </a:cubicBezTo>
                  <a:cubicBezTo>
                    <a:pt x="608" y="1564"/>
                    <a:pt x="1034" y="2962"/>
                    <a:pt x="1945" y="3995"/>
                  </a:cubicBezTo>
                  <a:cubicBezTo>
                    <a:pt x="2328" y="4420"/>
                    <a:pt x="2904" y="4831"/>
                    <a:pt x="3476" y="4831"/>
                  </a:cubicBezTo>
                  <a:cubicBezTo>
                    <a:pt x="3722" y="4831"/>
                    <a:pt x="3966" y="4755"/>
                    <a:pt x="4195" y="4573"/>
                  </a:cubicBezTo>
                  <a:cubicBezTo>
                    <a:pt x="5015" y="3904"/>
                    <a:pt x="4559" y="2779"/>
                    <a:pt x="3982" y="2171"/>
                  </a:cubicBezTo>
                  <a:cubicBezTo>
                    <a:pt x="2948" y="1138"/>
                    <a:pt x="1672" y="378"/>
                    <a:pt x="274" y="13"/>
                  </a:cubicBezTo>
                  <a:cubicBezTo>
                    <a:pt x="265" y="4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050581" y="2644464"/>
              <a:ext cx="103461" cy="178404"/>
            </a:xfrm>
            <a:custGeom>
              <a:avLst/>
              <a:gdLst/>
              <a:ahLst/>
              <a:cxnLst/>
              <a:rect l="l" t="t" r="r" b="b"/>
              <a:pathLst>
                <a:path w="3345" h="5768" extrusionOk="0">
                  <a:moveTo>
                    <a:pt x="2122" y="487"/>
                  </a:moveTo>
                  <a:cubicBezTo>
                    <a:pt x="2953" y="487"/>
                    <a:pt x="2728" y="1977"/>
                    <a:pt x="2523" y="2462"/>
                  </a:cubicBezTo>
                  <a:cubicBezTo>
                    <a:pt x="2372" y="2827"/>
                    <a:pt x="2159" y="3191"/>
                    <a:pt x="1946" y="3526"/>
                  </a:cubicBezTo>
                  <a:cubicBezTo>
                    <a:pt x="1490" y="4225"/>
                    <a:pt x="973" y="4894"/>
                    <a:pt x="457" y="5532"/>
                  </a:cubicBezTo>
                  <a:cubicBezTo>
                    <a:pt x="517" y="4863"/>
                    <a:pt x="517" y="4195"/>
                    <a:pt x="578" y="3526"/>
                  </a:cubicBezTo>
                  <a:cubicBezTo>
                    <a:pt x="609" y="2736"/>
                    <a:pt x="669" y="1094"/>
                    <a:pt x="1520" y="669"/>
                  </a:cubicBezTo>
                  <a:cubicBezTo>
                    <a:pt x="1765" y="542"/>
                    <a:pt x="1963" y="487"/>
                    <a:pt x="2122" y="487"/>
                  </a:cubicBezTo>
                  <a:close/>
                  <a:moveTo>
                    <a:pt x="1984" y="1"/>
                  </a:moveTo>
                  <a:cubicBezTo>
                    <a:pt x="1202" y="1"/>
                    <a:pt x="693" y="771"/>
                    <a:pt x="457" y="1429"/>
                  </a:cubicBezTo>
                  <a:cubicBezTo>
                    <a:pt x="1" y="2736"/>
                    <a:pt x="122" y="4225"/>
                    <a:pt x="92" y="5593"/>
                  </a:cubicBezTo>
                  <a:cubicBezTo>
                    <a:pt x="92" y="5688"/>
                    <a:pt x="166" y="5764"/>
                    <a:pt x="256" y="5764"/>
                  </a:cubicBezTo>
                  <a:cubicBezTo>
                    <a:pt x="282" y="5764"/>
                    <a:pt x="308" y="5758"/>
                    <a:pt x="335" y="5745"/>
                  </a:cubicBezTo>
                  <a:cubicBezTo>
                    <a:pt x="350" y="5760"/>
                    <a:pt x="365" y="5767"/>
                    <a:pt x="381" y="5767"/>
                  </a:cubicBezTo>
                  <a:cubicBezTo>
                    <a:pt x="396" y="5767"/>
                    <a:pt x="411" y="5760"/>
                    <a:pt x="426" y="5745"/>
                  </a:cubicBezTo>
                  <a:cubicBezTo>
                    <a:pt x="1581" y="4863"/>
                    <a:pt x="2463" y="3708"/>
                    <a:pt x="3040" y="2371"/>
                  </a:cubicBezTo>
                  <a:cubicBezTo>
                    <a:pt x="3344" y="1580"/>
                    <a:pt x="3344" y="365"/>
                    <a:pt x="2372" y="61"/>
                  </a:cubicBezTo>
                  <a:cubicBezTo>
                    <a:pt x="2236" y="20"/>
                    <a:pt x="2107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7038364" y="1895154"/>
              <a:ext cx="1287090" cy="960840"/>
            </a:xfrm>
            <a:custGeom>
              <a:avLst/>
              <a:gdLst/>
              <a:ahLst/>
              <a:cxnLst/>
              <a:rect l="l" t="t" r="r" b="b"/>
              <a:pathLst>
                <a:path w="41613" h="31065" extrusionOk="0">
                  <a:moveTo>
                    <a:pt x="1" y="1"/>
                  </a:moveTo>
                  <a:lnTo>
                    <a:pt x="912" y="11186"/>
                  </a:lnTo>
                  <a:cubicBezTo>
                    <a:pt x="3162" y="12037"/>
                    <a:pt x="5654" y="13162"/>
                    <a:pt x="7934" y="13557"/>
                  </a:cubicBezTo>
                  <a:cubicBezTo>
                    <a:pt x="8158" y="13595"/>
                    <a:pt x="8382" y="13631"/>
                    <a:pt x="8606" y="13664"/>
                  </a:cubicBezTo>
                  <a:lnTo>
                    <a:pt x="8606" y="13664"/>
                  </a:lnTo>
                  <a:cubicBezTo>
                    <a:pt x="7253" y="13798"/>
                    <a:pt x="6444" y="13891"/>
                    <a:pt x="6444" y="13891"/>
                  </a:cubicBezTo>
                  <a:lnTo>
                    <a:pt x="5502" y="31065"/>
                  </a:lnTo>
                  <a:cubicBezTo>
                    <a:pt x="5502" y="31065"/>
                    <a:pt x="21338" y="30305"/>
                    <a:pt x="33041" y="25806"/>
                  </a:cubicBezTo>
                  <a:cubicBezTo>
                    <a:pt x="41612" y="22524"/>
                    <a:pt x="40852" y="14651"/>
                    <a:pt x="34530" y="11338"/>
                  </a:cubicBezTo>
                  <a:cubicBezTo>
                    <a:pt x="27235" y="7448"/>
                    <a:pt x="14773" y="5776"/>
                    <a:pt x="11885" y="4408"/>
                  </a:cubicBezTo>
                  <a:cubicBezTo>
                    <a:pt x="10913" y="3952"/>
                    <a:pt x="10335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305351" y="2339123"/>
              <a:ext cx="31054" cy="463053"/>
            </a:xfrm>
            <a:custGeom>
              <a:avLst/>
              <a:gdLst/>
              <a:ahLst/>
              <a:cxnLst/>
              <a:rect l="l" t="t" r="r" b="b"/>
              <a:pathLst>
                <a:path w="1004" h="14971" extrusionOk="0">
                  <a:moveTo>
                    <a:pt x="913" y="1"/>
                  </a:moveTo>
                  <a:cubicBezTo>
                    <a:pt x="898" y="1"/>
                    <a:pt x="882" y="9"/>
                    <a:pt x="882" y="24"/>
                  </a:cubicBezTo>
                  <a:cubicBezTo>
                    <a:pt x="761" y="540"/>
                    <a:pt x="305" y="7167"/>
                    <a:pt x="244" y="9112"/>
                  </a:cubicBezTo>
                  <a:lnTo>
                    <a:pt x="122" y="12030"/>
                  </a:lnTo>
                  <a:cubicBezTo>
                    <a:pt x="92" y="13003"/>
                    <a:pt x="92" y="13975"/>
                    <a:pt x="1" y="14948"/>
                  </a:cubicBezTo>
                  <a:cubicBezTo>
                    <a:pt x="1" y="14963"/>
                    <a:pt x="8" y="14971"/>
                    <a:pt x="20" y="14971"/>
                  </a:cubicBezTo>
                  <a:cubicBezTo>
                    <a:pt x="31" y="14971"/>
                    <a:pt x="46" y="14963"/>
                    <a:pt x="62" y="14948"/>
                  </a:cubicBezTo>
                  <a:cubicBezTo>
                    <a:pt x="62" y="14401"/>
                    <a:pt x="153" y="13854"/>
                    <a:pt x="183" y="13307"/>
                  </a:cubicBezTo>
                  <a:cubicBezTo>
                    <a:pt x="244" y="12729"/>
                    <a:pt x="274" y="12182"/>
                    <a:pt x="335" y="11635"/>
                  </a:cubicBezTo>
                  <a:cubicBezTo>
                    <a:pt x="487" y="9690"/>
                    <a:pt x="639" y="7744"/>
                    <a:pt x="761" y="5799"/>
                  </a:cubicBezTo>
                  <a:cubicBezTo>
                    <a:pt x="822" y="4826"/>
                    <a:pt x="1004" y="510"/>
                    <a:pt x="943" y="24"/>
                  </a:cubicBezTo>
                  <a:cubicBezTo>
                    <a:pt x="943" y="9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231088" y="2262757"/>
              <a:ext cx="767188" cy="110265"/>
            </a:xfrm>
            <a:custGeom>
              <a:avLst/>
              <a:gdLst/>
              <a:ahLst/>
              <a:cxnLst/>
              <a:rect l="l" t="t" r="r" b="b"/>
              <a:pathLst>
                <a:path w="24804" h="3565" extrusionOk="0">
                  <a:moveTo>
                    <a:pt x="21369" y="0"/>
                  </a:moveTo>
                  <a:cubicBezTo>
                    <a:pt x="20518" y="92"/>
                    <a:pt x="19697" y="243"/>
                    <a:pt x="18876" y="456"/>
                  </a:cubicBezTo>
                  <a:cubicBezTo>
                    <a:pt x="17661" y="456"/>
                    <a:pt x="16414" y="517"/>
                    <a:pt x="15198" y="578"/>
                  </a:cubicBezTo>
                  <a:cubicBezTo>
                    <a:pt x="12007" y="730"/>
                    <a:pt x="8785" y="1034"/>
                    <a:pt x="5593" y="1368"/>
                  </a:cubicBezTo>
                  <a:cubicBezTo>
                    <a:pt x="3800" y="1520"/>
                    <a:pt x="1976" y="1702"/>
                    <a:pt x="153" y="1915"/>
                  </a:cubicBezTo>
                  <a:cubicBezTo>
                    <a:pt x="61" y="1915"/>
                    <a:pt x="1" y="1976"/>
                    <a:pt x="1" y="2067"/>
                  </a:cubicBezTo>
                  <a:cubicBezTo>
                    <a:pt x="1" y="2554"/>
                    <a:pt x="61" y="3009"/>
                    <a:pt x="61" y="3496"/>
                  </a:cubicBezTo>
                  <a:cubicBezTo>
                    <a:pt x="77" y="3541"/>
                    <a:pt x="122" y="3564"/>
                    <a:pt x="164" y="3564"/>
                  </a:cubicBezTo>
                  <a:cubicBezTo>
                    <a:pt x="206" y="3564"/>
                    <a:pt x="244" y="3541"/>
                    <a:pt x="244" y="3496"/>
                  </a:cubicBezTo>
                  <a:cubicBezTo>
                    <a:pt x="244" y="3070"/>
                    <a:pt x="305" y="2645"/>
                    <a:pt x="305" y="2219"/>
                  </a:cubicBezTo>
                  <a:cubicBezTo>
                    <a:pt x="3466" y="1946"/>
                    <a:pt x="6627" y="1672"/>
                    <a:pt x="9788" y="1399"/>
                  </a:cubicBezTo>
                  <a:cubicBezTo>
                    <a:pt x="12980" y="1125"/>
                    <a:pt x="16171" y="912"/>
                    <a:pt x="19393" y="851"/>
                  </a:cubicBezTo>
                  <a:cubicBezTo>
                    <a:pt x="20290" y="821"/>
                    <a:pt x="21186" y="806"/>
                    <a:pt x="22083" y="806"/>
                  </a:cubicBezTo>
                  <a:cubicBezTo>
                    <a:pt x="22980" y="806"/>
                    <a:pt x="23876" y="821"/>
                    <a:pt x="24773" y="851"/>
                  </a:cubicBezTo>
                  <a:cubicBezTo>
                    <a:pt x="24804" y="851"/>
                    <a:pt x="24804" y="791"/>
                    <a:pt x="24773" y="760"/>
                  </a:cubicBezTo>
                  <a:cubicBezTo>
                    <a:pt x="22919" y="547"/>
                    <a:pt x="21065" y="456"/>
                    <a:pt x="19211" y="456"/>
                  </a:cubicBezTo>
                  <a:cubicBezTo>
                    <a:pt x="19940" y="304"/>
                    <a:pt x="20639" y="183"/>
                    <a:pt x="21369" y="92"/>
                  </a:cubicBezTo>
                  <a:cubicBezTo>
                    <a:pt x="21399" y="92"/>
                    <a:pt x="21399" y="0"/>
                    <a:pt x="21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7361768" y="2322916"/>
              <a:ext cx="658129" cy="59262"/>
            </a:xfrm>
            <a:custGeom>
              <a:avLst/>
              <a:gdLst/>
              <a:ahLst/>
              <a:cxnLst/>
              <a:rect l="l" t="t" r="r" b="b"/>
              <a:pathLst>
                <a:path w="21278" h="1916" extrusionOk="0">
                  <a:moveTo>
                    <a:pt x="21217" y="1"/>
                  </a:moveTo>
                  <a:cubicBezTo>
                    <a:pt x="18420" y="1"/>
                    <a:pt x="15624" y="61"/>
                    <a:pt x="12858" y="274"/>
                  </a:cubicBezTo>
                  <a:cubicBezTo>
                    <a:pt x="10092" y="457"/>
                    <a:pt x="7356" y="730"/>
                    <a:pt x="4621" y="1095"/>
                  </a:cubicBezTo>
                  <a:cubicBezTo>
                    <a:pt x="3861" y="1186"/>
                    <a:pt x="3101" y="1308"/>
                    <a:pt x="2341" y="1429"/>
                  </a:cubicBezTo>
                  <a:cubicBezTo>
                    <a:pt x="1581" y="1551"/>
                    <a:pt x="821" y="1703"/>
                    <a:pt x="61" y="1855"/>
                  </a:cubicBezTo>
                  <a:cubicBezTo>
                    <a:pt x="1" y="1855"/>
                    <a:pt x="31" y="1916"/>
                    <a:pt x="61" y="1916"/>
                  </a:cubicBezTo>
                  <a:cubicBezTo>
                    <a:pt x="1429" y="1703"/>
                    <a:pt x="2827" y="1581"/>
                    <a:pt x="4195" y="1399"/>
                  </a:cubicBezTo>
                  <a:cubicBezTo>
                    <a:pt x="5593" y="1247"/>
                    <a:pt x="6900" y="1095"/>
                    <a:pt x="8268" y="943"/>
                  </a:cubicBezTo>
                  <a:cubicBezTo>
                    <a:pt x="11034" y="700"/>
                    <a:pt x="13800" y="457"/>
                    <a:pt x="16566" y="305"/>
                  </a:cubicBezTo>
                  <a:cubicBezTo>
                    <a:pt x="18116" y="213"/>
                    <a:pt x="19667" y="92"/>
                    <a:pt x="21247" y="61"/>
                  </a:cubicBezTo>
                  <a:cubicBezTo>
                    <a:pt x="21278" y="61"/>
                    <a:pt x="21278" y="1"/>
                    <a:pt x="2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6993453" y="2208104"/>
              <a:ext cx="143670" cy="59386"/>
            </a:xfrm>
            <a:custGeom>
              <a:avLst/>
              <a:gdLst/>
              <a:ahLst/>
              <a:cxnLst/>
              <a:rect l="l" t="t" r="r" b="b"/>
              <a:pathLst>
                <a:path w="4645" h="1920" extrusionOk="0">
                  <a:moveTo>
                    <a:pt x="149" y="1"/>
                  </a:moveTo>
                  <a:cubicBezTo>
                    <a:pt x="46" y="1"/>
                    <a:pt x="0" y="159"/>
                    <a:pt x="85" y="187"/>
                  </a:cubicBezTo>
                  <a:cubicBezTo>
                    <a:pt x="1544" y="825"/>
                    <a:pt x="3063" y="1342"/>
                    <a:pt x="4553" y="1919"/>
                  </a:cubicBezTo>
                  <a:cubicBezTo>
                    <a:pt x="4614" y="1919"/>
                    <a:pt x="4644" y="1859"/>
                    <a:pt x="4583" y="1828"/>
                  </a:cubicBezTo>
                  <a:cubicBezTo>
                    <a:pt x="3155" y="1099"/>
                    <a:pt x="1696" y="491"/>
                    <a:pt x="176" y="4"/>
                  </a:cubicBezTo>
                  <a:cubicBezTo>
                    <a:pt x="167" y="2"/>
                    <a:pt x="158" y="1"/>
                    <a:pt x="14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6965987" y="1895618"/>
              <a:ext cx="123163" cy="301846"/>
            </a:xfrm>
            <a:custGeom>
              <a:avLst/>
              <a:gdLst/>
              <a:ahLst/>
              <a:cxnLst/>
              <a:rect l="l" t="t" r="r" b="b"/>
              <a:pathLst>
                <a:path w="3982" h="9759" extrusionOk="0">
                  <a:moveTo>
                    <a:pt x="2325" y="1"/>
                  </a:moveTo>
                  <a:cubicBezTo>
                    <a:pt x="2303" y="1"/>
                    <a:pt x="2280" y="16"/>
                    <a:pt x="2280" y="46"/>
                  </a:cubicBezTo>
                  <a:cubicBezTo>
                    <a:pt x="2189" y="1688"/>
                    <a:pt x="2249" y="3360"/>
                    <a:pt x="2492" y="4971"/>
                  </a:cubicBezTo>
                  <a:cubicBezTo>
                    <a:pt x="2614" y="5852"/>
                    <a:pt x="2766" y="6733"/>
                    <a:pt x="2948" y="7615"/>
                  </a:cubicBezTo>
                  <a:cubicBezTo>
                    <a:pt x="3100" y="8010"/>
                    <a:pt x="3161" y="8436"/>
                    <a:pt x="3192" y="8861"/>
                  </a:cubicBezTo>
                  <a:cubicBezTo>
                    <a:pt x="3192" y="9196"/>
                    <a:pt x="3070" y="9439"/>
                    <a:pt x="2857" y="9499"/>
                  </a:cubicBezTo>
                  <a:cubicBezTo>
                    <a:pt x="2804" y="9515"/>
                    <a:pt x="2751" y="9522"/>
                    <a:pt x="2698" y="9522"/>
                  </a:cubicBezTo>
                  <a:cubicBezTo>
                    <a:pt x="1513" y="9522"/>
                    <a:pt x="756" y="5698"/>
                    <a:pt x="669" y="4971"/>
                  </a:cubicBezTo>
                  <a:cubicBezTo>
                    <a:pt x="426" y="3360"/>
                    <a:pt x="243" y="1809"/>
                    <a:pt x="152" y="77"/>
                  </a:cubicBezTo>
                  <a:cubicBezTo>
                    <a:pt x="152" y="46"/>
                    <a:pt x="129" y="31"/>
                    <a:pt x="106" y="31"/>
                  </a:cubicBezTo>
                  <a:cubicBezTo>
                    <a:pt x="84" y="31"/>
                    <a:pt x="61" y="46"/>
                    <a:pt x="61" y="77"/>
                  </a:cubicBezTo>
                  <a:cubicBezTo>
                    <a:pt x="0" y="2235"/>
                    <a:pt x="182" y="4423"/>
                    <a:pt x="669" y="6551"/>
                  </a:cubicBezTo>
                  <a:cubicBezTo>
                    <a:pt x="843" y="7249"/>
                    <a:pt x="1686" y="9758"/>
                    <a:pt x="2718" y="9758"/>
                  </a:cubicBezTo>
                  <a:cubicBezTo>
                    <a:pt x="2764" y="9758"/>
                    <a:pt x="2810" y="9753"/>
                    <a:pt x="2857" y="9743"/>
                  </a:cubicBezTo>
                  <a:cubicBezTo>
                    <a:pt x="3982" y="9530"/>
                    <a:pt x="3344" y="7919"/>
                    <a:pt x="3131" y="6855"/>
                  </a:cubicBezTo>
                  <a:cubicBezTo>
                    <a:pt x="2705" y="4606"/>
                    <a:pt x="2462" y="2326"/>
                    <a:pt x="2371" y="46"/>
                  </a:cubicBezTo>
                  <a:cubicBezTo>
                    <a:pt x="2371" y="16"/>
                    <a:pt x="2348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044055" y="2189453"/>
              <a:ext cx="25363" cy="52334"/>
            </a:xfrm>
            <a:custGeom>
              <a:avLst/>
              <a:gdLst/>
              <a:ahLst/>
              <a:cxnLst/>
              <a:rect l="l" t="t" r="r" b="b"/>
              <a:pathLst>
                <a:path w="820" h="1692" extrusionOk="0">
                  <a:moveTo>
                    <a:pt x="186" y="0"/>
                  </a:moveTo>
                  <a:cubicBezTo>
                    <a:pt x="96" y="0"/>
                    <a:pt x="0" y="93"/>
                    <a:pt x="60" y="212"/>
                  </a:cubicBezTo>
                  <a:cubicBezTo>
                    <a:pt x="151" y="486"/>
                    <a:pt x="272" y="729"/>
                    <a:pt x="394" y="1003"/>
                  </a:cubicBezTo>
                  <a:cubicBezTo>
                    <a:pt x="455" y="1246"/>
                    <a:pt x="576" y="1458"/>
                    <a:pt x="728" y="1671"/>
                  </a:cubicBezTo>
                  <a:cubicBezTo>
                    <a:pt x="741" y="1684"/>
                    <a:pt x="759" y="1691"/>
                    <a:pt x="775" y="1691"/>
                  </a:cubicBezTo>
                  <a:cubicBezTo>
                    <a:pt x="799" y="1691"/>
                    <a:pt x="820" y="1676"/>
                    <a:pt x="820" y="1641"/>
                  </a:cubicBezTo>
                  <a:cubicBezTo>
                    <a:pt x="789" y="1398"/>
                    <a:pt x="759" y="1154"/>
                    <a:pt x="668" y="942"/>
                  </a:cubicBezTo>
                  <a:cubicBezTo>
                    <a:pt x="546" y="638"/>
                    <a:pt x="455" y="364"/>
                    <a:pt x="303" y="91"/>
                  </a:cubicBezTo>
                  <a:cubicBezTo>
                    <a:pt x="282" y="27"/>
                    <a:pt x="235" y="0"/>
                    <a:pt x="1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821204" y="812882"/>
              <a:ext cx="450341" cy="541739"/>
            </a:xfrm>
            <a:custGeom>
              <a:avLst/>
              <a:gdLst/>
              <a:ahLst/>
              <a:cxnLst/>
              <a:rect l="l" t="t" r="r" b="b"/>
              <a:pathLst>
                <a:path w="14560" h="17515" extrusionOk="0">
                  <a:moveTo>
                    <a:pt x="7756" y="1"/>
                  </a:moveTo>
                  <a:cubicBezTo>
                    <a:pt x="7465" y="1"/>
                    <a:pt x="7295" y="37"/>
                    <a:pt x="7295" y="37"/>
                  </a:cubicBezTo>
                  <a:cubicBezTo>
                    <a:pt x="7216" y="33"/>
                    <a:pt x="7138" y="31"/>
                    <a:pt x="7060" y="31"/>
                  </a:cubicBezTo>
                  <a:cubicBezTo>
                    <a:pt x="5896" y="31"/>
                    <a:pt x="4774" y="449"/>
                    <a:pt x="3891" y="1161"/>
                  </a:cubicBezTo>
                  <a:cubicBezTo>
                    <a:pt x="2979" y="1860"/>
                    <a:pt x="1854" y="3076"/>
                    <a:pt x="1672" y="6116"/>
                  </a:cubicBezTo>
                  <a:cubicBezTo>
                    <a:pt x="1489" y="9034"/>
                    <a:pt x="365" y="9216"/>
                    <a:pt x="213" y="10736"/>
                  </a:cubicBezTo>
                  <a:cubicBezTo>
                    <a:pt x="0" y="12712"/>
                    <a:pt x="882" y="12833"/>
                    <a:pt x="882" y="14140"/>
                  </a:cubicBezTo>
                  <a:cubicBezTo>
                    <a:pt x="882" y="15295"/>
                    <a:pt x="274" y="15660"/>
                    <a:pt x="243" y="16298"/>
                  </a:cubicBezTo>
                  <a:cubicBezTo>
                    <a:pt x="243" y="16298"/>
                    <a:pt x="2857" y="17514"/>
                    <a:pt x="7265" y="17514"/>
                  </a:cubicBezTo>
                  <a:cubicBezTo>
                    <a:pt x="11702" y="17514"/>
                    <a:pt x="14316" y="16298"/>
                    <a:pt x="14316" y="16298"/>
                  </a:cubicBezTo>
                  <a:cubicBezTo>
                    <a:pt x="14286" y="15660"/>
                    <a:pt x="13678" y="15295"/>
                    <a:pt x="13678" y="14140"/>
                  </a:cubicBezTo>
                  <a:cubicBezTo>
                    <a:pt x="13678" y="12833"/>
                    <a:pt x="14560" y="12712"/>
                    <a:pt x="14377" y="10706"/>
                  </a:cubicBezTo>
                  <a:cubicBezTo>
                    <a:pt x="14195" y="9216"/>
                    <a:pt x="13101" y="9034"/>
                    <a:pt x="12918" y="6116"/>
                  </a:cubicBezTo>
                  <a:cubicBezTo>
                    <a:pt x="12736" y="3076"/>
                    <a:pt x="11490" y="1739"/>
                    <a:pt x="10608" y="1070"/>
                  </a:cubicBezTo>
                  <a:cubicBezTo>
                    <a:pt x="9445" y="152"/>
                    <a:pt x="8349" y="1"/>
                    <a:pt x="7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808028" y="966543"/>
              <a:ext cx="74294" cy="342952"/>
            </a:xfrm>
            <a:custGeom>
              <a:avLst/>
              <a:gdLst/>
              <a:ahLst/>
              <a:cxnLst/>
              <a:rect l="l" t="t" r="r" b="b"/>
              <a:pathLst>
                <a:path w="2402" h="11088" extrusionOk="0">
                  <a:moveTo>
                    <a:pt x="2292" y="0"/>
                  </a:moveTo>
                  <a:cubicBezTo>
                    <a:pt x="2273" y="0"/>
                    <a:pt x="2250" y="8"/>
                    <a:pt x="2250" y="23"/>
                  </a:cubicBezTo>
                  <a:cubicBezTo>
                    <a:pt x="2250" y="905"/>
                    <a:pt x="2280" y="1817"/>
                    <a:pt x="1946" y="2607"/>
                  </a:cubicBezTo>
                  <a:cubicBezTo>
                    <a:pt x="1642" y="3306"/>
                    <a:pt x="1064" y="3823"/>
                    <a:pt x="639" y="4431"/>
                  </a:cubicBezTo>
                  <a:cubicBezTo>
                    <a:pt x="213" y="4978"/>
                    <a:pt x="1" y="5646"/>
                    <a:pt x="1" y="6315"/>
                  </a:cubicBezTo>
                  <a:cubicBezTo>
                    <a:pt x="1" y="6680"/>
                    <a:pt x="61" y="7045"/>
                    <a:pt x="213" y="7379"/>
                  </a:cubicBezTo>
                  <a:cubicBezTo>
                    <a:pt x="335" y="7683"/>
                    <a:pt x="517" y="8017"/>
                    <a:pt x="730" y="8321"/>
                  </a:cubicBezTo>
                  <a:cubicBezTo>
                    <a:pt x="1277" y="9294"/>
                    <a:pt x="608" y="10327"/>
                    <a:pt x="92" y="11087"/>
                  </a:cubicBezTo>
                  <a:cubicBezTo>
                    <a:pt x="517" y="10510"/>
                    <a:pt x="1004" y="9871"/>
                    <a:pt x="1034" y="9081"/>
                  </a:cubicBezTo>
                  <a:cubicBezTo>
                    <a:pt x="1064" y="8716"/>
                    <a:pt x="943" y="8352"/>
                    <a:pt x="730" y="8048"/>
                  </a:cubicBezTo>
                  <a:cubicBezTo>
                    <a:pt x="517" y="7683"/>
                    <a:pt x="335" y="7318"/>
                    <a:pt x="244" y="6923"/>
                  </a:cubicBezTo>
                  <a:cubicBezTo>
                    <a:pt x="61" y="6102"/>
                    <a:pt x="213" y="5251"/>
                    <a:pt x="700" y="4583"/>
                  </a:cubicBezTo>
                  <a:cubicBezTo>
                    <a:pt x="1156" y="3975"/>
                    <a:pt x="1703" y="3488"/>
                    <a:pt x="2037" y="2789"/>
                  </a:cubicBezTo>
                  <a:cubicBezTo>
                    <a:pt x="2402" y="1938"/>
                    <a:pt x="2402" y="935"/>
                    <a:pt x="2311" y="23"/>
                  </a:cubicBezTo>
                  <a:cubicBezTo>
                    <a:pt x="2326" y="8"/>
                    <a:pt x="2311" y="0"/>
                    <a:pt x="2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194436" y="910405"/>
              <a:ext cx="90285" cy="378831"/>
            </a:xfrm>
            <a:custGeom>
              <a:avLst/>
              <a:gdLst/>
              <a:ahLst/>
              <a:cxnLst/>
              <a:rect l="l" t="t" r="r" b="b"/>
              <a:pathLst>
                <a:path w="2919" h="12248" extrusionOk="0">
                  <a:moveTo>
                    <a:pt x="23" y="1"/>
                  </a:moveTo>
                  <a:cubicBezTo>
                    <a:pt x="14" y="1"/>
                    <a:pt x="0" y="14"/>
                    <a:pt x="0" y="14"/>
                  </a:cubicBezTo>
                  <a:cubicBezTo>
                    <a:pt x="365" y="896"/>
                    <a:pt x="578" y="1808"/>
                    <a:pt x="669" y="2750"/>
                  </a:cubicBezTo>
                  <a:cubicBezTo>
                    <a:pt x="730" y="3571"/>
                    <a:pt x="973" y="4391"/>
                    <a:pt x="1398" y="5091"/>
                  </a:cubicBezTo>
                  <a:cubicBezTo>
                    <a:pt x="1824" y="5790"/>
                    <a:pt x="2341" y="6398"/>
                    <a:pt x="2523" y="7218"/>
                  </a:cubicBezTo>
                  <a:cubicBezTo>
                    <a:pt x="2705" y="8039"/>
                    <a:pt x="2797" y="9194"/>
                    <a:pt x="2371" y="9984"/>
                  </a:cubicBezTo>
                  <a:cubicBezTo>
                    <a:pt x="1976" y="10653"/>
                    <a:pt x="1307" y="11413"/>
                    <a:pt x="1672" y="12233"/>
                  </a:cubicBezTo>
                  <a:cubicBezTo>
                    <a:pt x="1672" y="12244"/>
                    <a:pt x="1679" y="12247"/>
                    <a:pt x="1687" y="12247"/>
                  </a:cubicBezTo>
                  <a:cubicBezTo>
                    <a:pt x="1702" y="12247"/>
                    <a:pt x="1723" y="12233"/>
                    <a:pt x="1702" y="12233"/>
                  </a:cubicBezTo>
                  <a:cubicBezTo>
                    <a:pt x="1398" y="11291"/>
                    <a:pt x="2219" y="10623"/>
                    <a:pt x="2584" y="9863"/>
                  </a:cubicBezTo>
                  <a:cubicBezTo>
                    <a:pt x="2857" y="9103"/>
                    <a:pt x="2918" y="8252"/>
                    <a:pt x="2736" y="7461"/>
                  </a:cubicBezTo>
                  <a:cubicBezTo>
                    <a:pt x="2553" y="6671"/>
                    <a:pt x="2189" y="5942"/>
                    <a:pt x="1672" y="5303"/>
                  </a:cubicBezTo>
                  <a:cubicBezTo>
                    <a:pt x="1459" y="4969"/>
                    <a:pt x="1246" y="4635"/>
                    <a:pt x="1094" y="4239"/>
                  </a:cubicBezTo>
                  <a:cubicBezTo>
                    <a:pt x="942" y="3814"/>
                    <a:pt x="851" y="3358"/>
                    <a:pt x="790" y="2902"/>
                  </a:cubicBezTo>
                  <a:cubicBezTo>
                    <a:pt x="730" y="2416"/>
                    <a:pt x="669" y="1899"/>
                    <a:pt x="547" y="1413"/>
                  </a:cubicBezTo>
                  <a:cubicBezTo>
                    <a:pt x="395" y="926"/>
                    <a:pt x="243" y="470"/>
                    <a:pt x="31" y="14"/>
                  </a:cubicBezTo>
                  <a:cubicBezTo>
                    <a:pt x="31" y="4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5942916" y="1275688"/>
              <a:ext cx="1088334" cy="537996"/>
            </a:xfrm>
            <a:custGeom>
              <a:avLst/>
              <a:gdLst/>
              <a:ahLst/>
              <a:cxnLst/>
              <a:rect l="l" t="t" r="r" b="b"/>
              <a:pathLst>
                <a:path w="35187" h="17394" extrusionOk="0">
                  <a:moveTo>
                    <a:pt x="33685" y="0"/>
                  </a:moveTo>
                  <a:cubicBezTo>
                    <a:pt x="33140" y="0"/>
                    <a:pt x="32400" y="247"/>
                    <a:pt x="31466" y="819"/>
                  </a:cubicBezTo>
                  <a:cubicBezTo>
                    <a:pt x="24996" y="4803"/>
                    <a:pt x="20385" y="7842"/>
                    <a:pt x="19555" y="7842"/>
                  </a:cubicBezTo>
                  <a:cubicBezTo>
                    <a:pt x="19543" y="7842"/>
                    <a:pt x="19531" y="7841"/>
                    <a:pt x="19521" y="7840"/>
                  </a:cubicBezTo>
                  <a:cubicBezTo>
                    <a:pt x="18214" y="7688"/>
                    <a:pt x="11526" y="2247"/>
                    <a:pt x="9460" y="1335"/>
                  </a:cubicBezTo>
                  <a:cubicBezTo>
                    <a:pt x="9380" y="1298"/>
                    <a:pt x="9285" y="1281"/>
                    <a:pt x="9177" y="1281"/>
                  </a:cubicBezTo>
                  <a:cubicBezTo>
                    <a:pt x="7072" y="1281"/>
                    <a:pt x="1" y="8011"/>
                    <a:pt x="1070" y="8965"/>
                  </a:cubicBezTo>
                  <a:cubicBezTo>
                    <a:pt x="3016" y="10758"/>
                    <a:pt x="15903" y="17141"/>
                    <a:pt x="18669" y="17384"/>
                  </a:cubicBezTo>
                  <a:cubicBezTo>
                    <a:pt x="18733" y="17390"/>
                    <a:pt x="18798" y="17393"/>
                    <a:pt x="18864" y="17393"/>
                  </a:cubicBezTo>
                  <a:cubicBezTo>
                    <a:pt x="22887" y="17393"/>
                    <a:pt x="31834" y="6665"/>
                    <a:pt x="33867" y="3615"/>
                  </a:cubicBezTo>
                  <a:cubicBezTo>
                    <a:pt x="35186" y="1681"/>
                    <a:pt x="35106" y="0"/>
                    <a:pt x="33685" y="0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641317" y="1077891"/>
              <a:ext cx="524635" cy="475085"/>
            </a:xfrm>
            <a:custGeom>
              <a:avLst/>
              <a:gdLst/>
              <a:ahLst/>
              <a:cxnLst/>
              <a:rect l="l" t="t" r="r" b="b"/>
              <a:pathLst>
                <a:path w="16962" h="15360" extrusionOk="0">
                  <a:moveTo>
                    <a:pt x="6923" y="0"/>
                  </a:moveTo>
                  <a:cubicBezTo>
                    <a:pt x="6844" y="0"/>
                    <a:pt x="6765" y="13"/>
                    <a:pt x="6688" y="40"/>
                  </a:cubicBezTo>
                  <a:cubicBezTo>
                    <a:pt x="5654" y="405"/>
                    <a:pt x="6566" y="1955"/>
                    <a:pt x="6566" y="1955"/>
                  </a:cubicBezTo>
                  <a:cubicBezTo>
                    <a:pt x="6566" y="1955"/>
                    <a:pt x="5791" y="823"/>
                    <a:pt x="5028" y="823"/>
                  </a:cubicBezTo>
                  <a:cubicBezTo>
                    <a:pt x="4848" y="823"/>
                    <a:pt x="4668" y="886"/>
                    <a:pt x="4499" y="1043"/>
                  </a:cubicBezTo>
                  <a:cubicBezTo>
                    <a:pt x="3587" y="1834"/>
                    <a:pt x="4529" y="3566"/>
                    <a:pt x="4529" y="3566"/>
                  </a:cubicBezTo>
                  <a:cubicBezTo>
                    <a:pt x="4529" y="3566"/>
                    <a:pt x="3673" y="2692"/>
                    <a:pt x="2906" y="2692"/>
                  </a:cubicBezTo>
                  <a:cubicBezTo>
                    <a:pt x="2682" y="2692"/>
                    <a:pt x="2465" y="2766"/>
                    <a:pt x="2280" y="2958"/>
                  </a:cubicBezTo>
                  <a:cubicBezTo>
                    <a:pt x="1429" y="3840"/>
                    <a:pt x="2432" y="5451"/>
                    <a:pt x="2432" y="5451"/>
                  </a:cubicBezTo>
                  <a:cubicBezTo>
                    <a:pt x="2432" y="5451"/>
                    <a:pt x="2013" y="5045"/>
                    <a:pt x="1518" y="5045"/>
                  </a:cubicBezTo>
                  <a:cubicBezTo>
                    <a:pt x="1270" y="5045"/>
                    <a:pt x="1004" y="5147"/>
                    <a:pt x="760" y="5451"/>
                  </a:cubicBezTo>
                  <a:cubicBezTo>
                    <a:pt x="0" y="6393"/>
                    <a:pt x="2949" y="9736"/>
                    <a:pt x="4043" y="10861"/>
                  </a:cubicBezTo>
                  <a:cubicBezTo>
                    <a:pt x="5168" y="11955"/>
                    <a:pt x="9758" y="14843"/>
                    <a:pt x="10821" y="15360"/>
                  </a:cubicBezTo>
                  <a:lnTo>
                    <a:pt x="16961" y="8490"/>
                  </a:lnTo>
                  <a:cubicBezTo>
                    <a:pt x="16961" y="8490"/>
                    <a:pt x="10882" y="4053"/>
                    <a:pt x="10578" y="3809"/>
                  </a:cubicBezTo>
                  <a:cubicBezTo>
                    <a:pt x="9355" y="2757"/>
                    <a:pt x="8078" y="0"/>
                    <a:pt x="692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837290" y="1131245"/>
              <a:ext cx="125328" cy="139896"/>
            </a:xfrm>
            <a:custGeom>
              <a:avLst/>
              <a:gdLst/>
              <a:ahLst/>
              <a:cxnLst/>
              <a:rect l="l" t="t" r="r" b="b"/>
              <a:pathLst>
                <a:path w="4052" h="4523" extrusionOk="0">
                  <a:moveTo>
                    <a:pt x="54" y="1"/>
                  </a:moveTo>
                  <a:cubicBezTo>
                    <a:pt x="21" y="1"/>
                    <a:pt x="0" y="40"/>
                    <a:pt x="17" y="109"/>
                  </a:cubicBezTo>
                  <a:cubicBezTo>
                    <a:pt x="686" y="2540"/>
                    <a:pt x="1871" y="3391"/>
                    <a:pt x="3969" y="4516"/>
                  </a:cubicBezTo>
                  <a:cubicBezTo>
                    <a:pt x="3973" y="4520"/>
                    <a:pt x="3978" y="4522"/>
                    <a:pt x="3983" y="4522"/>
                  </a:cubicBezTo>
                  <a:cubicBezTo>
                    <a:pt x="4014" y="4522"/>
                    <a:pt x="4051" y="4455"/>
                    <a:pt x="3999" y="4455"/>
                  </a:cubicBezTo>
                  <a:cubicBezTo>
                    <a:pt x="1993" y="3118"/>
                    <a:pt x="1142" y="2297"/>
                    <a:pt x="139" y="78"/>
                  </a:cubicBezTo>
                  <a:cubicBezTo>
                    <a:pt x="112" y="25"/>
                    <a:pt x="80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5775121" y="1181166"/>
              <a:ext cx="134174" cy="148062"/>
            </a:xfrm>
            <a:custGeom>
              <a:avLst/>
              <a:gdLst/>
              <a:ahLst/>
              <a:cxnLst/>
              <a:rect l="l" t="t" r="r" b="b"/>
              <a:pathLst>
                <a:path w="4338" h="4787" extrusionOk="0">
                  <a:moveTo>
                    <a:pt x="55" y="1"/>
                  </a:moveTo>
                  <a:cubicBezTo>
                    <a:pt x="21" y="1"/>
                    <a:pt x="1" y="55"/>
                    <a:pt x="21" y="136"/>
                  </a:cubicBezTo>
                  <a:cubicBezTo>
                    <a:pt x="994" y="2537"/>
                    <a:pt x="2149" y="3419"/>
                    <a:pt x="4246" y="4787"/>
                  </a:cubicBezTo>
                  <a:cubicBezTo>
                    <a:pt x="4307" y="4787"/>
                    <a:pt x="4337" y="4756"/>
                    <a:pt x="4307" y="4726"/>
                  </a:cubicBezTo>
                  <a:cubicBezTo>
                    <a:pt x="2270" y="3176"/>
                    <a:pt x="1389" y="2294"/>
                    <a:pt x="112" y="45"/>
                  </a:cubicBezTo>
                  <a:cubicBezTo>
                    <a:pt x="92" y="14"/>
                    <a:pt x="72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5717189" y="1246026"/>
              <a:ext cx="142154" cy="139804"/>
            </a:xfrm>
            <a:custGeom>
              <a:avLst/>
              <a:gdLst/>
              <a:ahLst/>
              <a:cxnLst/>
              <a:rect l="l" t="t" r="r" b="b"/>
              <a:pathLst>
                <a:path w="4596" h="4520" extrusionOk="0">
                  <a:moveTo>
                    <a:pt x="21" y="0"/>
                  </a:moveTo>
                  <a:cubicBezTo>
                    <a:pt x="0" y="0"/>
                    <a:pt x="5" y="48"/>
                    <a:pt x="40" y="136"/>
                  </a:cubicBezTo>
                  <a:cubicBezTo>
                    <a:pt x="1013" y="2173"/>
                    <a:pt x="2198" y="3449"/>
                    <a:pt x="4508" y="4513"/>
                  </a:cubicBezTo>
                  <a:cubicBezTo>
                    <a:pt x="4517" y="4517"/>
                    <a:pt x="4524" y="4519"/>
                    <a:pt x="4532" y="4519"/>
                  </a:cubicBezTo>
                  <a:cubicBezTo>
                    <a:pt x="4576" y="4519"/>
                    <a:pt x="4595" y="4448"/>
                    <a:pt x="4569" y="4422"/>
                  </a:cubicBezTo>
                  <a:cubicBezTo>
                    <a:pt x="2411" y="3176"/>
                    <a:pt x="1469" y="2142"/>
                    <a:pt x="101" y="75"/>
                  </a:cubicBezTo>
                  <a:cubicBezTo>
                    <a:pt x="63" y="25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932771" y="1121254"/>
              <a:ext cx="302743" cy="299804"/>
            </a:xfrm>
            <a:custGeom>
              <a:avLst/>
              <a:gdLst/>
              <a:ahLst/>
              <a:cxnLst/>
              <a:rect l="l" t="t" r="r" b="b"/>
              <a:pathLst>
                <a:path w="9788" h="9693" extrusionOk="0">
                  <a:moveTo>
                    <a:pt x="1381" y="1"/>
                  </a:moveTo>
                  <a:cubicBezTo>
                    <a:pt x="1077" y="1"/>
                    <a:pt x="857" y="76"/>
                    <a:pt x="760" y="249"/>
                  </a:cubicBezTo>
                  <a:cubicBezTo>
                    <a:pt x="0" y="1617"/>
                    <a:pt x="2584" y="3562"/>
                    <a:pt x="3952" y="4383"/>
                  </a:cubicBezTo>
                  <a:cubicBezTo>
                    <a:pt x="3952" y="4383"/>
                    <a:pt x="2219" y="7483"/>
                    <a:pt x="3739" y="9277"/>
                  </a:cubicBezTo>
                  <a:cubicBezTo>
                    <a:pt x="3988" y="9569"/>
                    <a:pt x="4312" y="9692"/>
                    <a:pt x="4682" y="9692"/>
                  </a:cubicBezTo>
                  <a:cubicBezTo>
                    <a:pt x="6617" y="9692"/>
                    <a:pt x="9788" y="6328"/>
                    <a:pt x="9788" y="6328"/>
                  </a:cubicBezTo>
                  <a:cubicBezTo>
                    <a:pt x="9788" y="6328"/>
                    <a:pt x="8207" y="3654"/>
                    <a:pt x="7234" y="2681"/>
                  </a:cubicBezTo>
                  <a:cubicBezTo>
                    <a:pt x="6450" y="1846"/>
                    <a:pt x="2887" y="1"/>
                    <a:pt x="1381" y="1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948731" y="1143060"/>
              <a:ext cx="111905" cy="266462"/>
            </a:xfrm>
            <a:custGeom>
              <a:avLst/>
              <a:gdLst/>
              <a:ahLst/>
              <a:cxnLst/>
              <a:rect l="l" t="t" r="r" b="b"/>
              <a:pathLst>
                <a:path w="3618" h="8615" extrusionOk="0">
                  <a:moveTo>
                    <a:pt x="122" y="0"/>
                  </a:moveTo>
                  <a:cubicBezTo>
                    <a:pt x="1" y="1824"/>
                    <a:pt x="1855" y="2827"/>
                    <a:pt x="3192" y="3708"/>
                  </a:cubicBezTo>
                  <a:cubicBezTo>
                    <a:pt x="2372" y="5137"/>
                    <a:pt x="2037" y="7234"/>
                    <a:pt x="3071" y="8602"/>
                  </a:cubicBezTo>
                  <a:cubicBezTo>
                    <a:pt x="3080" y="8611"/>
                    <a:pt x="3091" y="8615"/>
                    <a:pt x="3102" y="8615"/>
                  </a:cubicBezTo>
                  <a:cubicBezTo>
                    <a:pt x="3129" y="8615"/>
                    <a:pt x="3153" y="8593"/>
                    <a:pt x="3132" y="8572"/>
                  </a:cubicBezTo>
                  <a:cubicBezTo>
                    <a:pt x="2341" y="7174"/>
                    <a:pt x="2858" y="5107"/>
                    <a:pt x="3527" y="3739"/>
                  </a:cubicBezTo>
                  <a:cubicBezTo>
                    <a:pt x="3618" y="3678"/>
                    <a:pt x="3618" y="3556"/>
                    <a:pt x="3527" y="3526"/>
                  </a:cubicBezTo>
                  <a:cubicBezTo>
                    <a:pt x="2250" y="2645"/>
                    <a:pt x="335" y="1702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615303" y="1264027"/>
              <a:ext cx="440072" cy="336890"/>
            </a:xfrm>
            <a:custGeom>
              <a:avLst/>
              <a:gdLst/>
              <a:ahLst/>
              <a:cxnLst/>
              <a:rect l="l" t="t" r="r" b="b"/>
              <a:pathLst>
                <a:path w="14228" h="10892" extrusionOk="0">
                  <a:moveTo>
                    <a:pt x="12453" y="0"/>
                  </a:moveTo>
                  <a:cubicBezTo>
                    <a:pt x="12133" y="0"/>
                    <a:pt x="11774" y="76"/>
                    <a:pt x="11399" y="223"/>
                  </a:cubicBezTo>
                  <a:cubicBezTo>
                    <a:pt x="5684" y="2442"/>
                    <a:pt x="0" y="6606"/>
                    <a:pt x="0" y="6606"/>
                  </a:cubicBezTo>
                  <a:lnTo>
                    <a:pt x="8268" y="10892"/>
                  </a:lnTo>
                  <a:cubicBezTo>
                    <a:pt x="8268" y="10892"/>
                    <a:pt x="11946" y="6241"/>
                    <a:pt x="13375" y="2928"/>
                  </a:cubicBezTo>
                  <a:cubicBezTo>
                    <a:pt x="14227" y="938"/>
                    <a:pt x="13585" y="0"/>
                    <a:pt x="12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6667018" y="1441999"/>
              <a:ext cx="218118" cy="115678"/>
            </a:xfrm>
            <a:custGeom>
              <a:avLst/>
              <a:gdLst/>
              <a:ahLst/>
              <a:cxnLst/>
              <a:rect l="l" t="t" r="r" b="b"/>
              <a:pathLst>
                <a:path w="7052" h="3740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1854" y="1156"/>
                    <a:pt x="5684" y="3101"/>
                    <a:pt x="6961" y="3740"/>
                  </a:cubicBezTo>
                  <a:cubicBezTo>
                    <a:pt x="6991" y="3740"/>
                    <a:pt x="7052" y="3679"/>
                    <a:pt x="7022" y="3648"/>
                  </a:cubicBezTo>
                  <a:cubicBezTo>
                    <a:pt x="4772" y="2281"/>
                    <a:pt x="2432" y="1065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740353" y="1253356"/>
              <a:ext cx="597939" cy="656860"/>
            </a:xfrm>
            <a:custGeom>
              <a:avLst/>
              <a:gdLst/>
              <a:ahLst/>
              <a:cxnLst/>
              <a:rect l="l" t="t" r="r" b="b"/>
              <a:pathLst>
                <a:path w="19332" h="21237" extrusionOk="0">
                  <a:moveTo>
                    <a:pt x="9901" y="1"/>
                  </a:moveTo>
                  <a:cubicBezTo>
                    <a:pt x="8816" y="1"/>
                    <a:pt x="7783" y="435"/>
                    <a:pt x="6930" y="1206"/>
                  </a:cubicBezTo>
                  <a:cubicBezTo>
                    <a:pt x="6444" y="1662"/>
                    <a:pt x="1337" y="6890"/>
                    <a:pt x="608" y="9595"/>
                  </a:cubicBezTo>
                  <a:cubicBezTo>
                    <a:pt x="0" y="11997"/>
                    <a:pt x="1611" y="14884"/>
                    <a:pt x="1611" y="14884"/>
                  </a:cubicBezTo>
                  <a:lnTo>
                    <a:pt x="91" y="21237"/>
                  </a:lnTo>
                  <a:lnTo>
                    <a:pt x="19332" y="21115"/>
                  </a:lnTo>
                  <a:cubicBezTo>
                    <a:pt x="19332" y="21115"/>
                    <a:pt x="17295" y="6313"/>
                    <a:pt x="13952" y="2209"/>
                  </a:cubicBezTo>
                  <a:cubicBezTo>
                    <a:pt x="12687" y="675"/>
                    <a:pt x="11254" y="1"/>
                    <a:pt x="9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760086" y="1362106"/>
              <a:ext cx="129751" cy="184992"/>
            </a:xfrm>
            <a:custGeom>
              <a:avLst/>
              <a:gdLst/>
              <a:ahLst/>
              <a:cxnLst/>
              <a:rect l="l" t="t" r="r" b="b"/>
              <a:pathLst>
                <a:path w="4195" h="5981" extrusionOk="0">
                  <a:moveTo>
                    <a:pt x="4165" y="0"/>
                  </a:moveTo>
                  <a:cubicBezTo>
                    <a:pt x="3587" y="608"/>
                    <a:pt x="2979" y="1247"/>
                    <a:pt x="2432" y="1885"/>
                  </a:cubicBezTo>
                  <a:cubicBezTo>
                    <a:pt x="2645" y="1490"/>
                    <a:pt x="2888" y="1125"/>
                    <a:pt x="3162" y="791"/>
                  </a:cubicBezTo>
                  <a:lnTo>
                    <a:pt x="3162" y="791"/>
                  </a:lnTo>
                  <a:cubicBezTo>
                    <a:pt x="2949" y="1034"/>
                    <a:pt x="2736" y="1307"/>
                    <a:pt x="2554" y="1581"/>
                  </a:cubicBezTo>
                  <a:cubicBezTo>
                    <a:pt x="2462" y="1763"/>
                    <a:pt x="2341" y="1976"/>
                    <a:pt x="2250" y="2128"/>
                  </a:cubicBezTo>
                  <a:cubicBezTo>
                    <a:pt x="2067" y="2341"/>
                    <a:pt x="1855" y="2584"/>
                    <a:pt x="1703" y="2797"/>
                  </a:cubicBezTo>
                  <a:cubicBezTo>
                    <a:pt x="1338" y="3283"/>
                    <a:pt x="1034" y="3769"/>
                    <a:pt x="730" y="4317"/>
                  </a:cubicBezTo>
                  <a:cubicBezTo>
                    <a:pt x="456" y="4833"/>
                    <a:pt x="213" y="5380"/>
                    <a:pt x="0" y="5958"/>
                  </a:cubicBezTo>
                  <a:cubicBezTo>
                    <a:pt x="0" y="5973"/>
                    <a:pt x="16" y="5981"/>
                    <a:pt x="31" y="5981"/>
                  </a:cubicBezTo>
                  <a:cubicBezTo>
                    <a:pt x="46" y="5981"/>
                    <a:pt x="61" y="5973"/>
                    <a:pt x="61" y="5958"/>
                  </a:cubicBezTo>
                  <a:cubicBezTo>
                    <a:pt x="304" y="5441"/>
                    <a:pt x="608" y="4924"/>
                    <a:pt x="912" y="4438"/>
                  </a:cubicBezTo>
                  <a:cubicBezTo>
                    <a:pt x="1247" y="3921"/>
                    <a:pt x="1581" y="3405"/>
                    <a:pt x="1946" y="2918"/>
                  </a:cubicBezTo>
                  <a:cubicBezTo>
                    <a:pt x="2645" y="1915"/>
                    <a:pt x="3405" y="973"/>
                    <a:pt x="4195" y="31"/>
                  </a:cubicBezTo>
                  <a:cubicBezTo>
                    <a:pt x="4165" y="0"/>
                    <a:pt x="4165" y="0"/>
                    <a:pt x="4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6887054" y="1675180"/>
              <a:ext cx="159815" cy="27033"/>
            </a:xfrm>
            <a:custGeom>
              <a:avLst/>
              <a:gdLst/>
              <a:ahLst/>
              <a:cxnLst/>
              <a:rect l="l" t="t" r="r" b="b"/>
              <a:pathLst>
                <a:path w="5167" h="874" extrusionOk="0">
                  <a:moveTo>
                    <a:pt x="29" y="0"/>
                  </a:moveTo>
                  <a:cubicBezTo>
                    <a:pt x="5" y="0"/>
                    <a:pt x="0" y="39"/>
                    <a:pt x="15" y="39"/>
                  </a:cubicBezTo>
                  <a:cubicBezTo>
                    <a:pt x="18" y="39"/>
                    <a:pt x="23" y="37"/>
                    <a:pt x="29" y="30"/>
                  </a:cubicBezTo>
                  <a:cubicBezTo>
                    <a:pt x="911" y="152"/>
                    <a:pt x="1762" y="334"/>
                    <a:pt x="2613" y="517"/>
                  </a:cubicBezTo>
                  <a:cubicBezTo>
                    <a:pt x="3069" y="608"/>
                    <a:pt x="3494" y="699"/>
                    <a:pt x="3920" y="790"/>
                  </a:cubicBezTo>
                  <a:cubicBezTo>
                    <a:pt x="4102" y="821"/>
                    <a:pt x="4315" y="851"/>
                    <a:pt x="4528" y="851"/>
                  </a:cubicBezTo>
                  <a:cubicBezTo>
                    <a:pt x="4634" y="866"/>
                    <a:pt x="4741" y="874"/>
                    <a:pt x="4847" y="874"/>
                  </a:cubicBezTo>
                  <a:cubicBezTo>
                    <a:pt x="4953" y="874"/>
                    <a:pt x="5060" y="866"/>
                    <a:pt x="5166" y="851"/>
                  </a:cubicBezTo>
                  <a:lnTo>
                    <a:pt x="5166" y="821"/>
                  </a:lnTo>
                  <a:cubicBezTo>
                    <a:pt x="4923" y="821"/>
                    <a:pt x="4710" y="790"/>
                    <a:pt x="4497" y="730"/>
                  </a:cubicBezTo>
                  <a:cubicBezTo>
                    <a:pt x="4285" y="699"/>
                    <a:pt x="4072" y="638"/>
                    <a:pt x="3859" y="578"/>
                  </a:cubicBezTo>
                  <a:cubicBezTo>
                    <a:pt x="3464" y="456"/>
                    <a:pt x="3038" y="365"/>
                    <a:pt x="2613" y="274"/>
                  </a:cubicBezTo>
                  <a:cubicBezTo>
                    <a:pt x="1762" y="122"/>
                    <a:pt x="911" y="3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22163" y="1694913"/>
              <a:ext cx="133494" cy="7825"/>
            </a:xfrm>
            <a:custGeom>
              <a:avLst/>
              <a:gdLst/>
              <a:ahLst/>
              <a:cxnLst/>
              <a:rect l="l" t="t" r="r" b="b"/>
              <a:pathLst>
                <a:path w="4316" h="253" extrusionOk="0">
                  <a:moveTo>
                    <a:pt x="2188" y="0"/>
                  </a:moveTo>
                  <a:cubicBezTo>
                    <a:pt x="1458" y="31"/>
                    <a:pt x="759" y="122"/>
                    <a:pt x="30" y="213"/>
                  </a:cubicBezTo>
                  <a:cubicBezTo>
                    <a:pt x="6" y="213"/>
                    <a:pt x="1" y="252"/>
                    <a:pt x="15" y="252"/>
                  </a:cubicBezTo>
                  <a:cubicBezTo>
                    <a:pt x="19" y="252"/>
                    <a:pt x="24" y="250"/>
                    <a:pt x="30" y="244"/>
                  </a:cubicBezTo>
                  <a:cubicBezTo>
                    <a:pt x="759" y="213"/>
                    <a:pt x="1458" y="183"/>
                    <a:pt x="2188" y="183"/>
                  </a:cubicBezTo>
                  <a:cubicBezTo>
                    <a:pt x="2553" y="183"/>
                    <a:pt x="2887" y="152"/>
                    <a:pt x="3252" y="152"/>
                  </a:cubicBezTo>
                  <a:lnTo>
                    <a:pt x="4316" y="152"/>
                  </a:lnTo>
                  <a:lnTo>
                    <a:pt x="4316" y="92"/>
                  </a:lnTo>
                  <a:cubicBezTo>
                    <a:pt x="4133" y="92"/>
                    <a:pt x="3951" y="31"/>
                    <a:pt x="3769" y="31"/>
                  </a:cubicBezTo>
                  <a:lnTo>
                    <a:pt x="3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332945" y="842204"/>
              <a:ext cx="1549376" cy="1549376"/>
            </a:xfrm>
            <a:custGeom>
              <a:avLst/>
              <a:gdLst/>
              <a:ahLst/>
              <a:cxnLst/>
              <a:rect l="l" t="t" r="r" b="b"/>
              <a:pathLst>
                <a:path w="50093" h="50093" extrusionOk="0">
                  <a:moveTo>
                    <a:pt x="11065" y="1"/>
                  </a:moveTo>
                  <a:lnTo>
                    <a:pt x="1" y="11095"/>
                  </a:lnTo>
                  <a:lnTo>
                    <a:pt x="38998" y="50093"/>
                  </a:lnTo>
                  <a:lnTo>
                    <a:pt x="50093" y="39029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413796" y="924014"/>
              <a:ext cx="424050" cy="424019"/>
            </a:xfrm>
            <a:custGeom>
              <a:avLst/>
              <a:gdLst/>
              <a:ahLst/>
              <a:cxnLst/>
              <a:rect l="l" t="t" r="r" b="b"/>
              <a:pathLst>
                <a:path w="13710" h="13709" extrusionOk="0">
                  <a:moveTo>
                    <a:pt x="8329" y="0"/>
                  </a:moveTo>
                  <a:lnTo>
                    <a:pt x="1" y="8328"/>
                  </a:lnTo>
                  <a:lnTo>
                    <a:pt x="5381" y="13708"/>
                  </a:lnTo>
                  <a:lnTo>
                    <a:pt x="13709" y="53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615924" y="1126141"/>
              <a:ext cx="424978" cy="424019"/>
            </a:xfrm>
            <a:custGeom>
              <a:avLst/>
              <a:gdLst/>
              <a:ahLst/>
              <a:cxnLst/>
              <a:rect l="l" t="t" r="r" b="b"/>
              <a:pathLst>
                <a:path w="13740" h="13709" extrusionOk="0">
                  <a:moveTo>
                    <a:pt x="8329" y="0"/>
                  </a:moveTo>
                  <a:lnTo>
                    <a:pt x="1" y="8328"/>
                  </a:lnTo>
                  <a:lnTo>
                    <a:pt x="5411" y="13708"/>
                  </a:lnTo>
                  <a:lnTo>
                    <a:pt x="13740" y="53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818051" y="1328269"/>
              <a:ext cx="424978" cy="424019"/>
            </a:xfrm>
            <a:custGeom>
              <a:avLst/>
              <a:gdLst/>
              <a:ahLst/>
              <a:cxnLst/>
              <a:rect l="l" t="t" r="r" b="b"/>
              <a:pathLst>
                <a:path w="13740" h="13709" extrusionOk="0">
                  <a:moveTo>
                    <a:pt x="8329" y="0"/>
                  </a:moveTo>
                  <a:lnTo>
                    <a:pt x="1" y="8329"/>
                  </a:lnTo>
                  <a:lnTo>
                    <a:pt x="5411" y="13709"/>
                  </a:lnTo>
                  <a:lnTo>
                    <a:pt x="13740" y="53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021138" y="1530396"/>
              <a:ext cx="424019" cy="424019"/>
            </a:xfrm>
            <a:custGeom>
              <a:avLst/>
              <a:gdLst/>
              <a:ahLst/>
              <a:cxnLst/>
              <a:rect l="l" t="t" r="r" b="b"/>
              <a:pathLst>
                <a:path w="13709" h="13709" extrusionOk="0">
                  <a:moveTo>
                    <a:pt x="8298" y="0"/>
                  </a:moveTo>
                  <a:lnTo>
                    <a:pt x="0" y="8329"/>
                  </a:lnTo>
                  <a:lnTo>
                    <a:pt x="5380" y="13709"/>
                  </a:lnTo>
                  <a:lnTo>
                    <a:pt x="13709" y="5380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6223265" y="1732524"/>
              <a:ext cx="424019" cy="424978"/>
            </a:xfrm>
            <a:custGeom>
              <a:avLst/>
              <a:gdLst/>
              <a:ahLst/>
              <a:cxnLst/>
              <a:rect l="l" t="t" r="r" b="b"/>
              <a:pathLst>
                <a:path w="13709" h="13740" extrusionOk="0">
                  <a:moveTo>
                    <a:pt x="8329" y="0"/>
                  </a:moveTo>
                  <a:lnTo>
                    <a:pt x="0" y="8329"/>
                  </a:lnTo>
                  <a:lnTo>
                    <a:pt x="5380" y="13739"/>
                  </a:lnTo>
                  <a:lnTo>
                    <a:pt x="13709" y="5411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562660" y="2089054"/>
              <a:ext cx="133525" cy="99471"/>
            </a:xfrm>
            <a:custGeom>
              <a:avLst/>
              <a:gdLst/>
              <a:ahLst/>
              <a:cxnLst/>
              <a:rect l="l" t="t" r="r" b="b"/>
              <a:pathLst>
                <a:path w="4317" h="3216" extrusionOk="0">
                  <a:moveTo>
                    <a:pt x="2155" y="1"/>
                  </a:moveTo>
                  <a:cubicBezTo>
                    <a:pt x="1740" y="1"/>
                    <a:pt x="1322" y="160"/>
                    <a:pt x="1003" y="479"/>
                  </a:cubicBezTo>
                  <a:cubicBezTo>
                    <a:pt x="0" y="1483"/>
                    <a:pt x="699" y="3215"/>
                    <a:pt x="2158" y="3215"/>
                  </a:cubicBezTo>
                  <a:cubicBezTo>
                    <a:pt x="3587" y="3215"/>
                    <a:pt x="4316" y="1483"/>
                    <a:pt x="3283" y="479"/>
                  </a:cubicBezTo>
                  <a:cubicBezTo>
                    <a:pt x="2979" y="160"/>
                    <a:pt x="2569" y="1"/>
                    <a:pt x="2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982599" y="539492"/>
              <a:ext cx="911012" cy="1774052"/>
            </a:xfrm>
            <a:custGeom>
              <a:avLst/>
              <a:gdLst/>
              <a:ahLst/>
              <a:cxnLst/>
              <a:rect l="l" t="t" r="r" b="b"/>
              <a:pathLst>
                <a:path w="29454" h="57357" extrusionOk="0">
                  <a:moveTo>
                    <a:pt x="15168" y="0"/>
                  </a:moveTo>
                  <a:lnTo>
                    <a:pt x="0" y="4073"/>
                  </a:lnTo>
                  <a:lnTo>
                    <a:pt x="14317" y="57357"/>
                  </a:lnTo>
                  <a:lnTo>
                    <a:pt x="29454" y="53284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6054975" y="607167"/>
              <a:ext cx="413689" cy="322507"/>
            </a:xfrm>
            <a:custGeom>
              <a:avLst/>
              <a:gdLst/>
              <a:ahLst/>
              <a:cxnLst/>
              <a:rect l="l" t="t" r="r" b="b"/>
              <a:pathLst>
                <a:path w="13375" h="10427" extrusionOk="0">
                  <a:moveTo>
                    <a:pt x="11399" y="1"/>
                  </a:moveTo>
                  <a:lnTo>
                    <a:pt x="1" y="3071"/>
                  </a:lnTo>
                  <a:lnTo>
                    <a:pt x="1976" y="10426"/>
                  </a:lnTo>
                  <a:lnTo>
                    <a:pt x="13375" y="7387"/>
                  </a:lnTo>
                  <a:lnTo>
                    <a:pt x="11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6129238" y="883588"/>
              <a:ext cx="412761" cy="322476"/>
            </a:xfrm>
            <a:custGeom>
              <a:avLst/>
              <a:gdLst/>
              <a:ahLst/>
              <a:cxnLst/>
              <a:rect l="l" t="t" r="r" b="b"/>
              <a:pathLst>
                <a:path w="13345" h="10426" extrusionOk="0">
                  <a:moveTo>
                    <a:pt x="11369" y="0"/>
                  </a:moveTo>
                  <a:lnTo>
                    <a:pt x="1" y="3040"/>
                  </a:lnTo>
                  <a:lnTo>
                    <a:pt x="1977" y="10426"/>
                  </a:lnTo>
                  <a:lnTo>
                    <a:pt x="13345" y="7386"/>
                  </a:lnTo>
                  <a:lnTo>
                    <a:pt x="11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03532" y="1159979"/>
              <a:ext cx="412730" cy="322476"/>
            </a:xfrm>
            <a:custGeom>
              <a:avLst/>
              <a:gdLst/>
              <a:ahLst/>
              <a:cxnLst/>
              <a:rect l="l" t="t" r="r" b="b"/>
              <a:pathLst>
                <a:path w="13344" h="10426" extrusionOk="0">
                  <a:moveTo>
                    <a:pt x="11368" y="0"/>
                  </a:moveTo>
                  <a:lnTo>
                    <a:pt x="0" y="3040"/>
                  </a:lnTo>
                  <a:lnTo>
                    <a:pt x="1976" y="10426"/>
                  </a:lnTo>
                  <a:lnTo>
                    <a:pt x="13344" y="7356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277795" y="1436369"/>
              <a:ext cx="412761" cy="322507"/>
            </a:xfrm>
            <a:custGeom>
              <a:avLst/>
              <a:gdLst/>
              <a:ahLst/>
              <a:cxnLst/>
              <a:rect l="l" t="t" r="r" b="b"/>
              <a:pathLst>
                <a:path w="13345" h="10427" extrusionOk="0">
                  <a:moveTo>
                    <a:pt x="11368" y="1"/>
                  </a:moveTo>
                  <a:lnTo>
                    <a:pt x="0" y="3040"/>
                  </a:lnTo>
                  <a:lnTo>
                    <a:pt x="1976" y="10426"/>
                  </a:lnTo>
                  <a:lnTo>
                    <a:pt x="13344" y="7356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352058" y="1712760"/>
              <a:ext cx="412761" cy="322507"/>
            </a:xfrm>
            <a:custGeom>
              <a:avLst/>
              <a:gdLst/>
              <a:ahLst/>
              <a:cxnLst/>
              <a:rect l="l" t="t" r="r" b="b"/>
              <a:pathLst>
                <a:path w="13345" h="10427" extrusionOk="0">
                  <a:moveTo>
                    <a:pt x="11369" y="1"/>
                  </a:moveTo>
                  <a:lnTo>
                    <a:pt x="1" y="3040"/>
                  </a:lnTo>
                  <a:lnTo>
                    <a:pt x="1976" y="10427"/>
                  </a:lnTo>
                  <a:lnTo>
                    <a:pt x="13344" y="7357"/>
                  </a:lnTo>
                  <a:lnTo>
                    <a:pt x="11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565475" y="2088838"/>
              <a:ext cx="120782" cy="100059"/>
            </a:xfrm>
            <a:custGeom>
              <a:avLst/>
              <a:gdLst/>
              <a:ahLst/>
              <a:cxnLst/>
              <a:rect l="l" t="t" r="r" b="b"/>
              <a:pathLst>
                <a:path w="3905" h="3235" extrusionOk="0">
                  <a:moveTo>
                    <a:pt x="2070" y="1"/>
                  </a:moveTo>
                  <a:cubicBezTo>
                    <a:pt x="1928" y="1"/>
                    <a:pt x="1785" y="20"/>
                    <a:pt x="1642" y="61"/>
                  </a:cubicBezTo>
                  <a:cubicBezTo>
                    <a:pt x="244" y="426"/>
                    <a:pt x="0" y="2280"/>
                    <a:pt x="1247" y="3009"/>
                  </a:cubicBezTo>
                  <a:cubicBezTo>
                    <a:pt x="1513" y="3165"/>
                    <a:pt x="1790" y="3235"/>
                    <a:pt x="2057" y="3235"/>
                  </a:cubicBezTo>
                  <a:cubicBezTo>
                    <a:pt x="3044" y="3235"/>
                    <a:pt x="3904" y="2285"/>
                    <a:pt x="3618" y="1186"/>
                  </a:cubicBezTo>
                  <a:cubicBezTo>
                    <a:pt x="3415" y="477"/>
                    <a:pt x="2771" y="1"/>
                    <a:pt x="2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919345" y="1278564"/>
              <a:ext cx="715102" cy="1042805"/>
            </a:xfrm>
            <a:custGeom>
              <a:avLst/>
              <a:gdLst/>
              <a:ahLst/>
              <a:cxnLst/>
              <a:rect l="l" t="t" r="r" b="b"/>
              <a:pathLst>
                <a:path w="23120" h="33715" extrusionOk="0">
                  <a:moveTo>
                    <a:pt x="5942" y="0"/>
                  </a:moveTo>
                  <a:cubicBezTo>
                    <a:pt x="5011" y="0"/>
                    <a:pt x="4663" y="1189"/>
                    <a:pt x="5946" y="4829"/>
                  </a:cubicBezTo>
                  <a:cubicBezTo>
                    <a:pt x="7739" y="9966"/>
                    <a:pt x="11113" y="16288"/>
                    <a:pt x="11174" y="16744"/>
                  </a:cubicBezTo>
                  <a:cubicBezTo>
                    <a:pt x="11235" y="17230"/>
                    <a:pt x="2359" y="23310"/>
                    <a:pt x="1052" y="24617"/>
                  </a:cubicBezTo>
                  <a:cubicBezTo>
                    <a:pt x="0" y="25668"/>
                    <a:pt x="6504" y="33715"/>
                    <a:pt x="8116" y="33715"/>
                  </a:cubicBezTo>
                  <a:cubicBezTo>
                    <a:pt x="8181" y="33715"/>
                    <a:pt x="8238" y="33701"/>
                    <a:pt x="8286" y="33674"/>
                  </a:cubicBezTo>
                  <a:cubicBezTo>
                    <a:pt x="11174" y="32033"/>
                    <a:pt x="18317" y="25802"/>
                    <a:pt x="21296" y="20148"/>
                  </a:cubicBezTo>
                  <a:cubicBezTo>
                    <a:pt x="23119" y="16714"/>
                    <a:pt x="13727" y="6045"/>
                    <a:pt x="8590" y="1486"/>
                  </a:cubicBezTo>
                  <a:cubicBezTo>
                    <a:pt x="7676" y="676"/>
                    <a:pt x="6644" y="0"/>
                    <a:pt x="5942" y="0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435723" y="1974984"/>
              <a:ext cx="754970" cy="401843"/>
            </a:xfrm>
            <a:custGeom>
              <a:avLst/>
              <a:gdLst/>
              <a:ahLst/>
              <a:cxnLst/>
              <a:rect l="l" t="t" r="r" b="b"/>
              <a:pathLst>
                <a:path w="24409" h="12992" extrusionOk="0">
                  <a:moveTo>
                    <a:pt x="13889" y="0"/>
                  </a:moveTo>
                  <a:cubicBezTo>
                    <a:pt x="12278" y="0"/>
                    <a:pt x="9776" y="218"/>
                    <a:pt x="8664" y="702"/>
                  </a:cubicBezTo>
                  <a:cubicBezTo>
                    <a:pt x="6901" y="1493"/>
                    <a:pt x="1" y="5900"/>
                    <a:pt x="1034" y="7602"/>
                  </a:cubicBezTo>
                  <a:cubicBezTo>
                    <a:pt x="1170" y="7821"/>
                    <a:pt x="1398" y="7914"/>
                    <a:pt x="1690" y="7914"/>
                  </a:cubicBezTo>
                  <a:cubicBezTo>
                    <a:pt x="2686" y="7914"/>
                    <a:pt x="4424" y="6822"/>
                    <a:pt x="5724" y="5890"/>
                  </a:cubicBezTo>
                  <a:lnTo>
                    <a:pt x="5724" y="5890"/>
                  </a:lnTo>
                  <a:cubicBezTo>
                    <a:pt x="4109" y="7230"/>
                    <a:pt x="2050" y="9272"/>
                    <a:pt x="2980" y="10338"/>
                  </a:cubicBezTo>
                  <a:cubicBezTo>
                    <a:pt x="3156" y="10536"/>
                    <a:pt x="3392" y="10624"/>
                    <a:pt x="3669" y="10624"/>
                  </a:cubicBezTo>
                  <a:cubicBezTo>
                    <a:pt x="4357" y="10624"/>
                    <a:pt x="5303" y="10087"/>
                    <a:pt x="6250" y="9380"/>
                  </a:cubicBezTo>
                  <a:lnTo>
                    <a:pt x="6250" y="9380"/>
                  </a:lnTo>
                  <a:cubicBezTo>
                    <a:pt x="5482" y="10347"/>
                    <a:pt x="5080" y="11286"/>
                    <a:pt x="5746" y="11827"/>
                  </a:cubicBezTo>
                  <a:cubicBezTo>
                    <a:pt x="5875" y="11933"/>
                    <a:pt x="6041" y="11981"/>
                    <a:pt x="6236" y="11981"/>
                  </a:cubicBezTo>
                  <a:cubicBezTo>
                    <a:pt x="7071" y="11981"/>
                    <a:pt x="8431" y="11099"/>
                    <a:pt x="9655" y="10146"/>
                  </a:cubicBezTo>
                  <a:lnTo>
                    <a:pt x="9655" y="10146"/>
                  </a:lnTo>
                  <a:cubicBezTo>
                    <a:pt x="8687" y="11151"/>
                    <a:pt x="7965" y="12215"/>
                    <a:pt x="8572" y="12739"/>
                  </a:cubicBezTo>
                  <a:cubicBezTo>
                    <a:pt x="8765" y="12915"/>
                    <a:pt x="9021" y="12992"/>
                    <a:pt x="9322" y="12992"/>
                  </a:cubicBezTo>
                  <a:cubicBezTo>
                    <a:pt x="11303" y="12992"/>
                    <a:pt x="15199" y="9669"/>
                    <a:pt x="15199" y="9669"/>
                  </a:cubicBezTo>
                  <a:cubicBezTo>
                    <a:pt x="17557" y="11143"/>
                    <a:pt x="19535" y="11656"/>
                    <a:pt x="21168" y="11656"/>
                  </a:cubicBezTo>
                  <a:cubicBezTo>
                    <a:pt x="22229" y="11656"/>
                    <a:pt x="23144" y="11439"/>
                    <a:pt x="23922" y="11128"/>
                  </a:cubicBezTo>
                  <a:cubicBezTo>
                    <a:pt x="24409" y="10976"/>
                    <a:pt x="21430" y="307"/>
                    <a:pt x="21430" y="307"/>
                  </a:cubicBezTo>
                  <a:cubicBezTo>
                    <a:pt x="21430" y="307"/>
                    <a:pt x="17083" y="34"/>
                    <a:pt x="14196" y="3"/>
                  </a:cubicBezTo>
                  <a:cubicBezTo>
                    <a:pt x="14098" y="1"/>
                    <a:pt x="13995" y="0"/>
                    <a:pt x="13889" y="0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532627" y="2075259"/>
              <a:ext cx="185178" cy="164981"/>
            </a:xfrm>
            <a:custGeom>
              <a:avLst/>
              <a:gdLst/>
              <a:ahLst/>
              <a:cxnLst/>
              <a:rect l="l" t="t" r="r" b="b"/>
              <a:pathLst>
                <a:path w="5987" h="5334" extrusionOk="0">
                  <a:moveTo>
                    <a:pt x="5978" y="0"/>
                  </a:moveTo>
                  <a:cubicBezTo>
                    <a:pt x="5973" y="0"/>
                    <a:pt x="5966" y="3"/>
                    <a:pt x="5956" y="14"/>
                  </a:cubicBezTo>
                  <a:cubicBezTo>
                    <a:pt x="1447" y="2659"/>
                    <a:pt x="0" y="5334"/>
                    <a:pt x="28" y="5334"/>
                  </a:cubicBezTo>
                  <a:cubicBezTo>
                    <a:pt x="28" y="5334"/>
                    <a:pt x="28" y="5333"/>
                    <a:pt x="29" y="5333"/>
                  </a:cubicBezTo>
                  <a:cubicBezTo>
                    <a:pt x="1245" y="3813"/>
                    <a:pt x="3616" y="1898"/>
                    <a:pt x="4284" y="1412"/>
                  </a:cubicBezTo>
                  <a:cubicBezTo>
                    <a:pt x="4953" y="895"/>
                    <a:pt x="5318" y="530"/>
                    <a:pt x="5987" y="14"/>
                  </a:cubicBezTo>
                  <a:cubicBezTo>
                    <a:pt x="5987" y="14"/>
                    <a:pt x="5987" y="0"/>
                    <a:pt x="5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627984" y="2142408"/>
              <a:ext cx="156568" cy="123658"/>
            </a:xfrm>
            <a:custGeom>
              <a:avLst/>
              <a:gdLst/>
              <a:ahLst/>
              <a:cxnLst/>
              <a:rect l="l" t="t" r="r" b="b"/>
              <a:pathLst>
                <a:path w="5062" h="3998" extrusionOk="0">
                  <a:moveTo>
                    <a:pt x="5062" y="1"/>
                  </a:moveTo>
                  <a:cubicBezTo>
                    <a:pt x="3147" y="1004"/>
                    <a:pt x="1445" y="2341"/>
                    <a:pt x="16" y="3952"/>
                  </a:cubicBezTo>
                  <a:cubicBezTo>
                    <a:pt x="1" y="3983"/>
                    <a:pt x="1" y="3998"/>
                    <a:pt x="12" y="3998"/>
                  </a:cubicBezTo>
                  <a:cubicBezTo>
                    <a:pt x="24" y="3998"/>
                    <a:pt x="46" y="3983"/>
                    <a:pt x="77" y="3952"/>
                  </a:cubicBezTo>
                  <a:cubicBezTo>
                    <a:pt x="897" y="3283"/>
                    <a:pt x="4211" y="669"/>
                    <a:pt x="5062" y="31"/>
                  </a:cubicBezTo>
                  <a:lnTo>
                    <a:pt x="50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728105" y="2196691"/>
              <a:ext cx="120194" cy="99471"/>
            </a:xfrm>
            <a:custGeom>
              <a:avLst/>
              <a:gdLst/>
              <a:ahLst/>
              <a:cxnLst/>
              <a:rect l="l" t="t" r="r" b="b"/>
              <a:pathLst>
                <a:path w="3886" h="3216" extrusionOk="0">
                  <a:moveTo>
                    <a:pt x="3849" y="0"/>
                  </a:moveTo>
                  <a:cubicBezTo>
                    <a:pt x="3843" y="0"/>
                    <a:pt x="3837" y="3"/>
                    <a:pt x="3831" y="9"/>
                  </a:cubicBezTo>
                  <a:cubicBezTo>
                    <a:pt x="2372" y="799"/>
                    <a:pt x="1095" y="1863"/>
                    <a:pt x="31" y="3170"/>
                  </a:cubicBezTo>
                  <a:cubicBezTo>
                    <a:pt x="1" y="3200"/>
                    <a:pt x="1" y="3215"/>
                    <a:pt x="16" y="3215"/>
                  </a:cubicBezTo>
                  <a:cubicBezTo>
                    <a:pt x="31" y="3215"/>
                    <a:pt x="62" y="3200"/>
                    <a:pt x="92" y="3170"/>
                  </a:cubicBezTo>
                  <a:cubicBezTo>
                    <a:pt x="1338" y="2076"/>
                    <a:pt x="2311" y="1224"/>
                    <a:pt x="3861" y="39"/>
                  </a:cubicBezTo>
                  <a:cubicBezTo>
                    <a:pt x="3885" y="39"/>
                    <a:pt x="3871" y="0"/>
                    <a:pt x="3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7048849" y="1267244"/>
              <a:ext cx="402276" cy="355293"/>
            </a:xfrm>
            <a:custGeom>
              <a:avLst/>
              <a:gdLst/>
              <a:ahLst/>
              <a:cxnLst/>
              <a:rect l="l" t="t" r="r" b="b"/>
              <a:pathLst>
                <a:path w="13006" h="11487" extrusionOk="0">
                  <a:moveTo>
                    <a:pt x="1542" y="1"/>
                  </a:moveTo>
                  <a:cubicBezTo>
                    <a:pt x="597" y="1"/>
                    <a:pt x="1" y="844"/>
                    <a:pt x="452" y="2733"/>
                  </a:cubicBezTo>
                  <a:cubicBezTo>
                    <a:pt x="1272" y="6289"/>
                    <a:pt x="4130" y="11487"/>
                    <a:pt x="4130" y="11487"/>
                  </a:cubicBezTo>
                  <a:lnTo>
                    <a:pt x="13005" y="8660"/>
                  </a:lnTo>
                  <a:cubicBezTo>
                    <a:pt x="13005" y="8660"/>
                    <a:pt x="8112" y="3584"/>
                    <a:pt x="2853" y="423"/>
                  </a:cubicBezTo>
                  <a:cubicBezTo>
                    <a:pt x="2389" y="146"/>
                    <a:pt x="1935" y="1"/>
                    <a:pt x="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7170930" y="1500302"/>
              <a:ext cx="233181" cy="77108"/>
            </a:xfrm>
            <a:custGeom>
              <a:avLst/>
              <a:gdLst/>
              <a:ahLst/>
              <a:cxnLst/>
              <a:rect l="l" t="t" r="r" b="b"/>
              <a:pathLst>
                <a:path w="7539" h="2493" extrusionOk="0">
                  <a:moveTo>
                    <a:pt x="7508" y="1"/>
                  </a:moveTo>
                  <a:cubicBezTo>
                    <a:pt x="4985" y="639"/>
                    <a:pt x="2462" y="1429"/>
                    <a:pt x="31" y="2402"/>
                  </a:cubicBezTo>
                  <a:cubicBezTo>
                    <a:pt x="0" y="2432"/>
                    <a:pt x="31" y="2493"/>
                    <a:pt x="61" y="2493"/>
                  </a:cubicBezTo>
                  <a:cubicBezTo>
                    <a:pt x="1429" y="2067"/>
                    <a:pt x="5532" y="821"/>
                    <a:pt x="7538" y="61"/>
                  </a:cubicBezTo>
                  <a:cubicBezTo>
                    <a:pt x="7538" y="31"/>
                    <a:pt x="7508" y="1"/>
                    <a:pt x="7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7113585" y="1488084"/>
              <a:ext cx="76181" cy="137298"/>
            </a:xfrm>
            <a:custGeom>
              <a:avLst/>
              <a:gdLst/>
              <a:ahLst/>
              <a:cxnLst/>
              <a:rect l="l" t="t" r="r" b="b"/>
              <a:pathLst>
                <a:path w="2463" h="4439" extrusionOk="0">
                  <a:moveTo>
                    <a:pt x="0" y="0"/>
                  </a:moveTo>
                  <a:cubicBezTo>
                    <a:pt x="243" y="699"/>
                    <a:pt x="547" y="1399"/>
                    <a:pt x="851" y="2067"/>
                  </a:cubicBezTo>
                  <a:cubicBezTo>
                    <a:pt x="760" y="1976"/>
                    <a:pt x="699" y="1854"/>
                    <a:pt x="608" y="1733"/>
                  </a:cubicBezTo>
                  <a:lnTo>
                    <a:pt x="395" y="1399"/>
                  </a:lnTo>
                  <a:cubicBezTo>
                    <a:pt x="335" y="1277"/>
                    <a:pt x="274" y="1155"/>
                    <a:pt x="213" y="1034"/>
                  </a:cubicBezTo>
                  <a:cubicBezTo>
                    <a:pt x="203" y="1024"/>
                    <a:pt x="196" y="1020"/>
                    <a:pt x="192" y="1020"/>
                  </a:cubicBezTo>
                  <a:cubicBezTo>
                    <a:pt x="183" y="1020"/>
                    <a:pt x="183" y="1034"/>
                    <a:pt x="183" y="1034"/>
                  </a:cubicBezTo>
                  <a:cubicBezTo>
                    <a:pt x="304" y="1307"/>
                    <a:pt x="426" y="1551"/>
                    <a:pt x="578" y="1794"/>
                  </a:cubicBezTo>
                  <a:cubicBezTo>
                    <a:pt x="699" y="1976"/>
                    <a:pt x="821" y="2158"/>
                    <a:pt x="942" y="2310"/>
                  </a:cubicBezTo>
                  <a:cubicBezTo>
                    <a:pt x="1277" y="3010"/>
                    <a:pt x="1550" y="3709"/>
                    <a:pt x="1945" y="4377"/>
                  </a:cubicBezTo>
                  <a:cubicBezTo>
                    <a:pt x="1945" y="4408"/>
                    <a:pt x="2006" y="4438"/>
                    <a:pt x="2037" y="4438"/>
                  </a:cubicBezTo>
                  <a:cubicBezTo>
                    <a:pt x="2158" y="4377"/>
                    <a:pt x="2310" y="4317"/>
                    <a:pt x="2432" y="4256"/>
                  </a:cubicBezTo>
                  <a:cubicBezTo>
                    <a:pt x="2462" y="4225"/>
                    <a:pt x="2462" y="4195"/>
                    <a:pt x="2432" y="4195"/>
                  </a:cubicBezTo>
                  <a:cubicBezTo>
                    <a:pt x="2280" y="4225"/>
                    <a:pt x="2158" y="4256"/>
                    <a:pt x="2037" y="4286"/>
                  </a:cubicBezTo>
                  <a:cubicBezTo>
                    <a:pt x="1763" y="3557"/>
                    <a:pt x="1429" y="2858"/>
                    <a:pt x="1094" y="2128"/>
                  </a:cubicBezTo>
                  <a:cubicBezTo>
                    <a:pt x="760" y="1429"/>
                    <a:pt x="395" y="699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943408" y="1104490"/>
              <a:ext cx="132597" cy="260771"/>
            </a:xfrm>
            <a:custGeom>
              <a:avLst/>
              <a:gdLst/>
              <a:ahLst/>
              <a:cxnLst/>
              <a:rect l="l" t="t" r="r" b="b"/>
              <a:pathLst>
                <a:path w="4287" h="8431" extrusionOk="0">
                  <a:moveTo>
                    <a:pt x="4286" y="1"/>
                  </a:moveTo>
                  <a:lnTo>
                    <a:pt x="1" y="2129"/>
                  </a:lnTo>
                  <a:lnTo>
                    <a:pt x="335" y="5168"/>
                  </a:lnTo>
                  <a:lnTo>
                    <a:pt x="365" y="5381"/>
                  </a:lnTo>
                  <a:cubicBezTo>
                    <a:pt x="365" y="5381"/>
                    <a:pt x="153" y="8329"/>
                    <a:pt x="973" y="8421"/>
                  </a:cubicBezTo>
                  <a:cubicBezTo>
                    <a:pt x="1035" y="8427"/>
                    <a:pt x="1097" y="8431"/>
                    <a:pt x="1158" y="8431"/>
                  </a:cubicBezTo>
                  <a:cubicBezTo>
                    <a:pt x="2721" y="8431"/>
                    <a:pt x="4049" y="6272"/>
                    <a:pt x="4195" y="5746"/>
                  </a:cubicBezTo>
                  <a:cubicBezTo>
                    <a:pt x="4226" y="5594"/>
                    <a:pt x="4286" y="1"/>
                    <a:pt x="4286" y="1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795811" y="835554"/>
              <a:ext cx="361974" cy="390337"/>
            </a:xfrm>
            <a:custGeom>
              <a:avLst/>
              <a:gdLst/>
              <a:ahLst/>
              <a:cxnLst/>
              <a:rect l="l" t="t" r="r" b="b"/>
              <a:pathLst>
                <a:path w="11703" h="12620" extrusionOk="0">
                  <a:moveTo>
                    <a:pt x="6018" y="0"/>
                  </a:moveTo>
                  <a:cubicBezTo>
                    <a:pt x="3900" y="0"/>
                    <a:pt x="1628" y="1370"/>
                    <a:pt x="882" y="5900"/>
                  </a:cubicBezTo>
                  <a:cubicBezTo>
                    <a:pt x="0" y="11219"/>
                    <a:pt x="3101" y="12343"/>
                    <a:pt x="4256" y="12526"/>
                  </a:cubicBezTo>
                  <a:cubicBezTo>
                    <a:pt x="4486" y="12566"/>
                    <a:pt x="4841" y="12619"/>
                    <a:pt x="5270" y="12619"/>
                  </a:cubicBezTo>
                  <a:cubicBezTo>
                    <a:pt x="6767" y="12619"/>
                    <a:pt x="9164" y="11977"/>
                    <a:pt x="10274" y="7936"/>
                  </a:cubicBezTo>
                  <a:cubicBezTo>
                    <a:pt x="11703" y="2738"/>
                    <a:pt x="9514" y="641"/>
                    <a:pt x="7143" y="124"/>
                  </a:cubicBezTo>
                  <a:cubicBezTo>
                    <a:pt x="6780" y="45"/>
                    <a:pt x="6401" y="0"/>
                    <a:pt x="6018" y="0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846567" y="967007"/>
              <a:ext cx="33899" cy="17197"/>
            </a:xfrm>
            <a:custGeom>
              <a:avLst/>
              <a:gdLst/>
              <a:ahLst/>
              <a:cxnLst/>
              <a:rect l="l" t="t" r="r" b="b"/>
              <a:pathLst>
                <a:path w="1096" h="556" extrusionOk="0">
                  <a:moveTo>
                    <a:pt x="672" y="0"/>
                  </a:moveTo>
                  <a:cubicBezTo>
                    <a:pt x="641" y="0"/>
                    <a:pt x="610" y="3"/>
                    <a:pt x="578" y="8"/>
                  </a:cubicBezTo>
                  <a:cubicBezTo>
                    <a:pt x="426" y="8"/>
                    <a:pt x="244" y="69"/>
                    <a:pt x="122" y="191"/>
                  </a:cubicBezTo>
                  <a:cubicBezTo>
                    <a:pt x="1" y="343"/>
                    <a:pt x="92" y="525"/>
                    <a:pt x="274" y="555"/>
                  </a:cubicBezTo>
                  <a:cubicBezTo>
                    <a:pt x="396" y="525"/>
                    <a:pt x="518" y="525"/>
                    <a:pt x="639" y="495"/>
                  </a:cubicBezTo>
                  <a:cubicBezTo>
                    <a:pt x="661" y="500"/>
                    <a:pt x="685" y="503"/>
                    <a:pt x="709" y="503"/>
                  </a:cubicBezTo>
                  <a:cubicBezTo>
                    <a:pt x="815" y="503"/>
                    <a:pt x="935" y="453"/>
                    <a:pt x="1034" y="403"/>
                  </a:cubicBezTo>
                  <a:cubicBezTo>
                    <a:pt x="1065" y="343"/>
                    <a:pt x="1095" y="221"/>
                    <a:pt x="1034" y="160"/>
                  </a:cubicBezTo>
                  <a:cubicBezTo>
                    <a:pt x="959" y="59"/>
                    <a:pt x="821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943408" y="976595"/>
              <a:ext cx="31796" cy="19919"/>
            </a:xfrm>
            <a:custGeom>
              <a:avLst/>
              <a:gdLst/>
              <a:ahLst/>
              <a:cxnLst/>
              <a:rect l="l" t="t" r="r" b="b"/>
              <a:pathLst>
                <a:path w="1028" h="644" extrusionOk="0">
                  <a:moveTo>
                    <a:pt x="370" y="1"/>
                  </a:moveTo>
                  <a:cubicBezTo>
                    <a:pt x="256" y="1"/>
                    <a:pt x="140" y="34"/>
                    <a:pt x="61" y="93"/>
                  </a:cubicBezTo>
                  <a:cubicBezTo>
                    <a:pt x="1" y="154"/>
                    <a:pt x="1" y="245"/>
                    <a:pt x="31" y="337"/>
                  </a:cubicBezTo>
                  <a:cubicBezTo>
                    <a:pt x="122" y="428"/>
                    <a:pt x="244" y="488"/>
                    <a:pt x="365" y="519"/>
                  </a:cubicBezTo>
                  <a:cubicBezTo>
                    <a:pt x="487" y="549"/>
                    <a:pt x="608" y="610"/>
                    <a:pt x="730" y="640"/>
                  </a:cubicBezTo>
                  <a:cubicBezTo>
                    <a:pt x="744" y="643"/>
                    <a:pt x="757" y="644"/>
                    <a:pt x="770" y="644"/>
                  </a:cubicBezTo>
                  <a:cubicBezTo>
                    <a:pt x="929" y="644"/>
                    <a:pt x="1027" y="477"/>
                    <a:pt x="943" y="337"/>
                  </a:cubicBezTo>
                  <a:cubicBezTo>
                    <a:pt x="852" y="185"/>
                    <a:pt x="700" y="63"/>
                    <a:pt x="548" y="33"/>
                  </a:cubicBezTo>
                  <a:cubicBezTo>
                    <a:pt x="494" y="11"/>
                    <a:pt x="432" y="1"/>
                    <a:pt x="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6935892" y="1035888"/>
              <a:ext cx="12248" cy="31054"/>
            </a:xfrm>
            <a:custGeom>
              <a:avLst/>
              <a:gdLst/>
              <a:ahLst/>
              <a:cxnLst/>
              <a:rect l="l" t="t" r="r" b="b"/>
              <a:pathLst>
                <a:path w="396" h="1004" extrusionOk="0">
                  <a:moveTo>
                    <a:pt x="122" y="0"/>
                  </a:moveTo>
                  <a:lnTo>
                    <a:pt x="122" y="0"/>
                  </a:lnTo>
                  <a:cubicBezTo>
                    <a:pt x="0" y="334"/>
                    <a:pt x="0" y="882"/>
                    <a:pt x="396" y="1003"/>
                  </a:cubicBezTo>
                  <a:lnTo>
                    <a:pt x="396" y="973"/>
                  </a:lnTo>
                  <a:cubicBezTo>
                    <a:pt x="61" y="821"/>
                    <a:pt x="92" y="395"/>
                    <a:pt x="152" y="30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6932336" y="1025526"/>
              <a:ext cx="37425" cy="36714"/>
            </a:xfrm>
            <a:custGeom>
              <a:avLst/>
              <a:gdLst/>
              <a:ahLst/>
              <a:cxnLst/>
              <a:rect l="l" t="t" r="r" b="b"/>
              <a:pathLst>
                <a:path w="1210" h="1187" extrusionOk="0">
                  <a:moveTo>
                    <a:pt x="583" y="0"/>
                  </a:moveTo>
                  <a:cubicBezTo>
                    <a:pt x="112" y="0"/>
                    <a:pt x="1" y="1156"/>
                    <a:pt x="541" y="1186"/>
                  </a:cubicBezTo>
                  <a:cubicBezTo>
                    <a:pt x="1088" y="1186"/>
                    <a:pt x="1210" y="31"/>
                    <a:pt x="602" y="1"/>
                  </a:cubicBezTo>
                  <a:cubicBezTo>
                    <a:pt x="596" y="0"/>
                    <a:pt x="58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6955626" y="1027165"/>
              <a:ext cx="23538" cy="15403"/>
            </a:xfrm>
            <a:custGeom>
              <a:avLst/>
              <a:gdLst/>
              <a:ahLst/>
              <a:cxnLst/>
              <a:rect l="l" t="t" r="r" b="b"/>
              <a:pathLst>
                <a:path w="761" h="498" extrusionOk="0">
                  <a:moveTo>
                    <a:pt x="44" y="0"/>
                  </a:moveTo>
                  <a:cubicBezTo>
                    <a:pt x="21" y="0"/>
                    <a:pt x="1" y="45"/>
                    <a:pt x="1" y="69"/>
                  </a:cubicBezTo>
                  <a:cubicBezTo>
                    <a:pt x="1" y="297"/>
                    <a:pt x="107" y="498"/>
                    <a:pt x="345" y="498"/>
                  </a:cubicBezTo>
                  <a:cubicBezTo>
                    <a:pt x="361" y="498"/>
                    <a:pt x="378" y="497"/>
                    <a:pt x="396" y="495"/>
                  </a:cubicBezTo>
                  <a:cubicBezTo>
                    <a:pt x="639" y="495"/>
                    <a:pt x="761" y="282"/>
                    <a:pt x="761" y="39"/>
                  </a:cubicBezTo>
                  <a:lnTo>
                    <a:pt x="761" y="39"/>
                  </a:lnTo>
                  <a:cubicBezTo>
                    <a:pt x="652" y="148"/>
                    <a:pt x="543" y="256"/>
                    <a:pt x="434" y="256"/>
                  </a:cubicBezTo>
                  <a:cubicBezTo>
                    <a:pt x="422" y="256"/>
                    <a:pt x="409" y="255"/>
                    <a:pt x="396" y="252"/>
                  </a:cubicBezTo>
                  <a:cubicBezTo>
                    <a:pt x="274" y="221"/>
                    <a:pt x="183" y="100"/>
                    <a:pt x="61" y="9"/>
                  </a:cubicBezTo>
                  <a:cubicBezTo>
                    <a:pt x="56" y="3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6857856" y="1027413"/>
              <a:ext cx="16022" cy="29167"/>
            </a:xfrm>
            <a:custGeom>
              <a:avLst/>
              <a:gdLst/>
              <a:ahLst/>
              <a:cxnLst/>
              <a:rect l="l" t="t" r="r" b="b"/>
              <a:pathLst>
                <a:path w="518" h="943" extrusionOk="0">
                  <a:moveTo>
                    <a:pt x="456" y="1"/>
                  </a:moveTo>
                  <a:cubicBezTo>
                    <a:pt x="456" y="1"/>
                    <a:pt x="426" y="1"/>
                    <a:pt x="426" y="31"/>
                  </a:cubicBezTo>
                  <a:cubicBezTo>
                    <a:pt x="426" y="426"/>
                    <a:pt x="335" y="821"/>
                    <a:pt x="1" y="912"/>
                  </a:cubicBezTo>
                  <a:lnTo>
                    <a:pt x="1" y="943"/>
                  </a:lnTo>
                  <a:cubicBezTo>
                    <a:pt x="396" y="912"/>
                    <a:pt x="517" y="365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6841556" y="1015041"/>
              <a:ext cx="36466" cy="36064"/>
            </a:xfrm>
            <a:custGeom>
              <a:avLst/>
              <a:gdLst/>
              <a:ahLst/>
              <a:cxnLst/>
              <a:rect l="l" t="t" r="r" b="b"/>
              <a:pathLst>
                <a:path w="1179" h="1166" extrusionOk="0">
                  <a:moveTo>
                    <a:pt x="643" y="0"/>
                  </a:moveTo>
                  <a:cubicBezTo>
                    <a:pt x="94" y="0"/>
                    <a:pt x="0" y="1073"/>
                    <a:pt x="497" y="1160"/>
                  </a:cubicBezTo>
                  <a:cubicBezTo>
                    <a:pt x="517" y="1164"/>
                    <a:pt x="537" y="1165"/>
                    <a:pt x="556" y="1165"/>
                  </a:cubicBezTo>
                  <a:cubicBezTo>
                    <a:pt x="1055" y="1165"/>
                    <a:pt x="1178" y="64"/>
                    <a:pt x="710" y="5"/>
                  </a:cubicBezTo>
                  <a:cubicBezTo>
                    <a:pt x="687" y="2"/>
                    <a:pt x="665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6835308" y="1012381"/>
              <a:ext cx="21651" cy="17321"/>
            </a:xfrm>
            <a:custGeom>
              <a:avLst/>
              <a:gdLst/>
              <a:ahLst/>
              <a:cxnLst/>
              <a:rect l="l" t="t" r="r" b="b"/>
              <a:pathLst>
                <a:path w="700" h="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213"/>
                    <a:pt x="30" y="456"/>
                    <a:pt x="243" y="547"/>
                  </a:cubicBezTo>
                  <a:cubicBezTo>
                    <a:pt x="271" y="555"/>
                    <a:pt x="299" y="559"/>
                    <a:pt x="326" y="559"/>
                  </a:cubicBezTo>
                  <a:cubicBezTo>
                    <a:pt x="502" y="559"/>
                    <a:pt x="646" y="398"/>
                    <a:pt x="699" y="213"/>
                  </a:cubicBezTo>
                  <a:cubicBezTo>
                    <a:pt x="699" y="187"/>
                    <a:pt x="677" y="116"/>
                    <a:pt x="651" y="116"/>
                  </a:cubicBezTo>
                  <a:cubicBezTo>
                    <a:pt x="647" y="116"/>
                    <a:pt x="643" y="118"/>
                    <a:pt x="638" y="122"/>
                  </a:cubicBezTo>
                  <a:cubicBezTo>
                    <a:pt x="547" y="183"/>
                    <a:pt x="426" y="274"/>
                    <a:pt x="334" y="274"/>
                  </a:cubicBezTo>
                  <a:cubicBezTo>
                    <a:pt x="213" y="274"/>
                    <a:pt x="122" y="122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911458" y="1122925"/>
              <a:ext cx="22579" cy="12960"/>
            </a:xfrm>
            <a:custGeom>
              <a:avLst/>
              <a:gdLst/>
              <a:ahLst/>
              <a:cxnLst/>
              <a:rect l="l" t="t" r="r" b="b"/>
              <a:pathLst>
                <a:path w="730" h="419" extrusionOk="0">
                  <a:moveTo>
                    <a:pt x="698" y="0"/>
                  </a:moveTo>
                  <a:cubicBezTo>
                    <a:pt x="671" y="0"/>
                    <a:pt x="647" y="22"/>
                    <a:pt x="669" y="43"/>
                  </a:cubicBezTo>
                  <a:cubicBezTo>
                    <a:pt x="608" y="134"/>
                    <a:pt x="517" y="286"/>
                    <a:pt x="395" y="286"/>
                  </a:cubicBezTo>
                  <a:cubicBezTo>
                    <a:pt x="332" y="299"/>
                    <a:pt x="275" y="306"/>
                    <a:pt x="220" y="306"/>
                  </a:cubicBezTo>
                  <a:cubicBezTo>
                    <a:pt x="143" y="306"/>
                    <a:pt x="71" y="292"/>
                    <a:pt x="0" y="256"/>
                  </a:cubicBezTo>
                  <a:lnTo>
                    <a:pt x="0" y="256"/>
                  </a:lnTo>
                  <a:cubicBezTo>
                    <a:pt x="94" y="374"/>
                    <a:pt x="225" y="419"/>
                    <a:pt x="364" y="419"/>
                  </a:cubicBezTo>
                  <a:cubicBezTo>
                    <a:pt x="404" y="419"/>
                    <a:pt x="445" y="415"/>
                    <a:pt x="486" y="408"/>
                  </a:cubicBezTo>
                  <a:cubicBezTo>
                    <a:pt x="638" y="347"/>
                    <a:pt x="730" y="195"/>
                    <a:pt x="730" y="13"/>
                  </a:cubicBezTo>
                  <a:cubicBezTo>
                    <a:pt x="721" y="4"/>
                    <a:pt x="709" y="0"/>
                    <a:pt x="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865712" y="969450"/>
              <a:ext cx="57715" cy="136772"/>
            </a:xfrm>
            <a:custGeom>
              <a:avLst/>
              <a:gdLst/>
              <a:ahLst/>
              <a:cxnLst/>
              <a:rect l="l" t="t" r="r" b="b"/>
              <a:pathLst>
                <a:path w="1866" h="4422" extrusionOk="0">
                  <a:moveTo>
                    <a:pt x="1137" y="0"/>
                  </a:moveTo>
                  <a:cubicBezTo>
                    <a:pt x="1125" y="0"/>
                    <a:pt x="1114" y="8"/>
                    <a:pt x="1114" y="20"/>
                  </a:cubicBezTo>
                  <a:cubicBezTo>
                    <a:pt x="628" y="1175"/>
                    <a:pt x="263" y="2361"/>
                    <a:pt x="20" y="3577"/>
                  </a:cubicBezTo>
                  <a:cubicBezTo>
                    <a:pt x="0" y="3626"/>
                    <a:pt x="44" y="3643"/>
                    <a:pt x="117" y="3643"/>
                  </a:cubicBezTo>
                  <a:cubicBezTo>
                    <a:pt x="268" y="3643"/>
                    <a:pt x="546" y="3567"/>
                    <a:pt x="628" y="3546"/>
                  </a:cubicBezTo>
                  <a:lnTo>
                    <a:pt x="628" y="3546"/>
                  </a:lnTo>
                  <a:cubicBezTo>
                    <a:pt x="628" y="3546"/>
                    <a:pt x="476" y="4093"/>
                    <a:pt x="446" y="4337"/>
                  </a:cubicBezTo>
                  <a:cubicBezTo>
                    <a:pt x="599" y="4394"/>
                    <a:pt x="758" y="4421"/>
                    <a:pt x="916" y="4421"/>
                  </a:cubicBezTo>
                  <a:cubicBezTo>
                    <a:pt x="1258" y="4421"/>
                    <a:pt x="1594" y="4292"/>
                    <a:pt x="1844" y="4063"/>
                  </a:cubicBezTo>
                  <a:cubicBezTo>
                    <a:pt x="1865" y="4042"/>
                    <a:pt x="1856" y="4020"/>
                    <a:pt x="1839" y="4020"/>
                  </a:cubicBezTo>
                  <a:cubicBezTo>
                    <a:pt x="1831" y="4020"/>
                    <a:pt x="1822" y="4024"/>
                    <a:pt x="1813" y="4033"/>
                  </a:cubicBezTo>
                  <a:cubicBezTo>
                    <a:pt x="1533" y="4185"/>
                    <a:pt x="1189" y="4253"/>
                    <a:pt x="871" y="4253"/>
                  </a:cubicBezTo>
                  <a:cubicBezTo>
                    <a:pt x="809" y="4253"/>
                    <a:pt x="748" y="4250"/>
                    <a:pt x="689" y="4245"/>
                  </a:cubicBezTo>
                  <a:cubicBezTo>
                    <a:pt x="689" y="4154"/>
                    <a:pt x="932" y="3334"/>
                    <a:pt x="902" y="3303"/>
                  </a:cubicBezTo>
                  <a:cubicBezTo>
                    <a:pt x="689" y="3303"/>
                    <a:pt x="476" y="3334"/>
                    <a:pt x="294" y="3394"/>
                  </a:cubicBezTo>
                  <a:cubicBezTo>
                    <a:pt x="537" y="2239"/>
                    <a:pt x="962" y="1175"/>
                    <a:pt x="1175" y="51"/>
                  </a:cubicBezTo>
                  <a:cubicBezTo>
                    <a:pt x="1175" y="15"/>
                    <a:pt x="1154" y="0"/>
                    <a:pt x="1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891694" y="1094160"/>
              <a:ext cx="35755" cy="26043"/>
            </a:xfrm>
            <a:custGeom>
              <a:avLst/>
              <a:gdLst/>
              <a:ahLst/>
              <a:cxnLst/>
              <a:rect l="l" t="t" r="r" b="b"/>
              <a:pathLst>
                <a:path w="1156" h="842" extrusionOk="0">
                  <a:moveTo>
                    <a:pt x="1034" y="1"/>
                  </a:moveTo>
                  <a:cubicBezTo>
                    <a:pt x="730" y="213"/>
                    <a:pt x="366" y="335"/>
                    <a:pt x="1" y="335"/>
                  </a:cubicBezTo>
                  <a:cubicBezTo>
                    <a:pt x="122" y="517"/>
                    <a:pt x="274" y="669"/>
                    <a:pt x="487" y="791"/>
                  </a:cubicBezTo>
                  <a:cubicBezTo>
                    <a:pt x="558" y="827"/>
                    <a:pt x="630" y="841"/>
                    <a:pt x="701" y="841"/>
                  </a:cubicBezTo>
                  <a:cubicBezTo>
                    <a:pt x="751" y="841"/>
                    <a:pt x="801" y="834"/>
                    <a:pt x="852" y="821"/>
                  </a:cubicBezTo>
                  <a:cubicBezTo>
                    <a:pt x="1125" y="791"/>
                    <a:pt x="1156" y="548"/>
                    <a:pt x="1125" y="335"/>
                  </a:cubicBezTo>
                  <a:cubicBezTo>
                    <a:pt x="1095" y="213"/>
                    <a:pt x="1065" y="122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905798" y="1104398"/>
              <a:ext cx="21651" cy="15805"/>
            </a:xfrm>
            <a:custGeom>
              <a:avLst/>
              <a:gdLst/>
              <a:ahLst/>
              <a:cxnLst/>
              <a:rect l="l" t="t" r="r" b="b"/>
              <a:pathLst>
                <a:path w="700" h="511" extrusionOk="0">
                  <a:moveTo>
                    <a:pt x="604" y="1"/>
                  </a:moveTo>
                  <a:cubicBezTo>
                    <a:pt x="327" y="1"/>
                    <a:pt x="85" y="178"/>
                    <a:pt x="1" y="460"/>
                  </a:cubicBezTo>
                  <a:cubicBezTo>
                    <a:pt x="72" y="496"/>
                    <a:pt x="154" y="510"/>
                    <a:pt x="233" y="510"/>
                  </a:cubicBezTo>
                  <a:cubicBezTo>
                    <a:pt x="290" y="510"/>
                    <a:pt x="345" y="503"/>
                    <a:pt x="396" y="490"/>
                  </a:cubicBezTo>
                  <a:cubicBezTo>
                    <a:pt x="669" y="460"/>
                    <a:pt x="700" y="217"/>
                    <a:pt x="669" y="4"/>
                  </a:cubicBezTo>
                  <a:cubicBezTo>
                    <a:pt x="647" y="2"/>
                    <a:pt x="625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835308" y="819718"/>
              <a:ext cx="345983" cy="256657"/>
            </a:xfrm>
            <a:custGeom>
              <a:avLst/>
              <a:gdLst/>
              <a:ahLst/>
              <a:cxnLst/>
              <a:rect l="l" t="t" r="r" b="b"/>
              <a:pathLst>
                <a:path w="11186" h="8298" extrusionOk="0">
                  <a:moveTo>
                    <a:pt x="5115" y="0"/>
                  </a:moveTo>
                  <a:cubicBezTo>
                    <a:pt x="4163" y="0"/>
                    <a:pt x="3465" y="211"/>
                    <a:pt x="3465" y="211"/>
                  </a:cubicBezTo>
                  <a:cubicBezTo>
                    <a:pt x="395" y="788"/>
                    <a:pt x="0" y="4588"/>
                    <a:pt x="0" y="4588"/>
                  </a:cubicBezTo>
                  <a:cubicBezTo>
                    <a:pt x="1429" y="4010"/>
                    <a:pt x="2553" y="2916"/>
                    <a:pt x="3192" y="1548"/>
                  </a:cubicBezTo>
                  <a:cubicBezTo>
                    <a:pt x="3344" y="5044"/>
                    <a:pt x="7569" y="6047"/>
                    <a:pt x="7569" y="6047"/>
                  </a:cubicBezTo>
                  <a:cubicBezTo>
                    <a:pt x="7569" y="6047"/>
                    <a:pt x="7687" y="8297"/>
                    <a:pt x="8684" y="8297"/>
                  </a:cubicBezTo>
                  <a:cubicBezTo>
                    <a:pt x="8697" y="8297"/>
                    <a:pt x="8710" y="8297"/>
                    <a:pt x="8724" y="8296"/>
                  </a:cubicBezTo>
                  <a:cubicBezTo>
                    <a:pt x="9423" y="8235"/>
                    <a:pt x="11186" y="5257"/>
                    <a:pt x="9240" y="2156"/>
                  </a:cubicBezTo>
                  <a:cubicBezTo>
                    <a:pt x="8126" y="380"/>
                    <a:pt x="6392" y="0"/>
                    <a:pt x="5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931191" y="859123"/>
              <a:ext cx="112833" cy="145773"/>
            </a:xfrm>
            <a:custGeom>
              <a:avLst/>
              <a:gdLst/>
              <a:ahLst/>
              <a:cxnLst/>
              <a:rect l="l" t="t" r="r" b="b"/>
              <a:pathLst>
                <a:path w="3648" h="4713" extrusionOk="0">
                  <a:moveTo>
                    <a:pt x="92" y="1"/>
                  </a:moveTo>
                  <a:cubicBezTo>
                    <a:pt x="0" y="548"/>
                    <a:pt x="31" y="1095"/>
                    <a:pt x="183" y="1612"/>
                  </a:cubicBezTo>
                  <a:cubicBezTo>
                    <a:pt x="335" y="2128"/>
                    <a:pt x="578" y="2645"/>
                    <a:pt x="912" y="3071"/>
                  </a:cubicBezTo>
                  <a:cubicBezTo>
                    <a:pt x="1003" y="3162"/>
                    <a:pt x="1095" y="3283"/>
                    <a:pt x="1186" y="3375"/>
                  </a:cubicBezTo>
                  <a:lnTo>
                    <a:pt x="1307" y="3527"/>
                  </a:lnTo>
                  <a:lnTo>
                    <a:pt x="1490" y="3648"/>
                  </a:lnTo>
                  <a:cubicBezTo>
                    <a:pt x="1581" y="3739"/>
                    <a:pt x="1672" y="3831"/>
                    <a:pt x="1794" y="3922"/>
                  </a:cubicBezTo>
                  <a:cubicBezTo>
                    <a:pt x="1915" y="3983"/>
                    <a:pt x="2037" y="4043"/>
                    <a:pt x="2128" y="4135"/>
                  </a:cubicBezTo>
                  <a:lnTo>
                    <a:pt x="2310" y="4226"/>
                  </a:lnTo>
                  <a:lnTo>
                    <a:pt x="2493" y="4317"/>
                  </a:lnTo>
                  <a:lnTo>
                    <a:pt x="2888" y="4469"/>
                  </a:lnTo>
                  <a:cubicBezTo>
                    <a:pt x="3131" y="4560"/>
                    <a:pt x="3405" y="4651"/>
                    <a:pt x="3648" y="4712"/>
                  </a:cubicBezTo>
                  <a:cubicBezTo>
                    <a:pt x="3405" y="4590"/>
                    <a:pt x="3162" y="4499"/>
                    <a:pt x="2918" y="4378"/>
                  </a:cubicBezTo>
                  <a:lnTo>
                    <a:pt x="2584" y="4165"/>
                  </a:lnTo>
                  <a:lnTo>
                    <a:pt x="2402" y="4074"/>
                  </a:lnTo>
                  <a:lnTo>
                    <a:pt x="2250" y="3952"/>
                  </a:lnTo>
                  <a:lnTo>
                    <a:pt x="1915" y="3739"/>
                  </a:lnTo>
                  <a:cubicBezTo>
                    <a:pt x="1824" y="3648"/>
                    <a:pt x="1733" y="3557"/>
                    <a:pt x="1642" y="3496"/>
                  </a:cubicBezTo>
                  <a:lnTo>
                    <a:pt x="1490" y="3344"/>
                  </a:lnTo>
                  <a:lnTo>
                    <a:pt x="1368" y="3223"/>
                  </a:lnTo>
                  <a:cubicBezTo>
                    <a:pt x="1277" y="3131"/>
                    <a:pt x="1186" y="3010"/>
                    <a:pt x="1095" y="2919"/>
                  </a:cubicBezTo>
                  <a:cubicBezTo>
                    <a:pt x="456" y="2068"/>
                    <a:pt x="122" y="1065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6902055" y="991256"/>
              <a:ext cx="133277" cy="111410"/>
            </a:xfrm>
            <a:custGeom>
              <a:avLst/>
              <a:gdLst/>
              <a:ahLst/>
              <a:cxnLst/>
              <a:rect l="l" t="t" r="r" b="b"/>
              <a:pathLst>
                <a:path w="4309" h="3602" extrusionOk="0">
                  <a:moveTo>
                    <a:pt x="1968" y="256"/>
                  </a:moveTo>
                  <a:cubicBezTo>
                    <a:pt x="1991" y="256"/>
                    <a:pt x="2014" y="257"/>
                    <a:pt x="2037" y="258"/>
                  </a:cubicBezTo>
                  <a:cubicBezTo>
                    <a:pt x="2158" y="258"/>
                    <a:pt x="2280" y="288"/>
                    <a:pt x="2401" y="318"/>
                  </a:cubicBezTo>
                  <a:cubicBezTo>
                    <a:pt x="3739" y="683"/>
                    <a:pt x="3952" y="2477"/>
                    <a:pt x="2736" y="3176"/>
                  </a:cubicBezTo>
                  <a:cubicBezTo>
                    <a:pt x="2487" y="3313"/>
                    <a:pt x="2228" y="3374"/>
                    <a:pt x="1979" y="3374"/>
                  </a:cubicBezTo>
                  <a:cubicBezTo>
                    <a:pt x="1011" y="3374"/>
                    <a:pt x="172" y="2446"/>
                    <a:pt x="486" y="1382"/>
                  </a:cubicBezTo>
                  <a:cubicBezTo>
                    <a:pt x="663" y="705"/>
                    <a:pt x="1267" y="256"/>
                    <a:pt x="1968" y="256"/>
                  </a:cubicBezTo>
                  <a:close/>
                  <a:moveTo>
                    <a:pt x="1982" y="1"/>
                  </a:moveTo>
                  <a:cubicBezTo>
                    <a:pt x="1223" y="1"/>
                    <a:pt x="474" y="469"/>
                    <a:pt x="243" y="1322"/>
                  </a:cubicBezTo>
                  <a:cubicBezTo>
                    <a:pt x="0" y="2264"/>
                    <a:pt x="547" y="3267"/>
                    <a:pt x="1490" y="3540"/>
                  </a:cubicBezTo>
                  <a:cubicBezTo>
                    <a:pt x="1642" y="3571"/>
                    <a:pt x="1793" y="3601"/>
                    <a:pt x="1945" y="3601"/>
                  </a:cubicBezTo>
                  <a:cubicBezTo>
                    <a:pt x="1959" y="3601"/>
                    <a:pt x="1972" y="3602"/>
                    <a:pt x="1985" y="3602"/>
                  </a:cubicBezTo>
                  <a:cubicBezTo>
                    <a:pt x="3450" y="3602"/>
                    <a:pt x="4309" y="1919"/>
                    <a:pt x="3435" y="744"/>
                  </a:cubicBezTo>
                  <a:cubicBezTo>
                    <a:pt x="3068" y="238"/>
                    <a:pt x="2523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6794883" y="974368"/>
              <a:ext cx="88398" cy="110451"/>
            </a:xfrm>
            <a:custGeom>
              <a:avLst/>
              <a:gdLst/>
              <a:ahLst/>
              <a:cxnLst/>
              <a:rect l="l" t="t" r="r" b="b"/>
              <a:pathLst>
                <a:path w="2858" h="3571" extrusionOk="0">
                  <a:moveTo>
                    <a:pt x="1702" y="226"/>
                  </a:moveTo>
                  <a:cubicBezTo>
                    <a:pt x="2006" y="287"/>
                    <a:pt x="2249" y="500"/>
                    <a:pt x="2401" y="773"/>
                  </a:cubicBezTo>
                  <a:cubicBezTo>
                    <a:pt x="2553" y="1138"/>
                    <a:pt x="2614" y="1533"/>
                    <a:pt x="2553" y="1928"/>
                  </a:cubicBezTo>
                  <a:cubicBezTo>
                    <a:pt x="2440" y="2723"/>
                    <a:pt x="1929" y="3305"/>
                    <a:pt x="1367" y="3305"/>
                  </a:cubicBezTo>
                  <a:cubicBezTo>
                    <a:pt x="1327" y="3305"/>
                    <a:pt x="1287" y="3302"/>
                    <a:pt x="1246" y="3296"/>
                  </a:cubicBezTo>
                  <a:cubicBezTo>
                    <a:pt x="638" y="3205"/>
                    <a:pt x="274" y="2445"/>
                    <a:pt x="395" y="1594"/>
                  </a:cubicBezTo>
                  <a:cubicBezTo>
                    <a:pt x="426" y="1199"/>
                    <a:pt x="608" y="834"/>
                    <a:pt x="881" y="560"/>
                  </a:cubicBezTo>
                  <a:lnTo>
                    <a:pt x="851" y="530"/>
                  </a:lnTo>
                  <a:cubicBezTo>
                    <a:pt x="1064" y="348"/>
                    <a:pt x="1307" y="226"/>
                    <a:pt x="1611" y="226"/>
                  </a:cubicBezTo>
                  <a:close/>
                  <a:moveTo>
                    <a:pt x="1560" y="0"/>
                  </a:moveTo>
                  <a:cubicBezTo>
                    <a:pt x="1232" y="0"/>
                    <a:pt x="932" y="145"/>
                    <a:pt x="699" y="378"/>
                  </a:cubicBezTo>
                  <a:cubicBezTo>
                    <a:pt x="395" y="712"/>
                    <a:pt x="213" y="1108"/>
                    <a:pt x="152" y="1564"/>
                  </a:cubicBezTo>
                  <a:cubicBezTo>
                    <a:pt x="0" y="2536"/>
                    <a:pt x="486" y="3448"/>
                    <a:pt x="1216" y="3539"/>
                  </a:cubicBezTo>
                  <a:lnTo>
                    <a:pt x="1337" y="3570"/>
                  </a:lnTo>
                  <a:cubicBezTo>
                    <a:pt x="1352" y="3570"/>
                    <a:pt x="1367" y="3571"/>
                    <a:pt x="1381" y="3571"/>
                  </a:cubicBezTo>
                  <a:cubicBezTo>
                    <a:pt x="2063" y="3571"/>
                    <a:pt x="2677" y="2881"/>
                    <a:pt x="2796" y="1959"/>
                  </a:cubicBezTo>
                  <a:cubicBezTo>
                    <a:pt x="2857" y="1533"/>
                    <a:pt x="2796" y="1077"/>
                    <a:pt x="2614" y="682"/>
                  </a:cubicBezTo>
                  <a:cubicBezTo>
                    <a:pt x="2432" y="317"/>
                    <a:pt x="2097" y="74"/>
                    <a:pt x="1733" y="13"/>
                  </a:cubicBezTo>
                  <a:cubicBezTo>
                    <a:pt x="1674" y="4"/>
                    <a:pt x="1617" y="0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6875734" y="1020361"/>
              <a:ext cx="40456" cy="18372"/>
            </a:xfrm>
            <a:custGeom>
              <a:avLst/>
              <a:gdLst/>
              <a:ahLst/>
              <a:cxnLst/>
              <a:rect l="l" t="t" r="r" b="b"/>
              <a:pathLst>
                <a:path w="1308" h="594" extrusionOk="0">
                  <a:moveTo>
                    <a:pt x="455" y="1"/>
                  </a:moveTo>
                  <a:cubicBezTo>
                    <a:pt x="303" y="1"/>
                    <a:pt x="147" y="48"/>
                    <a:pt x="0" y="168"/>
                  </a:cubicBezTo>
                  <a:lnTo>
                    <a:pt x="152" y="350"/>
                  </a:lnTo>
                  <a:cubicBezTo>
                    <a:pt x="258" y="272"/>
                    <a:pt x="367" y="242"/>
                    <a:pt x="473" y="242"/>
                  </a:cubicBezTo>
                  <a:cubicBezTo>
                    <a:pt x="820" y="242"/>
                    <a:pt x="1125" y="570"/>
                    <a:pt x="1125" y="593"/>
                  </a:cubicBezTo>
                  <a:lnTo>
                    <a:pt x="1307" y="441"/>
                  </a:lnTo>
                  <a:cubicBezTo>
                    <a:pt x="1138" y="251"/>
                    <a:pt x="806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013929" y="1038702"/>
              <a:ext cx="146670" cy="49859"/>
            </a:xfrm>
            <a:custGeom>
              <a:avLst/>
              <a:gdLst/>
              <a:ahLst/>
              <a:cxnLst/>
              <a:rect l="l" t="t" r="r" b="b"/>
              <a:pathLst>
                <a:path w="4742" h="1612" extrusionOk="0">
                  <a:moveTo>
                    <a:pt x="0" y="0"/>
                  </a:moveTo>
                  <a:lnTo>
                    <a:pt x="0" y="243"/>
                  </a:lnTo>
                  <a:cubicBezTo>
                    <a:pt x="942" y="274"/>
                    <a:pt x="3435" y="426"/>
                    <a:pt x="3800" y="547"/>
                  </a:cubicBezTo>
                  <a:cubicBezTo>
                    <a:pt x="4195" y="669"/>
                    <a:pt x="4438" y="1338"/>
                    <a:pt x="4529" y="1611"/>
                  </a:cubicBezTo>
                  <a:lnTo>
                    <a:pt x="4742" y="1520"/>
                  </a:lnTo>
                  <a:cubicBezTo>
                    <a:pt x="4712" y="1398"/>
                    <a:pt x="4377" y="487"/>
                    <a:pt x="3860" y="304"/>
                  </a:cubicBezTo>
                  <a:cubicBezTo>
                    <a:pt x="3344" y="152"/>
                    <a:pt x="152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073160" y="1031155"/>
              <a:ext cx="97801" cy="100523"/>
            </a:xfrm>
            <a:custGeom>
              <a:avLst/>
              <a:gdLst/>
              <a:ahLst/>
              <a:cxnLst/>
              <a:rect l="l" t="t" r="r" b="b"/>
              <a:pathLst>
                <a:path w="3162" h="3250" extrusionOk="0">
                  <a:moveTo>
                    <a:pt x="2119" y="1"/>
                  </a:moveTo>
                  <a:cubicBezTo>
                    <a:pt x="1382" y="1"/>
                    <a:pt x="395" y="1217"/>
                    <a:pt x="395" y="1217"/>
                  </a:cubicBezTo>
                  <a:lnTo>
                    <a:pt x="0" y="2615"/>
                  </a:lnTo>
                  <a:cubicBezTo>
                    <a:pt x="120" y="2998"/>
                    <a:pt x="466" y="3249"/>
                    <a:pt x="846" y="3249"/>
                  </a:cubicBezTo>
                  <a:cubicBezTo>
                    <a:pt x="948" y="3249"/>
                    <a:pt x="1052" y="3231"/>
                    <a:pt x="1155" y="3193"/>
                  </a:cubicBezTo>
                  <a:cubicBezTo>
                    <a:pt x="2097" y="2949"/>
                    <a:pt x="3161" y="579"/>
                    <a:pt x="2432" y="92"/>
                  </a:cubicBezTo>
                  <a:cubicBezTo>
                    <a:pt x="2336" y="29"/>
                    <a:pt x="2231" y="1"/>
                    <a:pt x="2119" y="1"/>
                  </a:cubicBezTo>
                  <a:close/>
                </a:path>
              </a:pathLst>
            </a:custGeom>
            <a:solidFill>
              <a:srgbClr val="BA7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7087264" y="1054693"/>
              <a:ext cx="51715" cy="60994"/>
            </a:xfrm>
            <a:custGeom>
              <a:avLst/>
              <a:gdLst/>
              <a:ahLst/>
              <a:cxnLst/>
              <a:rect l="l" t="t" r="r" b="b"/>
              <a:pathLst>
                <a:path w="1672" h="1972" extrusionOk="0">
                  <a:moveTo>
                    <a:pt x="1641" y="0"/>
                  </a:moveTo>
                  <a:cubicBezTo>
                    <a:pt x="790" y="30"/>
                    <a:pt x="91" y="1094"/>
                    <a:pt x="0" y="1915"/>
                  </a:cubicBezTo>
                  <a:cubicBezTo>
                    <a:pt x="0" y="1936"/>
                    <a:pt x="43" y="1971"/>
                    <a:pt x="80" y="1971"/>
                  </a:cubicBezTo>
                  <a:cubicBezTo>
                    <a:pt x="97" y="1971"/>
                    <a:pt x="112" y="1964"/>
                    <a:pt x="122" y="1945"/>
                  </a:cubicBezTo>
                  <a:cubicBezTo>
                    <a:pt x="213" y="1793"/>
                    <a:pt x="334" y="1611"/>
                    <a:pt x="456" y="1489"/>
                  </a:cubicBezTo>
                  <a:cubicBezTo>
                    <a:pt x="561" y="1363"/>
                    <a:pt x="709" y="1296"/>
                    <a:pt x="871" y="1296"/>
                  </a:cubicBezTo>
                  <a:cubicBezTo>
                    <a:pt x="944" y="1296"/>
                    <a:pt x="1019" y="1309"/>
                    <a:pt x="1094" y="1337"/>
                  </a:cubicBezTo>
                  <a:cubicBezTo>
                    <a:pt x="1094" y="1337"/>
                    <a:pt x="1094" y="1307"/>
                    <a:pt x="1094" y="1307"/>
                  </a:cubicBezTo>
                  <a:cubicBezTo>
                    <a:pt x="999" y="1211"/>
                    <a:pt x="872" y="1165"/>
                    <a:pt x="745" y="1165"/>
                  </a:cubicBezTo>
                  <a:cubicBezTo>
                    <a:pt x="590" y="1165"/>
                    <a:pt x="435" y="1234"/>
                    <a:pt x="334" y="1368"/>
                  </a:cubicBezTo>
                  <a:cubicBezTo>
                    <a:pt x="578" y="760"/>
                    <a:pt x="1034" y="274"/>
                    <a:pt x="1641" y="30"/>
                  </a:cubicBezTo>
                  <a:cubicBezTo>
                    <a:pt x="1672" y="3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7091099" y="1114110"/>
              <a:ext cx="16857" cy="14599"/>
            </a:xfrm>
            <a:custGeom>
              <a:avLst/>
              <a:gdLst/>
              <a:ahLst/>
              <a:cxnLst/>
              <a:rect l="l" t="t" r="r" b="b"/>
              <a:pathLst>
                <a:path w="545" h="472" extrusionOk="0">
                  <a:moveTo>
                    <a:pt x="266" y="0"/>
                  </a:moveTo>
                  <a:cubicBezTo>
                    <a:pt x="180" y="0"/>
                    <a:pt x="103" y="57"/>
                    <a:pt x="58" y="146"/>
                  </a:cubicBezTo>
                  <a:cubicBezTo>
                    <a:pt x="0" y="339"/>
                    <a:pt x="151" y="471"/>
                    <a:pt x="300" y="471"/>
                  </a:cubicBezTo>
                  <a:cubicBezTo>
                    <a:pt x="386" y="471"/>
                    <a:pt x="470" y="428"/>
                    <a:pt x="514" y="328"/>
                  </a:cubicBezTo>
                  <a:cubicBezTo>
                    <a:pt x="545" y="207"/>
                    <a:pt x="484" y="55"/>
                    <a:pt x="362" y="24"/>
                  </a:cubicBezTo>
                  <a:cubicBezTo>
                    <a:pt x="330" y="8"/>
                    <a:pt x="29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7111791" y="1109037"/>
              <a:ext cx="9341" cy="881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43" y="1"/>
                  </a:moveTo>
                  <a:cubicBezTo>
                    <a:pt x="0" y="1"/>
                    <a:pt x="111" y="284"/>
                    <a:pt x="206" y="284"/>
                  </a:cubicBezTo>
                  <a:cubicBezTo>
                    <a:pt x="230" y="284"/>
                    <a:pt x="253" y="266"/>
                    <a:pt x="271" y="219"/>
                  </a:cubicBezTo>
                  <a:cubicBezTo>
                    <a:pt x="301" y="128"/>
                    <a:pt x="241" y="36"/>
                    <a:pt x="180" y="6"/>
                  </a:cubicBezTo>
                  <a:cubicBezTo>
                    <a:pt x="166" y="3"/>
                    <a:pt x="154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4584" y="4257711"/>
              <a:ext cx="663634" cy="321919"/>
            </a:xfrm>
            <a:custGeom>
              <a:avLst/>
              <a:gdLst/>
              <a:ahLst/>
              <a:cxnLst/>
              <a:rect l="l" t="t" r="r" b="b"/>
              <a:pathLst>
                <a:path w="21456" h="10408" extrusionOk="0">
                  <a:moveTo>
                    <a:pt x="21456" y="1"/>
                  </a:moveTo>
                  <a:lnTo>
                    <a:pt x="21456" y="1"/>
                  </a:lnTo>
                  <a:cubicBezTo>
                    <a:pt x="17869" y="1521"/>
                    <a:pt x="3553" y="8511"/>
                    <a:pt x="57" y="10335"/>
                  </a:cubicBezTo>
                  <a:cubicBezTo>
                    <a:pt x="13" y="10380"/>
                    <a:pt x="1" y="10408"/>
                    <a:pt x="33" y="10408"/>
                  </a:cubicBezTo>
                  <a:cubicBezTo>
                    <a:pt x="45" y="10408"/>
                    <a:pt x="63" y="10404"/>
                    <a:pt x="88" y="10396"/>
                  </a:cubicBezTo>
                  <a:cubicBezTo>
                    <a:pt x="3674" y="8785"/>
                    <a:pt x="18052" y="1885"/>
                    <a:pt x="2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216090" y="4448333"/>
              <a:ext cx="133185" cy="54251"/>
            </a:xfrm>
            <a:custGeom>
              <a:avLst/>
              <a:gdLst/>
              <a:ahLst/>
              <a:cxnLst/>
              <a:rect l="l" t="t" r="r" b="b"/>
              <a:pathLst>
                <a:path w="4306" h="1754" extrusionOk="0">
                  <a:moveTo>
                    <a:pt x="1515" y="0"/>
                  </a:moveTo>
                  <a:cubicBezTo>
                    <a:pt x="1013" y="0"/>
                    <a:pt x="511" y="125"/>
                    <a:pt x="50" y="373"/>
                  </a:cubicBezTo>
                  <a:cubicBezTo>
                    <a:pt x="1" y="397"/>
                    <a:pt x="31" y="442"/>
                    <a:pt x="61" y="442"/>
                  </a:cubicBezTo>
                  <a:cubicBezTo>
                    <a:pt x="68" y="442"/>
                    <a:pt x="75" y="439"/>
                    <a:pt x="80" y="434"/>
                  </a:cubicBezTo>
                  <a:cubicBezTo>
                    <a:pt x="476" y="291"/>
                    <a:pt x="884" y="223"/>
                    <a:pt x="1289" y="223"/>
                  </a:cubicBezTo>
                  <a:cubicBezTo>
                    <a:pt x="2437" y="223"/>
                    <a:pt x="3556" y="774"/>
                    <a:pt x="4275" y="1741"/>
                  </a:cubicBezTo>
                  <a:cubicBezTo>
                    <a:pt x="4275" y="1749"/>
                    <a:pt x="4278" y="1753"/>
                    <a:pt x="4281" y="1753"/>
                  </a:cubicBezTo>
                  <a:cubicBezTo>
                    <a:pt x="4290" y="1753"/>
                    <a:pt x="4305" y="1732"/>
                    <a:pt x="4305" y="1710"/>
                  </a:cubicBezTo>
                  <a:cubicBezTo>
                    <a:pt x="3941" y="1011"/>
                    <a:pt x="3333" y="464"/>
                    <a:pt x="2573" y="190"/>
                  </a:cubicBezTo>
                  <a:cubicBezTo>
                    <a:pt x="2231" y="64"/>
                    <a:pt x="1873" y="0"/>
                    <a:pt x="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357038" y="4246669"/>
              <a:ext cx="153011" cy="28115"/>
            </a:xfrm>
            <a:custGeom>
              <a:avLst/>
              <a:gdLst/>
              <a:ahLst/>
              <a:cxnLst/>
              <a:rect l="l" t="t" r="r" b="b"/>
              <a:pathLst>
                <a:path w="4947" h="909" extrusionOk="0">
                  <a:moveTo>
                    <a:pt x="2987" y="0"/>
                  </a:moveTo>
                  <a:cubicBezTo>
                    <a:pt x="1992" y="0"/>
                    <a:pt x="970" y="285"/>
                    <a:pt x="113" y="722"/>
                  </a:cubicBezTo>
                  <a:cubicBezTo>
                    <a:pt x="1" y="751"/>
                    <a:pt x="44" y="908"/>
                    <a:pt x="147" y="908"/>
                  </a:cubicBezTo>
                  <a:cubicBezTo>
                    <a:pt x="156" y="908"/>
                    <a:pt x="165" y="907"/>
                    <a:pt x="174" y="905"/>
                  </a:cubicBezTo>
                  <a:cubicBezTo>
                    <a:pt x="1495" y="672"/>
                    <a:pt x="2817" y="527"/>
                    <a:pt x="4138" y="527"/>
                  </a:cubicBezTo>
                  <a:cubicBezTo>
                    <a:pt x="4367" y="527"/>
                    <a:pt x="4596" y="531"/>
                    <a:pt x="4825" y="540"/>
                  </a:cubicBezTo>
                  <a:cubicBezTo>
                    <a:pt x="4885" y="540"/>
                    <a:pt x="4946" y="449"/>
                    <a:pt x="4885" y="419"/>
                  </a:cubicBezTo>
                  <a:cubicBezTo>
                    <a:pt x="4302" y="127"/>
                    <a:pt x="3650" y="0"/>
                    <a:pt x="2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29757" y="4276671"/>
              <a:ext cx="152083" cy="28177"/>
            </a:xfrm>
            <a:custGeom>
              <a:avLst/>
              <a:gdLst/>
              <a:ahLst/>
              <a:cxnLst/>
              <a:rect l="l" t="t" r="r" b="b"/>
              <a:pathLst>
                <a:path w="4917" h="911" extrusionOk="0">
                  <a:moveTo>
                    <a:pt x="2965" y="1"/>
                  </a:moveTo>
                  <a:cubicBezTo>
                    <a:pt x="1982" y="1"/>
                    <a:pt x="966" y="277"/>
                    <a:pt x="114" y="695"/>
                  </a:cubicBezTo>
                  <a:cubicBezTo>
                    <a:pt x="0" y="723"/>
                    <a:pt x="46" y="910"/>
                    <a:pt x="151" y="910"/>
                  </a:cubicBezTo>
                  <a:cubicBezTo>
                    <a:pt x="159" y="910"/>
                    <a:pt x="166" y="910"/>
                    <a:pt x="175" y="908"/>
                  </a:cubicBezTo>
                  <a:cubicBezTo>
                    <a:pt x="1571" y="634"/>
                    <a:pt x="2968" y="508"/>
                    <a:pt x="4365" y="508"/>
                  </a:cubicBezTo>
                  <a:cubicBezTo>
                    <a:pt x="4518" y="508"/>
                    <a:pt x="4672" y="509"/>
                    <a:pt x="4825" y="512"/>
                  </a:cubicBezTo>
                  <a:cubicBezTo>
                    <a:pt x="4855" y="512"/>
                    <a:pt x="4916" y="421"/>
                    <a:pt x="4855" y="421"/>
                  </a:cubicBezTo>
                  <a:cubicBezTo>
                    <a:pt x="4280" y="127"/>
                    <a:pt x="3630" y="1"/>
                    <a:pt x="2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302477" y="4305838"/>
              <a:ext cx="152083" cy="28146"/>
            </a:xfrm>
            <a:custGeom>
              <a:avLst/>
              <a:gdLst/>
              <a:ahLst/>
              <a:cxnLst/>
              <a:rect l="l" t="t" r="r" b="b"/>
              <a:pathLst>
                <a:path w="4917" h="910" extrusionOk="0">
                  <a:moveTo>
                    <a:pt x="2957" y="0"/>
                  </a:moveTo>
                  <a:cubicBezTo>
                    <a:pt x="1967" y="0"/>
                    <a:pt x="949" y="277"/>
                    <a:pt x="114" y="694"/>
                  </a:cubicBezTo>
                  <a:cubicBezTo>
                    <a:pt x="1" y="722"/>
                    <a:pt x="46" y="910"/>
                    <a:pt x="152" y="910"/>
                  </a:cubicBezTo>
                  <a:cubicBezTo>
                    <a:pt x="159" y="910"/>
                    <a:pt x="167" y="909"/>
                    <a:pt x="175" y="907"/>
                  </a:cubicBezTo>
                  <a:cubicBezTo>
                    <a:pt x="1544" y="633"/>
                    <a:pt x="2963" y="507"/>
                    <a:pt x="4364" y="507"/>
                  </a:cubicBezTo>
                  <a:cubicBezTo>
                    <a:pt x="4518" y="507"/>
                    <a:pt x="4672" y="509"/>
                    <a:pt x="4826" y="512"/>
                  </a:cubicBezTo>
                  <a:cubicBezTo>
                    <a:pt x="4856" y="512"/>
                    <a:pt x="4917" y="451"/>
                    <a:pt x="4856" y="420"/>
                  </a:cubicBezTo>
                  <a:cubicBezTo>
                    <a:pt x="4280" y="126"/>
                    <a:pt x="3625" y="0"/>
                    <a:pt x="29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275259" y="4335902"/>
              <a:ext cx="152052" cy="28177"/>
            </a:xfrm>
            <a:custGeom>
              <a:avLst/>
              <a:gdLst/>
              <a:ahLst/>
              <a:cxnLst/>
              <a:rect l="l" t="t" r="r" b="b"/>
              <a:pathLst>
                <a:path w="4916" h="911" extrusionOk="0">
                  <a:moveTo>
                    <a:pt x="2942" y="1"/>
                  </a:moveTo>
                  <a:cubicBezTo>
                    <a:pt x="1955" y="1"/>
                    <a:pt x="947" y="277"/>
                    <a:pt x="113" y="695"/>
                  </a:cubicBezTo>
                  <a:cubicBezTo>
                    <a:pt x="0" y="751"/>
                    <a:pt x="44" y="911"/>
                    <a:pt x="147" y="911"/>
                  </a:cubicBezTo>
                  <a:cubicBezTo>
                    <a:pt x="155" y="911"/>
                    <a:pt x="164" y="910"/>
                    <a:pt x="174" y="907"/>
                  </a:cubicBezTo>
                  <a:cubicBezTo>
                    <a:pt x="1543" y="634"/>
                    <a:pt x="2962" y="508"/>
                    <a:pt x="4363" y="508"/>
                  </a:cubicBezTo>
                  <a:cubicBezTo>
                    <a:pt x="4517" y="508"/>
                    <a:pt x="4671" y="509"/>
                    <a:pt x="4824" y="512"/>
                  </a:cubicBezTo>
                  <a:cubicBezTo>
                    <a:pt x="4855" y="512"/>
                    <a:pt x="4915" y="451"/>
                    <a:pt x="4855" y="421"/>
                  </a:cubicBezTo>
                  <a:cubicBezTo>
                    <a:pt x="4266" y="127"/>
                    <a:pt x="3609" y="1"/>
                    <a:pt x="2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746756" y="4162076"/>
              <a:ext cx="122607" cy="86016"/>
            </a:xfrm>
            <a:custGeom>
              <a:avLst/>
              <a:gdLst/>
              <a:ahLst/>
              <a:cxnLst/>
              <a:rect l="l" t="t" r="r" b="b"/>
              <a:pathLst>
                <a:path w="3964" h="2781" extrusionOk="0">
                  <a:moveTo>
                    <a:pt x="1979" y="1"/>
                  </a:moveTo>
                  <a:cubicBezTo>
                    <a:pt x="1788" y="1"/>
                    <a:pt x="1585" y="45"/>
                    <a:pt x="1374" y="144"/>
                  </a:cubicBezTo>
                  <a:cubicBezTo>
                    <a:pt x="0" y="831"/>
                    <a:pt x="715" y="2781"/>
                    <a:pt x="1984" y="2781"/>
                  </a:cubicBezTo>
                  <a:cubicBezTo>
                    <a:pt x="2175" y="2781"/>
                    <a:pt x="2379" y="2736"/>
                    <a:pt x="2589" y="2637"/>
                  </a:cubicBezTo>
                  <a:cubicBezTo>
                    <a:pt x="3963" y="1950"/>
                    <a:pt x="3248" y="1"/>
                    <a:pt x="1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242999" y="4152302"/>
              <a:ext cx="181497" cy="112028"/>
            </a:xfrm>
            <a:custGeom>
              <a:avLst/>
              <a:gdLst/>
              <a:ahLst/>
              <a:cxnLst/>
              <a:rect l="l" t="t" r="r" b="b"/>
              <a:pathLst>
                <a:path w="5868" h="3622" extrusionOk="0">
                  <a:moveTo>
                    <a:pt x="1533" y="473"/>
                  </a:moveTo>
                  <a:cubicBezTo>
                    <a:pt x="2004" y="473"/>
                    <a:pt x="2572" y="669"/>
                    <a:pt x="2828" y="825"/>
                  </a:cubicBezTo>
                  <a:cubicBezTo>
                    <a:pt x="3162" y="1007"/>
                    <a:pt x="3496" y="1251"/>
                    <a:pt x="3800" y="1524"/>
                  </a:cubicBezTo>
                  <a:cubicBezTo>
                    <a:pt x="4469" y="2041"/>
                    <a:pt x="5016" y="2649"/>
                    <a:pt x="5624" y="3226"/>
                  </a:cubicBezTo>
                  <a:cubicBezTo>
                    <a:pt x="4955" y="3074"/>
                    <a:pt x="4317" y="3014"/>
                    <a:pt x="3648" y="2892"/>
                  </a:cubicBezTo>
                  <a:cubicBezTo>
                    <a:pt x="2858" y="2740"/>
                    <a:pt x="1247" y="2497"/>
                    <a:pt x="913" y="1585"/>
                  </a:cubicBezTo>
                  <a:cubicBezTo>
                    <a:pt x="589" y="727"/>
                    <a:pt x="998" y="473"/>
                    <a:pt x="1533" y="473"/>
                  </a:cubicBezTo>
                  <a:close/>
                  <a:moveTo>
                    <a:pt x="1612" y="0"/>
                  </a:moveTo>
                  <a:cubicBezTo>
                    <a:pt x="1119" y="0"/>
                    <a:pt x="659" y="188"/>
                    <a:pt x="426" y="704"/>
                  </a:cubicBezTo>
                  <a:cubicBezTo>
                    <a:pt x="1" y="1646"/>
                    <a:pt x="821" y="2375"/>
                    <a:pt x="1551" y="2740"/>
                  </a:cubicBezTo>
                  <a:cubicBezTo>
                    <a:pt x="2797" y="3348"/>
                    <a:pt x="4287" y="3409"/>
                    <a:pt x="5624" y="3621"/>
                  </a:cubicBezTo>
                  <a:cubicBezTo>
                    <a:pt x="5746" y="3621"/>
                    <a:pt x="5867" y="3500"/>
                    <a:pt x="5837" y="3378"/>
                  </a:cubicBezTo>
                  <a:cubicBezTo>
                    <a:pt x="5867" y="3348"/>
                    <a:pt x="5867" y="3318"/>
                    <a:pt x="5867" y="3318"/>
                  </a:cubicBezTo>
                  <a:cubicBezTo>
                    <a:pt x="5107" y="2041"/>
                    <a:pt x="4043" y="1007"/>
                    <a:pt x="2797" y="308"/>
                  </a:cubicBezTo>
                  <a:cubicBezTo>
                    <a:pt x="2453" y="129"/>
                    <a:pt x="2021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412217" y="4134208"/>
              <a:ext cx="170208" cy="129349"/>
            </a:xfrm>
            <a:custGeom>
              <a:avLst/>
              <a:gdLst/>
              <a:ahLst/>
              <a:cxnLst/>
              <a:rect l="l" t="t" r="r" b="b"/>
              <a:pathLst>
                <a:path w="5503" h="4182" extrusionOk="0">
                  <a:moveTo>
                    <a:pt x="4068" y="464"/>
                  </a:moveTo>
                  <a:cubicBezTo>
                    <a:pt x="4504" y="464"/>
                    <a:pt x="4821" y="710"/>
                    <a:pt x="4652" y="1501"/>
                  </a:cubicBezTo>
                  <a:cubicBezTo>
                    <a:pt x="4439" y="2413"/>
                    <a:pt x="2889" y="2899"/>
                    <a:pt x="2129" y="3143"/>
                  </a:cubicBezTo>
                  <a:lnTo>
                    <a:pt x="2129" y="3173"/>
                  </a:lnTo>
                  <a:cubicBezTo>
                    <a:pt x="1490" y="3386"/>
                    <a:pt x="852" y="3538"/>
                    <a:pt x="214" y="3811"/>
                  </a:cubicBezTo>
                  <a:cubicBezTo>
                    <a:pt x="700" y="3112"/>
                    <a:pt x="1217" y="2474"/>
                    <a:pt x="1764" y="1836"/>
                  </a:cubicBezTo>
                  <a:cubicBezTo>
                    <a:pt x="2037" y="1532"/>
                    <a:pt x="2341" y="1258"/>
                    <a:pt x="2645" y="985"/>
                  </a:cubicBezTo>
                  <a:cubicBezTo>
                    <a:pt x="2906" y="789"/>
                    <a:pt x="3566" y="464"/>
                    <a:pt x="4068" y="464"/>
                  </a:cubicBezTo>
                  <a:close/>
                  <a:moveTo>
                    <a:pt x="3932" y="0"/>
                  </a:moveTo>
                  <a:cubicBezTo>
                    <a:pt x="3453" y="0"/>
                    <a:pt x="2947" y="218"/>
                    <a:pt x="2585" y="498"/>
                  </a:cubicBezTo>
                  <a:cubicBezTo>
                    <a:pt x="1430" y="1380"/>
                    <a:pt x="548" y="2565"/>
                    <a:pt x="1" y="3933"/>
                  </a:cubicBezTo>
                  <a:cubicBezTo>
                    <a:pt x="1" y="3933"/>
                    <a:pt x="1" y="3963"/>
                    <a:pt x="31" y="3994"/>
                  </a:cubicBezTo>
                  <a:cubicBezTo>
                    <a:pt x="31" y="4099"/>
                    <a:pt x="123" y="4182"/>
                    <a:pt x="227" y="4182"/>
                  </a:cubicBezTo>
                  <a:cubicBezTo>
                    <a:pt x="243" y="4182"/>
                    <a:pt x="259" y="4180"/>
                    <a:pt x="275" y="4176"/>
                  </a:cubicBezTo>
                  <a:cubicBezTo>
                    <a:pt x="1582" y="3781"/>
                    <a:pt x="3010" y="3507"/>
                    <a:pt x="4165" y="2717"/>
                  </a:cubicBezTo>
                  <a:cubicBezTo>
                    <a:pt x="4864" y="2231"/>
                    <a:pt x="5503" y="1349"/>
                    <a:pt x="4986" y="559"/>
                  </a:cubicBezTo>
                  <a:cubicBezTo>
                    <a:pt x="4722" y="156"/>
                    <a:pt x="4336" y="0"/>
                    <a:pt x="3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" name="Google Shape;196;p30">
            <a:extLst>
              <a:ext uri="{FF2B5EF4-FFF2-40B4-BE49-F238E27FC236}">
                <a16:creationId xmlns:a16="http://schemas.microsoft.com/office/drawing/2014/main" id="{361EFF2A-55D4-4FA6-8257-F2CE9DA929CA}"/>
              </a:ext>
            </a:extLst>
          </p:cNvPr>
          <p:cNvSpPr txBox="1">
            <a:spLocks/>
          </p:cNvSpPr>
          <p:nvPr/>
        </p:nvSpPr>
        <p:spPr>
          <a:xfrm>
            <a:off x="243008" y="1508083"/>
            <a:ext cx="5676752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uống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Google Shape;196;p30">
            <a:extLst>
              <a:ext uri="{FF2B5EF4-FFF2-40B4-BE49-F238E27FC236}">
                <a16:creationId xmlns:a16="http://schemas.microsoft.com/office/drawing/2014/main" id="{7074A98F-8CCE-4FE0-B34A-27CBCF4AD322}"/>
              </a:ext>
            </a:extLst>
          </p:cNvPr>
          <p:cNvSpPr txBox="1">
            <a:spLocks/>
          </p:cNvSpPr>
          <p:nvPr/>
        </p:nvSpPr>
        <p:spPr>
          <a:xfrm>
            <a:off x="301006" y="2675179"/>
            <a:ext cx="5676752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GVHD: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Hồng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Nghi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7B9514-DE93-4618-852E-61E3973C4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46701"/>
              </p:ext>
            </p:extLst>
          </p:nvPr>
        </p:nvGraphicFramePr>
        <p:xfrm>
          <a:off x="320492" y="3327077"/>
          <a:ext cx="5160829" cy="101778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1688078104"/>
                    </a:ext>
                  </a:extLst>
                </a:gridCol>
                <a:gridCol w="3535229">
                  <a:extLst>
                    <a:ext uri="{9D8B030D-6E8A-4147-A177-3AD203B41FA5}">
                      <a16:colId xmlns:a16="http://schemas.microsoft.com/office/drawing/2014/main" val="1515824300"/>
                    </a:ext>
                  </a:extLst>
                </a:gridCol>
              </a:tblGrid>
              <a:tr h="263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Sinh </a:t>
                      </a:r>
                      <a:r>
                        <a:rPr lang="en-US" dirty="0" err="1">
                          <a:effectLst/>
                        </a:rPr>
                        <a:t>viên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thực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hiện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Nhóm</a:t>
                      </a:r>
                      <a:r>
                        <a:rPr lang="en-US" dirty="0">
                          <a:effectLst/>
                        </a:rPr>
                        <a:t> 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305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18520550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Nguyễn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Xuân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Đà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7226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18520920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dirty="0">
                          <a:effectLst/>
                        </a:rPr>
                        <a:t>Lương Nguyễn Anh Khoa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8792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18521340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Thái Công Sinh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08171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33"/>
          <p:cNvCxnSpPr/>
          <p:nvPr/>
        </p:nvCxnSpPr>
        <p:spPr>
          <a:xfrm>
            <a:off x="828825" y="4446750"/>
            <a:ext cx="68814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0" name="Google Shape;540;p33"/>
          <p:cNvGrpSpPr/>
          <p:nvPr/>
        </p:nvGrpSpPr>
        <p:grpSpPr>
          <a:xfrm>
            <a:off x="-630475" y="209648"/>
            <a:ext cx="6329526" cy="563938"/>
            <a:chOff x="-939325" y="603300"/>
            <a:chExt cx="5107938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49" y="603300"/>
              <a:ext cx="3350064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MÔ HÌNH PHÂN RÃ CHỨC NĂNG NGƯỜI DÙNG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3.3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CA25AF-AE26-4705-8E2E-C7C8BB80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078"/>
            <a:ext cx="9144000" cy="30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3"/>
          <p:cNvGrpSpPr/>
          <p:nvPr/>
        </p:nvGrpSpPr>
        <p:grpSpPr>
          <a:xfrm>
            <a:off x="-630475" y="199015"/>
            <a:ext cx="5161173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MÔ HÌNH USECASE ADMIN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3.4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499D20D5-AC85-458E-A2C1-EDD52A44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73" y="846617"/>
            <a:ext cx="5784112" cy="411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03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8915118A-7621-4E5C-86A9-83886B19D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4" y="747798"/>
            <a:ext cx="6943614" cy="4605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33"/>
          <p:cNvGrpSpPr/>
          <p:nvPr/>
        </p:nvGrpSpPr>
        <p:grpSpPr>
          <a:xfrm>
            <a:off x="-589173" y="183860"/>
            <a:ext cx="5161173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MÔ HÌNH USECASE NGƯỜI DÙNG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3.5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62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3"/>
          <p:cNvGrpSpPr/>
          <p:nvPr/>
        </p:nvGrpSpPr>
        <p:grpSpPr>
          <a:xfrm>
            <a:off x="-589173" y="183860"/>
            <a:ext cx="5161173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THIẾT KẾ CƠ SỞ DỮ LIỆU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3.6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E17586-551B-4818-93CF-59E2A05B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4" y="949055"/>
            <a:ext cx="793543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5732425" y="-1823810"/>
            <a:ext cx="2689200" cy="3817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/>
          </p:nvPr>
        </p:nvSpPr>
        <p:spPr>
          <a:xfrm>
            <a:off x="4525719" y="2144913"/>
            <a:ext cx="4145569" cy="1808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HIỆN THỰC TRANG WEB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721960" y="4446750"/>
            <a:ext cx="7707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34"/>
          <p:cNvGrpSpPr/>
          <p:nvPr/>
        </p:nvGrpSpPr>
        <p:grpSpPr>
          <a:xfrm>
            <a:off x="850097" y="873993"/>
            <a:ext cx="3982426" cy="3580026"/>
            <a:chOff x="810681" y="1081750"/>
            <a:chExt cx="3751343" cy="3372293"/>
          </a:xfrm>
        </p:grpSpPr>
        <p:sp>
          <p:nvSpPr>
            <p:cNvPr id="553" name="Google Shape;553;p34"/>
            <p:cNvSpPr/>
            <p:nvPr/>
          </p:nvSpPr>
          <p:spPr>
            <a:xfrm flipH="1">
              <a:off x="3474024" y="2427740"/>
              <a:ext cx="303881" cy="134578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34" y="1"/>
                  </a:moveTo>
                  <a:lnTo>
                    <a:pt x="34" y="167"/>
                  </a:lnTo>
                  <a:lnTo>
                    <a:pt x="1" y="4837"/>
                  </a:lnTo>
                  <a:lnTo>
                    <a:pt x="1" y="5038"/>
                  </a:lnTo>
                  <a:lnTo>
                    <a:pt x="201" y="5038"/>
                  </a:lnTo>
                  <a:lnTo>
                    <a:pt x="5738" y="5004"/>
                  </a:lnTo>
                  <a:cubicBezTo>
                    <a:pt x="7573" y="5004"/>
                    <a:pt x="9407" y="4971"/>
                    <a:pt x="11275" y="4937"/>
                  </a:cubicBezTo>
                  <a:lnTo>
                    <a:pt x="11375" y="4937"/>
                  </a:lnTo>
                  <a:lnTo>
                    <a:pt x="11375" y="4837"/>
                  </a:lnTo>
                  <a:cubicBezTo>
                    <a:pt x="11375" y="4037"/>
                    <a:pt x="11309" y="3270"/>
                    <a:pt x="11309" y="2469"/>
                  </a:cubicBezTo>
                  <a:lnTo>
                    <a:pt x="11275" y="167"/>
                  </a:lnTo>
                  <a:lnTo>
                    <a:pt x="11209" y="2502"/>
                  </a:lnTo>
                  <a:cubicBezTo>
                    <a:pt x="11177" y="3235"/>
                    <a:pt x="11145" y="3969"/>
                    <a:pt x="11142" y="4702"/>
                  </a:cubicBezTo>
                  <a:lnTo>
                    <a:pt x="11142" y="4702"/>
                  </a:lnTo>
                  <a:cubicBezTo>
                    <a:pt x="9320" y="4669"/>
                    <a:pt x="7529" y="4637"/>
                    <a:pt x="5738" y="4637"/>
                  </a:cubicBezTo>
                  <a:lnTo>
                    <a:pt x="433" y="4605"/>
                  </a:lnTo>
                  <a:lnTo>
                    <a:pt x="433" y="4605"/>
                  </a:lnTo>
                  <a:lnTo>
                    <a:pt x="402" y="334"/>
                  </a:lnTo>
                  <a:lnTo>
                    <a:pt x="2936" y="334"/>
                  </a:lnTo>
                  <a:lnTo>
                    <a:pt x="5705" y="301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5771" y="67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 flipH="1">
              <a:off x="2711275" y="1603525"/>
              <a:ext cx="61519" cy="52624"/>
            </a:xfrm>
            <a:custGeom>
              <a:avLst/>
              <a:gdLst/>
              <a:ahLst/>
              <a:cxnLst/>
              <a:rect l="l" t="t" r="r" b="b"/>
              <a:pathLst>
                <a:path w="2303" h="1970" extrusionOk="0">
                  <a:moveTo>
                    <a:pt x="1301" y="0"/>
                  </a:moveTo>
                  <a:cubicBezTo>
                    <a:pt x="434" y="0"/>
                    <a:pt x="0" y="1068"/>
                    <a:pt x="634" y="1668"/>
                  </a:cubicBezTo>
                  <a:cubicBezTo>
                    <a:pt x="832" y="1877"/>
                    <a:pt x="1080" y="1970"/>
                    <a:pt x="1324" y="1970"/>
                  </a:cubicBezTo>
                  <a:cubicBezTo>
                    <a:pt x="1822" y="1970"/>
                    <a:pt x="2302" y="1583"/>
                    <a:pt x="2302" y="1001"/>
                  </a:cubicBezTo>
                  <a:cubicBezTo>
                    <a:pt x="2302" y="434"/>
                    <a:pt x="1868" y="0"/>
                    <a:pt x="130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flipH="1">
              <a:off x="2608806" y="1625804"/>
              <a:ext cx="144381" cy="222782"/>
            </a:xfrm>
            <a:custGeom>
              <a:avLst/>
              <a:gdLst/>
              <a:ahLst/>
              <a:cxnLst/>
              <a:rect l="l" t="t" r="r" b="b"/>
              <a:pathLst>
                <a:path w="5405" h="8340" extrusionOk="0">
                  <a:moveTo>
                    <a:pt x="901" y="0"/>
                  </a:moveTo>
                  <a:lnTo>
                    <a:pt x="701" y="100"/>
                  </a:lnTo>
                  <a:lnTo>
                    <a:pt x="2535" y="3803"/>
                  </a:lnTo>
                  <a:cubicBezTo>
                    <a:pt x="2590" y="3791"/>
                    <a:pt x="2642" y="3785"/>
                    <a:pt x="2692" y="3785"/>
                  </a:cubicBezTo>
                  <a:cubicBezTo>
                    <a:pt x="3318" y="3785"/>
                    <a:pt x="3585" y="4695"/>
                    <a:pt x="2936" y="5004"/>
                  </a:cubicBezTo>
                  <a:cubicBezTo>
                    <a:pt x="2836" y="5054"/>
                    <a:pt x="2738" y="5076"/>
                    <a:pt x="2646" y="5076"/>
                  </a:cubicBezTo>
                  <a:cubicBezTo>
                    <a:pt x="2124" y="5076"/>
                    <a:pt x="1787" y="4362"/>
                    <a:pt x="2269" y="3936"/>
                  </a:cubicBezTo>
                  <a:lnTo>
                    <a:pt x="467" y="234"/>
                  </a:lnTo>
                  <a:lnTo>
                    <a:pt x="267" y="300"/>
                  </a:lnTo>
                  <a:cubicBezTo>
                    <a:pt x="267" y="300"/>
                    <a:pt x="1368" y="2669"/>
                    <a:pt x="0" y="4637"/>
                  </a:cubicBezTo>
                  <a:cubicBezTo>
                    <a:pt x="834" y="6138"/>
                    <a:pt x="2035" y="7372"/>
                    <a:pt x="3436" y="8339"/>
                  </a:cubicBezTo>
                  <a:lnTo>
                    <a:pt x="5271" y="7439"/>
                  </a:lnTo>
                  <a:cubicBezTo>
                    <a:pt x="5404" y="5738"/>
                    <a:pt x="5137" y="4036"/>
                    <a:pt x="4504" y="2469"/>
                  </a:cubicBezTo>
                  <a:cubicBezTo>
                    <a:pt x="2102" y="2335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flipH="1">
              <a:off x="2589199" y="1812925"/>
              <a:ext cx="86468" cy="65953"/>
            </a:xfrm>
            <a:custGeom>
              <a:avLst/>
              <a:gdLst/>
              <a:ahLst/>
              <a:cxnLst/>
              <a:rect l="l" t="t" r="r" b="b"/>
              <a:pathLst>
                <a:path w="3237" h="2469" extrusionOk="0">
                  <a:moveTo>
                    <a:pt x="2702" y="0"/>
                  </a:moveTo>
                  <a:lnTo>
                    <a:pt x="0" y="1334"/>
                  </a:lnTo>
                  <a:lnTo>
                    <a:pt x="534" y="2469"/>
                  </a:lnTo>
                  <a:lnTo>
                    <a:pt x="3236" y="113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flipH="1">
              <a:off x="2541998" y="1821820"/>
              <a:ext cx="6251" cy="60611"/>
            </a:xfrm>
            <a:custGeom>
              <a:avLst/>
              <a:gdLst/>
              <a:ahLst/>
              <a:cxnLst/>
              <a:rect l="l" t="t" r="r" b="b"/>
              <a:pathLst>
                <a:path w="234" h="2269" extrusionOk="0">
                  <a:moveTo>
                    <a:pt x="0" y="1"/>
                  </a:moveTo>
                  <a:lnTo>
                    <a:pt x="0" y="2269"/>
                  </a:lnTo>
                  <a:lnTo>
                    <a:pt x="234" y="22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>
              <a:off x="2515259" y="1848559"/>
              <a:ext cx="60611" cy="6251"/>
            </a:xfrm>
            <a:custGeom>
              <a:avLst/>
              <a:gdLst/>
              <a:ahLst/>
              <a:cxnLst/>
              <a:rect l="l" t="t" r="r" b="b"/>
              <a:pathLst>
                <a:path w="22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2269" y="234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01" y="1"/>
                  </a:moveTo>
                  <a:lnTo>
                    <a:pt x="0" y="1568"/>
                  </a:lnTo>
                  <a:lnTo>
                    <a:pt x="167" y="1735"/>
                  </a:lnTo>
                  <a:lnTo>
                    <a:pt x="1768" y="134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7" y="1"/>
                  </a:moveTo>
                  <a:lnTo>
                    <a:pt x="0" y="134"/>
                  </a:lnTo>
                  <a:lnTo>
                    <a:pt x="1601" y="1735"/>
                  </a:lnTo>
                  <a:lnTo>
                    <a:pt x="1768" y="15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flipH="1">
              <a:off x="2544669" y="1605769"/>
              <a:ext cx="188911" cy="115398"/>
            </a:xfrm>
            <a:custGeom>
              <a:avLst/>
              <a:gdLst/>
              <a:ahLst/>
              <a:cxnLst/>
              <a:rect l="l" t="t" r="r" b="b"/>
              <a:pathLst>
                <a:path w="7072" h="4320" extrusionOk="0">
                  <a:moveTo>
                    <a:pt x="2105" y="1"/>
                  </a:moveTo>
                  <a:cubicBezTo>
                    <a:pt x="928" y="1"/>
                    <a:pt x="0" y="817"/>
                    <a:pt x="0" y="817"/>
                  </a:cubicBezTo>
                  <a:lnTo>
                    <a:pt x="334" y="1184"/>
                  </a:lnTo>
                  <a:cubicBezTo>
                    <a:pt x="359" y="1134"/>
                    <a:pt x="1122" y="457"/>
                    <a:pt x="2088" y="457"/>
                  </a:cubicBezTo>
                  <a:cubicBezTo>
                    <a:pt x="2421" y="457"/>
                    <a:pt x="2777" y="537"/>
                    <a:pt x="3136" y="750"/>
                  </a:cubicBezTo>
                  <a:cubicBezTo>
                    <a:pt x="3603" y="1117"/>
                    <a:pt x="3936" y="1584"/>
                    <a:pt x="4136" y="2118"/>
                  </a:cubicBezTo>
                  <a:cubicBezTo>
                    <a:pt x="4670" y="3118"/>
                    <a:pt x="5271" y="4286"/>
                    <a:pt x="7039" y="4319"/>
                  </a:cubicBezTo>
                  <a:lnTo>
                    <a:pt x="7072" y="3852"/>
                  </a:lnTo>
                  <a:cubicBezTo>
                    <a:pt x="5571" y="3819"/>
                    <a:pt x="5070" y="2885"/>
                    <a:pt x="4570" y="1884"/>
                  </a:cubicBezTo>
                  <a:cubicBezTo>
                    <a:pt x="4237" y="1250"/>
                    <a:pt x="3936" y="650"/>
                    <a:pt x="3369" y="350"/>
                  </a:cubicBezTo>
                  <a:cubicBezTo>
                    <a:pt x="2937" y="95"/>
                    <a:pt x="2506" y="1"/>
                    <a:pt x="2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2332599" y="3026527"/>
              <a:ext cx="255745" cy="1226130"/>
            </a:xfrm>
            <a:custGeom>
              <a:avLst/>
              <a:gdLst/>
              <a:ahLst/>
              <a:cxnLst/>
              <a:rect l="l" t="t" r="r" b="b"/>
              <a:pathLst>
                <a:path w="9574" h="45901" extrusionOk="0">
                  <a:moveTo>
                    <a:pt x="6105" y="1"/>
                  </a:moveTo>
                  <a:lnTo>
                    <a:pt x="5304" y="6472"/>
                  </a:lnTo>
                  <a:lnTo>
                    <a:pt x="0" y="45900"/>
                  </a:lnTo>
                  <a:lnTo>
                    <a:pt x="1168" y="45900"/>
                  </a:lnTo>
                  <a:lnTo>
                    <a:pt x="8473" y="6472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2332599" y="3026527"/>
              <a:ext cx="114062" cy="172883"/>
            </a:xfrm>
            <a:custGeom>
              <a:avLst/>
              <a:gdLst/>
              <a:ahLst/>
              <a:cxnLst/>
              <a:rect l="l" t="t" r="r" b="b"/>
              <a:pathLst>
                <a:path w="4270" h="6472" extrusionOk="0">
                  <a:moveTo>
                    <a:pt x="801" y="1"/>
                  </a:moveTo>
                  <a:lnTo>
                    <a:pt x="0" y="6472"/>
                  </a:lnTo>
                  <a:lnTo>
                    <a:pt x="3169" y="6472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1135024" y="1687269"/>
              <a:ext cx="1480059" cy="2565388"/>
              <a:chOff x="1135024" y="1687269"/>
              <a:chExt cx="1480059" cy="2565388"/>
            </a:xfrm>
          </p:grpSpPr>
          <p:sp>
            <p:nvSpPr>
              <p:cNvPr id="565" name="Google Shape;565;p34"/>
              <p:cNvSpPr/>
              <p:nvPr/>
            </p:nvSpPr>
            <p:spPr>
              <a:xfrm flipH="1">
                <a:off x="1135024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1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1" y="45900"/>
                    </a:lnTo>
                    <a:lnTo>
                      <a:pt x="4237" y="6472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 flipH="1">
                <a:off x="1720428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0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0" y="45900"/>
                    </a:lnTo>
                    <a:lnTo>
                      <a:pt x="4236" y="6472"/>
                    </a:lnTo>
                    <a:lnTo>
                      <a:pt x="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 flipH="1">
                <a:off x="1184923" y="1687269"/>
                <a:ext cx="1430161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53539" h="53173" extrusionOk="0">
                    <a:moveTo>
                      <a:pt x="26786" y="1"/>
                    </a:moveTo>
                    <a:lnTo>
                      <a:pt x="20048" y="47535"/>
                    </a:lnTo>
                    <a:lnTo>
                      <a:pt x="1" y="47535"/>
                    </a:lnTo>
                    <a:lnTo>
                      <a:pt x="1" y="53172"/>
                    </a:lnTo>
                    <a:lnTo>
                      <a:pt x="53539" y="53172"/>
                    </a:lnTo>
                    <a:lnTo>
                      <a:pt x="51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>
                <a:off x="1262442" y="2957021"/>
                <a:ext cx="1352641" cy="150632"/>
              </a:xfrm>
              <a:custGeom>
                <a:avLst/>
                <a:gdLst/>
                <a:ahLst/>
                <a:cxnLst/>
                <a:rect l="l" t="t" r="r" b="b"/>
                <a:pathLst>
                  <a:path w="50637" h="5639" extrusionOk="0">
                    <a:moveTo>
                      <a:pt x="1" y="1"/>
                    </a:moveTo>
                    <a:lnTo>
                      <a:pt x="1" y="5638"/>
                    </a:lnTo>
                    <a:lnTo>
                      <a:pt x="50637" y="5638"/>
                    </a:lnTo>
                    <a:lnTo>
                      <a:pt x="5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 flipH="1">
                <a:off x="1184923" y="1687269"/>
                <a:ext cx="128327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3173" extrusionOk="0">
                    <a:moveTo>
                      <a:pt x="0" y="1"/>
                    </a:moveTo>
                    <a:lnTo>
                      <a:pt x="1902" y="53172"/>
                    </a:lnTo>
                    <a:lnTo>
                      <a:pt x="4804" y="5317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4"/>
            <p:cNvSpPr/>
            <p:nvPr/>
          </p:nvSpPr>
          <p:spPr>
            <a:xfrm flipH="1">
              <a:off x="1830938" y="3543334"/>
              <a:ext cx="835834" cy="907157"/>
            </a:xfrm>
            <a:custGeom>
              <a:avLst/>
              <a:gdLst/>
              <a:ahLst/>
              <a:cxnLst/>
              <a:rect l="l" t="t" r="r" b="b"/>
              <a:pathLst>
                <a:path w="31290" h="33960" extrusionOk="0">
                  <a:moveTo>
                    <a:pt x="21149" y="1"/>
                  </a:moveTo>
                  <a:lnTo>
                    <a:pt x="2870" y="5104"/>
                  </a:lnTo>
                  <a:lnTo>
                    <a:pt x="11209" y="21750"/>
                  </a:lnTo>
                  <a:cubicBezTo>
                    <a:pt x="11209" y="21750"/>
                    <a:pt x="7773" y="24252"/>
                    <a:pt x="4838" y="26587"/>
                  </a:cubicBezTo>
                  <a:cubicBezTo>
                    <a:pt x="3003" y="28054"/>
                    <a:pt x="1435" y="29355"/>
                    <a:pt x="1102" y="29789"/>
                  </a:cubicBezTo>
                  <a:cubicBezTo>
                    <a:pt x="201" y="30890"/>
                    <a:pt x="1" y="33858"/>
                    <a:pt x="1035" y="33958"/>
                  </a:cubicBezTo>
                  <a:cubicBezTo>
                    <a:pt x="1043" y="33959"/>
                    <a:pt x="1052" y="33960"/>
                    <a:pt x="1062" y="33960"/>
                  </a:cubicBezTo>
                  <a:cubicBezTo>
                    <a:pt x="2481" y="33960"/>
                    <a:pt x="30296" y="27280"/>
                    <a:pt x="31157" y="26386"/>
                  </a:cubicBezTo>
                  <a:cubicBezTo>
                    <a:pt x="31290" y="26286"/>
                    <a:pt x="30723" y="23718"/>
                    <a:pt x="29922" y="20215"/>
                  </a:cubicBezTo>
                  <a:lnTo>
                    <a:pt x="29922" y="20149"/>
                  </a:lnTo>
                  <a:cubicBezTo>
                    <a:pt x="29389" y="17914"/>
                    <a:pt x="21149" y="1"/>
                    <a:pt x="2114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30938" y="3886402"/>
              <a:ext cx="835834" cy="564088"/>
            </a:xfrm>
            <a:custGeom>
              <a:avLst/>
              <a:gdLst/>
              <a:ahLst/>
              <a:cxnLst/>
              <a:rect l="l" t="t" r="r" b="b"/>
              <a:pathLst>
                <a:path w="31290" h="21117" extrusionOk="0">
                  <a:moveTo>
                    <a:pt x="26954" y="0"/>
                  </a:moveTo>
                  <a:cubicBezTo>
                    <a:pt x="23951" y="834"/>
                    <a:pt x="13144" y="3770"/>
                    <a:pt x="9241" y="4971"/>
                  </a:cubicBezTo>
                  <a:lnTo>
                    <a:pt x="11209" y="8907"/>
                  </a:lnTo>
                  <a:cubicBezTo>
                    <a:pt x="11209" y="8907"/>
                    <a:pt x="7773" y="11409"/>
                    <a:pt x="4804" y="13744"/>
                  </a:cubicBezTo>
                  <a:cubicBezTo>
                    <a:pt x="3003" y="15211"/>
                    <a:pt x="1435" y="16512"/>
                    <a:pt x="1102" y="16946"/>
                  </a:cubicBezTo>
                  <a:cubicBezTo>
                    <a:pt x="201" y="18047"/>
                    <a:pt x="1" y="21015"/>
                    <a:pt x="1035" y="21115"/>
                  </a:cubicBezTo>
                  <a:cubicBezTo>
                    <a:pt x="1043" y="21116"/>
                    <a:pt x="1052" y="21117"/>
                    <a:pt x="1062" y="21117"/>
                  </a:cubicBezTo>
                  <a:cubicBezTo>
                    <a:pt x="2481" y="21117"/>
                    <a:pt x="30296" y="14437"/>
                    <a:pt x="31157" y="13543"/>
                  </a:cubicBezTo>
                  <a:cubicBezTo>
                    <a:pt x="31290" y="13443"/>
                    <a:pt x="30723" y="10875"/>
                    <a:pt x="29922" y="7372"/>
                  </a:cubicBezTo>
                  <a:lnTo>
                    <a:pt x="29922" y="7306"/>
                  </a:lnTo>
                  <a:cubicBezTo>
                    <a:pt x="29722" y="6472"/>
                    <a:pt x="28455" y="3469"/>
                    <a:pt x="2695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25569" y="3994214"/>
              <a:ext cx="844756" cy="459829"/>
            </a:xfrm>
            <a:custGeom>
              <a:avLst/>
              <a:gdLst/>
              <a:ahLst/>
              <a:cxnLst/>
              <a:rect l="l" t="t" r="r" b="b"/>
              <a:pathLst>
                <a:path w="31624" h="17214" extrusionOk="0">
                  <a:moveTo>
                    <a:pt x="29455" y="1"/>
                  </a:moveTo>
                  <a:lnTo>
                    <a:pt x="11242" y="4404"/>
                  </a:lnTo>
                  <a:cubicBezTo>
                    <a:pt x="11242" y="4404"/>
                    <a:pt x="1969" y="11776"/>
                    <a:pt x="1068" y="12910"/>
                  </a:cubicBezTo>
                  <a:cubicBezTo>
                    <a:pt x="167" y="14077"/>
                    <a:pt x="1" y="17113"/>
                    <a:pt x="1068" y="17213"/>
                  </a:cubicBezTo>
                  <a:cubicBezTo>
                    <a:pt x="1073" y="17213"/>
                    <a:pt x="1079" y="17213"/>
                    <a:pt x="1086" y="17213"/>
                  </a:cubicBezTo>
                  <a:cubicBezTo>
                    <a:pt x="2410" y="17213"/>
                    <a:pt x="30360" y="10470"/>
                    <a:pt x="31290" y="9507"/>
                  </a:cubicBezTo>
                  <a:cubicBezTo>
                    <a:pt x="31623" y="9174"/>
                    <a:pt x="30989" y="4704"/>
                    <a:pt x="29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874586" y="4239248"/>
              <a:ext cx="765821" cy="183835"/>
            </a:xfrm>
            <a:custGeom>
              <a:avLst/>
              <a:gdLst/>
              <a:ahLst/>
              <a:cxnLst/>
              <a:rect l="l" t="t" r="r" b="b"/>
              <a:pathLst>
                <a:path w="28669" h="6882" extrusionOk="0">
                  <a:moveTo>
                    <a:pt x="28635" y="1"/>
                  </a:moveTo>
                  <a:cubicBezTo>
                    <a:pt x="23865" y="901"/>
                    <a:pt x="4785" y="5538"/>
                    <a:pt x="81" y="6806"/>
                  </a:cubicBezTo>
                  <a:cubicBezTo>
                    <a:pt x="0" y="6833"/>
                    <a:pt x="7" y="6881"/>
                    <a:pt x="48" y="6881"/>
                  </a:cubicBezTo>
                  <a:cubicBezTo>
                    <a:pt x="57" y="6881"/>
                    <a:pt x="69" y="6879"/>
                    <a:pt x="81" y="6872"/>
                  </a:cubicBezTo>
                  <a:cubicBezTo>
                    <a:pt x="4851" y="5872"/>
                    <a:pt x="23998" y="1402"/>
                    <a:pt x="28635" y="34"/>
                  </a:cubicBezTo>
                  <a:cubicBezTo>
                    <a:pt x="28668" y="34"/>
                    <a:pt x="28668" y="1"/>
                    <a:pt x="28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2472492" y="4296840"/>
              <a:ext cx="128327" cy="77653"/>
            </a:xfrm>
            <a:custGeom>
              <a:avLst/>
              <a:gdLst/>
              <a:ahLst/>
              <a:cxnLst/>
              <a:rect l="l" t="t" r="r" b="b"/>
              <a:pathLst>
                <a:path w="4804" h="2907" extrusionOk="0">
                  <a:moveTo>
                    <a:pt x="1086" y="1"/>
                  </a:moveTo>
                  <a:cubicBezTo>
                    <a:pt x="735" y="1"/>
                    <a:pt x="381" y="49"/>
                    <a:pt x="34" y="146"/>
                  </a:cubicBezTo>
                  <a:cubicBezTo>
                    <a:pt x="0" y="146"/>
                    <a:pt x="0" y="213"/>
                    <a:pt x="67" y="213"/>
                  </a:cubicBezTo>
                  <a:cubicBezTo>
                    <a:pt x="264" y="187"/>
                    <a:pt x="460" y="173"/>
                    <a:pt x="654" y="173"/>
                  </a:cubicBezTo>
                  <a:cubicBezTo>
                    <a:pt x="2404" y="173"/>
                    <a:pt x="4020" y="1230"/>
                    <a:pt x="4770" y="2882"/>
                  </a:cubicBezTo>
                  <a:cubicBezTo>
                    <a:pt x="4770" y="2898"/>
                    <a:pt x="4779" y="2907"/>
                    <a:pt x="4787" y="2907"/>
                  </a:cubicBezTo>
                  <a:cubicBezTo>
                    <a:pt x="4795" y="2907"/>
                    <a:pt x="4804" y="2898"/>
                    <a:pt x="4804" y="2882"/>
                  </a:cubicBezTo>
                  <a:cubicBezTo>
                    <a:pt x="4570" y="1948"/>
                    <a:pt x="3970" y="1114"/>
                    <a:pt x="3136" y="613"/>
                  </a:cubicBezTo>
                  <a:cubicBezTo>
                    <a:pt x="2528" y="208"/>
                    <a:pt x="181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2249977" y="412750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69" y="1"/>
                    <a:pt x="777" y="90"/>
                    <a:pt x="134" y="248"/>
                  </a:cubicBezTo>
                  <a:cubicBezTo>
                    <a:pt x="1" y="314"/>
                    <a:pt x="34" y="481"/>
                    <a:pt x="168" y="481"/>
                  </a:cubicBezTo>
                  <a:cubicBezTo>
                    <a:pt x="2102" y="548"/>
                    <a:pt x="4004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2284730" y="415245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70" y="1"/>
                    <a:pt x="777" y="90"/>
                    <a:pt x="134" y="248"/>
                  </a:cubicBezTo>
                  <a:cubicBezTo>
                    <a:pt x="1" y="281"/>
                    <a:pt x="1" y="448"/>
                    <a:pt x="134" y="481"/>
                  </a:cubicBezTo>
                  <a:cubicBezTo>
                    <a:pt x="2069" y="548"/>
                    <a:pt x="3970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5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2321005" y="4176767"/>
              <a:ext cx="160409" cy="34887"/>
            </a:xfrm>
            <a:custGeom>
              <a:avLst/>
              <a:gdLst/>
              <a:ahLst/>
              <a:cxnLst/>
              <a:rect l="l" t="t" r="r" b="b"/>
              <a:pathLst>
                <a:path w="6005" h="1306" extrusionOk="0">
                  <a:moveTo>
                    <a:pt x="2238" y="1"/>
                  </a:moveTo>
                  <a:cubicBezTo>
                    <a:pt x="1524" y="1"/>
                    <a:pt x="816" y="98"/>
                    <a:pt x="167" y="272"/>
                  </a:cubicBezTo>
                  <a:cubicBezTo>
                    <a:pt x="0" y="272"/>
                    <a:pt x="34" y="505"/>
                    <a:pt x="167" y="505"/>
                  </a:cubicBezTo>
                  <a:cubicBezTo>
                    <a:pt x="2102" y="572"/>
                    <a:pt x="4003" y="839"/>
                    <a:pt x="5871" y="1306"/>
                  </a:cubicBezTo>
                  <a:cubicBezTo>
                    <a:pt x="5938" y="1306"/>
                    <a:pt x="6005" y="1239"/>
                    <a:pt x="5938" y="1172"/>
                  </a:cubicBezTo>
                  <a:cubicBezTo>
                    <a:pt x="4936" y="345"/>
                    <a:pt x="3579" y="1"/>
                    <a:pt x="2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2355999" y="4201476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0"/>
                  </a:moveTo>
                  <a:cubicBezTo>
                    <a:pt x="1469" y="0"/>
                    <a:pt x="777" y="89"/>
                    <a:pt x="134" y="247"/>
                  </a:cubicBezTo>
                  <a:cubicBezTo>
                    <a:pt x="0" y="314"/>
                    <a:pt x="34" y="481"/>
                    <a:pt x="167" y="514"/>
                  </a:cubicBezTo>
                  <a:cubicBezTo>
                    <a:pt x="2068" y="548"/>
                    <a:pt x="4003" y="814"/>
                    <a:pt x="5871" y="1281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5" y="1210"/>
                    <a:pt x="5938" y="1181"/>
                  </a:cubicBezTo>
                  <a:cubicBezTo>
                    <a:pt x="4900" y="342"/>
                    <a:pt x="3526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275799" y="2253975"/>
              <a:ext cx="1737568" cy="1829379"/>
            </a:xfrm>
            <a:custGeom>
              <a:avLst/>
              <a:gdLst/>
              <a:ahLst/>
              <a:cxnLst/>
              <a:rect l="l" t="t" r="r" b="b"/>
              <a:pathLst>
                <a:path w="65047" h="68484" extrusionOk="0">
                  <a:moveTo>
                    <a:pt x="38928" y="1"/>
                  </a:moveTo>
                  <a:cubicBezTo>
                    <a:pt x="38928" y="1"/>
                    <a:pt x="39261" y="4271"/>
                    <a:pt x="38528" y="4904"/>
                  </a:cubicBezTo>
                  <a:cubicBezTo>
                    <a:pt x="37994" y="5338"/>
                    <a:pt x="10174" y="7807"/>
                    <a:pt x="4837" y="18047"/>
                  </a:cubicBezTo>
                  <a:cubicBezTo>
                    <a:pt x="0" y="27320"/>
                    <a:pt x="22082" y="68483"/>
                    <a:pt x="22082" y="68483"/>
                  </a:cubicBezTo>
                  <a:lnTo>
                    <a:pt x="41663" y="62612"/>
                  </a:lnTo>
                  <a:cubicBezTo>
                    <a:pt x="41663" y="62612"/>
                    <a:pt x="25518" y="28955"/>
                    <a:pt x="26052" y="27254"/>
                  </a:cubicBezTo>
                  <a:cubicBezTo>
                    <a:pt x="26386" y="26120"/>
                    <a:pt x="50603" y="26020"/>
                    <a:pt x="57675" y="19648"/>
                  </a:cubicBezTo>
                  <a:cubicBezTo>
                    <a:pt x="65046" y="13077"/>
                    <a:pt x="59309" y="101"/>
                    <a:pt x="59309" y="101"/>
                  </a:cubicBezTo>
                  <a:lnTo>
                    <a:pt x="38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969042" y="3840030"/>
              <a:ext cx="469419" cy="136528"/>
            </a:xfrm>
            <a:custGeom>
              <a:avLst/>
              <a:gdLst/>
              <a:ahLst/>
              <a:cxnLst/>
              <a:rect l="l" t="t" r="r" b="b"/>
              <a:pathLst>
                <a:path w="17573" h="5111" extrusionOk="0">
                  <a:moveTo>
                    <a:pt x="17490" y="1"/>
                  </a:moveTo>
                  <a:cubicBezTo>
                    <a:pt x="17215" y="1"/>
                    <a:pt x="14741" y="643"/>
                    <a:pt x="13570" y="936"/>
                  </a:cubicBezTo>
                  <a:cubicBezTo>
                    <a:pt x="11301" y="1503"/>
                    <a:pt x="9000" y="2137"/>
                    <a:pt x="6732" y="2804"/>
                  </a:cubicBezTo>
                  <a:cubicBezTo>
                    <a:pt x="5597" y="3104"/>
                    <a:pt x="4497" y="3471"/>
                    <a:pt x="3362" y="3804"/>
                  </a:cubicBezTo>
                  <a:cubicBezTo>
                    <a:pt x="2795" y="4005"/>
                    <a:pt x="2228" y="4205"/>
                    <a:pt x="1661" y="4372"/>
                  </a:cubicBezTo>
                  <a:cubicBezTo>
                    <a:pt x="1128" y="4538"/>
                    <a:pt x="594" y="4738"/>
                    <a:pt x="60" y="4972"/>
                  </a:cubicBezTo>
                  <a:cubicBezTo>
                    <a:pt x="1" y="5002"/>
                    <a:pt x="47" y="5111"/>
                    <a:pt x="105" y="5111"/>
                  </a:cubicBezTo>
                  <a:cubicBezTo>
                    <a:pt x="112" y="5111"/>
                    <a:pt x="120" y="5109"/>
                    <a:pt x="127" y="5105"/>
                  </a:cubicBezTo>
                  <a:cubicBezTo>
                    <a:pt x="794" y="5039"/>
                    <a:pt x="1494" y="4872"/>
                    <a:pt x="2128" y="4705"/>
                  </a:cubicBezTo>
                  <a:cubicBezTo>
                    <a:pt x="2795" y="4538"/>
                    <a:pt x="3396" y="4405"/>
                    <a:pt x="4030" y="4238"/>
                  </a:cubicBezTo>
                  <a:cubicBezTo>
                    <a:pt x="6298" y="3671"/>
                    <a:pt x="8566" y="3004"/>
                    <a:pt x="10801" y="2303"/>
                  </a:cubicBezTo>
                  <a:cubicBezTo>
                    <a:pt x="13069" y="1636"/>
                    <a:pt x="15304" y="936"/>
                    <a:pt x="17506" y="169"/>
                  </a:cubicBezTo>
                  <a:cubicBezTo>
                    <a:pt x="17573" y="135"/>
                    <a:pt x="17573" y="2"/>
                    <a:pt x="17506" y="2"/>
                  </a:cubicBezTo>
                  <a:cubicBezTo>
                    <a:pt x="17502" y="1"/>
                    <a:pt x="17496" y="1"/>
                    <a:pt x="17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49564" y="2304542"/>
              <a:ext cx="1017613" cy="1491332"/>
            </a:xfrm>
            <a:custGeom>
              <a:avLst/>
              <a:gdLst/>
              <a:ahLst/>
              <a:cxnLst/>
              <a:rect l="l" t="t" r="r" b="b"/>
              <a:pathLst>
                <a:path w="38095" h="55829" extrusionOk="0">
                  <a:moveTo>
                    <a:pt x="37494" y="1"/>
                  </a:moveTo>
                  <a:cubicBezTo>
                    <a:pt x="37461" y="1"/>
                    <a:pt x="37428" y="26"/>
                    <a:pt x="37428" y="76"/>
                  </a:cubicBezTo>
                  <a:cubicBezTo>
                    <a:pt x="37695" y="2811"/>
                    <a:pt x="37961" y="5647"/>
                    <a:pt x="37461" y="8382"/>
                  </a:cubicBezTo>
                  <a:cubicBezTo>
                    <a:pt x="36994" y="10917"/>
                    <a:pt x="35726" y="13219"/>
                    <a:pt x="33825" y="14953"/>
                  </a:cubicBezTo>
                  <a:cubicBezTo>
                    <a:pt x="29789" y="18723"/>
                    <a:pt x="24152" y="19823"/>
                    <a:pt x="18881" y="20724"/>
                  </a:cubicBezTo>
                  <a:cubicBezTo>
                    <a:pt x="15879" y="21258"/>
                    <a:pt x="12843" y="21625"/>
                    <a:pt x="9808" y="21925"/>
                  </a:cubicBezTo>
                  <a:cubicBezTo>
                    <a:pt x="8307" y="22092"/>
                    <a:pt x="6806" y="22192"/>
                    <a:pt x="5305" y="22292"/>
                  </a:cubicBezTo>
                  <a:cubicBezTo>
                    <a:pt x="3837" y="22392"/>
                    <a:pt x="2336" y="22392"/>
                    <a:pt x="868" y="22492"/>
                  </a:cubicBezTo>
                  <a:cubicBezTo>
                    <a:pt x="401" y="22492"/>
                    <a:pt x="1" y="22726"/>
                    <a:pt x="68" y="23259"/>
                  </a:cubicBezTo>
                  <a:cubicBezTo>
                    <a:pt x="134" y="23593"/>
                    <a:pt x="268" y="23893"/>
                    <a:pt x="401" y="24193"/>
                  </a:cubicBezTo>
                  <a:lnTo>
                    <a:pt x="902" y="25261"/>
                  </a:lnTo>
                  <a:cubicBezTo>
                    <a:pt x="1469" y="26628"/>
                    <a:pt x="2069" y="27963"/>
                    <a:pt x="2670" y="29297"/>
                  </a:cubicBezTo>
                  <a:cubicBezTo>
                    <a:pt x="3937" y="32066"/>
                    <a:pt x="5171" y="34834"/>
                    <a:pt x="6439" y="37570"/>
                  </a:cubicBezTo>
                  <a:cubicBezTo>
                    <a:pt x="8974" y="43040"/>
                    <a:pt x="11576" y="48444"/>
                    <a:pt x="14311" y="53814"/>
                  </a:cubicBezTo>
                  <a:lnTo>
                    <a:pt x="15312" y="55816"/>
                  </a:lnTo>
                  <a:cubicBezTo>
                    <a:pt x="15321" y="55825"/>
                    <a:pt x="15332" y="55829"/>
                    <a:pt x="15343" y="55829"/>
                  </a:cubicBezTo>
                  <a:cubicBezTo>
                    <a:pt x="15374" y="55829"/>
                    <a:pt x="15403" y="55798"/>
                    <a:pt x="15379" y="55749"/>
                  </a:cubicBezTo>
                  <a:cubicBezTo>
                    <a:pt x="12777" y="50312"/>
                    <a:pt x="10242" y="44875"/>
                    <a:pt x="7706" y="39404"/>
                  </a:cubicBezTo>
                  <a:cubicBezTo>
                    <a:pt x="6439" y="36702"/>
                    <a:pt x="5205" y="34000"/>
                    <a:pt x="3937" y="31265"/>
                  </a:cubicBezTo>
                  <a:lnTo>
                    <a:pt x="2102" y="27195"/>
                  </a:lnTo>
                  <a:cubicBezTo>
                    <a:pt x="1769" y="26495"/>
                    <a:pt x="1469" y="25828"/>
                    <a:pt x="1168" y="25127"/>
                  </a:cubicBezTo>
                  <a:cubicBezTo>
                    <a:pt x="1035" y="24794"/>
                    <a:pt x="868" y="24460"/>
                    <a:pt x="735" y="24127"/>
                  </a:cubicBezTo>
                  <a:cubicBezTo>
                    <a:pt x="568" y="23793"/>
                    <a:pt x="134" y="23159"/>
                    <a:pt x="435" y="22859"/>
                  </a:cubicBezTo>
                  <a:cubicBezTo>
                    <a:pt x="564" y="22766"/>
                    <a:pt x="756" y="22746"/>
                    <a:pt x="946" y="22746"/>
                  </a:cubicBezTo>
                  <a:cubicBezTo>
                    <a:pt x="1098" y="22746"/>
                    <a:pt x="1250" y="22759"/>
                    <a:pt x="1369" y="22759"/>
                  </a:cubicBezTo>
                  <a:lnTo>
                    <a:pt x="2536" y="22692"/>
                  </a:lnTo>
                  <a:cubicBezTo>
                    <a:pt x="3303" y="22692"/>
                    <a:pt x="4037" y="22659"/>
                    <a:pt x="4771" y="22625"/>
                  </a:cubicBezTo>
                  <a:cubicBezTo>
                    <a:pt x="6305" y="22525"/>
                    <a:pt x="7807" y="22425"/>
                    <a:pt x="9308" y="22292"/>
                  </a:cubicBezTo>
                  <a:cubicBezTo>
                    <a:pt x="12276" y="22058"/>
                    <a:pt x="15245" y="21658"/>
                    <a:pt x="18147" y="21191"/>
                  </a:cubicBezTo>
                  <a:cubicBezTo>
                    <a:pt x="23384" y="20357"/>
                    <a:pt x="29088" y="19423"/>
                    <a:pt x="33258" y="15887"/>
                  </a:cubicBezTo>
                  <a:cubicBezTo>
                    <a:pt x="35126" y="14386"/>
                    <a:pt x="36527" y="12351"/>
                    <a:pt x="37261" y="10050"/>
                  </a:cubicBezTo>
                  <a:cubicBezTo>
                    <a:pt x="38095" y="7515"/>
                    <a:pt x="37995" y="4746"/>
                    <a:pt x="37761" y="2111"/>
                  </a:cubicBezTo>
                  <a:cubicBezTo>
                    <a:pt x="37695" y="1410"/>
                    <a:pt x="37628" y="743"/>
                    <a:pt x="37561" y="76"/>
                  </a:cubicBezTo>
                  <a:cubicBezTo>
                    <a:pt x="37561" y="26"/>
                    <a:pt x="37528" y="1"/>
                    <a:pt x="37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2685444" y="3238598"/>
              <a:ext cx="1123635" cy="880417"/>
            </a:xfrm>
            <a:custGeom>
              <a:avLst/>
              <a:gdLst/>
              <a:ahLst/>
              <a:cxnLst/>
              <a:rect l="l" t="t" r="r" b="b"/>
              <a:pathLst>
                <a:path w="42064" h="32959" extrusionOk="0">
                  <a:moveTo>
                    <a:pt x="25852" y="1"/>
                  </a:moveTo>
                  <a:lnTo>
                    <a:pt x="16345" y="16646"/>
                  </a:lnTo>
                  <a:cubicBezTo>
                    <a:pt x="16345" y="16646"/>
                    <a:pt x="12109" y="16346"/>
                    <a:pt x="8339" y="16312"/>
                  </a:cubicBezTo>
                  <a:cubicBezTo>
                    <a:pt x="7372" y="16285"/>
                    <a:pt x="6457" y="16269"/>
                    <a:pt x="5678" y="16269"/>
                  </a:cubicBezTo>
                  <a:cubicBezTo>
                    <a:pt x="4576" y="16269"/>
                    <a:pt x="3749" y="16301"/>
                    <a:pt x="3436" y="16379"/>
                  </a:cubicBezTo>
                  <a:cubicBezTo>
                    <a:pt x="2035" y="16679"/>
                    <a:pt x="0" y="18814"/>
                    <a:pt x="767" y="19548"/>
                  </a:cubicBezTo>
                  <a:cubicBezTo>
                    <a:pt x="1497" y="20278"/>
                    <a:pt x="27251" y="32959"/>
                    <a:pt x="28766" y="32959"/>
                  </a:cubicBezTo>
                  <a:cubicBezTo>
                    <a:pt x="28774" y="32959"/>
                    <a:pt x="28781" y="32958"/>
                    <a:pt x="28787" y="32958"/>
                  </a:cubicBezTo>
                  <a:cubicBezTo>
                    <a:pt x="28954" y="32958"/>
                    <a:pt x="30155" y="30623"/>
                    <a:pt x="31756" y="27387"/>
                  </a:cubicBezTo>
                  <a:lnTo>
                    <a:pt x="31789" y="27320"/>
                  </a:lnTo>
                  <a:cubicBezTo>
                    <a:pt x="32790" y="25285"/>
                    <a:pt x="42063" y="8173"/>
                    <a:pt x="42063" y="8173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2859209" y="3557598"/>
              <a:ext cx="949870" cy="561417"/>
            </a:xfrm>
            <a:custGeom>
              <a:avLst/>
              <a:gdLst/>
              <a:ahLst/>
              <a:cxnLst/>
              <a:rect l="l" t="t" r="r" b="b"/>
              <a:pathLst>
                <a:path w="35559" h="21017" extrusionOk="0">
                  <a:moveTo>
                    <a:pt x="19014" y="1"/>
                  </a:moveTo>
                  <a:lnTo>
                    <a:pt x="16345" y="4704"/>
                  </a:lnTo>
                  <a:cubicBezTo>
                    <a:pt x="16345" y="4704"/>
                    <a:pt x="12109" y="4404"/>
                    <a:pt x="8339" y="4337"/>
                  </a:cubicBezTo>
                  <a:cubicBezTo>
                    <a:pt x="7561" y="4326"/>
                    <a:pt x="6816" y="4318"/>
                    <a:pt x="6149" y="4318"/>
                  </a:cubicBezTo>
                  <a:cubicBezTo>
                    <a:pt x="4815" y="4318"/>
                    <a:pt x="3792" y="4348"/>
                    <a:pt x="3436" y="4437"/>
                  </a:cubicBezTo>
                  <a:cubicBezTo>
                    <a:pt x="2035" y="4737"/>
                    <a:pt x="0" y="6872"/>
                    <a:pt x="767" y="7606"/>
                  </a:cubicBezTo>
                  <a:cubicBezTo>
                    <a:pt x="1497" y="8336"/>
                    <a:pt x="27251" y="21017"/>
                    <a:pt x="28766" y="21017"/>
                  </a:cubicBezTo>
                  <a:cubicBezTo>
                    <a:pt x="28774" y="21017"/>
                    <a:pt x="28781" y="21016"/>
                    <a:pt x="28787" y="21016"/>
                  </a:cubicBezTo>
                  <a:cubicBezTo>
                    <a:pt x="28954" y="21016"/>
                    <a:pt x="30155" y="18681"/>
                    <a:pt x="31756" y="15445"/>
                  </a:cubicBezTo>
                  <a:lnTo>
                    <a:pt x="31789" y="15378"/>
                  </a:lnTo>
                  <a:lnTo>
                    <a:pt x="31990" y="14978"/>
                  </a:lnTo>
                  <a:cubicBezTo>
                    <a:pt x="32056" y="14878"/>
                    <a:pt x="32090" y="14778"/>
                    <a:pt x="32156" y="14678"/>
                  </a:cubicBezTo>
                  <a:lnTo>
                    <a:pt x="32390" y="14211"/>
                  </a:lnTo>
                  <a:cubicBezTo>
                    <a:pt x="33124" y="12876"/>
                    <a:pt x="34258" y="10708"/>
                    <a:pt x="35559" y="8340"/>
                  </a:cubicBezTo>
                  <a:lnTo>
                    <a:pt x="19014" y="1"/>
                  </a:ln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>
              <a:off x="2916240" y="3670245"/>
              <a:ext cx="897300" cy="448770"/>
            </a:xfrm>
            <a:custGeom>
              <a:avLst/>
              <a:gdLst/>
              <a:ahLst/>
              <a:cxnLst/>
              <a:rect l="l" t="t" r="r" b="b"/>
              <a:pathLst>
                <a:path w="33591" h="16800" extrusionOk="0">
                  <a:moveTo>
                    <a:pt x="8620" y="0"/>
                  </a:moveTo>
                  <a:cubicBezTo>
                    <a:pt x="6203" y="0"/>
                    <a:pt x="4051" y="36"/>
                    <a:pt x="3503" y="153"/>
                  </a:cubicBezTo>
                  <a:cubicBezTo>
                    <a:pt x="2068" y="454"/>
                    <a:pt x="0" y="2688"/>
                    <a:pt x="768" y="3456"/>
                  </a:cubicBezTo>
                  <a:cubicBezTo>
                    <a:pt x="1498" y="4186"/>
                    <a:pt x="27349" y="16800"/>
                    <a:pt x="28899" y="16800"/>
                  </a:cubicBezTo>
                  <a:cubicBezTo>
                    <a:pt x="28907" y="16800"/>
                    <a:pt x="28914" y="16799"/>
                    <a:pt x="28921" y="16799"/>
                  </a:cubicBezTo>
                  <a:cubicBezTo>
                    <a:pt x="29421" y="16732"/>
                    <a:pt x="31790" y="12896"/>
                    <a:pt x="33591" y="8292"/>
                  </a:cubicBezTo>
                  <a:lnTo>
                    <a:pt x="16779" y="87"/>
                  </a:lnTo>
                  <a:cubicBezTo>
                    <a:pt x="16779" y="87"/>
                    <a:pt x="12379" y="0"/>
                    <a:pt x="8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>
              <a:off x="3065937" y="3739136"/>
              <a:ext cx="707000" cy="347770"/>
            </a:xfrm>
            <a:custGeom>
              <a:avLst/>
              <a:gdLst/>
              <a:ahLst/>
              <a:cxnLst/>
              <a:rect l="l" t="t" r="r" b="b"/>
              <a:pathLst>
                <a:path w="26467" h="13019" extrusionOk="0">
                  <a:moveTo>
                    <a:pt x="65" y="0"/>
                  </a:moveTo>
                  <a:cubicBezTo>
                    <a:pt x="7" y="0"/>
                    <a:pt x="0" y="49"/>
                    <a:pt x="81" y="76"/>
                  </a:cubicBezTo>
                  <a:cubicBezTo>
                    <a:pt x="4418" y="2344"/>
                    <a:pt x="21997" y="11084"/>
                    <a:pt x="26434" y="13019"/>
                  </a:cubicBezTo>
                  <a:cubicBezTo>
                    <a:pt x="26467" y="13019"/>
                    <a:pt x="26467" y="12985"/>
                    <a:pt x="26434" y="12985"/>
                  </a:cubicBezTo>
                  <a:cubicBezTo>
                    <a:pt x="22231" y="10650"/>
                    <a:pt x="4551" y="2044"/>
                    <a:pt x="115" y="9"/>
                  </a:cubicBezTo>
                  <a:cubicBezTo>
                    <a:pt x="96" y="3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>
              <a:off x="3598771" y="3670752"/>
              <a:ext cx="65980" cy="138531"/>
            </a:xfrm>
            <a:custGeom>
              <a:avLst/>
              <a:gdLst/>
              <a:ahLst/>
              <a:cxnLst/>
              <a:rect l="l" t="t" r="r" b="b"/>
              <a:pathLst>
                <a:path w="2470" h="5186" extrusionOk="0">
                  <a:moveTo>
                    <a:pt x="68" y="1"/>
                  </a:moveTo>
                  <a:cubicBezTo>
                    <a:pt x="1" y="1"/>
                    <a:pt x="1" y="34"/>
                    <a:pt x="1" y="68"/>
                  </a:cubicBezTo>
                  <a:cubicBezTo>
                    <a:pt x="1702" y="1135"/>
                    <a:pt x="2469" y="3203"/>
                    <a:pt x="1936" y="5138"/>
                  </a:cubicBezTo>
                  <a:cubicBezTo>
                    <a:pt x="1912" y="5161"/>
                    <a:pt x="1939" y="5185"/>
                    <a:pt x="1956" y="5185"/>
                  </a:cubicBezTo>
                  <a:cubicBezTo>
                    <a:pt x="1963" y="5185"/>
                    <a:pt x="1969" y="5181"/>
                    <a:pt x="1969" y="5171"/>
                  </a:cubicBezTo>
                  <a:cubicBezTo>
                    <a:pt x="2369" y="4304"/>
                    <a:pt x="2436" y="3270"/>
                    <a:pt x="2136" y="2369"/>
                  </a:cubicBezTo>
                  <a:cubicBezTo>
                    <a:pt x="1802" y="1335"/>
                    <a:pt x="1035" y="468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>
              <a:off x="3304720" y="3665891"/>
              <a:ext cx="109949" cy="120206"/>
            </a:xfrm>
            <a:custGeom>
              <a:avLst/>
              <a:gdLst/>
              <a:ahLst/>
              <a:cxnLst/>
              <a:rect l="l" t="t" r="r" b="b"/>
              <a:pathLst>
                <a:path w="4116" h="4500" extrusionOk="0">
                  <a:moveTo>
                    <a:pt x="183" y="1"/>
                  </a:moveTo>
                  <a:cubicBezTo>
                    <a:pt x="77" y="1"/>
                    <a:pt x="0" y="132"/>
                    <a:pt x="112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4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15" y="2451"/>
                    <a:pt x="1980" y="850"/>
                    <a:pt x="246" y="16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>
              <a:off x="3347487" y="3662605"/>
              <a:ext cx="109361" cy="119912"/>
            </a:xfrm>
            <a:custGeom>
              <a:avLst/>
              <a:gdLst/>
              <a:ahLst/>
              <a:cxnLst/>
              <a:rect l="l" t="t" r="r" b="b"/>
              <a:pathLst>
                <a:path w="4094" h="4489" extrusionOk="0">
                  <a:moveTo>
                    <a:pt x="158" y="0"/>
                  </a:moveTo>
                  <a:cubicBezTo>
                    <a:pt x="71" y="0"/>
                    <a:pt x="1" y="116"/>
                    <a:pt x="90" y="206"/>
                  </a:cubicBezTo>
                  <a:cubicBezTo>
                    <a:pt x="1525" y="1473"/>
                    <a:pt x="2826" y="2908"/>
                    <a:pt x="3960" y="4476"/>
                  </a:cubicBezTo>
                  <a:cubicBezTo>
                    <a:pt x="3969" y="4484"/>
                    <a:pt x="3982" y="4489"/>
                    <a:pt x="3998" y="4489"/>
                  </a:cubicBezTo>
                  <a:cubicBezTo>
                    <a:pt x="4039" y="4489"/>
                    <a:pt x="4093" y="4458"/>
                    <a:pt x="4093" y="4409"/>
                  </a:cubicBezTo>
                  <a:cubicBezTo>
                    <a:pt x="3693" y="2441"/>
                    <a:pt x="1958" y="840"/>
                    <a:pt x="190" y="6"/>
                  </a:cubicBezTo>
                  <a:cubicBezTo>
                    <a:pt x="180" y="2"/>
                    <a:pt x="169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>
              <a:off x="3391162" y="3658759"/>
              <a:ext cx="109201" cy="120206"/>
            </a:xfrm>
            <a:custGeom>
              <a:avLst/>
              <a:gdLst/>
              <a:ahLst/>
              <a:cxnLst/>
              <a:rect l="l" t="t" r="r" b="b"/>
              <a:pathLst>
                <a:path w="4088" h="4500" extrusionOk="0">
                  <a:moveTo>
                    <a:pt x="158" y="1"/>
                  </a:moveTo>
                  <a:cubicBezTo>
                    <a:pt x="58" y="1"/>
                    <a:pt x="1" y="132"/>
                    <a:pt x="85" y="216"/>
                  </a:cubicBezTo>
                  <a:cubicBezTo>
                    <a:pt x="1519" y="1484"/>
                    <a:pt x="2820" y="2918"/>
                    <a:pt x="3954" y="4486"/>
                  </a:cubicBezTo>
                  <a:cubicBezTo>
                    <a:pt x="3972" y="4495"/>
                    <a:pt x="3990" y="4499"/>
                    <a:pt x="4007" y="4499"/>
                  </a:cubicBezTo>
                  <a:cubicBezTo>
                    <a:pt x="4052" y="4499"/>
                    <a:pt x="4088" y="4468"/>
                    <a:pt x="4088" y="4419"/>
                  </a:cubicBezTo>
                  <a:cubicBezTo>
                    <a:pt x="3721" y="2451"/>
                    <a:pt x="1986" y="850"/>
                    <a:pt x="218" y="16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>
              <a:off x="3433928" y="3655206"/>
              <a:ext cx="109949" cy="120180"/>
            </a:xfrm>
            <a:custGeom>
              <a:avLst/>
              <a:gdLst/>
              <a:ahLst/>
              <a:cxnLst/>
              <a:rect l="l" t="t" r="r" b="b"/>
              <a:pathLst>
                <a:path w="4116" h="4499" extrusionOk="0">
                  <a:moveTo>
                    <a:pt x="183" y="1"/>
                  </a:moveTo>
                  <a:cubicBezTo>
                    <a:pt x="77" y="1"/>
                    <a:pt x="0" y="132"/>
                    <a:pt x="113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5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49" y="2451"/>
                    <a:pt x="2014" y="850"/>
                    <a:pt x="246" y="16"/>
                  </a:cubicBezTo>
                  <a:cubicBezTo>
                    <a:pt x="225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>
              <a:off x="1188476" y="2257554"/>
              <a:ext cx="2182224" cy="1614610"/>
            </a:xfrm>
            <a:custGeom>
              <a:avLst/>
              <a:gdLst/>
              <a:ahLst/>
              <a:cxnLst/>
              <a:rect l="l" t="t" r="r" b="b"/>
              <a:pathLst>
                <a:path w="81693" h="60444" extrusionOk="0">
                  <a:moveTo>
                    <a:pt x="53506" y="0"/>
                  </a:moveTo>
                  <a:cubicBezTo>
                    <a:pt x="53506" y="0"/>
                    <a:pt x="53439" y="2435"/>
                    <a:pt x="54707" y="6038"/>
                  </a:cubicBezTo>
                  <a:cubicBezTo>
                    <a:pt x="54707" y="6038"/>
                    <a:pt x="52400" y="5901"/>
                    <a:pt x="48984" y="5901"/>
                  </a:cubicBezTo>
                  <a:cubicBezTo>
                    <a:pt x="41089" y="5901"/>
                    <a:pt x="27266" y="6632"/>
                    <a:pt x="22283" y="11475"/>
                  </a:cubicBezTo>
                  <a:cubicBezTo>
                    <a:pt x="16779" y="16812"/>
                    <a:pt x="1" y="50670"/>
                    <a:pt x="1" y="50670"/>
                  </a:cubicBezTo>
                  <a:lnTo>
                    <a:pt x="19548" y="60444"/>
                  </a:lnTo>
                  <a:cubicBezTo>
                    <a:pt x="19548" y="60444"/>
                    <a:pt x="34792" y="29455"/>
                    <a:pt x="36460" y="27420"/>
                  </a:cubicBezTo>
                  <a:cubicBezTo>
                    <a:pt x="38695" y="24785"/>
                    <a:pt x="67749" y="28521"/>
                    <a:pt x="74587" y="19915"/>
                  </a:cubicBezTo>
                  <a:cubicBezTo>
                    <a:pt x="81692" y="11042"/>
                    <a:pt x="75588" y="0"/>
                    <a:pt x="75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flipH="1">
              <a:off x="1800619" y="2388205"/>
              <a:ext cx="382309" cy="91250"/>
            </a:xfrm>
            <a:custGeom>
              <a:avLst/>
              <a:gdLst/>
              <a:ahLst/>
              <a:cxnLst/>
              <a:rect l="l" t="t" r="r" b="b"/>
              <a:pathLst>
                <a:path w="14312" h="3416" extrusionOk="0">
                  <a:moveTo>
                    <a:pt x="7474" y="0"/>
                  </a:moveTo>
                  <a:cubicBezTo>
                    <a:pt x="7383" y="0"/>
                    <a:pt x="7461" y="57"/>
                    <a:pt x="7773" y="213"/>
                  </a:cubicBezTo>
                  <a:lnTo>
                    <a:pt x="9408" y="980"/>
                  </a:lnTo>
                  <a:lnTo>
                    <a:pt x="9074" y="980"/>
                  </a:lnTo>
                  <a:cubicBezTo>
                    <a:pt x="8640" y="980"/>
                    <a:pt x="8207" y="947"/>
                    <a:pt x="7740" y="914"/>
                  </a:cubicBezTo>
                  <a:lnTo>
                    <a:pt x="5205" y="914"/>
                  </a:lnTo>
                  <a:cubicBezTo>
                    <a:pt x="3470" y="914"/>
                    <a:pt x="1769" y="1047"/>
                    <a:pt x="34" y="1147"/>
                  </a:cubicBezTo>
                  <a:cubicBezTo>
                    <a:pt x="1" y="1147"/>
                    <a:pt x="1" y="1214"/>
                    <a:pt x="34" y="1214"/>
                  </a:cubicBezTo>
                  <a:cubicBezTo>
                    <a:pt x="468" y="1197"/>
                    <a:pt x="902" y="1191"/>
                    <a:pt x="1335" y="1191"/>
                  </a:cubicBezTo>
                  <a:cubicBezTo>
                    <a:pt x="2634" y="1191"/>
                    <a:pt x="3929" y="1247"/>
                    <a:pt x="5205" y="1247"/>
                  </a:cubicBezTo>
                  <a:cubicBezTo>
                    <a:pt x="6039" y="1247"/>
                    <a:pt x="6906" y="1247"/>
                    <a:pt x="7773" y="1280"/>
                  </a:cubicBezTo>
                  <a:lnTo>
                    <a:pt x="9007" y="1314"/>
                  </a:lnTo>
                  <a:lnTo>
                    <a:pt x="10075" y="1314"/>
                  </a:lnTo>
                  <a:lnTo>
                    <a:pt x="10542" y="1514"/>
                  </a:lnTo>
                  <a:cubicBezTo>
                    <a:pt x="11776" y="2114"/>
                    <a:pt x="13044" y="2715"/>
                    <a:pt x="14244" y="3415"/>
                  </a:cubicBezTo>
                  <a:cubicBezTo>
                    <a:pt x="14244" y="3415"/>
                    <a:pt x="14311" y="3382"/>
                    <a:pt x="14278" y="3349"/>
                  </a:cubicBezTo>
                  <a:cubicBezTo>
                    <a:pt x="13144" y="2581"/>
                    <a:pt x="11976" y="1848"/>
                    <a:pt x="10775" y="1214"/>
                  </a:cubicBezTo>
                  <a:cubicBezTo>
                    <a:pt x="9908" y="747"/>
                    <a:pt x="9007" y="380"/>
                    <a:pt x="8107" y="113"/>
                  </a:cubicBezTo>
                  <a:cubicBezTo>
                    <a:pt x="7786" y="49"/>
                    <a:pt x="7558" y="0"/>
                    <a:pt x="74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flipH="1">
              <a:off x="1874586" y="2233006"/>
              <a:ext cx="85667" cy="191929"/>
            </a:xfrm>
            <a:custGeom>
              <a:avLst/>
              <a:gdLst/>
              <a:ahLst/>
              <a:cxnLst/>
              <a:rect l="l" t="t" r="r" b="b"/>
              <a:pathLst>
                <a:path w="3207" h="7185" extrusionOk="0">
                  <a:moveTo>
                    <a:pt x="81" y="0"/>
                  </a:moveTo>
                  <a:cubicBezTo>
                    <a:pt x="36" y="0"/>
                    <a:pt x="0" y="44"/>
                    <a:pt x="38" y="119"/>
                  </a:cubicBezTo>
                  <a:cubicBezTo>
                    <a:pt x="104" y="1220"/>
                    <a:pt x="304" y="2354"/>
                    <a:pt x="571" y="3455"/>
                  </a:cubicBezTo>
                  <a:cubicBezTo>
                    <a:pt x="671" y="3888"/>
                    <a:pt x="771" y="4322"/>
                    <a:pt x="938" y="4789"/>
                  </a:cubicBezTo>
                  <a:cubicBezTo>
                    <a:pt x="1038" y="5156"/>
                    <a:pt x="1238" y="5489"/>
                    <a:pt x="1505" y="5723"/>
                  </a:cubicBezTo>
                  <a:cubicBezTo>
                    <a:pt x="1672" y="5890"/>
                    <a:pt x="1872" y="5956"/>
                    <a:pt x="2106" y="5990"/>
                  </a:cubicBezTo>
                  <a:cubicBezTo>
                    <a:pt x="2106" y="6056"/>
                    <a:pt x="2072" y="6056"/>
                    <a:pt x="2106" y="6190"/>
                  </a:cubicBezTo>
                  <a:cubicBezTo>
                    <a:pt x="2106" y="6290"/>
                    <a:pt x="2139" y="6390"/>
                    <a:pt x="2172" y="6490"/>
                  </a:cubicBezTo>
                  <a:cubicBezTo>
                    <a:pt x="2206" y="6590"/>
                    <a:pt x="2206" y="6690"/>
                    <a:pt x="2239" y="6824"/>
                  </a:cubicBezTo>
                  <a:cubicBezTo>
                    <a:pt x="2272" y="6857"/>
                    <a:pt x="2306" y="6924"/>
                    <a:pt x="2306" y="6990"/>
                  </a:cubicBezTo>
                  <a:cubicBezTo>
                    <a:pt x="2339" y="7057"/>
                    <a:pt x="2373" y="7090"/>
                    <a:pt x="2406" y="7124"/>
                  </a:cubicBezTo>
                  <a:cubicBezTo>
                    <a:pt x="2434" y="7166"/>
                    <a:pt x="2468" y="7184"/>
                    <a:pt x="2497" y="7184"/>
                  </a:cubicBezTo>
                  <a:cubicBezTo>
                    <a:pt x="2539" y="7184"/>
                    <a:pt x="2573" y="7149"/>
                    <a:pt x="2573" y="7090"/>
                  </a:cubicBezTo>
                  <a:lnTo>
                    <a:pt x="2573" y="6924"/>
                  </a:lnTo>
                  <a:cubicBezTo>
                    <a:pt x="2573" y="6857"/>
                    <a:pt x="2573" y="6790"/>
                    <a:pt x="2539" y="6757"/>
                  </a:cubicBezTo>
                  <a:cubicBezTo>
                    <a:pt x="2506" y="6623"/>
                    <a:pt x="2506" y="6523"/>
                    <a:pt x="2439" y="6423"/>
                  </a:cubicBezTo>
                  <a:cubicBezTo>
                    <a:pt x="2406" y="6323"/>
                    <a:pt x="2406" y="6190"/>
                    <a:pt x="2339" y="6090"/>
                  </a:cubicBezTo>
                  <a:lnTo>
                    <a:pt x="2306" y="5990"/>
                  </a:lnTo>
                  <a:cubicBezTo>
                    <a:pt x="2673" y="5990"/>
                    <a:pt x="3040" y="5723"/>
                    <a:pt x="3140" y="5356"/>
                  </a:cubicBezTo>
                  <a:cubicBezTo>
                    <a:pt x="3206" y="4989"/>
                    <a:pt x="3173" y="4589"/>
                    <a:pt x="3073" y="4222"/>
                  </a:cubicBezTo>
                  <a:cubicBezTo>
                    <a:pt x="2973" y="3721"/>
                    <a:pt x="2873" y="3188"/>
                    <a:pt x="2739" y="2687"/>
                  </a:cubicBezTo>
                  <a:cubicBezTo>
                    <a:pt x="2639" y="2187"/>
                    <a:pt x="2506" y="1687"/>
                    <a:pt x="2406" y="1186"/>
                  </a:cubicBezTo>
                  <a:cubicBezTo>
                    <a:pt x="2339" y="919"/>
                    <a:pt x="2239" y="686"/>
                    <a:pt x="2172" y="419"/>
                  </a:cubicBezTo>
                  <a:cubicBezTo>
                    <a:pt x="2139" y="319"/>
                    <a:pt x="2139" y="185"/>
                    <a:pt x="2039" y="119"/>
                  </a:cubicBezTo>
                  <a:lnTo>
                    <a:pt x="2006" y="119"/>
                  </a:lnTo>
                  <a:cubicBezTo>
                    <a:pt x="1972" y="152"/>
                    <a:pt x="1972" y="152"/>
                    <a:pt x="1972" y="185"/>
                  </a:cubicBezTo>
                  <a:cubicBezTo>
                    <a:pt x="1972" y="219"/>
                    <a:pt x="1972" y="219"/>
                    <a:pt x="2006" y="219"/>
                  </a:cubicBezTo>
                  <a:cubicBezTo>
                    <a:pt x="2006" y="219"/>
                    <a:pt x="2039" y="219"/>
                    <a:pt x="2039" y="185"/>
                  </a:cubicBezTo>
                  <a:cubicBezTo>
                    <a:pt x="2072" y="352"/>
                    <a:pt x="2106" y="853"/>
                    <a:pt x="2106" y="919"/>
                  </a:cubicBezTo>
                  <a:cubicBezTo>
                    <a:pt x="2139" y="1220"/>
                    <a:pt x="2172" y="1486"/>
                    <a:pt x="2239" y="1753"/>
                  </a:cubicBezTo>
                  <a:cubicBezTo>
                    <a:pt x="2306" y="2320"/>
                    <a:pt x="2406" y="2854"/>
                    <a:pt x="2473" y="3388"/>
                  </a:cubicBezTo>
                  <a:cubicBezTo>
                    <a:pt x="2573" y="3855"/>
                    <a:pt x="2673" y="4389"/>
                    <a:pt x="2706" y="4822"/>
                  </a:cubicBezTo>
                  <a:cubicBezTo>
                    <a:pt x="2706" y="5201"/>
                    <a:pt x="2604" y="5581"/>
                    <a:pt x="2222" y="5581"/>
                  </a:cubicBezTo>
                  <a:cubicBezTo>
                    <a:pt x="2167" y="5581"/>
                    <a:pt x="2106" y="5573"/>
                    <a:pt x="2039" y="5556"/>
                  </a:cubicBezTo>
                  <a:cubicBezTo>
                    <a:pt x="1605" y="5456"/>
                    <a:pt x="1405" y="5022"/>
                    <a:pt x="1272" y="4622"/>
                  </a:cubicBezTo>
                  <a:cubicBezTo>
                    <a:pt x="1072" y="4155"/>
                    <a:pt x="972" y="3688"/>
                    <a:pt x="838" y="3188"/>
                  </a:cubicBezTo>
                  <a:cubicBezTo>
                    <a:pt x="571" y="2154"/>
                    <a:pt x="404" y="1119"/>
                    <a:pt x="171" y="85"/>
                  </a:cubicBezTo>
                  <a:cubicBezTo>
                    <a:pt x="156" y="27"/>
                    <a:pt x="116" y="0"/>
                    <a:pt x="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flipH="1">
              <a:off x="1478066" y="2313250"/>
              <a:ext cx="196951" cy="211857"/>
            </a:xfrm>
            <a:custGeom>
              <a:avLst/>
              <a:gdLst/>
              <a:ahLst/>
              <a:cxnLst/>
              <a:rect l="l" t="t" r="r" b="b"/>
              <a:pathLst>
                <a:path w="7373" h="7931" extrusionOk="0">
                  <a:moveTo>
                    <a:pt x="84" y="0"/>
                  </a:moveTo>
                  <a:cubicBezTo>
                    <a:pt x="59" y="0"/>
                    <a:pt x="34" y="17"/>
                    <a:pt x="34" y="50"/>
                  </a:cubicBezTo>
                  <a:cubicBezTo>
                    <a:pt x="0" y="1018"/>
                    <a:pt x="67" y="1985"/>
                    <a:pt x="267" y="2952"/>
                  </a:cubicBezTo>
                  <a:cubicBezTo>
                    <a:pt x="401" y="3720"/>
                    <a:pt x="701" y="4453"/>
                    <a:pt x="1168" y="5087"/>
                  </a:cubicBezTo>
                  <a:cubicBezTo>
                    <a:pt x="1668" y="5721"/>
                    <a:pt x="2269" y="6221"/>
                    <a:pt x="2936" y="6655"/>
                  </a:cubicBezTo>
                  <a:cubicBezTo>
                    <a:pt x="3603" y="7055"/>
                    <a:pt x="4304" y="7389"/>
                    <a:pt x="5071" y="7622"/>
                  </a:cubicBezTo>
                  <a:cubicBezTo>
                    <a:pt x="5438" y="7722"/>
                    <a:pt x="5805" y="7822"/>
                    <a:pt x="6205" y="7856"/>
                  </a:cubicBezTo>
                  <a:cubicBezTo>
                    <a:pt x="6388" y="7906"/>
                    <a:pt x="6572" y="7931"/>
                    <a:pt x="6751" y="7931"/>
                  </a:cubicBezTo>
                  <a:cubicBezTo>
                    <a:pt x="6930" y="7931"/>
                    <a:pt x="7106" y="7906"/>
                    <a:pt x="7272" y="7856"/>
                  </a:cubicBezTo>
                  <a:cubicBezTo>
                    <a:pt x="7372" y="7822"/>
                    <a:pt x="7372" y="7722"/>
                    <a:pt x="7306" y="7656"/>
                  </a:cubicBezTo>
                  <a:cubicBezTo>
                    <a:pt x="7106" y="7589"/>
                    <a:pt x="6939" y="7522"/>
                    <a:pt x="6739" y="7522"/>
                  </a:cubicBezTo>
                  <a:cubicBezTo>
                    <a:pt x="6472" y="7489"/>
                    <a:pt x="6238" y="7422"/>
                    <a:pt x="6005" y="7355"/>
                  </a:cubicBezTo>
                  <a:cubicBezTo>
                    <a:pt x="5538" y="7255"/>
                    <a:pt x="5104" y="7089"/>
                    <a:pt x="4670" y="6922"/>
                  </a:cubicBezTo>
                  <a:cubicBezTo>
                    <a:pt x="3803" y="6555"/>
                    <a:pt x="3003" y="6088"/>
                    <a:pt x="2302" y="5487"/>
                  </a:cubicBezTo>
                  <a:cubicBezTo>
                    <a:pt x="1935" y="5187"/>
                    <a:pt x="1602" y="4820"/>
                    <a:pt x="1335" y="4420"/>
                  </a:cubicBezTo>
                  <a:cubicBezTo>
                    <a:pt x="1068" y="4020"/>
                    <a:pt x="868" y="3553"/>
                    <a:pt x="734" y="3086"/>
                  </a:cubicBezTo>
                  <a:cubicBezTo>
                    <a:pt x="568" y="2585"/>
                    <a:pt x="467" y="2085"/>
                    <a:pt x="367" y="1585"/>
                  </a:cubicBezTo>
                  <a:cubicBezTo>
                    <a:pt x="267" y="1084"/>
                    <a:pt x="234" y="551"/>
                    <a:pt x="134" y="50"/>
                  </a:cubicBezTo>
                  <a:cubicBezTo>
                    <a:pt x="134" y="17"/>
                    <a:pt x="109" y="0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flipH="1">
              <a:off x="2833485" y="3515713"/>
              <a:ext cx="433838" cy="226549"/>
            </a:xfrm>
            <a:custGeom>
              <a:avLst/>
              <a:gdLst/>
              <a:ahLst/>
              <a:cxnLst/>
              <a:rect l="l" t="t" r="r" b="b"/>
              <a:pathLst>
                <a:path w="16241" h="8481" extrusionOk="0">
                  <a:moveTo>
                    <a:pt x="100" y="1"/>
                  </a:moveTo>
                  <a:cubicBezTo>
                    <a:pt x="34" y="1"/>
                    <a:pt x="0" y="134"/>
                    <a:pt x="34" y="134"/>
                  </a:cubicBezTo>
                  <a:cubicBezTo>
                    <a:pt x="601" y="534"/>
                    <a:pt x="1201" y="901"/>
                    <a:pt x="1802" y="1235"/>
                  </a:cubicBezTo>
                  <a:cubicBezTo>
                    <a:pt x="2369" y="1535"/>
                    <a:pt x="2936" y="1869"/>
                    <a:pt x="3503" y="2202"/>
                  </a:cubicBezTo>
                  <a:cubicBezTo>
                    <a:pt x="5538" y="3336"/>
                    <a:pt x="7639" y="4371"/>
                    <a:pt x="9741" y="5438"/>
                  </a:cubicBezTo>
                  <a:cubicBezTo>
                    <a:pt x="11842" y="6472"/>
                    <a:pt x="13944" y="7539"/>
                    <a:pt x="16112" y="8473"/>
                  </a:cubicBezTo>
                  <a:cubicBezTo>
                    <a:pt x="16121" y="8478"/>
                    <a:pt x="16130" y="8480"/>
                    <a:pt x="16139" y="8480"/>
                  </a:cubicBezTo>
                  <a:cubicBezTo>
                    <a:pt x="16195" y="8480"/>
                    <a:pt x="16241" y="8398"/>
                    <a:pt x="16212" y="8340"/>
                  </a:cubicBezTo>
                  <a:cubicBezTo>
                    <a:pt x="16112" y="8207"/>
                    <a:pt x="13777" y="6939"/>
                    <a:pt x="12709" y="6339"/>
                  </a:cubicBezTo>
                  <a:cubicBezTo>
                    <a:pt x="10608" y="5204"/>
                    <a:pt x="8540" y="4104"/>
                    <a:pt x="6438" y="3003"/>
                  </a:cubicBezTo>
                  <a:cubicBezTo>
                    <a:pt x="5404" y="2469"/>
                    <a:pt x="4337" y="1935"/>
                    <a:pt x="3303" y="1435"/>
                  </a:cubicBezTo>
                  <a:cubicBezTo>
                    <a:pt x="2769" y="1168"/>
                    <a:pt x="2202" y="935"/>
                    <a:pt x="1668" y="668"/>
                  </a:cubicBezTo>
                  <a:cubicBezTo>
                    <a:pt x="1168" y="434"/>
                    <a:pt x="634" y="20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1351529" y="2393441"/>
              <a:ext cx="1500575" cy="1288130"/>
            </a:xfrm>
            <a:custGeom>
              <a:avLst/>
              <a:gdLst/>
              <a:ahLst/>
              <a:cxnLst/>
              <a:rect l="l" t="t" r="r" b="b"/>
              <a:pathLst>
                <a:path w="56175" h="48222" extrusionOk="0">
                  <a:moveTo>
                    <a:pt x="56091" y="0"/>
                  </a:moveTo>
                  <a:cubicBezTo>
                    <a:pt x="56057" y="0"/>
                    <a:pt x="56024" y="17"/>
                    <a:pt x="56007" y="50"/>
                  </a:cubicBezTo>
                  <a:cubicBezTo>
                    <a:pt x="56074" y="4854"/>
                    <a:pt x="55307" y="10224"/>
                    <a:pt x="51638" y="13660"/>
                  </a:cubicBezTo>
                  <a:cubicBezTo>
                    <a:pt x="47791" y="17223"/>
                    <a:pt x="42364" y="17835"/>
                    <a:pt x="37330" y="17835"/>
                  </a:cubicBezTo>
                  <a:cubicBezTo>
                    <a:pt x="37039" y="17835"/>
                    <a:pt x="36749" y="17833"/>
                    <a:pt x="36460" y="17830"/>
                  </a:cubicBezTo>
                  <a:cubicBezTo>
                    <a:pt x="34636" y="17809"/>
                    <a:pt x="32799" y="17777"/>
                    <a:pt x="30966" y="17777"/>
                  </a:cubicBezTo>
                  <a:cubicBezTo>
                    <a:pt x="29781" y="17777"/>
                    <a:pt x="28598" y="17790"/>
                    <a:pt x="27420" y="17830"/>
                  </a:cubicBezTo>
                  <a:cubicBezTo>
                    <a:pt x="24385" y="17930"/>
                    <a:pt x="21316" y="18063"/>
                    <a:pt x="18314" y="18464"/>
                  </a:cubicBezTo>
                  <a:cubicBezTo>
                    <a:pt x="17146" y="18564"/>
                    <a:pt x="16045" y="19097"/>
                    <a:pt x="15212" y="19931"/>
                  </a:cubicBezTo>
                  <a:cubicBezTo>
                    <a:pt x="14411" y="20832"/>
                    <a:pt x="13744" y="21833"/>
                    <a:pt x="13177" y="22900"/>
                  </a:cubicBezTo>
                  <a:cubicBezTo>
                    <a:pt x="11642" y="25402"/>
                    <a:pt x="10175" y="27937"/>
                    <a:pt x="8740" y="30506"/>
                  </a:cubicBezTo>
                  <a:cubicBezTo>
                    <a:pt x="5938" y="35643"/>
                    <a:pt x="3303" y="40846"/>
                    <a:pt x="901" y="46183"/>
                  </a:cubicBezTo>
                  <a:cubicBezTo>
                    <a:pt x="601" y="46817"/>
                    <a:pt x="301" y="47484"/>
                    <a:pt x="1" y="48151"/>
                  </a:cubicBezTo>
                  <a:cubicBezTo>
                    <a:pt x="1" y="48193"/>
                    <a:pt x="26" y="48221"/>
                    <a:pt x="46" y="48221"/>
                  </a:cubicBezTo>
                  <a:cubicBezTo>
                    <a:pt x="58" y="48221"/>
                    <a:pt x="67" y="48210"/>
                    <a:pt x="67" y="48185"/>
                  </a:cubicBezTo>
                  <a:cubicBezTo>
                    <a:pt x="2536" y="42848"/>
                    <a:pt x="5171" y="37611"/>
                    <a:pt x="7973" y="32440"/>
                  </a:cubicBezTo>
                  <a:cubicBezTo>
                    <a:pt x="9374" y="29872"/>
                    <a:pt x="10842" y="27303"/>
                    <a:pt x="12343" y="24768"/>
                  </a:cubicBezTo>
                  <a:cubicBezTo>
                    <a:pt x="13043" y="23601"/>
                    <a:pt x="13710" y="22366"/>
                    <a:pt x="14511" y="21232"/>
                  </a:cubicBezTo>
                  <a:cubicBezTo>
                    <a:pt x="15212" y="20231"/>
                    <a:pt x="16079" y="19297"/>
                    <a:pt x="17280" y="18931"/>
                  </a:cubicBezTo>
                  <a:cubicBezTo>
                    <a:pt x="18014" y="18730"/>
                    <a:pt x="18747" y="18630"/>
                    <a:pt x="19515" y="18597"/>
                  </a:cubicBezTo>
                  <a:cubicBezTo>
                    <a:pt x="20282" y="18530"/>
                    <a:pt x="21049" y="18464"/>
                    <a:pt x="21816" y="18397"/>
                  </a:cubicBezTo>
                  <a:cubicBezTo>
                    <a:pt x="23351" y="18297"/>
                    <a:pt x="24852" y="18197"/>
                    <a:pt x="26353" y="18163"/>
                  </a:cubicBezTo>
                  <a:cubicBezTo>
                    <a:pt x="27728" y="18103"/>
                    <a:pt x="29103" y="18084"/>
                    <a:pt x="30482" y="18084"/>
                  </a:cubicBezTo>
                  <a:cubicBezTo>
                    <a:pt x="32146" y="18084"/>
                    <a:pt x="33814" y="18112"/>
                    <a:pt x="35493" y="18130"/>
                  </a:cubicBezTo>
                  <a:cubicBezTo>
                    <a:pt x="36098" y="18141"/>
                    <a:pt x="36710" y="18149"/>
                    <a:pt x="37326" y="18149"/>
                  </a:cubicBezTo>
                  <a:cubicBezTo>
                    <a:pt x="42071" y="18149"/>
                    <a:pt x="47036" y="17676"/>
                    <a:pt x="50904" y="14694"/>
                  </a:cubicBezTo>
                  <a:cubicBezTo>
                    <a:pt x="52772" y="13226"/>
                    <a:pt x="54206" y="11258"/>
                    <a:pt x="55007" y="9023"/>
                  </a:cubicBezTo>
                  <a:cubicBezTo>
                    <a:pt x="55774" y="6688"/>
                    <a:pt x="56174" y="4287"/>
                    <a:pt x="56174" y="1852"/>
                  </a:cubicBezTo>
                  <a:cubicBezTo>
                    <a:pt x="56174" y="1251"/>
                    <a:pt x="56174" y="651"/>
                    <a:pt x="56174" y="50"/>
                  </a:cubicBezTo>
                  <a:cubicBezTo>
                    <a:pt x="56157" y="17"/>
                    <a:pt x="56124" y="0"/>
                    <a:pt x="56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2195377" y="2956140"/>
              <a:ext cx="493407" cy="588476"/>
            </a:xfrm>
            <a:custGeom>
              <a:avLst/>
              <a:gdLst/>
              <a:ahLst/>
              <a:cxnLst/>
              <a:rect l="l" t="t" r="r" b="b"/>
              <a:pathLst>
                <a:path w="18471" h="22030" extrusionOk="0">
                  <a:moveTo>
                    <a:pt x="18404" y="0"/>
                  </a:moveTo>
                  <a:cubicBezTo>
                    <a:pt x="17337" y="0"/>
                    <a:pt x="16269" y="67"/>
                    <a:pt x="15169" y="100"/>
                  </a:cubicBezTo>
                  <a:cubicBezTo>
                    <a:pt x="14268" y="100"/>
                    <a:pt x="13401" y="167"/>
                    <a:pt x="12500" y="334"/>
                  </a:cubicBezTo>
                  <a:cubicBezTo>
                    <a:pt x="11666" y="567"/>
                    <a:pt x="11032" y="634"/>
                    <a:pt x="10365" y="1568"/>
                  </a:cubicBezTo>
                  <a:cubicBezTo>
                    <a:pt x="9531" y="2702"/>
                    <a:pt x="4995" y="11475"/>
                    <a:pt x="3093" y="15345"/>
                  </a:cubicBezTo>
                  <a:cubicBezTo>
                    <a:pt x="2560" y="16412"/>
                    <a:pt x="2059" y="17513"/>
                    <a:pt x="1525" y="18580"/>
                  </a:cubicBezTo>
                  <a:cubicBezTo>
                    <a:pt x="992" y="19715"/>
                    <a:pt x="525" y="20849"/>
                    <a:pt x="24" y="21983"/>
                  </a:cubicBezTo>
                  <a:cubicBezTo>
                    <a:pt x="1" y="22006"/>
                    <a:pt x="27" y="22030"/>
                    <a:pt x="45" y="22030"/>
                  </a:cubicBezTo>
                  <a:cubicBezTo>
                    <a:pt x="52" y="22030"/>
                    <a:pt x="58" y="22026"/>
                    <a:pt x="58" y="22016"/>
                  </a:cubicBezTo>
                  <a:cubicBezTo>
                    <a:pt x="525" y="21082"/>
                    <a:pt x="1058" y="20148"/>
                    <a:pt x="1525" y="19248"/>
                  </a:cubicBezTo>
                  <a:cubicBezTo>
                    <a:pt x="2026" y="18314"/>
                    <a:pt x="2493" y="17380"/>
                    <a:pt x="2960" y="16412"/>
                  </a:cubicBezTo>
                  <a:cubicBezTo>
                    <a:pt x="3894" y="14544"/>
                    <a:pt x="4861" y="12643"/>
                    <a:pt x="5795" y="10741"/>
                  </a:cubicBezTo>
                  <a:cubicBezTo>
                    <a:pt x="6729" y="8873"/>
                    <a:pt x="7897" y="7039"/>
                    <a:pt x="8831" y="5171"/>
                  </a:cubicBezTo>
                  <a:cubicBezTo>
                    <a:pt x="9665" y="3603"/>
                    <a:pt x="10765" y="1468"/>
                    <a:pt x="11499" y="1168"/>
                  </a:cubicBezTo>
                  <a:cubicBezTo>
                    <a:pt x="12567" y="734"/>
                    <a:pt x="13701" y="467"/>
                    <a:pt x="14835" y="334"/>
                  </a:cubicBezTo>
                  <a:cubicBezTo>
                    <a:pt x="16036" y="267"/>
                    <a:pt x="17237" y="201"/>
                    <a:pt x="18404" y="100"/>
                  </a:cubicBezTo>
                  <a:cubicBezTo>
                    <a:pt x="18471" y="100"/>
                    <a:pt x="18471" y="0"/>
                    <a:pt x="18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1484317" y="1081750"/>
              <a:ext cx="830465" cy="1036124"/>
            </a:xfrm>
            <a:custGeom>
              <a:avLst/>
              <a:gdLst/>
              <a:ahLst/>
              <a:cxnLst/>
              <a:rect l="l" t="t" r="r" b="b"/>
              <a:pathLst>
                <a:path w="31089" h="38788" extrusionOk="0">
                  <a:moveTo>
                    <a:pt x="17164" y="1"/>
                  </a:moveTo>
                  <a:cubicBezTo>
                    <a:pt x="17035" y="1"/>
                    <a:pt x="16906" y="7"/>
                    <a:pt x="16779" y="19"/>
                  </a:cubicBezTo>
                  <a:cubicBezTo>
                    <a:pt x="14811" y="419"/>
                    <a:pt x="13043" y="1520"/>
                    <a:pt x="11775" y="3055"/>
                  </a:cubicBezTo>
                  <a:cubicBezTo>
                    <a:pt x="11208" y="3789"/>
                    <a:pt x="10975" y="4756"/>
                    <a:pt x="11175" y="5657"/>
                  </a:cubicBezTo>
                  <a:cubicBezTo>
                    <a:pt x="11675" y="10226"/>
                    <a:pt x="12742" y="13162"/>
                    <a:pt x="11508" y="17732"/>
                  </a:cubicBezTo>
                  <a:cubicBezTo>
                    <a:pt x="10975" y="19967"/>
                    <a:pt x="9440" y="21835"/>
                    <a:pt x="7339" y="22802"/>
                  </a:cubicBezTo>
                  <a:cubicBezTo>
                    <a:pt x="5704" y="23636"/>
                    <a:pt x="3936" y="24237"/>
                    <a:pt x="2602" y="25537"/>
                  </a:cubicBezTo>
                  <a:cubicBezTo>
                    <a:pt x="0" y="28106"/>
                    <a:pt x="1401" y="33376"/>
                    <a:pt x="3736" y="35545"/>
                  </a:cubicBezTo>
                  <a:cubicBezTo>
                    <a:pt x="6183" y="37851"/>
                    <a:pt x="9192" y="38787"/>
                    <a:pt x="12292" y="38787"/>
                  </a:cubicBezTo>
                  <a:cubicBezTo>
                    <a:pt x="16548" y="38787"/>
                    <a:pt x="20974" y="37023"/>
                    <a:pt x="24351" y="34611"/>
                  </a:cubicBezTo>
                  <a:cubicBezTo>
                    <a:pt x="27019" y="32709"/>
                    <a:pt x="29421" y="30107"/>
                    <a:pt x="30155" y="26838"/>
                  </a:cubicBezTo>
                  <a:cubicBezTo>
                    <a:pt x="31089" y="22669"/>
                    <a:pt x="29188" y="17999"/>
                    <a:pt x="28187" y="13996"/>
                  </a:cubicBezTo>
                  <a:cubicBezTo>
                    <a:pt x="27486" y="11327"/>
                    <a:pt x="26853" y="8592"/>
                    <a:pt x="26152" y="5923"/>
                  </a:cubicBezTo>
                  <a:cubicBezTo>
                    <a:pt x="25618" y="3989"/>
                    <a:pt x="24651" y="2921"/>
                    <a:pt x="22850" y="2087"/>
                  </a:cubicBezTo>
                  <a:cubicBezTo>
                    <a:pt x="21193" y="1337"/>
                    <a:pt x="19096" y="1"/>
                    <a:pt x="17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1448655" y="1215900"/>
              <a:ext cx="331235" cy="800253"/>
            </a:xfrm>
            <a:custGeom>
              <a:avLst/>
              <a:gdLst/>
              <a:ahLst/>
              <a:cxnLst/>
              <a:rect l="l" t="t" r="r" b="b"/>
              <a:pathLst>
                <a:path w="12400" h="29958" extrusionOk="0">
                  <a:moveTo>
                    <a:pt x="5394" y="1"/>
                  </a:moveTo>
                  <a:cubicBezTo>
                    <a:pt x="6295" y="2970"/>
                    <a:pt x="7162" y="5972"/>
                    <a:pt x="8129" y="8941"/>
                  </a:cubicBezTo>
                  <a:cubicBezTo>
                    <a:pt x="9063" y="11876"/>
                    <a:pt x="10198" y="14778"/>
                    <a:pt x="10898" y="17814"/>
                  </a:cubicBezTo>
                  <a:cubicBezTo>
                    <a:pt x="12399" y="24518"/>
                    <a:pt x="6028" y="28688"/>
                    <a:pt x="257" y="29522"/>
                  </a:cubicBezTo>
                  <a:cubicBezTo>
                    <a:pt x="0" y="29554"/>
                    <a:pt x="53" y="29957"/>
                    <a:pt x="295" y="29957"/>
                  </a:cubicBezTo>
                  <a:cubicBezTo>
                    <a:pt x="304" y="29957"/>
                    <a:pt x="314" y="29957"/>
                    <a:pt x="324" y="29956"/>
                  </a:cubicBezTo>
                  <a:cubicBezTo>
                    <a:pt x="5394" y="29022"/>
                    <a:pt x="11065" y="26086"/>
                    <a:pt x="11465" y="20282"/>
                  </a:cubicBezTo>
                  <a:cubicBezTo>
                    <a:pt x="11665" y="17113"/>
                    <a:pt x="9997" y="13744"/>
                    <a:pt x="9030" y="10775"/>
                  </a:cubicBezTo>
                  <a:cubicBezTo>
                    <a:pt x="7863" y="7173"/>
                    <a:pt x="6628" y="3603"/>
                    <a:pt x="5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1952987" y="1220281"/>
              <a:ext cx="406351" cy="804848"/>
            </a:xfrm>
            <a:custGeom>
              <a:avLst/>
              <a:gdLst/>
              <a:ahLst/>
              <a:cxnLst/>
              <a:rect l="l" t="t" r="r" b="b"/>
              <a:pathLst>
                <a:path w="15212" h="30130" extrusionOk="0">
                  <a:moveTo>
                    <a:pt x="13035" y="1"/>
                  </a:moveTo>
                  <a:cubicBezTo>
                    <a:pt x="12999" y="1"/>
                    <a:pt x="12956" y="29"/>
                    <a:pt x="12976" y="70"/>
                  </a:cubicBezTo>
                  <a:cubicBezTo>
                    <a:pt x="13577" y="3840"/>
                    <a:pt x="14611" y="8109"/>
                    <a:pt x="13143" y="11779"/>
                  </a:cubicBezTo>
                  <a:cubicBezTo>
                    <a:pt x="12442" y="13580"/>
                    <a:pt x="11208" y="15114"/>
                    <a:pt x="9607" y="16215"/>
                  </a:cubicBezTo>
                  <a:cubicBezTo>
                    <a:pt x="8306" y="17049"/>
                    <a:pt x="6838" y="17416"/>
                    <a:pt x="5471" y="18016"/>
                  </a:cubicBezTo>
                  <a:cubicBezTo>
                    <a:pt x="0" y="20285"/>
                    <a:pt x="1535" y="27990"/>
                    <a:pt x="6305" y="30125"/>
                  </a:cubicBezTo>
                  <a:cubicBezTo>
                    <a:pt x="6311" y="30128"/>
                    <a:pt x="6317" y="30130"/>
                    <a:pt x="6323" y="30130"/>
                  </a:cubicBezTo>
                  <a:cubicBezTo>
                    <a:pt x="6388" y="30130"/>
                    <a:pt x="6462" y="29989"/>
                    <a:pt x="6371" y="29958"/>
                  </a:cubicBezTo>
                  <a:cubicBezTo>
                    <a:pt x="2969" y="28224"/>
                    <a:pt x="1168" y="24221"/>
                    <a:pt x="2902" y="20618"/>
                  </a:cubicBezTo>
                  <a:cubicBezTo>
                    <a:pt x="4303" y="17750"/>
                    <a:pt x="8106" y="17783"/>
                    <a:pt x="10441" y="15915"/>
                  </a:cubicBezTo>
                  <a:cubicBezTo>
                    <a:pt x="15211" y="12046"/>
                    <a:pt x="14310" y="5407"/>
                    <a:pt x="13076" y="37"/>
                  </a:cubicBezTo>
                  <a:cubicBezTo>
                    <a:pt x="13076" y="11"/>
                    <a:pt x="13057" y="1"/>
                    <a:pt x="13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flipH="1">
              <a:off x="1717704" y="1548391"/>
              <a:ext cx="885813" cy="574853"/>
            </a:xfrm>
            <a:custGeom>
              <a:avLst/>
              <a:gdLst/>
              <a:ahLst/>
              <a:cxnLst/>
              <a:rect l="l" t="t" r="r" b="b"/>
              <a:pathLst>
                <a:path w="33161" h="21520" extrusionOk="0">
                  <a:moveTo>
                    <a:pt x="31932" y="1"/>
                  </a:moveTo>
                  <a:cubicBezTo>
                    <a:pt x="31310" y="1"/>
                    <a:pt x="30386" y="371"/>
                    <a:pt x="29222" y="1130"/>
                  </a:cubicBezTo>
                  <a:cubicBezTo>
                    <a:pt x="21163" y="6448"/>
                    <a:pt x="16538" y="9771"/>
                    <a:pt x="15509" y="9771"/>
                  </a:cubicBezTo>
                  <a:cubicBezTo>
                    <a:pt x="15498" y="9771"/>
                    <a:pt x="15489" y="9770"/>
                    <a:pt x="15479" y="9770"/>
                  </a:cubicBezTo>
                  <a:cubicBezTo>
                    <a:pt x="12744" y="9603"/>
                    <a:pt x="8774" y="8135"/>
                    <a:pt x="5839" y="7535"/>
                  </a:cubicBezTo>
                  <a:cubicBezTo>
                    <a:pt x="5784" y="7523"/>
                    <a:pt x="5728" y="7517"/>
                    <a:pt x="5672" y="7517"/>
                  </a:cubicBezTo>
                  <a:cubicBezTo>
                    <a:pt x="3340" y="7517"/>
                    <a:pt x="1" y="17427"/>
                    <a:pt x="1369" y="18176"/>
                  </a:cubicBezTo>
                  <a:cubicBezTo>
                    <a:pt x="4094" y="19673"/>
                    <a:pt x="11658" y="21520"/>
                    <a:pt x="15832" y="21520"/>
                  </a:cubicBezTo>
                  <a:cubicBezTo>
                    <a:pt x="16307" y="21520"/>
                    <a:pt x="16738" y="21496"/>
                    <a:pt x="17114" y="21445"/>
                  </a:cubicBezTo>
                  <a:cubicBezTo>
                    <a:pt x="21216" y="20878"/>
                    <a:pt x="29789" y="8302"/>
                    <a:pt x="32291" y="2898"/>
                  </a:cubicBezTo>
                  <a:cubicBezTo>
                    <a:pt x="33161" y="993"/>
                    <a:pt x="32951" y="1"/>
                    <a:pt x="319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flipH="1">
              <a:off x="2574053" y="1647281"/>
              <a:ext cx="316356" cy="248106"/>
            </a:xfrm>
            <a:custGeom>
              <a:avLst/>
              <a:gdLst/>
              <a:ahLst/>
              <a:cxnLst/>
              <a:rect l="l" t="t" r="r" b="b"/>
              <a:pathLst>
                <a:path w="11843" h="9288" extrusionOk="0">
                  <a:moveTo>
                    <a:pt x="5712" y="1"/>
                  </a:moveTo>
                  <a:cubicBezTo>
                    <a:pt x="4662" y="1"/>
                    <a:pt x="3609" y="89"/>
                    <a:pt x="2636" y="397"/>
                  </a:cubicBezTo>
                  <a:cubicBezTo>
                    <a:pt x="1201" y="831"/>
                    <a:pt x="367" y="2565"/>
                    <a:pt x="134" y="3766"/>
                  </a:cubicBezTo>
                  <a:cubicBezTo>
                    <a:pt x="34" y="4066"/>
                    <a:pt x="0" y="4433"/>
                    <a:pt x="67" y="4767"/>
                  </a:cubicBezTo>
                  <a:cubicBezTo>
                    <a:pt x="255" y="5455"/>
                    <a:pt x="2117" y="9288"/>
                    <a:pt x="3917" y="9288"/>
                  </a:cubicBezTo>
                  <a:cubicBezTo>
                    <a:pt x="4035" y="9288"/>
                    <a:pt x="4153" y="9271"/>
                    <a:pt x="4270" y="9237"/>
                  </a:cubicBezTo>
                  <a:cubicBezTo>
                    <a:pt x="5771" y="8803"/>
                    <a:pt x="4837" y="6868"/>
                    <a:pt x="4270" y="5801"/>
                  </a:cubicBezTo>
                  <a:cubicBezTo>
                    <a:pt x="4170" y="5567"/>
                    <a:pt x="4037" y="5334"/>
                    <a:pt x="3970" y="5100"/>
                  </a:cubicBezTo>
                  <a:cubicBezTo>
                    <a:pt x="3936" y="4667"/>
                    <a:pt x="3836" y="4133"/>
                    <a:pt x="4203" y="4066"/>
                  </a:cubicBezTo>
                  <a:cubicBezTo>
                    <a:pt x="4215" y="4064"/>
                    <a:pt x="4232" y="4063"/>
                    <a:pt x="4254" y="4063"/>
                  </a:cubicBezTo>
                  <a:cubicBezTo>
                    <a:pt x="5011" y="4063"/>
                    <a:pt x="11842" y="5134"/>
                    <a:pt x="11842" y="5134"/>
                  </a:cubicBezTo>
                  <a:lnTo>
                    <a:pt x="8640" y="130"/>
                  </a:lnTo>
                  <a:cubicBezTo>
                    <a:pt x="7712" y="81"/>
                    <a:pt x="6713" y="1"/>
                    <a:pt x="571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flipH="1">
              <a:off x="2447543" y="1554294"/>
              <a:ext cx="591682" cy="479863"/>
            </a:xfrm>
            <a:custGeom>
              <a:avLst/>
              <a:gdLst/>
              <a:ahLst/>
              <a:cxnLst/>
              <a:rect l="l" t="t" r="r" b="b"/>
              <a:pathLst>
                <a:path w="22150" h="17964" extrusionOk="0">
                  <a:moveTo>
                    <a:pt x="11293" y="0"/>
                  </a:moveTo>
                  <a:cubicBezTo>
                    <a:pt x="9435" y="0"/>
                    <a:pt x="6353" y="1863"/>
                    <a:pt x="3837" y="3511"/>
                  </a:cubicBezTo>
                  <a:cubicBezTo>
                    <a:pt x="1802" y="4845"/>
                    <a:pt x="1" y="5846"/>
                    <a:pt x="401" y="6680"/>
                  </a:cubicBezTo>
                  <a:cubicBezTo>
                    <a:pt x="653" y="7121"/>
                    <a:pt x="1143" y="7383"/>
                    <a:pt x="1646" y="7383"/>
                  </a:cubicBezTo>
                  <a:cubicBezTo>
                    <a:pt x="1675" y="7383"/>
                    <a:pt x="1705" y="7382"/>
                    <a:pt x="1735" y="7380"/>
                  </a:cubicBezTo>
                  <a:cubicBezTo>
                    <a:pt x="1832" y="7389"/>
                    <a:pt x="1931" y="7393"/>
                    <a:pt x="2033" y="7393"/>
                  </a:cubicBezTo>
                  <a:cubicBezTo>
                    <a:pt x="3165" y="7393"/>
                    <a:pt x="4609" y="6908"/>
                    <a:pt x="5771" y="6480"/>
                  </a:cubicBezTo>
                  <a:cubicBezTo>
                    <a:pt x="6705" y="6113"/>
                    <a:pt x="7473" y="5746"/>
                    <a:pt x="7673" y="5646"/>
                  </a:cubicBezTo>
                  <a:cubicBezTo>
                    <a:pt x="7675" y="5645"/>
                    <a:pt x="7677" y="5645"/>
                    <a:pt x="7679" y="5645"/>
                  </a:cubicBezTo>
                  <a:cubicBezTo>
                    <a:pt x="7845" y="5645"/>
                    <a:pt x="9278" y="8064"/>
                    <a:pt x="9608" y="9282"/>
                  </a:cubicBezTo>
                  <a:cubicBezTo>
                    <a:pt x="10108" y="10316"/>
                    <a:pt x="12009" y="14219"/>
                    <a:pt x="12710" y="16253"/>
                  </a:cubicBezTo>
                  <a:cubicBezTo>
                    <a:pt x="15345" y="17187"/>
                    <a:pt x="17313" y="17755"/>
                    <a:pt x="17680" y="17955"/>
                  </a:cubicBezTo>
                  <a:cubicBezTo>
                    <a:pt x="17691" y="17961"/>
                    <a:pt x="17703" y="17964"/>
                    <a:pt x="17716" y="17964"/>
                  </a:cubicBezTo>
                  <a:cubicBezTo>
                    <a:pt x="18344" y="17964"/>
                    <a:pt x="21431" y="11039"/>
                    <a:pt x="22150" y="7314"/>
                  </a:cubicBezTo>
                  <a:cubicBezTo>
                    <a:pt x="22150" y="7314"/>
                    <a:pt x="18614" y="5613"/>
                    <a:pt x="17780" y="4779"/>
                  </a:cubicBezTo>
                  <a:cubicBezTo>
                    <a:pt x="16913" y="3911"/>
                    <a:pt x="14411" y="809"/>
                    <a:pt x="11876" y="75"/>
                  </a:cubicBezTo>
                  <a:cubicBezTo>
                    <a:pt x="11699" y="24"/>
                    <a:pt x="11504" y="0"/>
                    <a:pt x="11293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2774557" y="1781137"/>
              <a:ext cx="101588" cy="40149"/>
            </a:xfrm>
            <a:custGeom>
              <a:avLst/>
              <a:gdLst/>
              <a:ahLst/>
              <a:cxnLst/>
              <a:rect l="l" t="t" r="r" b="b"/>
              <a:pathLst>
                <a:path w="3803" h="1503" extrusionOk="0">
                  <a:moveTo>
                    <a:pt x="3199" y="1"/>
                  </a:moveTo>
                  <a:cubicBezTo>
                    <a:pt x="3186" y="1"/>
                    <a:pt x="3183" y="17"/>
                    <a:pt x="3202" y="56"/>
                  </a:cubicBezTo>
                  <a:cubicBezTo>
                    <a:pt x="3269" y="256"/>
                    <a:pt x="3569" y="1157"/>
                    <a:pt x="3369" y="1257"/>
                  </a:cubicBezTo>
                  <a:cubicBezTo>
                    <a:pt x="3346" y="1268"/>
                    <a:pt x="3314" y="1274"/>
                    <a:pt x="3275" y="1274"/>
                  </a:cubicBezTo>
                  <a:cubicBezTo>
                    <a:pt x="2757" y="1274"/>
                    <a:pt x="936" y="302"/>
                    <a:pt x="67" y="23"/>
                  </a:cubicBezTo>
                  <a:cubicBezTo>
                    <a:pt x="33" y="23"/>
                    <a:pt x="0" y="56"/>
                    <a:pt x="33" y="89"/>
                  </a:cubicBezTo>
                  <a:cubicBezTo>
                    <a:pt x="500" y="256"/>
                    <a:pt x="967" y="490"/>
                    <a:pt x="1401" y="723"/>
                  </a:cubicBezTo>
                  <a:cubicBezTo>
                    <a:pt x="1776" y="925"/>
                    <a:pt x="2752" y="1502"/>
                    <a:pt x="3310" y="1502"/>
                  </a:cubicBezTo>
                  <a:cubicBezTo>
                    <a:pt x="3397" y="1502"/>
                    <a:pt x="3473" y="1488"/>
                    <a:pt x="3536" y="1457"/>
                  </a:cubicBezTo>
                  <a:cubicBezTo>
                    <a:pt x="3803" y="1324"/>
                    <a:pt x="3369" y="223"/>
                    <a:pt x="3236" y="23"/>
                  </a:cubicBezTo>
                  <a:cubicBezTo>
                    <a:pt x="3222" y="9"/>
                    <a:pt x="3208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3056133" y="1903801"/>
              <a:ext cx="20515" cy="18111"/>
            </a:xfrm>
            <a:custGeom>
              <a:avLst/>
              <a:gdLst/>
              <a:ahLst/>
              <a:cxnLst/>
              <a:rect l="l" t="t" r="r" b="b"/>
              <a:pathLst>
                <a:path w="768" h="678" extrusionOk="0">
                  <a:moveTo>
                    <a:pt x="468" y="1"/>
                  </a:moveTo>
                  <a:cubicBezTo>
                    <a:pt x="234" y="267"/>
                    <a:pt x="1" y="534"/>
                    <a:pt x="134" y="634"/>
                  </a:cubicBezTo>
                  <a:cubicBezTo>
                    <a:pt x="156" y="664"/>
                    <a:pt x="188" y="677"/>
                    <a:pt x="228" y="677"/>
                  </a:cubicBezTo>
                  <a:cubicBezTo>
                    <a:pt x="364" y="677"/>
                    <a:pt x="586" y="516"/>
                    <a:pt x="768" y="3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flipH="1">
              <a:off x="2638216" y="1497236"/>
              <a:ext cx="427747" cy="417383"/>
            </a:xfrm>
            <a:custGeom>
              <a:avLst/>
              <a:gdLst/>
              <a:ahLst/>
              <a:cxnLst/>
              <a:rect l="l" t="t" r="r" b="b"/>
              <a:pathLst>
                <a:path w="16013" h="15625" extrusionOk="0">
                  <a:moveTo>
                    <a:pt x="14931" y="0"/>
                  </a:moveTo>
                  <a:cubicBezTo>
                    <a:pt x="14912" y="0"/>
                    <a:pt x="14894" y="3"/>
                    <a:pt x="14878" y="10"/>
                  </a:cubicBezTo>
                  <a:cubicBezTo>
                    <a:pt x="14678" y="43"/>
                    <a:pt x="3370" y="10551"/>
                    <a:pt x="2303" y="11218"/>
                  </a:cubicBezTo>
                  <a:cubicBezTo>
                    <a:pt x="1502" y="11718"/>
                    <a:pt x="668" y="12152"/>
                    <a:pt x="501" y="12318"/>
                  </a:cubicBezTo>
                  <a:cubicBezTo>
                    <a:pt x="234" y="12585"/>
                    <a:pt x="1" y="14587"/>
                    <a:pt x="1" y="15287"/>
                  </a:cubicBezTo>
                  <a:cubicBezTo>
                    <a:pt x="1" y="15454"/>
                    <a:pt x="134" y="15587"/>
                    <a:pt x="301" y="15621"/>
                  </a:cubicBezTo>
                  <a:cubicBezTo>
                    <a:pt x="355" y="15623"/>
                    <a:pt x="415" y="15624"/>
                    <a:pt x="481" y="15624"/>
                  </a:cubicBezTo>
                  <a:cubicBezTo>
                    <a:pt x="1315" y="15624"/>
                    <a:pt x="3023" y="15434"/>
                    <a:pt x="3270" y="15187"/>
                  </a:cubicBezTo>
                  <a:cubicBezTo>
                    <a:pt x="3470" y="15020"/>
                    <a:pt x="3904" y="14220"/>
                    <a:pt x="4437" y="13419"/>
                  </a:cubicBezTo>
                  <a:cubicBezTo>
                    <a:pt x="5105" y="12385"/>
                    <a:pt x="15912" y="1311"/>
                    <a:pt x="15946" y="1144"/>
                  </a:cubicBezTo>
                  <a:cubicBezTo>
                    <a:pt x="16012" y="944"/>
                    <a:pt x="15712" y="610"/>
                    <a:pt x="15545" y="410"/>
                  </a:cubicBezTo>
                  <a:cubicBezTo>
                    <a:pt x="15395" y="259"/>
                    <a:pt x="15108" y="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flipH="1">
              <a:off x="2881487" y="1734497"/>
              <a:ext cx="106930" cy="103404"/>
            </a:xfrm>
            <a:custGeom>
              <a:avLst/>
              <a:gdLst/>
              <a:ahLst/>
              <a:cxnLst/>
              <a:rect l="l" t="t" r="r" b="b"/>
              <a:pathLst>
                <a:path w="4003" h="3871" extrusionOk="0">
                  <a:moveTo>
                    <a:pt x="3507" y="1"/>
                  </a:moveTo>
                  <a:cubicBezTo>
                    <a:pt x="3427" y="1"/>
                    <a:pt x="3352" y="34"/>
                    <a:pt x="3302" y="101"/>
                  </a:cubicBezTo>
                  <a:lnTo>
                    <a:pt x="133" y="3170"/>
                  </a:lnTo>
                  <a:cubicBezTo>
                    <a:pt x="0" y="3303"/>
                    <a:pt x="0" y="3503"/>
                    <a:pt x="100" y="3603"/>
                  </a:cubicBezTo>
                  <a:lnTo>
                    <a:pt x="267" y="3770"/>
                  </a:lnTo>
                  <a:cubicBezTo>
                    <a:pt x="334" y="3837"/>
                    <a:pt x="409" y="3870"/>
                    <a:pt x="484" y="3870"/>
                  </a:cubicBezTo>
                  <a:cubicBezTo>
                    <a:pt x="559" y="3870"/>
                    <a:pt x="634" y="3837"/>
                    <a:pt x="701" y="3770"/>
                  </a:cubicBezTo>
                  <a:lnTo>
                    <a:pt x="3869" y="668"/>
                  </a:lnTo>
                  <a:cubicBezTo>
                    <a:pt x="4003" y="568"/>
                    <a:pt x="4003" y="368"/>
                    <a:pt x="3869" y="234"/>
                  </a:cubicBezTo>
                  <a:lnTo>
                    <a:pt x="3736" y="101"/>
                  </a:lnTo>
                  <a:cubicBezTo>
                    <a:pt x="3669" y="34"/>
                    <a:pt x="3586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flipH="1">
              <a:off x="2914450" y="1766231"/>
              <a:ext cx="67743" cy="64965"/>
            </a:xfrm>
            <a:custGeom>
              <a:avLst/>
              <a:gdLst/>
              <a:ahLst/>
              <a:cxnLst/>
              <a:rect l="l" t="t" r="r" b="b"/>
              <a:pathLst>
                <a:path w="2536" h="2432" extrusionOk="0">
                  <a:moveTo>
                    <a:pt x="2234" y="0"/>
                  </a:moveTo>
                  <a:cubicBezTo>
                    <a:pt x="2192" y="0"/>
                    <a:pt x="2147" y="17"/>
                    <a:pt x="2102" y="47"/>
                  </a:cubicBezTo>
                  <a:lnTo>
                    <a:pt x="67" y="2048"/>
                  </a:lnTo>
                  <a:cubicBezTo>
                    <a:pt x="1" y="2115"/>
                    <a:pt x="1" y="2215"/>
                    <a:pt x="67" y="2315"/>
                  </a:cubicBezTo>
                  <a:lnTo>
                    <a:pt x="167" y="2382"/>
                  </a:lnTo>
                  <a:cubicBezTo>
                    <a:pt x="201" y="2415"/>
                    <a:pt x="242" y="2432"/>
                    <a:pt x="284" y="2432"/>
                  </a:cubicBezTo>
                  <a:cubicBezTo>
                    <a:pt x="326" y="2432"/>
                    <a:pt x="367" y="2415"/>
                    <a:pt x="401" y="2382"/>
                  </a:cubicBezTo>
                  <a:lnTo>
                    <a:pt x="2436" y="414"/>
                  </a:lnTo>
                  <a:cubicBezTo>
                    <a:pt x="2536" y="347"/>
                    <a:pt x="2536" y="214"/>
                    <a:pt x="2469" y="147"/>
                  </a:cubicBezTo>
                  <a:lnTo>
                    <a:pt x="2369" y="80"/>
                  </a:lnTo>
                  <a:cubicBezTo>
                    <a:pt x="2332" y="25"/>
                    <a:pt x="2285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flipH="1">
              <a:off x="2950966" y="1802213"/>
              <a:ext cx="11620" cy="11620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00" y="1"/>
                  </a:moveTo>
                  <a:lnTo>
                    <a:pt x="0" y="101"/>
                  </a:lnTo>
                  <a:lnTo>
                    <a:pt x="334" y="434"/>
                  </a:lnTo>
                  <a:lnTo>
                    <a:pt x="434" y="3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flipH="1">
              <a:off x="2699709" y="1773684"/>
              <a:ext cx="310105" cy="214795"/>
            </a:xfrm>
            <a:custGeom>
              <a:avLst/>
              <a:gdLst/>
              <a:ahLst/>
              <a:cxnLst/>
              <a:rect l="l" t="t" r="r" b="b"/>
              <a:pathLst>
                <a:path w="11609" h="8041" extrusionOk="0">
                  <a:moveTo>
                    <a:pt x="8507" y="1069"/>
                  </a:moveTo>
                  <a:cubicBezTo>
                    <a:pt x="8509" y="1074"/>
                    <a:pt x="8512" y="1080"/>
                    <a:pt x="8515" y="1086"/>
                  </a:cubicBezTo>
                  <a:lnTo>
                    <a:pt x="8515" y="1086"/>
                  </a:lnTo>
                  <a:cubicBezTo>
                    <a:pt x="8512" y="1080"/>
                    <a:pt x="8509" y="1074"/>
                    <a:pt x="8507" y="1069"/>
                  </a:cubicBezTo>
                  <a:close/>
                  <a:moveTo>
                    <a:pt x="3395" y="0"/>
                  </a:moveTo>
                  <a:cubicBezTo>
                    <a:pt x="2942" y="0"/>
                    <a:pt x="2513" y="97"/>
                    <a:pt x="2135" y="335"/>
                  </a:cubicBezTo>
                  <a:cubicBezTo>
                    <a:pt x="0" y="1669"/>
                    <a:pt x="4437" y="3037"/>
                    <a:pt x="5304" y="4304"/>
                  </a:cubicBezTo>
                  <a:cubicBezTo>
                    <a:pt x="6205" y="5772"/>
                    <a:pt x="7673" y="6873"/>
                    <a:pt x="9340" y="7307"/>
                  </a:cubicBezTo>
                  <a:cubicBezTo>
                    <a:pt x="9908" y="7473"/>
                    <a:pt x="10708" y="7740"/>
                    <a:pt x="11609" y="8040"/>
                  </a:cubicBezTo>
                  <a:cubicBezTo>
                    <a:pt x="10912" y="6017"/>
                    <a:pt x="9027" y="2144"/>
                    <a:pt x="8515" y="1086"/>
                  </a:cubicBezTo>
                  <a:lnTo>
                    <a:pt x="8515" y="1086"/>
                  </a:lnTo>
                  <a:cubicBezTo>
                    <a:pt x="8607" y="1282"/>
                    <a:pt x="8605" y="1508"/>
                    <a:pt x="8540" y="1703"/>
                  </a:cubicBezTo>
                  <a:cubicBezTo>
                    <a:pt x="8510" y="1748"/>
                    <a:pt x="8458" y="1769"/>
                    <a:pt x="8386" y="1769"/>
                  </a:cubicBezTo>
                  <a:cubicBezTo>
                    <a:pt x="7718" y="1769"/>
                    <a:pt x="5336" y="0"/>
                    <a:pt x="3395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1692033" y="1542461"/>
              <a:ext cx="381294" cy="266911"/>
            </a:xfrm>
            <a:custGeom>
              <a:avLst/>
              <a:gdLst/>
              <a:ahLst/>
              <a:cxnLst/>
              <a:rect l="l" t="t" r="r" b="b"/>
              <a:pathLst>
                <a:path w="14274" h="9992" extrusionOk="0">
                  <a:moveTo>
                    <a:pt x="12561" y="0"/>
                  </a:moveTo>
                  <a:cubicBezTo>
                    <a:pt x="11909" y="0"/>
                    <a:pt x="11010" y="209"/>
                    <a:pt x="9841" y="652"/>
                  </a:cubicBezTo>
                  <a:cubicBezTo>
                    <a:pt x="7106" y="1719"/>
                    <a:pt x="1" y="6389"/>
                    <a:pt x="1" y="6389"/>
                  </a:cubicBezTo>
                  <a:lnTo>
                    <a:pt x="9007" y="9992"/>
                  </a:lnTo>
                  <a:cubicBezTo>
                    <a:pt x="9007" y="9992"/>
                    <a:pt x="11843" y="6022"/>
                    <a:pt x="13077" y="3620"/>
                  </a:cubicBezTo>
                  <a:cubicBezTo>
                    <a:pt x="14274" y="1347"/>
                    <a:pt x="14217" y="0"/>
                    <a:pt x="1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flipH="1">
              <a:off x="1776845" y="1730570"/>
              <a:ext cx="85293" cy="82381"/>
            </a:xfrm>
            <a:custGeom>
              <a:avLst/>
              <a:gdLst/>
              <a:ahLst/>
              <a:cxnLst/>
              <a:rect l="l" t="t" r="r" b="b"/>
              <a:pathLst>
                <a:path w="3193" h="3084" extrusionOk="0">
                  <a:moveTo>
                    <a:pt x="3137" y="0"/>
                  </a:moveTo>
                  <a:cubicBezTo>
                    <a:pt x="3125" y="0"/>
                    <a:pt x="3112" y="4"/>
                    <a:pt x="3103" y="14"/>
                  </a:cubicBezTo>
                  <a:cubicBezTo>
                    <a:pt x="2969" y="248"/>
                    <a:pt x="2736" y="581"/>
                    <a:pt x="2569" y="815"/>
                  </a:cubicBezTo>
                  <a:cubicBezTo>
                    <a:pt x="2402" y="1048"/>
                    <a:pt x="2235" y="1248"/>
                    <a:pt x="2069" y="1515"/>
                  </a:cubicBezTo>
                  <a:cubicBezTo>
                    <a:pt x="1735" y="1982"/>
                    <a:pt x="1435" y="2449"/>
                    <a:pt x="1101" y="2916"/>
                  </a:cubicBezTo>
                  <a:cubicBezTo>
                    <a:pt x="734" y="2750"/>
                    <a:pt x="367" y="2616"/>
                    <a:pt x="0" y="2516"/>
                  </a:cubicBezTo>
                  <a:lnTo>
                    <a:pt x="0" y="2549"/>
                  </a:lnTo>
                  <a:cubicBezTo>
                    <a:pt x="367" y="2750"/>
                    <a:pt x="768" y="2950"/>
                    <a:pt x="1201" y="3083"/>
                  </a:cubicBezTo>
                  <a:cubicBezTo>
                    <a:pt x="1535" y="2616"/>
                    <a:pt x="1868" y="2082"/>
                    <a:pt x="2202" y="1582"/>
                  </a:cubicBezTo>
                  <a:cubicBezTo>
                    <a:pt x="2369" y="1349"/>
                    <a:pt x="2502" y="1148"/>
                    <a:pt x="2669" y="882"/>
                  </a:cubicBezTo>
                  <a:cubicBezTo>
                    <a:pt x="2836" y="615"/>
                    <a:pt x="2969" y="381"/>
                    <a:pt x="3169" y="48"/>
                  </a:cubicBezTo>
                  <a:cubicBezTo>
                    <a:pt x="3193" y="24"/>
                    <a:pt x="3167" y="0"/>
                    <a:pt x="3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flipH="1">
              <a:off x="1828240" y="1699744"/>
              <a:ext cx="213005" cy="83797"/>
            </a:xfrm>
            <a:custGeom>
              <a:avLst/>
              <a:gdLst/>
              <a:ahLst/>
              <a:cxnLst/>
              <a:rect l="l" t="t" r="r" b="b"/>
              <a:pathLst>
                <a:path w="7974" h="3137" extrusionOk="0">
                  <a:moveTo>
                    <a:pt x="67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1368" y="534"/>
                    <a:pt x="2669" y="1068"/>
                    <a:pt x="3970" y="1569"/>
                  </a:cubicBezTo>
                  <a:lnTo>
                    <a:pt x="5938" y="2369"/>
                  </a:lnTo>
                  <a:cubicBezTo>
                    <a:pt x="6572" y="2636"/>
                    <a:pt x="7273" y="2836"/>
                    <a:pt x="7906" y="3136"/>
                  </a:cubicBezTo>
                  <a:cubicBezTo>
                    <a:pt x="7940" y="3136"/>
                    <a:pt x="7973" y="3070"/>
                    <a:pt x="7940" y="3070"/>
                  </a:cubicBezTo>
                  <a:cubicBezTo>
                    <a:pt x="7273" y="2803"/>
                    <a:pt x="6672" y="2469"/>
                    <a:pt x="6005" y="2202"/>
                  </a:cubicBezTo>
                  <a:cubicBezTo>
                    <a:pt x="5371" y="1935"/>
                    <a:pt x="4704" y="1669"/>
                    <a:pt x="4070" y="1402"/>
                  </a:cubicBezTo>
                  <a:cubicBezTo>
                    <a:pt x="2736" y="901"/>
                    <a:pt x="1402" y="43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 flipH="1">
              <a:off x="1311433" y="1546254"/>
              <a:ext cx="697731" cy="793308"/>
            </a:xfrm>
            <a:custGeom>
              <a:avLst/>
              <a:gdLst/>
              <a:ahLst/>
              <a:cxnLst/>
              <a:rect l="l" t="t" r="r" b="b"/>
              <a:pathLst>
                <a:path w="26120" h="29698" extrusionOk="0">
                  <a:moveTo>
                    <a:pt x="10771" y="1"/>
                  </a:moveTo>
                  <a:cubicBezTo>
                    <a:pt x="9656" y="1"/>
                    <a:pt x="8591" y="506"/>
                    <a:pt x="7606" y="1310"/>
                  </a:cubicBezTo>
                  <a:cubicBezTo>
                    <a:pt x="7106" y="1711"/>
                    <a:pt x="1001" y="9483"/>
                    <a:pt x="468" y="12218"/>
                  </a:cubicBezTo>
                  <a:cubicBezTo>
                    <a:pt x="1" y="14620"/>
                    <a:pt x="1969" y="17255"/>
                    <a:pt x="1969" y="17255"/>
                  </a:cubicBezTo>
                  <a:lnTo>
                    <a:pt x="601" y="27629"/>
                  </a:lnTo>
                  <a:lnTo>
                    <a:pt x="26119" y="29697"/>
                  </a:lnTo>
                  <a:cubicBezTo>
                    <a:pt x="26119" y="29697"/>
                    <a:pt x="19581" y="7448"/>
                    <a:pt x="14344" y="1844"/>
                  </a:cubicBezTo>
                  <a:cubicBezTo>
                    <a:pt x="13124" y="539"/>
                    <a:pt x="11921" y="1"/>
                    <a:pt x="10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flipH="1">
              <a:off x="1892403" y="1691730"/>
              <a:ext cx="106957" cy="201412"/>
            </a:xfrm>
            <a:custGeom>
              <a:avLst/>
              <a:gdLst/>
              <a:ahLst/>
              <a:cxnLst/>
              <a:rect l="l" t="t" r="r" b="b"/>
              <a:pathLst>
                <a:path w="4004" h="754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3603" y="501"/>
                    <a:pt x="3203" y="1001"/>
                    <a:pt x="2836" y="1568"/>
                  </a:cubicBezTo>
                  <a:lnTo>
                    <a:pt x="2936" y="1335"/>
                  </a:lnTo>
                  <a:cubicBezTo>
                    <a:pt x="3036" y="1068"/>
                    <a:pt x="3136" y="768"/>
                    <a:pt x="3203" y="501"/>
                  </a:cubicBezTo>
                  <a:lnTo>
                    <a:pt x="3203" y="501"/>
                  </a:lnTo>
                  <a:cubicBezTo>
                    <a:pt x="3069" y="734"/>
                    <a:pt x="2936" y="1001"/>
                    <a:pt x="2802" y="1268"/>
                  </a:cubicBezTo>
                  <a:cubicBezTo>
                    <a:pt x="2736" y="1468"/>
                    <a:pt x="2636" y="1635"/>
                    <a:pt x="2602" y="1835"/>
                  </a:cubicBezTo>
                  <a:cubicBezTo>
                    <a:pt x="2202" y="2369"/>
                    <a:pt x="1835" y="2936"/>
                    <a:pt x="1468" y="3470"/>
                  </a:cubicBezTo>
                  <a:cubicBezTo>
                    <a:pt x="1068" y="4103"/>
                    <a:pt x="701" y="4737"/>
                    <a:pt x="401" y="5404"/>
                  </a:cubicBezTo>
                  <a:cubicBezTo>
                    <a:pt x="267" y="5738"/>
                    <a:pt x="134" y="6072"/>
                    <a:pt x="67" y="6438"/>
                  </a:cubicBezTo>
                  <a:cubicBezTo>
                    <a:pt x="0" y="6805"/>
                    <a:pt x="0" y="7172"/>
                    <a:pt x="34" y="7539"/>
                  </a:cubicBezTo>
                  <a:cubicBezTo>
                    <a:pt x="67" y="6805"/>
                    <a:pt x="234" y="6105"/>
                    <a:pt x="568" y="5471"/>
                  </a:cubicBezTo>
                  <a:cubicBezTo>
                    <a:pt x="868" y="4837"/>
                    <a:pt x="1235" y="4204"/>
                    <a:pt x="1635" y="3603"/>
                  </a:cubicBezTo>
                  <a:cubicBezTo>
                    <a:pt x="2402" y="2402"/>
                    <a:pt x="3236" y="120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flipH="1">
              <a:off x="1772998" y="1992914"/>
              <a:ext cx="158646" cy="26258"/>
            </a:xfrm>
            <a:custGeom>
              <a:avLst/>
              <a:gdLst/>
              <a:ahLst/>
              <a:cxnLst/>
              <a:rect l="l" t="t" r="r" b="b"/>
              <a:pathLst>
                <a:path w="5939" h="983" extrusionOk="0">
                  <a:moveTo>
                    <a:pt x="5905" y="0"/>
                  </a:moveTo>
                  <a:cubicBezTo>
                    <a:pt x="4904" y="34"/>
                    <a:pt x="3937" y="134"/>
                    <a:pt x="2936" y="300"/>
                  </a:cubicBezTo>
                  <a:cubicBezTo>
                    <a:pt x="2469" y="401"/>
                    <a:pt x="2002" y="534"/>
                    <a:pt x="1502" y="634"/>
                  </a:cubicBezTo>
                  <a:cubicBezTo>
                    <a:pt x="1268" y="701"/>
                    <a:pt x="1035" y="767"/>
                    <a:pt x="801" y="834"/>
                  </a:cubicBezTo>
                  <a:cubicBezTo>
                    <a:pt x="568" y="868"/>
                    <a:pt x="301" y="901"/>
                    <a:pt x="34" y="934"/>
                  </a:cubicBezTo>
                  <a:cubicBezTo>
                    <a:pt x="34" y="934"/>
                    <a:pt x="1" y="968"/>
                    <a:pt x="34" y="968"/>
                  </a:cubicBezTo>
                  <a:cubicBezTo>
                    <a:pt x="190" y="968"/>
                    <a:pt x="360" y="982"/>
                    <a:pt x="526" y="982"/>
                  </a:cubicBezTo>
                  <a:cubicBezTo>
                    <a:pt x="608" y="982"/>
                    <a:pt x="690" y="979"/>
                    <a:pt x="768" y="968"/>
                  </a:cubicBezTo>
                  <a:cubicBezTo>
                    <a:pt x="1001" y="968"/>
                    <a:pt x="1235" y="934"/>
                    <a:pt x="1468" y="901"/>
                  </a:cubicBezTo>
                  <a:cubicBezTo>
                    <a:pt x="1969" y="801"/>
                    <a:pt x="2436" y="701"/>
                    <a:pt x="2936" y="601"/>
                  </a:cubicBezTo>
                  <a:cubicBezTo>
                    <a:pt x="3937" y="401"/>
                    <a:pt x="4904" y="200"/>
                    <a:pt x="5905" y="100"/>
                  </a:cubicBezTo>
                  <a:cubicBezTo>
                    <a:pt x="5938" y="67"/>
                    <a:pt x="5938" y="0"/>
                    <a:pt x="5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flipH="1">
              <a:off x="1708915" y="2013001"/>
              <a:ext cx="131826" cy="8708"/>
            </a:xfrm>
            <a:custGeom>
              <a:avLst/>
              <a:gdLst/>
              <a:ahLst/>
              <a:cxnLst/>
              <a:rect l="l" t="t" r="r" b="b"/>
              <a:pathLst>
                <a:path w="4935" h="326" extrusionOk="0">
                  <a:moveTo>
                    <a:pt x="2027" y="1"/>
                  </a:moveTo>
                  <a:cubicBezTo>
                    <a:pt x="1753" y="1"/>
                    <a:pt x="1479" y="15"/>
                    <a:pt x="1234" y="15"/>
                  </a:cubicBezTo>
                  <a:lnTo>
                    <a:pt x="634" y="49"/>
                  </a:lnTo>
                  <a:cubicBezTo>
                    <a:pt x="434" y="49"/>
                    <a:pt x="234" y="82"/>
                    <a:pt x="0" y="116"/>
                  </a:cubicBezTo>
                  <a:lnTo>
                    <a:pt x="0" y="149"/>
                  </a:lnTo>
                  <a:cubicBezTo>
                    <a:pt x="200" y="149"/>
                    <a:pt x="400" y="182"/>
                    <a:pt x="600" y="182"/>
                  </a:cubicBezTo>
                  <a:lnTo>
                    <a:pt x="1201" y="182"/>
                  </a:lnTo>
                  <a:lnTo>
                    <a:pt x="2435" y="216"/>
                  </a:lnTo>
                  <a:cubicBezTo>
                    <a:pt x="3269" y="249"/>
                    <a:pt x="4070" y="282"/>
                    <a:pt x="4870" y="316"/>
                  </a:cubicBezTo>
                  <a:cubicBezTo>
                    <a:pt x="4884" y="322"/>
                    <a:pt x="4894" y="325"/>
                    <a:pt x="4902" y="325"/>
                  </a:cubicBezTo>
                  <a:cubicBezTo>
                    <a:pt x="4934" y="325"/>
                    <a:pt x="4924" y="282"/>
                    <a:pt x="4870" y="282"/>
                  </a:cubicBezTo>
                  <a:cubicBezTo>
                    <a:pt x="4070" y="149"/>
                    <a:pt x="3269" y="49"/>
                    <a:pt x="2435" y="15"/>
                  </a:cubicBezTo>
                  <a:cubicBezTo>
                    <a:pt x="2302" y="4"/>
                    <a:pt x="2165" y="1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flipH="1">
              <a:off x="1715086" y="1371848"/>
              <a:ext cx="184477" cy="308476"/>
            </a:xfrm>
            <a:custGeom>
              <a:avLst/>
              <a:gdLst/>
              <a:ahLst/>
              <a:cxnLst/>
              <a:rect l="l" t="t" r="r" b="b"/>
              <a:pathLst>
                <a:path w="6906" h="11548" extrusionOk="0">
                  <a:moveTo>
                    <a:pt x="3970" y="0"/>
                  </a:moveTo>
                  <a:lnTo>
                    <a:pt x="3470" y="567"/>
                  </a:lnTo>
                  <a:lnTo>
                    <a:pt x="0" y="4570"/>
                  </a:lnTo>
                  <a:lnTo>
                    <a:pt x="1868" y="7939"/>
                  </a:lnTo>
                  <a:lnTo>
                    <a:pt x="2002" y="8173"/>
                  </a:lnTo>
                  <a:cubicBezTo>
                    <a:pt x="2002" y="8173"/>
                    <a:pt x="2989" y="11548"/>
                    <a:pt x="3625" y="11548"/>
                  </a:cubicBezTo>
                  <a:cubicBezTo>
                    <a:pt x="3640" y="11548"/>
                    <a:pt x="3655" y="11546"/>
                    <a:pt x="3670" y="11542"/>
                  </a:cubicBezTo>
                  <a:cubicBezTo>
                    <a:pt x="5671" y="11042"/>
                    <a:pt x="6905" y="7639"/>
                    <a:pt x="6872" y="7205"/>
                  </a:cubicBezTo>
                  <a:cubicBezTo>
                    <a:pt x="6572" y="6071"/>
                    <a:pt x="6205" y="5004"/>
                    <a:pt x="5771" y="3936"/>
                  </a:cubicBezTo>
                  <a:cubicBezTo>
                    <a:pt x="5705" y="3803"/>
                    <a:pt x="5638" y="3636"/>
                    <a:pt x="5571" y="3503"/>
                  </a:cubicBezTo>
                  <a:cubicBezTo>
                    <a:pt x="5538" y="3369"/>
                    <a:pt x="5471" y="3269"/>
                    <a:pt x="5404" y="3103"/>
                  </a:cubicBezTo>
                  <a:cubicBezTo>
                    <a:pt x="5304" y="2902"/>
                    <a:pt x="5238" y="2736"/>
                    <a:pt x="5137" y="2535"/>
                  </a:cubicBezTo>
                  <a:cubicBezTo>
                    <a:pt x="5104" y="2469"/>
                    <a:pt x="5071" y="2402"/>
                    <a:pt x="5037" y="2335"/>
                  </a:cubicBezTo>
                  <a:cubicBezTo>
                    <a:pt x="5037" y="2302"/>
                    <a:pt x="5004" y="2235"/>
                    <a:pt x="4971" y="2169"/>
                  </a:cubicBezTo>
                  <a:cubicBezTo>
                    <a:pt x="4404" y="968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flipH="1">
              <a:off x="1732903" y="1124998"/>
              <a:ext cx="343042" cy="429564"/>
            </a:xfrm>
            <a:custGeom>
              <a:avLst/>
              <a:gdLst/>
              <a:ahLst/>
              <a:cxnLst/>
              <a:rect l="l" t="t" r="r" b="b"/>
              <a:pathLst>
                <a:path w="12842" h="16081" extrusionOk="0">
                  <a:moveTo>
                    <a:pt x="6491" y="1"/>
                  </a:moveTo>
                  <a:cubicBezTo>
                    <a:pt x="3442" y="1"/>
                    <a:pt x="1" y="1928"/>
                    <a:pt x="232" y="8674"/>
                  </a:cubicBezTo>
                  <a:cubicBezTo>
                    <a:pt x="428" y="15324"/>
                    <a:pt x="4350" y="16081"/>
                    <a:pt x="5898" y="16081"/>
                  </a:cubicBezTo>
                  <a:cubicBezTo>
                    <a:pt x="5935" y="16081"/>
                    <a:pt x="5970" y="16080"/>
                    <a:pt x="6003" y="16080"/>
                  </a:cubicBezTo>
                  <a:cubicBezTo>
                    <a:pt x="7337" y="16013"/>
                    <a:pt x="11874" y="15713"/>
                    <a:pt x="12341" y="8908"/>
                  </a:cubicBezTo>
                  <a:cubicBezTo>
                    <a:pt x="12841" y="2103"/>
                    <a:pt x="9606" y="68"/>
                    <a:pt x="6570" y="1"/>
                  </a:cubicBezTo>
                  <a:cubicBezTo>
                    <a:pt x="6544" y="1"/>
                    <a:pt x="6518" y="1"/>
                    <a:pt x="6491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flipH="1">
              <a:off x="2019822" y="1303731"/>
              <a:ext cx="34780" cy="20916"/>
            </a:xfrm>
            <a:custGeom>
              <a:avLst/>
              <a:gdLst/>
              <a:ahLst/>
              <a:cxnLst/>
              <a:rect l="l" t="t" r="r" b="b"/>
              <a:pathLst>
                <a:path w="1302" h="783" extrusionOk="0">
                  <a:moveTo>
                    <a:pt x="842" y="0"/>
                  </a:moveTo>
                  <a:cubicBezTo>
                    <a:pt x="771" y="0"/>
                    <a:pt x="701" y="15"/>
                    <a:pt x="634" y="48"/>
                  </a:cubicBezTo>
                  <a:cubicBezTo>
                    <a:pt x="434" y="82"/>
                    <a:pt x="234" y="215"/>
                    <a:pt x="100" y="382"/>
                  </a:cubicBezTo>
                  <a:cubicBezTo>
                    <a:pt x="0" y="549"/>
                    <a:pt x="134" y="782"/>
                    <a:pt x="334" y="782"/>
                  </a:cubicBezTo>
                  <a:cubicBezTo>
                    <a:pt x="501" y="749"/>
                    <a:pt x="634" y="716"/>
                    <a:pt x="801" y="649"/>
                  </a:cubicBezTo>
                  <a:cubicBezTo>
                    <a:pt x="968" y="649"/>
                    <a:pt x="1134" y="549"/>
                    <a:pt x="1235" y="449"/>
                  </a:cubicBezTo>
                  <a:cubicBezTo>
                    <a:pt x="1301" y="349"/>
                    <a:pt x="1301" y="215"/>
                    <a:pt x="1235" y="149"/>
                  </a:cubicBezTo>
                  <a:cubicBezTo>
                    <a:pt x="1123" y="60"/>
                    <a:pt x="983" y="0"/>
                    <a:pt x="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flipH="1">
              <a:off x="1911316" y="1298095"/>
              <a:ext cx="36356" cy="19500"/>
            </a:xfrm>
            <a:custGeom>
              <a:avLst/>
              <a:gdLst/>
              <a:ahLst/>
              <a:cxnLst/>
              <a:rect l="l" t="t" r="r" b="b"/>
              <a:pathLst>
                <a:path w="1361" h="730" extrusionOk="0">
                  <a:moveTo>
                    <a:pt x="493" y="0"/>
                  </a:moveTo>
                  <a:cubicBezTo>
                    <a:pt x="333" y="0"/>
                    <a:pt x="191" y="69"/>
                    <a:pt x="67" y="193"/>
                  </a:cubicBezTo>
                  <a:cubicBezTo>
                    <a:pt x="0" y="293"/>
                    <a:pt x="0" y="393"/>
                    <a:pt x="67" y="493"/>
                  </a:cubicBezTo>
                  <a:cubicBezTo>
                    <a:pt x="200" y="593"/>
                    <a:pt x="367" y="660"/>
                    <a:pt x="534" y="660"/>
                  </a:cubicBezTo>
                  <a:cubicBezTo>
                    <a:pt x="701" y="693"/>
                    <a:pt x="834" y="726"/>
                    <a:pt x="1001" y="726"/>
                  </a:cubicBezTo>
                  <a:cubicBezTo>
                    <a:pt x="1014" y="728"/>
                    <a:pt x="1027" y="729"/>
                    <a:pt x="1040" y="729"/>
                  </a:cubicBezTo>
                  <a:cubicBezTo>
                    <a:pt x="1249" y="729"/>
                    <a:pt x="1360" y="481"/>
                    <a:pt x="1234" y="293"/>
                  </a:cubicBezTo>
                  <a:cubicBezTo>
                    <a:pt x="1068" y="159"/>
                    <a:pt x="867" y="26"/>
                    <a:pt x="667" y="26"/>
                  </a:cubicBezTo>
                  <a:cubicBezTo>
                    <a:pt x="607" y="9"/>
                    <a:pt x="549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 flipH="1">
              <a:off x="1932499" y="1363834"/>
              <a:ext cx="16962" cy="32082"/>
            </a:xfrm>
            <a:custGeom>
              <a:avLst/>
              <a:gdLst/>
              <a:ahLst/>
              <a:cxnLst/>
              <a:rect l="l" t="t" r="r" b="b"/>
              <a:pathLst>
                <a:path w="635" h="1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101" y="1134"/>
                    <a:pt x="634" y="1201"/>
                  </a:cubicBezTo>
                  <a:lnTo>
                    <a:pt x="634" y="1168"/>
                  </a:lnTo>
                  <a:cubicBezTo>
                    <a:pt x="201" y="1034"/>
                    <a:pt x="134" y="500"/>
                    <a:pt x="134" y="33"/>
                  </a:cubicBezTo>
                  <a:cubicBezTo>
                    <a:pt x="134" y="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 flipH="1">
              <a:off x="1915269" y="1350318"/>
              <a:ext cx="37237" cy="39508"/>
            </a:xfrm>
            <a:custGeom>
              <a:avLst/>
              <a:gdLst/>
              <a:ahLst/>
              <a:cxnLst/>
              <a:rect l="l" t="t" r="r" b="b"/>
              <a:pathLst>
                <a:path w="1394" h="1479" extrusionOk="0">
                  <a:moveTo>
                    <a:pt x="653" y="1"/>
                  </a:moveTo>
                  <a:cubicBezTo>
                    <a:pt x="630" y="1"/>
                    <a:pt x="606" y="2"/>
                    <a:pt x="581" y="6"/>
                  </a:cubicBezTo>
                  <a:cubicBezTo>
                    <a:pt x="0" y="70"/>
                    <a:pt x="75" y="1478"/>
                    <a:pt x="686" y="1478"/>
                  </a:cubicBezTo>
                  <a:cubicBezTo>
                    <a:pt x="706" y="1478"/>
                    <a:pt x="727" y="1477"/>
                    <a:pt x="748" y="1473"/>
                  </a:cubicBezTo>
                  <a:cubicBezTo>
                    <a:pt x="1394" y="1409"/>
                    <a:pt x="1352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 flipH="1">
              <a:off x="1904878" y="1348662"/>
              <a:ext cx="26766" cy="18138"/>
            </a:xfrm>
            <a:custGeom>
              <a:avLst/>
              <a:gdLst/>
              <a:ahLst/>
              <a:cxnLst/>
              <a:rect l="l" t="t" r="r" b="b"/>
              <a:pathLst>
                <a:path w="1002" h="679" extrusionOk="0">
                  <a:moveTo>
                    <a:pt x="935" y="1"/>
                  </a:moveTo>
                  <a:cubicBezTo>
                    <a:pt x="835" y="168"/>
                    <a:pt x="668" y="335"/>
                    <a:pt x="534" y="335"/>
                  </a:cubicBezTo>
                  <a:cubicBezTo>
                    <a:pt x="368" y="335"/>
                    <a:pt x="234" y="201"/>
                    <a:pt x="101" y="101"/>
                  </a:cubicBezTo>
                  <a:cubicBezTo>
                    <a:pt x="67" y="101"/>
                    <a:pt x="34" y="168"/>
                    <a:pt x="1" y="201"/>
                  </a:cubicBezTo>
                  <a:cubicBezTo>
                    <a:pt x="90" y="440"/>
                    <a:pt x="260" y="679"/>
                    <a:pt x="509" y="679"/>
                  </a:cubicBezTo>
                  <a:cubicBezTo>
                    <a:pt x="539" y="679"/>
                    <a:pt x="569" y="675"/>
                    <a:pt x="601" y="668"/>
                  </a:cubicBezTo>
                  <a:cubicBezTo>
                    <a:pt x="901" y="601"/>
                    <a:pt x="1001" y="3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 flipH="1">
              <a:off x="2012690" y="1365597"/>
              <a:ext cx="14291" cy="33898"/>
            </a:xfrm>
            <a:custGeom>
              <a:avLst/>
              <a:gdLst/>
              <a:ahLst/>
              <a:cxnLst/>
              <a:rect l="l" t="t" r="r" b="b"/>
              <a:pathLst>
                <a:path w="535" h="1269" extrusionOk="0">
                  <a:moveTo>
                    <a:pt x="401" y="1"/>
                  </a:moveTo>
                  <a:cubicBezTo>
                    <a:pt x="401" y="1"/>
                    <a:pt x="367" y="34"/>
                    <a:pt x="367" y="34"/>
                  </a:cubicBezTo>
                  <a:cubicBezTo>
                    <a:pt x="434" y="501"/>
                    <a:pt x="401" y="1035"/>
                    <a:pt x="0" y="1235"/>
                  </a:cubicBezTo>
                  <a:lnTo>
                    <a:pt x="0" y="1268"/>
                  </a:lnTo>
                  <a:cubicBezTo>
                    <a:pt x="501" y="1135"/>
                    <a:pt x="534" y="4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 flipH="1">
              <a:off x="2010019" y="1354031"/>
              <a:ext cx="38359" cy="39214"/>
            </a:xfrm>
            <a:custGeom>
              <a:avLst/>
              <a:gdLst/>
              <a:ahLst/>
              <a:cxnLst/>
              <a:rect l="l" t="t" r="r" b="b"/>
              <a:pathLst>
                <a:path w="1436" h="1468" extrusionOk="0">
                  <a:moveTo>
                    <a:pt x="768" y="0"/>
                  </a:moveTo>
                  <a:cubicBezTo>
                    <a:pt x="1" y="0"/>
                    <a:pt x="68" y="1468"/>
                    <a:pt x="768" y="1468"/>
                  </a:cubicBezTo>
                  <a:cubicBezTo>
                    <a:pt x="1435" y="1468"/>
                    <a:pt x="140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 flipH="1">
              <a:off x="2034247" y="1355794"/>
              <a:ext cx="23934" cy="16348"/>
            </a:xfrm>
            <a:custGeom>
              <a:avLst/>
              <a:gdLst/>
              <a:ahLst/>
              <a:cxnLst/>
              <a:rect l="l" t="t" r="r" b="b"/>
              <a:pathLst>
                <a:path w="896" h="612" extrusionOk="0">
                  <a:moveTo>
                    <a:pt x="1" y="1"/>
                  </a:moveTo>
                  <a:cubicBezTo>
                    <a:pt x="1" y="268"/>
                    <a:pt x="134" y="568"/>
                    <a:pt x="401" y="601"/>
                  </a:cubicBezTo>
                  <a:cubicBezTo>
                    <a:pt x="429" y="608"/>
                    <a:pt x="456" y="612"/>
                    <a:pt x="481" y="612"/>
                  </a:cubicBezTo>
                  <a:cubicBezTo>
                    <a:pt x="695" y="612"/>
                    <a:pt x="808" y="370"/>
                    <a:pt x="868" y="101"/>
                  </a:cubicBezTo>
                  <a:cubicBezTo>
                    <a:pt x="895" y="74"/>
                    <a:pt x="879" y="25"/>
                    <a:pt x="836" y="25"/>
                  </a:cubicBezTo>
                  <a:cubicBezTo>
                    <a:pt x="826" y="25"/>
                    <a:pt x="814" y="28"/>
                    <a:pt x="801" y="34"/>
                  </a:cubicBezTo>
                  <a:cubicBezTo>
                    <a:pt x="701" y="101"/>
                    <a:pt x="601" y="268"/>
                    <a:pt x="435" y="268"/>
                  </a:cubicBezTo>
                  <a:cubicBezTo>
                    <a:pt x="423" y="271"/>
                    <a:pt x="411" y="272"/>
                    <a:pt x="399" y="272"/>
                  </a:cubicBezTo>
                  <a:cubicBezTo>
                    <a:pt x="278" y="272"/>
                    <a:pt x="156" y="123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flipH="1">
              <a:off x="1936960" y="1464514"/>
              <a:ext cx="24976" cy="13169"/>
            </a:xfrm>
            <a:custGeom>
              <a:avLst/>
              <a:gdLst/>
              <a:ahLst/>
              <a:cxnLst/>
              <a:rect l="l" t="t" r="r" b="b"/>
              <a:pathLst>
                <a:path w="935" h="493" extrusionOk="0">
                  <a:moveTo>
                    <a:pt x="868" y="0"/>
                  </a:moveTo>
                  <a:cubicBezTo>
                    <a:pt x="768" y="134"/>
                    <a:pt x="668" y="301"/>
                    <a:pt x="501" y="334"/>
                  </a:cubicBezTo>
                  <a:cubicBezTo>
                    <a:pt x="334" y="334"/>
                    <a:pt x="167" y="334"/>
                    <a:pt x="0" y="267"/>
                  </a:cubicBezTo>
                  <a:lnTo>
                    <a:pt x="0" y="301"/>
                  </a:lnTo>
                  <a:cubicBezTo>
                    <a:pt x="99" y="424"/>
                    <a:pt x="253" y="493"/>
                    <a:pt x="422" y="493"/>
                  </a:cubicBezTo>
                  <a:cubicBezTo>
                    <a:pt x="480" y="493"/>
                    <a:pt x="541" y="485"/>
                    <a:pt x="601" y="467"/>
                  </a:cubicBezTo>
                  <a:cubicBezTo>
                    <a:pt x="801" y="401"/>
                    <a:pt x="901" y="234"/>
                    <a:pt x="901" y="34"/>
                  </a:cubicBezTo>
                  <a:cubicBezTo>
                    <a:pt x="934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flipH="1">
              <a:off x="1943211" y="1432432"/>
              <a:ext cx="44556" cy="32189"/>
            </a:xfrm>
            <a:custGeom>
              <a:avLst/>
              <a:gdLst/>
              <a:ahLst/>
              <a:cxnLst/>
              <a:rect l="l" t="t" r="r" b="b"/>
              <a:pathLst>
                <a:path w="1668" h="1205" extrusionOk="0">
                  <a:moveTo>
                    <a:pt x="1434" y="1"/>
                  </a:moveTo>
                  <a:cubicBezTo>
                    <a:pt x="1034" y="334"/>
                    <a:pt x="534" y="534"/>
                    <a:pt x="0" y="568"/>
                  </a:cubicBezTo>
                  <a:cubicBezTo>
                    <a:pt x="200" y="801"/>
                    <a:pt x="467" y="1035"/>
                    <a:pt x="767" y="1135"/>
                  </a:cubicBezTo>
                  <a:cubicBezTo>
                    <a:pt x="870" y="1176"/>
                    <a:pt x="973" y="1204"/>
                    <a:pt x="1077" y="1204"/>
                  </a:cubicBezTo>
                  <a:cubicBezTo>
                    <a:pt x="1140" y="1204"/>
                    <a:pt x="1204" y="1194"/>
                    <a:pt x="1268" y="1168"/>
                  </a:cubicBezTo>
                  <a:cubicBezTo>
                    <a:pt x="1635" y="1101"/>
                    <a:pt x="1668" y="734"/>
                    <a:pt x="1601" y="434"/>
                  </a:cubicBezTo>
                  <a:cubicBezTo>
                    <a:pt x="1535" y="301"/>
                    <a:pt x="1501" y="134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flipH="1">
              <a:off x="1943211" y="1444025"/>
              <a:ext cx="24068" cy="20595"/>
            </a:xfrm>
            <a:custGeom>
              <a:avLst/>
              <a:gdLst/>
              <a:ahLst/>
              <a:cxnLst/>
              <a:rect l="l" t="t" r="r" b="b"/>
              <a:pathLst>
                <a:path w="901" h="771" extrusionOk="0">
                  <a:moveTo>
                    <a:pt x="834" y="0"/>
                  </a:moveTo>
                  <a:cubicBezTo>
                    <a:pt x="401" y="34"/>
                    <a:pt x="67" y="300"/>
                    <a:pt x="0" y="701"/>
                  </a:cubicBezTo>
                  <a:cubicBezTo>
                    <a:pt x="103" y="742"/>
                    <a:pt x="206" y="770"/>
                    <a:pt x="310" y="770"/>
                  </a:cubicBezTo>
                  <a:cubicBezTo>
                    <a:pt x="373" y="770"/>
                    <a:pt x="437" y="760"/>
                    <a:pt x="501" y="734"/>
                  </a:cubicBezTo>
                  <a:cubicBezTo>
                    <a:pt x="868" y="667"/>
                    <a:pt x="901" y="30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1948793" y="1302556"/>
              <a:ext cx="65713" cy="149163"/>
            </a:xfrm>
            <a:custGeom>
              <a:avLst/>
              <a:gdLst/>
              <a:ahLst/>
              <a:cxnLst/>
              <a:rect l="l" t="t" r="r" b="b"/>
              <a:pathLst>
                <a:path w="2460" h="5584" extrusionOk="0">
                  <a:moveTo>
                    <a:pt x="718" y="1"/>
                  </a:moveTo>
                  <a:cubicBezTo>
                    <a:pt x="693" y="1"/>
                    <a:pt x="668" y="9"/>
                    <a:pt x="668" y="26"/>
                  </a:cubicBezTo>
                  <a:cubicBezTo>
                    <a:pt x="301" y="1560"/>
                    <a:pt x="67" y="3128"/>
                    <a:pt x="0" y="4696"/>
                  </a:cubicBezTo>
                  <a:cubicBezTo>
                    <a:pt x="8" y="4732"/>
                    <a:pt x="42" y="4746"/>
                    <a:pt x="94" y="4746"/>
                  </a:cubicBezTo>
                  <a:cubicBezTo>
                    <a:pt x="283" y="4746"/>
                    <a:pt x="696" y="4555"/>
                    <a:pt x="801" y="4529"/>
                  </a:cubicBezTo>
                  <a:lnTo>
                    <a:pt x="801" y="4529"/>
                  </a:lnTo>
                  <a:cubicBezTo>
                    <a:pt x="801" y="4529"/>
                    <a:pt x="734" y="5196"/>
                    <a:pt x="768" y="5530"/>
                  </a:cubicBezTo>
                  <a:cubicBezTo>
                    <a:pt x="768" y="5563"/>
                    <a:pt x="834" y="5563"/>
                    <a:pt x="968" y="5563"/>
                  </a:cubicBezTo>
                  <a:cubicBezTo>
                    <a:pt x="1047" y="5577"/>
                    <a:pt x="1126" y="5584"/>
                    <a:pt x="1205" y="5584"/>
                  </a:cubicBezTo>
                  <a:cubicBezTo>
                    <a:pt x="1689" y="5584"/>
                    <a:pt x="2149" y="5326"/>
                    <a:pt x="2435" y="4896"/>
                  </a:cubicBezTo>
                  <a:cubicBezTo>
                    <a:pt x="2459" y="4872"/>
                    <a:pt x="2433" y="4849"/>
                    <a:pt x="2403" y="4849"/>
                  </a:cubicBezTo>
                  <a:cubicBezTo>
                    <a:pt x="2391" y="4849"/>
                    <a:pt x="2379" y="4853"/>
                    <a:pt x="2369" y="4863"/>
                  </a:cubicBezTo>
                  <a:cubicBezTo>
                    <a:pt x="1968" y="5163"/>
                    <a:pt x="1501" y="5363"/>
                    <a:pt x="1001" y="5363"/>
                  </a:cubicBezTo>
                  <a:cubicBezTo>
                    <a:pt x="968" y="5263"/>
                    <a:pt x="1135" y="4162"/>
                    <a:pt x="1068" y="4162"/>
                  </a:cubicBezTo>
                  <a:lnTo>
                    <a:pt x="1068" y="4162"/>
                  </a:lnTo>
                  <a:cubicBezTo>
                    <a:pt x="834" y="4195"/>
                    <a:pt x="567" y="4262"/>
                    <a:pt x="334" y="4362"/>
                  </a:cubicBezTo>
                  <a:cubicBezTo>
                    <a:pt x="401" y="2928"/>
                    <a:pt x="701" y="1493"/>
                    <a:pt x="768" y="26"/>
                  </a:cubicBezTo>
                  <a:cubicBezTo>
                    <a:pt x="768" y="9"/>
                    <a:pt x="743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1690430" y="1107982"/>
              <a:ext cx="385568" cy="269262"/>
            </a:xfrm>
            <a:custGeom>
              <a:avLst/>
              <a:gdLst/>
              <a:ahLst/>
              <a:cxnLst/>
              <a:rect l="l" t="t" r="r" b="b"/>
              <a:pathLst>
                <a:path w="14434" h="10080" extrusionOk="0">
                  <a:moveTo>
                    <a:pt x="5104" y="0"/>
                  </a:moveTo>
                  <a:cubicBezTo>
                    <a:pt x="4215" y="0"/>
                    <a:pt x="3345" y="190"/>
                    <a:pt x="2603" y="672"/>
                  </a:cubicBezTo>
                  <a:cubicBezTo>
                    <a:pt x="1" y="2340"/>
                    <a:pt x="234" y="6309"/>
                    <a:pt x="401" y="6309"/>
                  </a:cubicBezTo>
                  <a:cubicBezTo>
                    <a:pt x="2069" y="6176"/>
                    <a:pt x="5704" y="4508"/>
                    <a:pt x="5705" y="4508"/>
                  </a:cubicBezTo>
                  <a:lnTo>
                    <a:pt x="5705" y="4508"/>
                  </a:lnTo>
                  <a:cubicBezTo>
                    <a:pt x="5171" y="5142"/>
                    <a:pt x="3170" y="5742"/>
                    <a:pt x="3270" y="5842"/>
                  </a:cubicBezTo>
                  <a:cubicBezTo>
                    <a:pt x="3295" y="5880"/>
                    <a:pt x="3433" y="5909"/>
                    <a:pt x="3671" y="5909"/>
                  </a:cubicBezTo>
                  <a:cubicBezTo>
                    <a:pt x="4054" y="5909"/>
                    <a:pt x="4694" y="5835"/>
                    <a:pt x="5538" y="5609"/>
                  </a:cubicBezTo>
                  <a:cubicBezTo>
                    <a:pt x="6605" y="5242"/>
                    <a:pt x="7606" y="4708"/>
                    <a:pt x="8507" y="4074"/>
                  </a:cubicBezTo>
                  <a:cubicBezTo>
                    <a:pt x="8566" y="6616"/>
                    <a:pt x="9621" y="8189"/>
                    <a:pt x="9697" y="8189"/>
                  </a:cubicBezTo>
                  <a:cubicBezTo>
                    <a:pt x="9707" y="8189"/>
                    <a:pt x="9701" y="8163"/>
                    <a:pt x="9674" y="8110"/>
                  </a:cubicBezTo>
                  <a:cubicBezTo>
                    <a:pt x="9533" y="7863"/>
                    <a:pt x="9401" y="6836"/>
                    <a:pt x="9308" y="5927"/>
                  </a:cubicBezTo>
                  <a:lnTo>
                    <a:pt x="9308" y="5927"/>
                  </a:lnTo>
                  <a:cubicBezTo>
                    <a:pt x="9763" y="8578"/>
                    <a:pt x="11253" y="10050"/>
                    <a:pt x="11876" y="10078"/>
                  </a:cubicBezTo>
                  <a:cubicBezTo>
                    <a:pt x="11882" y="10079"/>
                    <a:pt x="11888" y="10079"/>
                    <a:pt x="11895" y="10079"/>
                  </a:cubicBezTo>
                  <a:cubicBezTo>
                    <a:pt x="12704" y="10079"/>
                    <a:pt x="14434" y="5861"/>
                    <a:pt x="13043" y="3974"/>
                  </a:cubicBezTo>
                  <a:cubicBezTo>
                    <a:pt x="11642" y="2073"/>
                    <a:pt x="10341" y="1906"/>
                    <a:pt x="10341" y="1906"/>
                  </a:cubicBezTo>
                  <a:cubicBezTo>
                    <a:pt x="9583" y="1147"/>
                    <a:pt x="7289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1845176" y="1308673"/>
              <a:ext cx="132788" cy="113982"/>
            </a:xfrm>
            <a:custGeom>
              <a:avLst/>
              <a:gdLst/>
              <a:ahLst/>
              <a:cxnLst/>
              <a:rect l="l" t="t" r="r" b="b"/>
              <a:pathLst>
                <a:path w="4971" h="4267" extrusionOk="0">
                  <a:moveTo>
                    <a:pt x="2368" y="297"/>
                  </a:moveTo>
                  <a:cubicBezTo>
                    <a:pt x="4036" y="464"/>
                    <a:pt x="4670" y="2532"/>
                    <a:pt x="3402" y="3566"/>
                  </a:cubicBezTo>
                  <a:cubicBezTo>
                    <a:pt x="3040" y="3871"/>
                    <a:pt x="2626" y="4007"/>
                    <a:pt x="2223" y="4007"/>
                  </a:cubicBezTo>
                  <a:cubicBezTo>
                    <a:pt x="1215" y="4007"/>
                    <a:pt x="272" y="3156"/>
                    <a:pt x="367" y="1965"/>
                  </a:cubicBezTo>
                  <a:lnTo>
                    <a:pt x="367" y="1965"/>
                  </a:lnTo>
                  <a:lnTo>
                    <a:pt x="367" y="1998"/>
                  </a:lnTo>
                  <a:cubicBezTo>
                    <a:pt x="434" y="1164"/>
                    <a:pt x="1067" y="464"/>
                    <a:pt x="1901" y="297"/>
                  </a:cubicBezTo>
                  <a:close/>
                  <a:moveTo>
                    <a:pt x="2242" y="0"/>
                  </a:moveTo>
                  <a:cubicBezTo>
                    <a:pt x="1197" y="0"/>
                    <a:pt x="190" y="769"/>
                    <a:pt x="100" y="1965"/>
                  </a:cubicBezTo>
                  <a:cubicBezTo>
                    <a:pt x="0" y="3133"/>
                    <a:pt x="867" y="4167"/>
                    <a:pt x="2035" y="4267"/>
                  </a:cubicBezTo>
                  <a:cubicBezTo>
                    <a:pt x="2235" y="4267"/>
                    <a:pt x="2402" y="4267"/>
                    <a:pt x="2569" y="4233"/>
                  </a:cubicBezTo>
                  <a:cubicBezTo>
                    <a:pt x="4336" y="3933"/>
                    <a:pt x="4970" y="1765"/>
                    <a:pt x="3669" y="564"/>
                  </a:cubicBezTo>
                  <a:cubicBezTo>
                    <a:pt x="3249" y="176"/>
                    <a:pt x="2741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2002886" y="1314229"/>
              <a:ext cx="87350" cy="113795"/>
            </a:xfrm>
            <a:custGeom>
              <a:avLst/>
              <a:gdLst/>
              <a:ahLst/>
              <a:cxnLst/>
              <a:rect l="l" t="t" r="r" b="b"/>
              <a:pathLst>
                <a:path w="3270" h="4260" extrusionOk="0">
                  <a:moveTo>
                    <a:pt x="1534" y="289"/>
                  </a:moveTo>
                  <a:cubicBezTo>
                    <a:pt x="1901" y="289"/>
                    <a:pt x="2268" y="456"/>
                    <a:pt x="2468" y="756"/>
                  </a:cubicBezTo>
                  <a:cubicBezTo>
                    <a:pt x="2769" y="1123"/>
                    <a:pt x="2935" y="1590"/>
                    <a:pt x="2935" y="2057"/>
                  </a:cubicBezTo>
                  <a:cubicBezTo>
                    <a:pt x="2969" y="3091"/>
                    <a:pt x="2435" y="3925"/>
                    <a:pt x="1735" y="3959"/>
                  </a:cubicBezTo>
                  <a:cubicBezTo>
                    <a:pt x="1707" y="3961"/>
                    <a:pt x="1680" y="3962"/>
                    <a:pt x="1652" y="3962"/>
                  </a:cubicBezTo>
                  <a:cubicBezTo>
                    <a:pt x="954" y="3962"/>
                    <a:pt x="366" y="3154"/>
                    <a:pt x="334" y="2191"/>
                  </a:cubicBezTo>
                  <a:cubicBezTo>
                    <a:pt x="300" y="1724"/>
                    <a:pt x="400" y="1257"/>
                    <a:pt x="667" y="856"/>
                  </a:cubicBezTo>
                  <a:cubicBezTo>
                    <a:pt x="834" y="556"/>
                    <a:pt x="1101" y="356"/>
                    <a:pt x="1434" y="289"/>
                  </a:cubicBezTo>
                  <a:close/>
                  <a:moveTo>
                    <a:pt x="1595" y="0"/>
                  </a:moveTo>
                  <a:cubicBezTo>
                    <a:pt x="1135" y="0"/>
                    <a:pt x="679" y="235"/>
                    <a:pt x="434" y="690"/>
                  </a:cubicBezTo>
                  <a:cubicBezTo>
                    <a:pt x="133" y="1157"/>
                    <a:pt x="0" y="1657"/>
                    <a:pt x="33" y="2191"/>
                  </a:cubicBezTo>
                  <a:cubicBezTo>
                    <a:pt x="99" y="3370"/>
                    <a:pt x="840" y="4260"/>
                    <a:pt x="1688" y="4260"/>
                  </a:cubicBezTo>
                  <a:cubicBezTo>
                    <a:pt x="1703" y="4260"/>
                    <a:pt x="1719" y="4259"/>
                    <a:pt x="1735" y="4259"/>
                  </a:cubicBezTo>
                  <a:lnTo>
                    <a:pt x="1868" y="4259"/>
                  </a:lnTo>
                  <a:cubicBezTo>
                    <a:pt x="2669" y="4125"/>
                    <a:pt x="3269" y="3158"/>
                    <a:pt x="3236" y="2057"/>
                  </a:cubicBezTo>
                  <a:cubicBezTo>
                    <a:pt x="3202" y="1523"/>
                    <a:pt x="3036" y="990"/>
                    <a:pt x="2702" y="589"/>
                  </a:cubicBezTo>
                  <a:cubicBezTo>
                    <a:pt x="2432" y="193"/>
                    <a:pt x="2012" y="0"/>
                    <a:pt x="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69042" y="1352535"/>
              <a:ext cx="42793" cy="14879"/>
            </a:xfrm>
            <a:custGeom>
              <a:avLst/>
              <a:gdLst/>
              <a:ahLst/>
              <a:cxnLst/>
              <a:rect l="l" t="t" r="r" b="b"/>
              <a:pathLst>
                <a:path w="1602" h="557" extrusionOk="0">
                  <a:moveTo>
                    <a:pt x="716" y="1"/>
                  </a:moveTo>
                  <a:cubicBezTo>
                    <a:pt x="465" y="1"/>
                    <a:pt x="209" y="86"/>
                    <a:pt x="0" y="323"/>
                  </a:cubicBezTo>
                  <a:lnTo>
                    <a:pt x="234" y="523"/>
                  </a:lnTo>
                  <a:cubicBezTo>
                    <a:pt x="377" y="347"/>
                    <a:pt x="556" y="287"/>
                    <a:pt x="733" y="287"/>
                  </a:cubicBezTo>
                  <a:cubicBezTo>
                    <a:pt x="1090" y="287"/>
                    <a:pt x="1435" y="534"/>
                    <a:pt x="1435" y="556"/>
                  </a:cubicBezTo>
                  <a:lnTo>
                    <a:pt x="1602" y="323"/>
                  </a:lnTo>
                  <a:cubicBezTo>
                    <a:pt x="1407" y="168"/>
                    <a:pt x="1066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1712415" y="1333382"/>
              <a:ext cx="156856" cy="36703"/>
            </a:xfrm>
            <a:custGeom>
              <a:avLst/>
              <a:gdLst/>
              <a:ahLst/>
              <a:cxnLst/>
              <a:rect l="l" t="t" r="r" b="b"/>
              <a:pathLst>
                <a:path w="5872" h="1374" extrusionOk="0">
                  <a:moveTo>
                    <a:pt x="4437" y="0"/>
                  </a:moveTo>
                  <a:cubicBezTo>
                    <a:pt x="3529" y="0"/>
                    <a:pt x="158" y="506"/>
                    <a:pt x="1" y="506"/>
                  </a:cubicBezTo>
                  <a:lnTo>
                    <a:pt x="34" y="806"/>
                  </a:lnTo>
                  <a:cubicBezTo>
                    <a:pt x="1051" y="652"/>
                    <a:pt x="3636" y="299"/>
                    <a:pt x="4391" y="299"/>
                  </a:cubicBezTo>
                  <a:cubicBezTo>
                    <a:pt x="4452" y="299"/>
                    <a:pt x="4502" y="301"/>
                    <a:pt x="4537" y="306"/>
                  </a:cubicBezTo>
                  <a:cubicBezTo>
                    <a:pt x="4971" y="339"/>
                    <a:pt x="5471" y="1073"/>
                    <a:pt x="5638" y="1374"/>
                  </a:cubicBezTo>
                  <a:lnTo>
                    <a:pt x="5871" y="1207"/>
                  </a:lnTo>
                  <a:cubicBezTo>
                    <a:pt x="5805" y="1107"/>
                    <a:pt x="5204" y="73"/>
                    <a:pt x="4571" y="6"/>
                  </a:cubicBezTo>
                  <a:cubicBezTo>
                    <a:pt x="4535" y="2"/>
                    <a:pt x="4490" y="0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1695479" y="1317809"/>
              <a:ext cx="90929" cy="116440"/>
            </a:xfrm>
            <a:custGeom>
              <a:avLst/>
              <a:gdLst/>
              <a:ahLst/>
              <a:cxnLst/>
              <a:rect l="l" t="t" r="r" b="b"/>
              <a:pathLst>
                <a:path w="3404" h="4359" extrusionOk="0">
                  <a:moveTo>
                    <a:pt x="2132" y="1"/>
                  </a:moveTo>
                  <a:cubicBezTo>
                    <a:pt x="1165" y="1"/>
                    <a:pt x="134" y="1923"/>
                    <a:pt x="134" y="1923"/>
                  </a:cubicBezTo>
                  <a:lnTo>
                    <a:pt x="1" y="3758"/>
                  </a:lnTo>
                  <a:cubicBezTo>
                    <a:pt x="68" y="3891"/>
                    <a:pt x="168" y="4025"/>
                    <a:pt x="301" y="4125"/>
                  </a:cubicBezTo>
                  <a:cubicBezTo>
                    <a:pt x="368" y="4192"/>
                    <a:pt x="468" y="4225"/>
                    <a:pt x="568" y="4292"/>
                  </a:cubicBezTo>
                  <a:cubicBezTo>
                    <a:pt x="701" y="4325"/>
                    <a:pt x="835" y="4358"/>
                    <a:pt x="1002" y="4358"/>
                  </a:cubicBezTo>
                  <a:cubicBezTo>
                    <a:pt x="1102" y="4358"/>
                    <a:pt x="1202" y="4358"/>
                    <a:pt x="1302" y="4325"/>
                  </a:cubicBezTo>
                  <a:cubicBezTo>
                    <a:pt x="1402" y="4292"/>
                    <a:pt x="1502" y="4258"/>
                    <a:pt x="1602" y="4192"/>
                  </a:cubicBezTo>
                  <a:cubicBezTo>
                    <a:pt x="2669" y="3658"/>
                    <a:pt x="3403" y="455"/>
                    <a:pt x="2403" y="55"/>
                  </a:cubicBezTo>
                  <a:cubicBezTo>
                    <a:pt x="2314" y="18"/>
                    <a:pt x="2223" y="1"/>
                    <a:pt x="21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1727561" y="1343319"/>
              <a:ext cx="45465" cy="75596"/>
            </a:xfrm>
            <a:custGeom>
              <a:avLst/>
              <a:gdLst/>
              <a:ahLst/>
              <a:cxnLst/>
              <a:rect l="l" t="t" r="r" b="b"/>
              <a:pathLst>
                <a:path w="1702" h="2830" extrusionOk="0">
                  <a:moveTo>
                    <a:pt x="1668" y="1"/>
                  </a:moveTo>
                  <a:cubicBezTo>
                    <a:pt x="601" y="234"/>
                    <a:pt x="0" y="1735"/>
                    <a:pt x="134" y="2736"/>
                  </a:cubicBezTo>
                  <a:cubicBezTo>
                    <a:pt x="114" y="2794"/>
                    <a:pt x="151" y="2830"/>
                    <a:pt x="192" y="2830"/>
                  </a:cubicBezTo>
                  <a:cubicBezTo>
                    <a:pt x="222" y="2830"/>
                    <a:pt x="253" y="2811"/>
                    <a:pt x="267" y="2770"/>
                  </a:cubicBezTo>
                  <a:cubicBezTo>
                    <a:pt x="334" y="2536"/>
                    <a:pt x="434" y="2336"/>
                    <a:pt x="567" y="2102"/>
                  </a:cubicBezTo>
                  <a:cubicBezTo>
                    <a:pt x="705" y="1881"/>
                    <a:pt x="935" y="1752"/>
                    <a:pt x="1162" y="1752"/>
                  </a:cubicBezTo>
                  <a:cubicBezTo>
                    <a:pt x="1209" y="1752"/>
                    <a:pt x="1255" y="1757"/>
                    <a:pt x="1301" y="1769"/>
                  </a:cubicBezTo>
                  <a:cubicBezTo>
                    <a:pt x="1301" y="1769"/>
                    <a:pt x="1334" y="1735"/>
                    <a:pt x="1301" y="1735"/>
                  </a:cubicBezTo>
                  <a:cubicBezTo>
                    <a:pt x="1204" y="1660"/>
                    <a:pt x="1091" y="1627"/>
                    <a:pt x="976" y="1627"/>
                  </a:cubicBezTo>
                  <a:cubicBezTo>
                    <a:pt x="735" y="1627"/>
                    <a:pt x="491" y="1776"/>
                    <a:pt x="400" y="2002"/>
                  </a:cubicBezTo>
                  <a:cubicBezTo>
                    <a:pt x="601" y="1235"/>
                    <a:pt x="934" y="434"/>
                    <a:pt x="1668" y="34"/>
                  </a:cubicBezTo>
                  <a:cubicBezTo>
                    <a:pt x="1701" y="34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1307880" y="1570776"/>
              <a:ext cx="830385" cy="768786"/>
            </a:xfrm>
            <a:custGeom>
              <a:avLst/>
              <a:gdLst/>
              <a:ahLst/>
              <a:cxnLst/>
              <a:rect l="l" t="t" r="r" b="b"/>
              <a:pathLst>
                <a:path w="31086" h="28780" extrusionOk="0">
                  <a:moveTo>
                    <a:pt x="17419" y="0"/>
                  </a:moveTo>
                  <a:cubicBezTo>
                    <a:pt x="16427" y="0"/>
                    <a:pt x="15753" y="1134"/>
                    <a:pt x="16375" y="4629"/>
                  </a:cubicBezTo>
                  <a:cubicBezTo>
                    <a:pt x="17443" y="10633"/>
                    <a:pt x="18377" y="15436"/>
                    <a:pt x="18243" y="16003"/>
                  </a:cubicBezTo>
                  <a:cubicBezTo>
                    <a:pt x="18076" y="16971"/>
                    <a:pt x="2165" y="16570"/>
                    <a:pt x="1098" y="17738"/>
                  </a:cubicBezTo>
                  <a:cubicBezTo>
                    <a:pt x="0" y="18902"/>
                    <a:pt x="2151" y="28780"/>
                    <a:pt x="3651" y="28780"/>
                  </a:cubicBezTo>
                  <a:cubicBezTo>
                    <a:pt x="3656" y="28780"/>
                    <a:pt x="3661" y="28779"/>
                    <a:pt x="3666" y="28779"/>
                  </a:cubicBezTo>
                  <a:cubicBezTo>
                    <a:pt x="7135" y="28646"/>
                    <a:pt x="22313" y="27445"/>
                    <a:pt x="27750" y="23642"/>
                  </a:cubicBezTo>
                  <a:cubicBezTo>
                    <a:pt x="31086" y="21341"/>
                    <a:pt x="24981" y="9299"/>
                    <a:pt x="20345" y="2127"/>
                  </a:cubicBezTo>
                  <a:cubicBezTo>
                    <a:pt x="19682" y="1100"/>
                    <a:pt x="18396" y="0"/>
                    <a:pt x="17419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1964581" y="2014764"/>
              <a:ext cx="673663" cy="357093"/>
            </a:xfrm>
            <a:custGeom>
              <a:avLst/>
              <a:gdLst/>
              <a:ahLst/>
              <a:cxnLst/>
              <a:rect l="l" t="t" r="r" b="b"/>
              <a:pathLst>
                <a:path w="25219" h="13368" extrusionOk="0">
                  <a:moveTo>
                    <a:pt x="14084" y="0"/>
                  </a:moveTo>
                  <a:cubicBezTo>
                    <a:pt x="12419" y="0"/>
                    <a:pt x="10215" y="161"/>
                    <a:pt x="9174" y="583"/>
                  </a:cubicBezTo>
                  <a:cubicBezTo>
                    <a:pt x="7306" y="1350"/>
                    <a:pt x="0" y="5720"/>
                    <a:pt x="1034" y="7488"/>
                  </a:cubicBezTo>
                  <a:cubicBezTo>
                    <a:pt x="1177" y="7738"/>
                    <a:pt x="1432" y="7843"/>
                    <a:pt x="1763" y="7843"/>
                  </a:cubicBezTo>
                  <a:cubicBezTo>
                    <a:pt x="2818" y="7843"/>
                    <a:pt x="4639" y="6764"/>
                    <a:pt x="5995" y="5848"/>
                  </a:cubicBezTo>
                  <a:lnTo>
                    <a:pt x="5995" y="5848"/>
                  </a:lnTo>
                  <a:cubicBezTo>
                    <a:pt x="4273" y="7194"/>
                    <a:pt x="2024" y="9286"/>
                    <a:pt x="2969" y="10424"/>
                  </a:cubicBezTo>
                  <a:cubicBezTo>
                    <a:pt x="3157" y="10649"/>
                    <a:pt x="3416" y="10748"/>
                    <a:pt x="3726" y="10748"/>
                  </a:cubicBezTo>
                  <a:cubicBezTo>
                    <a:pt x="4417" y="10748"/>
                    <a:pt x="5359" y="10257"/>
                    <a:pt x="6315" y="9597"/>
                  </a:cubicBezTo>
                  <a:lnTo>
                    <a:pt x="6315" y="9597"/>
                  </a:lnTo>
                  <a:cubicBezTo>
                    <a:pt x="5529" y="10542"/>
                    <a:pt x="5123" y="11460"/>
                    <a:pt x="5771" y="12025"/>
                  </a:cubicBezTo>
                  <a:cubicBezTo>
                    <a:pt x="5913" y="12150"/>
                    <a:pt x="6102" y="12206"/>
                    <a:pt x="6325" y="12206"/>
                  </a:cubicBezTo>
                  <a:cubicBezTo>
                    <a:pt x="7200" y="12206"/>
                    <a:pt x="8611" y="11343"/>
                    <a:pt x="9888" y="10404"/>
                  </a:cubicBezTo>
                  <a:lnTo>
                    <a:pt x="9888" y="10404"/>
                  </a:lnTo>
                  <a:cubicBezTo>
                    <a:pt x="8851" y="11425"/>
                    <a:pt x="8067" y="12516"/>
                    <a:pt x="8673" y="13092"/>
                  </a:cubicBezTo>
                  <a:cubicBezTo>
                    <a:pt x="8879" y="13285"/>
                    <a:pt x="9160" y="13367"/>
                    <a:pt x="9491" y="13367"/>
                  </a:cubicBezTo>
                  <a:cubicBezTo>
                    <a:pt x="11573" y="13367"/>
                    <a:pt x="15645" y="10090"/>
                    <a:pt x="15645" y="10090"/>
                  </a:cubicBezTo>
                  <a:cubicBezTo>
                    <a:pt x="18139" y="11767"/>
                    <a:pt x="20251" y="12245"/>
                    <a:pt x="21997" y="12245"/>
                  </a:cubicBezTo>
                  <a:cubicBezTo>
                    <a:pt x="23031" y="12245"/>
                    <a:pt x="23937" y="12077"/>
                    <a:pt x="24718" y="11891"/>
                  </a:cubicBezTo>
                  <a:cubicBezTo>
                    <a:pt x="25218" y="11758"/>
                    <a:pt x="22450" y="517"/>
                    <a:pt x="22450" y="517"/>
                  </a:cubicBezTo>
                  <a:cubicBezTo>
                    <a:pt x="22450" y="517"/>
                    <a:pt x="17913" y="116"/>
                    <a:pt x="14944" y="16"/>
                  </a:cubicBezTo>
                  <a:cubicBezTo>
                    <a:pt x="14683" y="6"/>
                    <a:pt x="14393" y="0"/>
                    <a:pt x="1408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2375365" y="2095383"/>
              <a:ext cx="178226" cy="148815"/>
            </a:xfrm>
            <a:custGeom>
              <a:avLst/>
              <a:gdLst/>
              <a:ahLst/>
              <a:cxnLst/>
              <a:rect l="l" t="t" r="r" b="b"/>
              <a:pathLst>
                <a:path w="6672" h="5571" extrusionOk="0">
                  <a:moveTo>
                    <a:pt x="6638" y="0"/>
                  </a:moveTo>
                  <a:cubicBezTo>
                    <a:pt x="5871" y="467"/>
                    <a:pt x="5137" y="901"/>
                    <a:pt x="4403" y="1435"/>
                  </a:cubicBezTo>
                  <a:cubicBezTo>
                    <a:pt x="3703" y="1935"/>
                    <a:pt x="3002" y="2502"/>
                    <a:pt x="2369" y="3069"/>
                  </a:cubicBezTo>
                  <a:cubicBezTo>
                    <a:pt x="1468" y="3803"/>
                    <a:pt x="701" y="4637"/>
                    <a:pt x="0" y="5571"/>
                  </a:cubicBezTo>
                  <a:cubicBezTo>
                    <a:pt x="1335" y="4037"/>
                    <a:pt x="3836" y="2135"/>
                    <a:pt x="4570" y="1635"/>
                  </a:cubicBezTo>
                  <a:cubicBezTo>
                    <a:pt x="5271" y="1101"/>
                    <a:pt x="5971" y="534"/>
                    <a:pt x="6638" y="34"/>
                  </a:cubicBezTo>
                  <a:cubicBezTo>
                    <a:pt x="6672" y="34"/>
                    <a:pt x="6672" y="0"/>
                    <a:pt x="6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324558" y="2163099"/>
              <a:ext cx="144381" cy="106503"/>
            </a:xfrm>
            <a:custGeom>
              <a:avLst/>
              <a:gdLst/>
              <a:ahLst/>
              <a:cxnLst/>
              <a:rect l="l" t="t" r="r" b="b"/>
              <a:pathLst>
                <a:path w="5405" h="3987" extrusionOk="0">
                  <a:moveTo>
                    <a:pt x="5404" y="0"/>
                  </a:moveTo>
                  <a:lnTo>
                    <a:pt x="5404" y="0"/>
                  </a:lnTo>
                  <a:cubicBezTo>
                    <a:pt x="5401" y="3"/>
                    <a:pt x="5397" y="5"/>
                    <a:pt x="5394" y="8"/>
                  </a:cubicBezTo>
                  <a:lnTo>
                    <a:pt x="5394" y="8"/>
                  </a:lnTo>
                  <a:cubicBezTo>
                    <a:pt x="5399" y="11"/>
                    <a:pt x="5402" y="15"/>
                    <a:pt x="5403" y="15"/>
                  </a:cubicBezTo>
                  <a:cubicBezTo>
                    <a:pt x="5404" y="15"/>
                    <a:pt x="5404" y="12"/>
                    <a:pt x="5404" y="0"/>
                  </a:cubicBezTo>
                  <a:close/>
                  <a:moveTo>
                    <a:pt x="5371" y="0"/>
                  </a:moveTo>
                  <a:cubicBezTo>
                    <a:pt x="4437" y="601"/>
                    <a:pt x="3503" y="1201"/>
                    <a:pt x="2602" y="1868"/>
                  </a:cubicBezTo>
                  <a:cubicBezTo>
                    <a:pt x="1668" y="2536"/>
                    <a:pt x="901" y="3236"/>
                    <a:pt x="34" y="3937"/>
                  </a:cubicBezTo>
                  <a:cubicBezTo>
                    <a:pt x="0" y="3970"/>
                    <a:pt x="0" y="3987"/>
                    <a:pt x="17" y="3987"/>
                  </a:cubicBezTo>
                  <a:cubicBezTo>
                    <a:pt x="34" y="3987"/>
                    <a:pt x="67" y="3970"/>
                    <a:pt x="100" y="3937"/>
                  </a:cubicBezTo>
                  <a:cubicBezTo>
                    <a:pt x="968" y="3269"/>
                    <a:pt x="1835" y="2702"/>
                    <a:pt x="2736" y="2035"/>
                  </a:cubicBezTo>
                  <a:cubicBezTo>
                    <a:pt x="3633" y="1371"/>
                    <a:pt x="4464" y="673"/>
                    <a:pt x="5394" y="8"/>
                  </a:cubicBezTo>
                  <a:lnTo>
                    <a:pt x="5394" y="8"/>
                  </a:lnTo>
                  <a:cubicBezTo>
                    <a:pt x="5389" y="4"/>
                    <a:pt x="5382" y="0"/>
                    <a:pt x="5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2269317" y="2212998"/>
              <a:ext cx="110536" cy="86014"/>
            </a:xfrm>
            <a:custGeom>
              <a:avLst/>
              <a:gdLst/>
              <a:ahLst/>
              <a:cxnLst/>
              <a:rect l="l" t="t" r="r" b="b"/>
              <a:pathLst>
                <a:path w="4138" h="3220" extrusionOk="0">
                  <a:moveTo>
                    <a:pt x="4071" y="0"/>
                  </a:moveTo>
                  <a:cubicBezTo>
                    <a:pt x="2636" y="934"/>
                    <a:pt x="1269" y="1969"/>
                    <a:pt x="34" y="3169"/>
                  </a:cubicBezTo>
                  <a:cubicBezTo>
                    <a:pt x="1" y="3203"/>
                    <a:pt x="1" y="3219"/>
                    <a:pt x="18" y="3219"/>
                  </a:cubicBezTo>
                  <a:cubicBezTo>
                    <a:pt x="34" y="3219"/>
                    <a:pt x="68" y="3203"/>
                    <a:pt x="101" y="3169"/>
                  </a:cubicBezTo>
                  <a:cubicBezTo>
                    <a:pt x="1435" y="2102"/>
                    <a:pt x="2469" y="1235"/>
                    <a:pt x="4104" y="34"/>
                  </a:cubicBezTo>
                  <a:cubicBezTo>
                    <a:pt x="4137" y="34"/>
                    <a:pt x="4104" y="0"/>
                    <a:pt x="4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flipH="1">
              <a:off x="2014586" y="2012467"/>
              <a:ext cx="445458" cy="53532"/>
            </a:xfrm>
            <a:custGeom>
              <a:avLst/>
              <a:gdLst/>
              <a:ahLst/>
              <a:cxnLst/>
              <a:rect l="l" t="t" r="r" b="b"/>
              <a:pathLst>
                <a:path w="16676" h="2004" extrusionOk="0">
                  <a:moveTo>
                    <a:pt x="6695" y="1"/>
                  </a:moveTo>
                  <a:cubicBezTo>
                    <a:pt x="5738" y="1"/>
                    <a:pt x="4808" y="45"/>
                    <a:pt x="4037" y="169"/>
                  </a:cubicBezTo>
                  <a:cubicBezTo>
                    <a:pt x="2669" y="369"/>
                    <a:pt x="1002" y="1503"/>
                    <a:pt x="34" y="1937"/>
                  </a:cubicBezTo>
                  <a:cubicBezTo>
                    <a:pt x="1" y="1970"/>
                    <a:pt x="34" y="2004"/>
                    <a:pt x="68" y="2004"/>
                  </a:cubicBezTo>
                  <a:cubicBezTo>
                    <a:pt x="1869" y="1370"/>
                    <a:pt x="2936" y="603"/>
                    <a:pt x="4571" y="336"/>
                  </a:cubicBezTo>
                  <a:cubicBezTo>
                    <a:pt x="5052" y="267"/>
                    <a:pt x="5735" y="240"/>
                    <a:pt x="6516" y="240"/>
                  </a:cubicBezTo>
                  <a:cubicBezTo>
                    <a:pt x="8765" y="240"/>
                    <a:pt x="11824" y="462"/>
                    <a:pt x="13210" y="536"/>
                  </a:cubicBezTo>
                  <a:cubicBezTo>
                    <a:pt x="13498" y="553"/>
                    <a:pt x="13793" y="559"/>
                    <a:pt x="14091" y="559"/>
                  </a:cubicBezTo>
                  <a:cubicBezTo>
                    <a:pt x="14761" y="559"/>
                    <a:pt x="15447" y="529"/>
                    <a:pt x="16110" y="529"/>
                  </a:cubicBezTo>
                  <a:cubicBezTo>
                    <a:pt x="16279" y="529"/>
                    <a:pt x="16447" y="531"/>
                    <a:pt x="16613" y="536"/>
                  </a:cubicBezTo>
                  <a:cubicBezTo>
                    <a:pt x="16620" y="540"/>
                    <a:pt x="16627" y="541"/>
                    <a:pt x="16633" y="541"/>
                  </a:cubicBezTo>
                  <a:cubicBezTo>
                    <a:pt x="16673" y="541"/>
                    <a:pt x="16676" y="464"/>
                    <a:pt x="16656" y="464"/>
                  </a:cubicBezTo>
                  <a:cubicBezTo>
                    <a:pt x="16653" y="464"/>
                    <a:pt x="16650" y="465"/>
                    <a:pt x="16646" y="469"/>
                  </a:cubicBezTo>
                  <a:cubicBezTo>
                    <a:pt x="16112" y="419"/>
                    <a:pt x="15562" y="411"/>
                    <a:pt x="15007" y="411"/>
                  </a:cubicBezTo>
                  <a:cubicBezTo>
                    <a:pt x="14730" y="411"/>
                    <a:pt x="14452" y="413"/>
                    <a:pt x="14174" y="413"/>
                  </a:cubicBezTo>
                  <a:cubicBezTo>
                    <a:pt x="13896" y="413"/>
                    <a:pt x="13619" y="411"/>
                    <a:pt x="13344" y="402"/>
                  </a:cubicBezTo>
                  <a:cubicBezTo>
                    <a:pt x="12410" y="336"/>
                    <a:pt x="11509" y="236"/>
                    <a:pt x="10575" y="169"/>
                  </a:cubicBezTo>
                  <a:cubicBezTo>
                    <a:pt x="9478" y="91"/>
                    <a:pt x="8058" y="1"/>
                    <a:pt x="6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 flipH="1">
              <a:off x="1437089" y="1562468"/>
              <a:ext cx="279039" cy="308396"/>
            </a:xfrm>
            <a:custGeom>
              <a:avLst/>
              <a:gdLst/>
              <a:ahLst/>
              <a:cxnLst/>
              <a:rect l="l" t="t" r="r" b="b"/>
              <a:pathLst>
                <a:path w="10446" h="11545" extrusionOk="0">
                  <a:moveTo>
                    <a:pt x="1329" y="1"/>
                  </a:moveTo>
                  <a:cubicBezTo>
                    <a:pt x="411" y="1"/>
                    <a:pt x="0" y="1159"/>
                    <a:pt x="38" y="3205"/>
                  </a:cubicBezTo>
                  <a:cubicBezTo>
                    <a:pt x="72" y="5907"/>
                    <a:pt x="806" y="10710"/>
                    <a:pt x="806" y="10710"/>
                  </a:cubicBezTo>
                  <a:lnTo>
                    <a:pt x="10446" y="11544"/>
                  </a:lnTo>
                  <a:cubicBezTo>
                    <a:pt x="10446" y="11544"/>
                    <a:pt x="6209" y="4206"/>
                    <a:pt x="4241" y="2038"/>
                  </a:cubicBezTo>
                  <a:cubicBezTo>
                    <a:pt x="2975" y="643"/>
                    <a:pt x="2011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 flipH="1">
              <a:off x="1662516" y="1755226"/>
              <a:ext cx="46373" cy="97821"/>
            </a:xfrm>
            <a:custGeom>
              <a:avLst/>
              <a:gdLst/>
              <a:ahLst/>
              <a:cxnLst/>
              <a:rect l="l" t="t" r="r" b="b"/>
              <a:pathLst>
                <a:path w="1736" h="3662" extrusionOk="0">
                  <a:moveTo>
                    <a:pt x="34" y="0"/>
                  </a:moveTo>
                  <a:cubicBezTo>
                    <a:pt x="18" y="0"/>
                    <a:pt x="1" y="9"/>
                    <a:pt x="1" y="25"/>
                  </a:cubicBezTo>
                  <a:cubicBezTo>
                    <a:pt x="34" y="392"/>
                    <a:pt x="68" y="659"/>
                    <a:pt x="68" y="959"/>
                  </a:cubicBezTo>
                  <a:cubicBezTo>
                    <a:pt x="101" y="1293"/>
                    <a:pt x="134" y="1526"/>
                    <a:pt x="168" y="1793"/>
                  </a:cubicBezTo>
                  <a:cubicBezTo>
                    <a:pt x="234" y="2394"/>
                    <a:pt x="301" y="3027"/>
                    <a:pt x="401" y="3594"/>
                  </a:cubicBezTo>
                  <a:cubicBezTo>
                    <a:pt x="835" y="3661"/>
                    <a:pt x="1268" y="3661"/>
                    <a:pt x="1735" y="3661"/>
                  </a:cubicBezTo>
                  <a:cubicBezTo>
                    <a:pt x="1735" y="3661"/>
                    <a:pt x="1735" y="3628"/>
                    <a:pt x="1735" y="3628"/>
                  </a:cubicBezTo>
                  <a:cubicBezTo>
                    <a:pt x="1635" y="3594"/>
                    <a:pt x="635" y="3494"/>
                    <a:pt x="568" y="3494"/>
                  </a:cubicBezTo>
                  <a:cubicBezTo>
                    <a:pt x="501" y="2927"/>
                    <a:pt x="435" y="2360"/>
                    <a:pt x="334" y="1793"/>
                  </a:cubicBezTo>
                  <a:cubicBezTo>
                    <a:pt x="301" y="1526"/>
                    <a:pt x="268" y="1226"/>
                    <a:pt x="201" y="959"/>
                  </a:cubicBezTo>
                  <a:cubicBezTo>
                    <a:pt x="168" y="692"/>
                    <a:pt x="101" y="292"/>
                    <a:pt x="68" y="25"/>
                  </a:cubicBezTo>
                  <a:cubicBezTo>
                    <a:pt x="68" y="9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 flipH="1">
              <a:off x="1459420" y="1823610"/>
              <a:ext cx="227190" cy="22545"/>
            </a:xfrm>
            <a:custGeom>
              <a:avLst/>
              <a:gdLst/>
              <a:ahLst/>
              <a:cxnLst/>
              <a:rect l="l" t="t" r="r" b="b"/>
              <a:pathLst>
                <a:path w="8505" h="844" extrusionOk="0">
                  <a:moveTo>
                    <a:pt x="68" y="0"/>
                  </a:moveTo>
                  <a:cubicBezTo>
                    <a:pt x="1" y="0"/>
                    <a:pt x="1" y="34"/>
                    <a:pt x="68" y="67"/>
                  </a:cubicBezTo>
                  <a:cubicBezTo>
                    <a:pt x="768" y="67"/>
                    <a:pt x="1469" y="201"/>
                    <a:pt x="2169" y="234"/>
                  </a:cubicBezTo>
                  <a:cubicBezTo>
                    <a:pt x="2870" y="301"/>
                    <a:pt x="3570" y="367"/>
                    <a:pt x="4237" y="434"/>
                  </a:cubicBezTo>
                  <a:cubicBezTo>
                    <a:pt x="5638" y="567"/>
                    <a:pt x="7039" y="701"/>
                    <a:pt x="8440" y="834"/>
                  </a:cubicBezTo>
                  <a:cubicBezTo>
                    <a:pt x="8454" y="841"/>
                    <a:pt x="8464" y="844"/>
                    <a:pt x="8472" y="844"/>
                  </a:cubicBezTo>
                  <a:cubicBezTo>
                    <a:pt x="8504" y="844"/>
                    <a:pt x="8494" y="801"/>
                    <a:pt x="8440" y="801"/>
                  </a:cubicBezTo>
                  <a:cubicBezTo>
                    <a:pt x="7039" y="567"/>
                    <a:pt x="5638" y="367"/>
                    <a:pt x="4237" y="234"/>
                  </a:cubicBezTo>
                  <a:cubicBezTo>
                    <a:pt x="3537" y="167"/>
                    <a:pt x="2836" y="100"/>
                    <a:pt x="2169" y="67"/>
                  </a:cubicBezTo>
                  <a:cubicBezTo>
                    <a:pt x="1819" y="34"/>
                    <a:pt x="1460" y="34"/>
                    <a:pt x="1106" y="34"/>
                  </a:cubicBezTo>
                  <a:cubicBezTo>
                    <a:pt x="751" y="34"/>
                    <a:pt x="401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810681" y="2306572"/>
              <a:ext cx="3751343" cy="133669"/>
            </a:xfrm>
            <a:custGeom>
              <a:avLst/>
              <a:gdLst/>
              <a:ahLst/>
              <a:cxnLst/>
              <a:rect l="l" t="t" r="r" b="b"/>
              <a:pathLst>
                <a:path w="140434" h="5004" extrusionOk="0">
                  <a:moveTo>
                    <a:pt x="0" y="0"/>
                  </a:moveTo>
                  <a:lnTo>
                    <a:pt x="0" y="5004"/>
                  </a:lnTo>
                  <a:lnTo>
                    <a:pt x="140434" y="5004"/>
                  </a:lnTo>
                  <a:lnTo>
                    <a:pt x="140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flipH="1">
              <a:off x="945232" y="2434784"/>
              <a:ext cx="3482242" cy="133696"/>
            </a:xfrm>
            <a:custGeom>
              <a:avLst/>
              <a:gdLst/>
              <a:ahLst/>
              <a:cxnLst/>
              <a:rect l="l" t="t" r="r" b="b"/>
              <a:pathLst>
                <a:path w="130360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130360" y="5004"/>
                  </a:lnTo>
                  <a:lnTo>
                    <a:pt x="130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 flipH="1">
              <a:off x="4186874" y="2568453"/>
              <a:ext cx="294078" cy="1872119"/>
            </a:xfrm>
            <a:custGeom>
              <a:avLst/>
              <a:gdLst/>
              <a:ahLst/>
              <a:cxnLst/>
              <a:rect l="l" t="t" r="r" b="b"/>
              <a:pathLst>
                <a:path w="11009" h="70084" extrusionOk="0">
                  <a:moveTo>
                    <a:pt x="5872" y="0"/>
                  </a:moveTo>
                  <a:lnTo>
                    <a:pt x="1" y="70084"/>
                  </a:lnTo>
                  <a:lnTo>
                    <a:pt x="2002" y="70084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 flipH="1">
              <a:off x="890872" y="2568453"/>
              <a:ext cx="294959" cy="1872119"/>
            </a:xfrm>
            <a:custGeom>
              <a:avLst/>
              <a:gdLst/>
              <a:ahLst/>
              <a:cxnLst/>
              <a:rect l="l" t="t" r="r" b="b"/>
              <a:pathLst>
                <a:path w="11042" h="70084" extrusionOk="0">
                  <a:moveTo>
                    <a:pt x="1" y="0"/>
                  </a:moveTo>
                  <a:lnTo>
                    <a:pt x="9007" y="70084"/>
                  </a:lnTo>
                  <a:lnTo>
                    <a:pt x="11042" y="700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 flipH="1">
              <a:off x="2844944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9" y="19347"/>
                  </a:lnTo>
                  <a:lnTo>
                    <a:pt x="35993" y="1934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 flipH="1">
              <a:off x="2872565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8" y="19347"/>
                  </a:lnTo>
                  <a:lnTo>
                    <a:pt x="35992" y="19347"/>
                  </a:lnTo>
                  <a:lnTo>
                    <a:pt x="28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 flipH="1">
              <a:off x="3602481" y="2160428"/>
              <a:ext cx="179107" cy="147052"/>
            </a:xfrm>
            <a:custGeom>
              <a:avLst/>
              <a:gdLst/>
              <a:ahLst/>
              <a:cxnLst/>
              <a:rect l="l" t="t" r="r" b="b"/>
              <a:pathLst>
                <a:path w="6705" h="5505" extrusionOk="0">
                  <a:moveTo>
                    <a:pt x="3169" y="0"/>
                  </a:moveTo>
                  <a:lnTo>
                    <a:pt x="0" y="5504"/>
                  </a:lnTo>
                  <a:lnTo>
                    <a:pt x="3536" y="550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6050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 flipH="1">
              <a:off x="3076622" y="2160428"/>
              <a:ext cx="179134" cy="147052"/>
            </a:xfrm>
            <a:custGeom>
              <a:avLst/>
              <a:gdLst/>
              <a:ahLst/>
              <a:cxnLst/>
              <a:rect l="l" t="t" r="r" b="b"/>
              <a:pathLst>
                <a:path w="6706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537" y="5504"/>
                  </a:lnTo>
                  <a:lnTo>
                    <a:pt x="6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 flipH="1">
              <a:off x="30766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 flipH="1">
              <a:off x="1900417" y="2278924"/>
              <a:ext cx="625553" cy="28556"/>
            </a:xfrm>
            <a:custGeom>
              <a:avLst/>
              <a:gdLst/>
              <a:ahLst/>
              <a:cxnLst/>
              <a:rect l="l" t="t" r="r" b="b"/>
              <a:pathLst>
                <a:path w="23418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23417" y="1068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 flipH="1">
              <a:off x="2211404" y="2278924"/>
              <a:ext cx="314566" cy="28556"/>
            </a:xfrm>
            <a:custGeom>
              <a:avLst/>
              <a:gdLst/>
              <a:ahLst/>
              <a:cxnLst/>
              <a:rect l="l" t="t" r="r" b="b"/>
              <a:pathLst>
                <a:path w="11776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11775" y="1068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 flipH="1">
              <a:off x="2245275" y="1893116"/>
              <a:ext cx="688809" cy="414364"/>
            </a:xfrm>
            <a:custGeom>
              <a:avLst/>
              <a:gdLst/>
              <a:ahLst/>
              <a:cxnLst/>
              <a:rect l="l" t="t" r="r" b="b"/>
              <a:pathLst>
                <a:path w="25786" h="15512" extrusionOk="0">
                  <a:moveTo>
                    <a:pt x="1" y="0"/>
                  </a:moveTo>
                  <a:lnTo>
                    <a:pt x="2970" y="15511"/>
                  </a:lnTo>
                  <a:lnTo>
                    <a:pt x="25786" y="15511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flipH="1">
              <a:off x="2550893" y="2063274"/>
              <a:ext cx="77520" cy="74020"/>
            </a:xfrm>
            <a:custGeom>
              <a:avLst/>
              <a:gdLst/>
              <a:ahLst/>
              <a:cxnLst/>
              <a:rect l="l" t="t" r="r" b="b"/>
              <a:pathLst>
                <a:path w="2902" h="2771" extrusionOk="0">
                  <a:moveTo>
                    <a:pt x="1279" y="0"/>
                  </a:moveTo>
                  <a:cubicBezTo>
                    <a:pt x="539" y="0"/>
                    <a:pt x="1" y="653"/>
                    <a:pt x="66" y="1369"/>
                  </a:cubicBezTo>
                  <a:cubicBezTo>
                    <a:pt x="166" y="2170"/>
                    <a:pt x="800" y="2737"/>
                    <a:pt x="1600" y="2770"/>
                  </a:cubicBezTo>
                  <a:cubicBezTo>
                    <a:pt x="2334" y="2770"/>
                    <a:pt x="2901" y="2136"/>
                    <a:pt x="2835" y="1369"/>
                  </a:cubicBezTo>
                  <a:cubicBezTo>
                    <a:pt x="2768" y="602"/>
                    <a:pt x="2101" y="1"/>
                    <a:pt x="1334" y="1"/>
                  </a:cubicBezTo>
                  <a:cubicBezTo>
                    <a:pt x="1315" y="1"/>
                    <a:pt x="1297" y="0"/>
                    <a:pt x="1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 flipH="1">
              <a:off x="3633524" y="1245311"/>
              <a:ext cx="487423" cy="993545"/>
            </a:xfrm>
            <a:custGeom>
              <a:avLst/>
              <a:gdLst/>
              <a:ahLst/>
              <a:cxnLst/>
              <a:rect l="l" t="t" r="r" b="b"/>
              <a:pathLst>
                <a:path w="18247" h="37194" extrusionOk="0">
                  <a:moveTo>
                    <a:pt x="17880" y="1"/>
                  </a:moveTo>
                  <a:lnTo>
                    <a:pt x="3870" y="7706"/>
                  </a:lnTo>
                  <a:lnTo>
                    <a:pt x="0" y="37094"/>
                  </a:lnTo>
                  <a:lnTo>
                    <a:pt x="734" y="37194"/>
                  </a:lnTo>
                  <a:lnTo>
                    <a:pt x="4570" y="8173"/>
                  </a:lnTo>
                  <a:lnTo>
                    <a:pt x="18246" y="668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 flipH="1">
              <a:off x="3970342" y="1428879"/>
              <a:ext cx="66861" cy="57191"/>
            </a:xfrm>
            <a:custGeom>
              <a:avLst/>
              <a:gdLst/>
              <a:ahLst/>
              <a:cxnLst/>
              <a:rect l="l" t="t" r="r" b="b"/>
              <a:pathLst>
                <a:path w="2503" h="2141" extrusionOk="0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705"/>
                    <a:pt x="529" y="2141"/>
                    <a:pt x="1087" y="2141"/>
                  </a:cubicBezTo>
                  <a:cubicBezTo>
                    <a:pt x="1347" y="2141"/>
                    <a:pt x="1613" y="2047"/>
                    <a:pt x="1835" y="1835"/>
                  </a:cubicBezTo>
                  <a:cubicBezTo>
                    <a:pt x="2502" y="1134"/>
                    <a:pt x="2035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flipH="1">
              <a:off x="3604114" y="1225704"/>
              <a:ext cx="66861" cy="57405"/>
            </a:xfrm>
            <a:custGeom>
              <a:avLst/>
              <a:gdLst/>
              <a:ahLst/>
              <a:cxnLst/>
              <a:rect l="l" t="t" r="r" b="b"/>
              <a:pathLst>
                <a:path w="2503" h="2149" extrusionOk="0">
                  <a:moveTo>
                    <a:pt x="1068" y="1"/>
                  </a:moveTo>
                  <a:cubicBezTo>
                    <a:pt x="467" y="1"/>
                    <a:pt x="0" y="468"/>
                    <a:pt x="0" y="1068"/>
                  </a:cubicBezTo>
                  <a:cubicBezTo>
                    <a:pt x="0" y="1723"/>
                    <a:pt x="520" y="2148"/>
                    <a:pt x="1073" y="2148"/>
                  </a:cubicBezTo>
                  <a:cubicBezTo>
                    <a:pt x="1337" y="2148"/>
                    <a:pt x="1609" y="2051"/>
                    <a:pt x="1835" y="1835"/>
                  </a:cubicBezTo>
                  <a:cubicBezTo>
                    <a:pt x="2502" y="1135"/>
                    <a:pt x="2002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flipH="1">
              <a:off x="3450864" y="1194530"/>
              <a:ext cx="233467" cy="235257"/>
            </a:xfrm>
            <a:custGeom>
              <a:avLst/>
              <a:gdLst/>
              <a:ahLst/>
              <a:cxnLst/>
              <a:rect l="l" t="t" r="r" b="b"/>
              <a:pathLst>
                <a:path w="8740" h="8807" extrusionOk="0">
                  <a:moveTo>
                    <a:pt x="3769" y="0"/>
                  </a:moveTo>
                  <a:lnTo>
                    <a:pt x="0" y="4203"/>
                  </a:lnTo>
                  <a:lnTo>
                    <a:pt x="1401" y="5938"/>
                  </a:lnTo>
                  <a:lnTo>
                    <a:pt x="3736" y="8807"/>
                  </a:lnTo>
                  <a:lnTo>
                    <a:pt x="8740" y="3202"/>
                  </a:lnTo>
                  <a:lnTo>
                    <a:pt x="5637" y="12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 flipH="1">
              <a:off x="3450864" y="1227494"/>
              <a:ext cx="196043" cy="202294"/>
            </a:xfrm>
            <a:custGeom>
              <a:avLst/>
              <a:gdLst/>
              <a:ahLst/>
              <a:cxnLst/>
              <a:rect l="l" t="t" r="r" b="b"/>
              <a:pathLst>
                <a:path w="7339" h="7573" extrusionOk="0">
                  <a:moveTo>
                    <a:pt x="4236" y="0"/>
                  </a:moveTo>
                  <a:lnTo>
                    <a:pt x="0" y="4704"/>
                  </a:lnTo>
                  <a:lnTo>
                    <a:pt x="2335" y="7573"/>
                  </a:lnTo>
                  <a:lnTo>
                    <a:pt x="7339" y="1968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256611" y="1221243"/>
              <a:ext cx="388533" cy="393876"/>
            </a:xfrm>
            <a:custGeom>
              <a:avLst/>
              <a:gdLst/>
              <a:ahLst/>
              <a:cxnLst/>
              <a:rect l="l" t="t" r="r" b="b"/>
              <a:pathLst>
                <a:path w="14545" h="14745" extrusionOk="0">
                  <a:moveTo>
                    <a:pt x="6539" y="1"/>
                  </a:moveTo>
                  <a:lnTo>
                    <a:pt x="1" y="7340"/>
                  </a:lnTo>
                  <a:lnTo>
                    <a:pt x="5805" y="14745"/>
                  </a:lnTo>
                  <a:lnTo>
                    <a:pt x="14545" y="4971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flipH="1">
              <a:off x="3927575" y="2198733"/>
              <a:ext cx="345740" cy="108747"/>
            </a:xfrm>
            <a:custGeom>
              <a:avLst/>
              <a:gdLst/>
              <a:ahLst/>
              <a:cxnLst/>
              <a:rect l="l" t="t" r="r" b="b"/>
              <a:pathLst>
                <a:path w="12943" h="4071" extrusionOk="0">
                  <a:moveTo>
                    <a:pt x="801" y="1"/>
                  </a:moveTo>
                  <a:lnTo>
                    <a:pt x="0" y="4070"/>
                  </a:lnTo>
                  <a:lnTo>
                    <a:pt x="12943" y="4070"/>
                  </a:lnTo>
                  <a:lnTo>
                    <a:pt x="1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12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5732425" y="-1823810"/>
            <a:ext cx="2689200" cy="3817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/>
          </p:nvPr>
        </p:nvSpPr>
        <p:spPr>
          <a:xfrm>
            <a:off x="4525719" y="2144913"/>
            <a:ext cx="4145569" cy="1808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721960" y="4446750"/>
            <a:ext cx="7707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34"/>
          <p:cNvGrpSpPr/>
          <p:nvPr/>
        </p:nvGrpSpPr>
        <p:grpSpPr>
          <a:xfrm>
            <a:off x="850097" y="873993"/>
            <a:ext cx="3982426" cy="3580026"/>
            <a:chOff x="810681" y="1081750"/>
            <a:chExt cx="3751343" cy="3372293"/>
          </a:xfrm>
        </p:grpSpPr>
        <p:sp>
          <p:nvSpPr>
            <p:cNvPr id="553" name="Google Shape;553;p34"/>
            <p:cNvSpPr/>
            <p:nvPr/>
          </p:nvSpPr>
          <p:spPr>
            <a:xfrm flipH="1">
              <a:off x="3474024" y="2427740"/>
              <a:ext cx="303881" cy="134578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34" y="1"/>
                  </a:moveTo>
                  <a:lnTo>
                    <a:pt x="34" y="167"/>
                  </a:lnTo>
                  <a:lnTo>
                    <a:pt x="1" y="4837"/>
                  </a:lnTo>
                  <a:lnTo>
                    <a:pt x="1" y="5038"/>
                  </a:lnTo>
                  <a:lnTo>
                    <a:pt x="201" y="5038"/>
                  </a:lnTo>
                  <a:lnTo>
                    <a:pt x="5738" y="5004"/>
                  </a:lnTo>
                  <a:cubicBezTo>
                    <a:pt x="7573" y="5004"/>
                    <a:pt x="9407" y="4971"/>
                    <a:pt x="11275" y="4937"/>
                  </a:cubicBezTo>
                  <a:lnTo>
                    <a:pt x="11375" y="4937"/>
                  </a:lnTo>
                  <a:lnTo>
                    <a:pt x="11375" y="4837"/>
                  </a:lnTo>
                  <a:cubicBezTo>
                    <a:pt x="11375" y="4037"/>
                    <a:pt x="11309" y="3270"/>
                    <a:pt x="11309" y="2469"/>
                  </a:cubicBezTo>
                  <a:lnTo>
                    <a:pt x="11275" y="167"/>
                  </a:lnTo>
                  <a:lnTo>
                    <a:pt x="11209" y="2502"/>
                  </a:lnTo>
                  <a:cubicBezTo>
                    <a:pt x="11177" y="3235"/>
                    <a:pt x="11145" y="3969"/>
                    <a:pt x="11142" y="4702"/>
                  </a:cubicBezTo>
                  <a:lnTo>
                    <a:pt x="11142" y="4702"/>
                  </a:lnTo>
                  <a:cubicBezTo>
                    <a:pt x="9320" y="4669"/>
                    <a:pt x="7529" y="4637"/>
                    <a:pt x="5738" y="4637"/>
                  </a:cubicBezTo>
                  <a:lnTo>
                    <a:pt x="433" y="4605"/>
                  </a:lnTo>
                  <a:lnTo>
                    <a:pt x="433" y="4605"/>
                  </a:lnTo>
                  <a:lnTo>
                    <a:pt x="402" y="334"/>
                  </a:lnTo>
                  <a:lnTo>
                    <a:pt x="2936" y="334"/>
                  </a:lnTo>
                  <a:lnTo>
                    <a:pt x="5705" y="301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5771" y="67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 flipH="1">
              <a:off x="2711275" y="1603525"/>
              <a:ext cx="61519" cy="52624"/>
            </a:xfrm>
            <a:custGeom>
              <a:avLst/>
              <a:gdLst/>
              <a:ahLst/>
              <a:cxnLst/>
              <a:rect l="l" t="t" r="r" b="b"/>
              <a:pathLst>
                <a:path w="2303" h="1970" extrusionOk="0">
                  <a:moveTo>
                    <a:pt x="1301" y="0"/>
                  </a:moveTo>
                  <a:cubicBezTo>
                    <a:pt x="434" y="0"/>
                    <a:pt x="0" y="1068"/>
                    <a:pt x="634" y="1668"/>
                  </a:cubicBezTo>
                  <a:cubicBezTo>
                    <a:pt x="832" y="1877"/>
                    <a:pt x="1080" y="1970"/>
                    <a:pt x="1324" y="1970"/>
                  </a:cubicBezTo>
                  <a:cubicBezTo>
                    <a:pt x="1822" y="1970"/>
                    <a:pt x="2302" y="1583"/>
                    <a:pt x="2302" y="1001"/>
                  </a:cubicBezTo>
                  <a:cubicBezTo>
                    <a:pt x="2302" y="434"/>
                    <a:pt x="1868" y="0"/>
                    <a:pt x="130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flipH="1">
              <a:off x="2608806" y="1625804"/>
              <a:ext cx="144381" cy="222782"/>
            </a:xfrm>
            <a:custGeom>
              <a:avLst/>
              <a:gdLst/>
              <a:ahLst/>
              <a:cxnLst/>
              <a:rect l="l" t="t" r="r" b="b"/>
              <a:pathLst>
                <a:path w="5405" h="8340" extrusionOk="0">
                  <a:moveTo>
                    <a:pt x="901" y="0"/>
                  </a:moveTo>
                  <a:lnTo>
                    <a:pt x="701" y="100"/>
                  </a:lnTo>
                  <a:lnTo>
                    <a:pt x="2535" y="3803"/>
                  </a:lnTo>
                  <a:cubicBezTo>
                    <a:pt x="2590" y="3791"/>
                    <a:pt x="2642" y="3785"/>
                    <a:pt x="2692" y="3785"/>
                  </a:cubicBezTo>
                  <a:cubicBezTo>
                    <a:pt x="3318" y="3785"/>
                    <a:pt x="3585" y="4695"/>
                    <a:pt x="2936" y="5004"/>
                  </a:cubicBezTo>
                  <a:cubicBezTo>
                    <a:pt x="2836" y="5054"/>
                    <a:pt x="2738" y="5076"/>
                    <a:pt x="2646" y="5076"/>
                  </a:cubicBezTo>
                  <a:cubicBezTo>
                    <a:pt x="2124" y="5076"/>
                    <a:pt x="1787" y="4362"/>
                    <a:pt x="2269" y="3936"/>
                  </a:cubicBezTo>
                  <a:lnTo>
                    <a:pt x="467" y="234"/>
                  </a:lnTo>
                  <a:lnTo>
                    <a:pt x="267" y="300"/>
                  </a:lnTo>
                  <a:cubicBezTo>
                    <a:pt x="267" y="300"/>
                    <a:pt x="1368" y="2669"/>
                    <a:pt x="0" y="4637"/>
                  </a:cubicBezTo>
                  <a:cubicBezTo>
                    <a:pt x="834" y="6138"/>
                    <a:pt x="2035" y="7372"/>
                    <a:pt x="3436" y="8339"/>
                  </a:cubicBezTo>
                  <a:lnTo>
                    <a:pt x="5271" y="7439"/>
                  </a:lnTo>
                  <a:cubicBezTo>
                    <a:pt x="5404" y="5738"/>
                    <a:pt x="5137" y="4036"/>
                    <a:pt x="4504" y="2469"/>
                  </a:cubicBezTo>
                  <a:cubicBezTo>
                    <a:pt x="2102" y="2335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flipH="1">
              <a:off x="2589199" y="1812925"/>
              <a:ext cx="86468" cy="65953"/>
            </a:xfrm>
            <a:custGeom>
              <a:avLst/>
              <a:gdLst/>
              <a:ahLst/>
              <a:cxnLst/>
              <a:rect l="l" t="t" r="r" b="b"/>
              <a:pathLst>
                <a:path w="3237" h="2469" extrusionOk="0">
                  <a:moveTo>
                    <a:pt x="2702" y="0"/>
                  </a:moveTo>
                  <a:lnTo>
                    <a:pt x="0" y="1334"/>
                  </a:lnTo>
                  <a:lnTo>
                    <a:pt x="534" y="2469"/>
                  </a:lnTo>
                  <a:lnTo>
                    <a:pt x="3236" y="113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flipH="1">
              <a:off x="2541998" y="1821820"/>
              <a:ext cx="6251" cy="60611"/>
            </a:xfrm>
            <a:custGeom>
              <a:avLst/>
              <a:gdLst/>
              <a:ahLst/>
              <a:cxnLst/>
              <a:rect l="l" t="t" r="r" b="b"/>
              <a:pathLst>
                <a:path w="234" h="2269" extrusionOk="0">
                  <a:moveTo>
                    <a:pt x="0" y="1"/>
                  </a:moveTo>
                  <a:lnTo>
                    <a:pt x="0" y="2269"/>
                  </a:lnTo>
                  <a:lnTo>
                    <a:pt x="234" y="22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>
              <a:off x="2515259" y="1848559"/>
              <a:ext cx="60611" cy="6251"/>
            </a:xfrm>
            <a:custGeom>
              <a:avLst/>
              <a:gdLst/>
              <a:ahLst/>
              <a:cxnLst/>
              <a:rect l="l" t="t" r="r" b="b"/>
              <a:pathLst>
                <a:path w="22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2269" y="234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01" y="1"/>
                  </a:moveTo>
                  <a:lnTo>
                    <a:pt x="0" y="1568"/>
                  </a:lnTo>
                  <a:lnTo>
                    <a:pt x="167" y="1735"/>
                  </a:lnTo>
                  <a:lnTo>
                    <a:pt x="1768" y="134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7" y="1"/>
                  </a:moveTo>
                  <a:lnTo>
                    <a:pt x="0" y="134"/>
                  </a:lnTo>
                  <a:lnTo>
                    <a:pt x="1601" y="1735"/>
                  </a:lnTo>
                  <a:lnTo>
                    <a:pt x="1768" y="15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flipH="1">
              <a:off x="2544669" y="1605769"/>
              <a:ext cx="188911" cy="115398"/>
            </a:xfrm>
            <a:custGeom>
              <a:avLst/>
              <a:gdLst/>
              <a:ahLst/>
              <a:cxnLst/>
              <a:rect l="l" t="t" r="r" b="b"/>
              <a:pathLst>
                <a:path w="7072" h="4320" extrusionOk="0">
                  <a:moveTo>
                    <a:pt x="2105" y="1"/>
                  </a:moveTo>
                  <a:cubicBezTo>
                    <a:pt x="928" y="1"/>
                    <a:pt x="0" y="817"/>
                    <a:pt x="0" y="817"/>
                  </a:cubicBezTo>
                  <a:lnTo>
                    <a:pt x="334" y="1184"/>
                  </a:lnTo>
                  <a:cubicBezTo>
                    <a:pt x="359" y="1134"/>
                    <a:pt x="1122" y="457"/>
                    <a:pt x="2088" y="457"/>
                  </a:cubicBezTo>
                  <a:cubicBezTo>
                    <a:pt x="2421" y="457"/>
                    <a:pt x="2777" y="537"/>
                    <a:pt x="3136" y="750"/>
                  </a:cubicBezTo>
                  <a:cubicBezTo>
                    <a:pt x="3603" y="1117"/>
                    <a:pt x="3936" y="1584"/>
                    <a:pt x="4136" y="2118"/>
                  </a:cubicBezTo>
                  <a:cubicBezTo>
                    <a:pt x="4670" y="3118"/>
                    <a:pt x="5271" y="4286"/>
                    <a:pt x="7039" y="4319"/>
                  </a:cubicBezTo>
                  <a:lnTo>
                    <a:pt x="7072" y="3852"/>
                  </a:lnTo>
                  <a:cubicBezTo>
                    <a:pt x="5571" y="3819"/>
                    <a:pt x="5070" y="2885"/>
                    <a:pt x="4570" y="1884"/>
                  </a:cubicBezTo>
                  <a:cubicBezTo>
                    <a:pt x="4237" y="1250"/>
                    <a:pt x="3936" y="650"/>
                    <a:pt x="3369" y="350"/>
                  </a:cubicBezTo>
                  <a:cubicBezTo>
                    <a:pt x="2937" y="95"/>
                    <a:pt x="2506" y="1"/>
                    <a:pt x="2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2332599" y="3026527"/>
              <a:ext cx="255745" cy="1226130"/>
            </a:xfrm>
            <a:custGeom>
              <a:avLst/>
              <a:gdLst/>
              <a:ahLst/>
              <a:cxnLst/>
              <a:rect l="l" t="t" r="r" b="b"/>
              <a:pathLst>
                <a:path w="9574" h="45901" extrusionOk="0">
                  <a:moveTo>
                    <a:pt x="6105" y="1"/>
                  </a:moveTo>
                  <a:lnTo>
                    <a:pt x="5304" y="6472"/>
                  </a:lnTo>
                  <a:lnTo>
                    <a:pt x="0" y="45900"/>
                  </a:lnTo>
                  <a:lnTo>
                    <a:pt x="1168" y="45900"/>
                  </a:lnTo>
                  <a:lnTo>
                    <a:pt x="8473" y="6472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2332599" y="3026527"/>
              <a:ext cx="114062" cy="172883"/>
            </a:xfrm>
            <a:custGeom>
              <a:avLst/>
              <a:gdLst/>
              <a:ahLst/>
              <a:cxnLst/>
              <a:rect l="l" t="t" r="r" b="b"/>
              <a:pathLst>
                <a:path w="4270" h="6472" extrusionOk="0">
                  <a:moveTo>
                    <a:pt x="801" y="1"/>
                  </a:moveTo>
                  <a:lnTo>
                    <a:pt x="0" y="6472"/>
                  </a:lnTo>
                  <a:lnTo>
                    <a:pt x="3169" y="6472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1135024" y="1687269"/>
              <a:ext cx="1480059" cy="2565388"/>
              <a:chOff x="1135024" y="1687269"/>
              <a:chExt cx="1480059" cy="2565388"/>
            </a:xfrm>
          </p:grpSpPr>
          <p:sp>
            <p:nvSpPr>
              <p:cNvPr id="565" name="Google Shape;565;p34"/>
              <p:cNvSpPr/>
              <p:nvPr/>
            </p:nvSpPr>
            <p:spPr>
              <a:xfrm flipH="1">
                <a:off x="1135024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1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1" y="45900"/>
                    </a:lnTo>
                    <a:lnTo>
                      <a:pt x="4237" y="6472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 flipH="1">
                <a:off x="1720428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0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0" y="45900"/>
                    </a:lnTo>
                    <a:lnTo>
                      <a:pt x="4236" y="6472"/>
                    </a:lnTo>
                    <a:lnTo>
                      <a:pt x="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 flipH="1">
                <a:off x="1184923" y="1687269"/>
                <a:ext cx="1430161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53539" h="53173" extrusionOk="0">
                    <a:moveTo>
                      <a:pt x="26786" y="1"/>
                    </a:moveTo>
                    <a:lnTo>
                      <a:pt x="20048" y="47535"/>
                    </a:lnTo>
                    <a:lnTo>
                      <a:pt x="1" y="47535"/>
                    </a:lnTo>
                    <a:lnTo>
                      <a:pt x="1" y="53172"/>
                    </a:lnTo>
                    <a:lnTo>
                      <a:pt x="53539" y="53172"/>
                    </a:lnTo>
                    <a:lnTo>
                      <a:pt x="51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>
                <a:off x="1262442" y="2957021"/>
                <a:ext cx="1352641" cy="150632"/>
              </a:xfrm>
              <a:custGeom>
                <a:avLst/>
                <a:gdLst/>
                <a:ahLst/>
                <a:cxnLst/>
                <a:rect l="l" t="t" r="r" b="b"/>
                <a:pathLst>
                  <a:path w="50637" h="5639" extrusionOk="0">
                    <a:moveTo>
                      <a:pt x="1" y="1"/>
                    </a:moveTo>
                    <a:lnTo>
                      <a:pt x="1" y="5638"/>
                    </a:lnTo>
                    <a:lnTo>
                      <a:pt x="50637" y="5638"/>
                    </a:lnTo>
                    <a:lnTo>
                      <a:pt x="5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 flipH="1">
                <a:off x="1184923" y="1687269"/>
                <a:ext cx="128327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3173" extrusionOk="0">
                    <a:moveTo>
                      <a:pt x="0" y="1"/>
                    </a:moveTo>
                    <a:lnTo>
                      <a:pt x="1902" y="53172"/>
                    </a:lnTo>
                    <a:lnTo>
                      <a:pt x="4804" y="5317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4"/>
            <p:cNvSpPr/>
            <p:nvPr/>
          </p:nvSpPr>
          <p:spPr>
            <a:xfrm flipH="1">
              <a:off x="1830938" y="3543334"/>
              <a:ext cx="835834" cy="907157"/>
            </a:xfrm>
            <a:custGeom>
              <a:avLst/>
              <a:gdLst/>
              <a:ahLst/>
              <a:cxnLst/>
              <a:rect l="l" t="t" r="r" b="b"/>
              <a:pathLst>
                <a:path w="31290" h="33960" extrusionOk="0">
                  <a:moveTo>
                    <a:pt x="21149" y="1"/>
                  </a:moveTo>
                  <a:lnTo>
                    <a:pt x="2870" y="5104"/>
                  </a:lnTo>
                  <a:lnTo>
                    <a:pt x="11209" y="21750"/>
                  </a:lnTo>
                  <a:cubicBezTo>
                    <a:pt x="11209" y="21750"/>
                    <a:pt x="7773" y="24252"/>
                    <a:pt x="4838" y="26587"/>
                  </a:cubicBezTo>
                  <a:cubicBezTo>
                    <a:pt x="3003" y="28054"/>
                    <a:pt x="1435" y="29355"/>
                    <a:pt x="1102" y="29789"/>
                  </a:cubicBezTo>
                  <a:cubicBezTo>
                    <a:pt x="201" y="30890"/>
                    <a:pt x="1" y="33858"/>
                    <a:pt x="1035" y="33958"/>
                  </a:cubicBezTo>
                  <a:cubicBezTo>
                    <a:pt x="1043" y="33959"/>
                    <a:pt x="1052" y="33960"/>
                    <a:pt x="1062" y="33960"/>
                  </a:cubicBezTo>
                  <a:cubicBezTo>
                    <a:pt x="2481" y="33960"/>
                    <a:pt x="30296" y="27280"/>
                    <a:pt x="31157" y="26386"/>
                  </a:cubicBezTo>
                  <a:cubicBezTo>
                    <a:pt x="31290" y="26286"/>
                    <a:pt x="30723" y="23718"/>
                    <a:pt x="29922" y="20215"/>
                  </a:cubicBezTo>
                  <a:lnTo>
                    <a:pt x="29922" y="20149"/>
                  </a:lnTo>
                  <a:cubicBezTo>
                    <a:pt x="29389" y="17914"/>
                    <a:pt x="21149" y="1"/>
                    <a:pt x="2114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30938" y="3886402"/>
              <a:ext cx="835834" cy="564088"/>
            </a:xfrm>
            <a:custGeom>
              <a:avLst/>
              <a:gdLst/>
              <a:ahLst/>
              <a:cxnLst/>
              <a:rect l="l" t="t" r="r" b="b"/>
              <a:pathLst>
                <a:path w="31290" h="21117" extrusionOk="0">
                  <a:moveTo>
                    <a:pt x="26954" y="0"/>
                  </a:moveTo>
                  <a:cubicBezTo>
                    <a:pt x="23951" y="834"/>
                    <a:pt x="13144" y="3770"/>
                    <a:pt x="9241" y="4971"/>
                  </a:cubicBezTo>
                  <a:lnTo>
                    <a:pt x="11209" y="8907"/>
                  </a:lnTo>
                  <a:cubicBezTo>
                    <a:pt x="11209" y="8907"/>
                    <a:pt x="7773" y="11409"/>
                    <a:pt x="4804" y="13744"/>
                  </a:cubicBezTo>
                  <a:cubicBezTo>
                    <a:pt x="3003" y="15211"/>
                    <a:pt x="1435" y="16512"/>
                    <a:pt x="1102" y="16946"/>
                  </a:cubicBezTo>
                  <a:cubicBezTo>
                    <a:pt x="201" y="18047"/>
                    <a:pt x="1" y="21015"/>
                    <a:pt x="1035" y="21115"/>
                  </a:cubicBezTo>
                  <a:cubicBezTo>
                    <a:pt x="1043" y="21116"/>
                    <a:pt x="1052" y="21117"/>
                    <a:pt x="1062" y="21117"/>
                  </a:cubicBezTo>
                  <a:cubicBezTo>
                    <a:pt x="2481" y="21117"/>
                    <a:pt x="30296" y="14437"/>
                    <a:pt x="31157" y="13543"/>
                  </a:cubicBezTo>
                  <a:cubicBezTo>
                    <a:pt x="31290" y="13443"/>
                    <a:pt x="30723" y="10875"/>
                    <a:pt x="29922" y="7372"/>
                  </a:cubicBezTo>
                  <a:lnTo>
                    <a:pt x="29922" y="7306"/>
                  </a:lnTo>
                  <a:cubicBezTo>
                    <a:pt x="29722" y="6472"/>
                    <a:pt x="28455" y="3469"/>
                    <a:pt x="2695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25569" y="3994214"/>
              <a:ext cx="844756" cy="459829"/>
            </a:xfrm>
            <a:custGeom>
              <a:avLst/>
              <a:gdLst/>
              <a:ahLst/>
              <a:cxnLst/>
              <a:rect l="l" t="t" r="r" b="b"/>
              <a:pathLst>
                <a:path w="31624" h="17214" extrusionOk="0">
                  <a:moveTo>
                    <a:pt x="29455" y="1"/>
                  </a:moveTo>
                  <a:lnTo>
                    <a:pt x="11242" y="4404"/>
                  </a:lnTo>
                  <a:cubicBezTo>
                    <a:pt x="11242" y="4404"/>
                    <a:pt x="1969" y="11776"/>
                    <a:pt x="1068" y="12910"/>
                  </a:cubicBezTo>
                  <a:cubicBezTo>
                    <a:pt x="167" y="14077"/>
                    <a:pt x="1" y="17113"/>
                    <a:pt x="1068" y="17213"/>
                  </a:cubicBezTo>
                  <a:cubicBezTo>
                    <a:pt x="1073" y="17213"/>
                    <a:pt x="1079" y="17213"/>
                    <a:pt x="1086" y="17213"/>
                  </a:cubicBezTo>
                  <a:cubicBezTo>
                    <a:pt x="2410" y="17213"/>
                    <a:pt x="30360" y="10470"/>
                    <a:pt x="31290" y="9507"/>
                  </a:cubicBezTo>
                  <a:cubicBezTo>
                    <a:pt x="31623" y="9174"/>
                    <a:pt x="30989" y="4704"/>
                    <a:pt x="29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874586" y="4239248"/>
              <a:ext cx="765821" cy="183835"/>
            </a:xfrm>
            <a:custGeom>
              <a:avLst/>
              <a:gdLst/>
              <a:ahLst/>
              <a:cxnLst/>
              <a:rect l="l" t="t" r="r" b="b"/>
              <a:pathLst>
                <a:path w="28669" h="6882" extrusionOk="0">
                  <a:moveTo>
                    <a:pt x="28635" y="1"/>
                  </a:moveTo>
                  <a:cubicBezTo>
                    <a:pt x="23865" y="901"/>
                    <a:pt x="4785" y="5538"/>
                    <a:pt x="81" y="6806"/>
                  </a:cubicBezTo>
                  <a:cubicBezTo>
                    <a:pt x="0" y="6833"/>
                    <a:pt x="7" y="6881"/>
                    <a:pt x="48" y="6881"/>
                  </a:cubicBezTo>
                  <a:cubicBezTo>
                    <a:pt x="57" y="6881"/>
                    <a:pt x="69" y="6879"/>
                    <a:pt x="81" y="6872"/>
                  </a:cubicBezTo>
                  <a:cubicBezTo>
                    <a:pt x="4851" y="5872"/>
                    <a:pt x="23998" y="1402"/>
                    <a:pt x="28635" y="34"/>
                  </a:cubicBezTo>
                  <a:cubicBezTo>
                    <a:pt x="28668" y="34"/>
                    <a:pt x="28668" y="1"/>
                    <a:pt x="28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2472492" y="4296840"/>
              <a:ext cx="128327" cy="77653"/>
            </a:xfrm>
            <a:custGeom>
              <a:avLst/>
              <a:gdLst/>
              <a:ahLst/>
              <a:cxnLst/>
              <a:rect l="l" t="t" r="r" b="b"/>
              <a:pathLst>
                <a:path w="4804" h="2907" extrusionOk="0">
                  <a:moveTo>
                    <a:pt x="1086" y="1"/>
                  </a:moveTo>
                  <a:cubicBezTo>
                    <a:pt x="735" y="1"/>
                    <a:pt x="381" y="49"/>
                    <a:pt x="34" y="146"/>
                  </a:cubicBezTo>
                  <a:cubicBezTo>
                    <a:pt x="0" y="146"/>
                    <a:pt x="0" y="213"/>
                    <a:pt x="67" y="213"/>
                  </a:cubicBezTo>
                  <a:cubicBezTo>
                    <a:pt x="264" y="187"/>
                    <a:pt x="460" y="173"/>
                    <a:pt x="654" y="173"/>
                  </a:cubicBezTo>
                  <a:cubicBezTo>
                    <a:pt x="2404" y="173"/>
                    <a:pt x="4020" y="1230"/>
                    <a:pt x="4770" y="2882"/>
                  </a:cubicBezTo>
                  <a:cubicBezTo>
                    <a:pt x="4770" y="2898"/>
                    <a:pt x="4779" y="2907"/>
                    <a:pt x="4787" y="2907"/>
                  </a:cubicBezTo>
                  <a:cubicBezTo>
                    <a:pt x="4795" y="2907"/>
                    <a:pt x="4804" y="2898"/>
                    <a:pt x="4804" y="2882"/>
                  </a:cubicBezTo>
                  <a:cubicBezTo>
                    <a:pt x="4570" y="1948"/>
                    <a:pt x="3970" y="1114"/>
                    <a:pt x="3136" y="613"/>
                  </a:cubicBezTo>
                  <a:cubicBezTo>
                    <a:pt x="2528" y="208"/>
                    <a:pt x="181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2249977" y="412750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69" y="1"/>
                    <a:pt x="777" y="90"/>
                    <a:pt x="134" y="248"/>
                  </a:cubicBezTo>
                  <a:cubicBezTo>
                    <a:pt x="1" y="314"/>
                    <a:pt x="34" y="481"/>
                    <a:pt x="168" y="481"/>
                  </a:cubicBezTo>
                  <a:cubicBezTo>
                    <a:pt x="2102" y="548"/>
                    <a:pt x="4004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2284730" y="415245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70" y="1"/>
                    <a:pt x="777" y="90"/>
                    <a:pt x="134" y="248"/>
                  </a:cubicBezTo>
                  <a:cubicBezTo>
                    <a:pt x="1" y="281"/>
                    <a:pt x="1" y="448"/>
                    <a:pt x="134" y="481"/>
                  </a:cubicBezTo>
                  <a:cubicBezTo>
                    <a:pt x="2069" y="548"/>
                    <a:pt x="3970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5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2321005" y="4176767"/>
              <a:ext cx="160409" cy="34887"/>
            </a:xfrm>
            <a:custGeom>
              <a:avLst/>
              <a:gdLst/>
              <a:ahLst/>
              <a:cxnLst/>
              <a:rect l="l" t="t" r="r" b="b"/>
              <a:pathLst>
                <a:path w="6005" h="1306" extrusionOk="0">
                  <a:moveTo>
                    <a:pt x="2238" y="1"/>
                  </a:moveTo>
                  <a:cubicBezTo>
                    <a:pt x="1524" y="1"/>
                    <a:pt x="816" y="98"/>
                    <a:pt x="167" y="272"/>
                  </a:cubicBezTo>
                  <a:cubicBezTo>
                    <a:pt x="0" y="272"/>
                    <a:pt x="34" y="505"/>
                    <a:pt x="167" y="505"/>
                  </a:cubicBezTo>
                  <a:cubicBezTo>
                    <a:pt x="2102" y="572"/>
                    <a:pt x="4003" y="839"/>
                    <a:pt x="5871" y="1306"/>
                  </a:cubicBezTo>
                  <a:cubicBezTo>
                    <a:pt x="5938" y="1306"/>
                    <a:pt x="6005" y="1239"/>
                    <a:pt x="5938" y="1172"/>
                  </a:cubicBezTo>
                  <a:cubicBezTo>
                    <a:pt x="4936" y="345"/>
                    <a:pt x="3579" y="1"/>
                    <a:pt x="2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2355999" y="4201476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0"/>
                  </a:moveTo>
                  <a:cubicBezTo>
                    <a:pt x="1469" y="0"/>
                    <a:pt x="777" y="89"/>
                    <a:pt x="134" y="247"/>
                  </a:cubicBezTo>
                  <a:cubicBezTo>
                    <a:pt x="0" y="314"/>
                    <a:pt x="34" y="481"/>
                    <a:pt x="167" y="514"/>
                  </a:cubicBezTo>
                  <a:cubicBezTo>
                    <a:pt x="2068" y="548"/>
                    <a:pt x="4003" y="814"/>
                    <a:pt x="5871" y="1281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5" y="1210"/>
                    <a:pt x="5938" y="1181"/>
                  </a:cubicBezTo>
                  <a:cubicBezTo>
                    <a:pt x="4900" y="342"/>
                    <a:pt x="3526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275799" y="2253975"/>
              <a:ext cx="1737568" cy="1829379"/>
            </a:xfrm>
            <a:custGeom>
              <a:avLst/>
              <a:gdLst/>
              <a:ahLst/>
              <a:cxnLst/>
              <a:rect l="l" t="t" r="r" b="b"/>
              <a:pathLst>
                <a:path w="65047" h="68484" extrusionOk="0">
                  <a:moveTo>
                    <a:pt x="38928" y="1"/>
                  </a:moveTo>
                  <a:cubicBezTo>
                    <a:pt x="38928" y="1"/>
                    <a:pt x="39261" y="4271"/>
                    <a:pt x="38528" y="4904"/>
                  </a:cubicBezTo>
                  <a:cubicBezTo>
                    <a:pt x="37994" y="5338"/>
                    <a:pt x="10174" y="7807"/>
                    <a:pt x="4837" y="18047"/>
                  </a:cubicBezTo>
                  <a:cubicBezTo>
                    <a:pt x="0" y="27320"/>
                    <a:pt x="22082" y="68483"/>
                    <a:pt x="22082" y="68483"/>
                  </a:cubicBezTo>
                  <a:lnTo>
                    <a:pt x="41663" y="62612"/>
                  </a:lnTo>
                  <a:cubicBezTo>
                    <a:pt x="41663" y="62612"/>
                    <a:pt x="25518" y="28955"/>
                    <a:pt x="26052" y="27254"/>
                  </a:cubicBezTo>
                  <a:cubicBezTo>
                    <a:pt x="26386" y="26120"/>
                    <a:pt x="50603" y="26020"/>
                    <a:pt x="57675" y="19648"/>
                  </a:cubicBezTo>
                  <a:cubicBezTo>
                    <a:pt x="65046" y="13077"/>
                    <a:pt x="59309" y="101"/>
                    <a:pt x="59309" y="101"/>
                  </a:cubicBezTo>
                  <a:lnTo>
                    <a:pt x="38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969042" y="3840030"/>
              <a:ext cx="469419" cy="136528"/>
            </a:xfrm>
            <a:custGeom>
              <a:avLst/>
              <a:gdLst/>
              <a:ahLst/>
              <a:cxnLst/>
              <a:rect l="l" t="t" r="r" b="b"/>
              <a:pathLst>
                <a:path w="17573" h="5111" extrusionOk="0">
                  <a:moveTo>
                    <a:pt x="17490" y="1"/>
                  </a:moveTo>
                  <a:cubicBezTo>
                    <a:pt x="17215" y="1"/>
                    <a:pt x="14741" y="643"/>
                    <a:pt x="13570" y="936"/>
                  </a:cubicBezTo>
                  <a:cubicBezTo>
                    <a:pt x="11301" y="1503"/>
                    <a:pt x="9000" y="2137"/>
                    <a:pt x="6732" y="2804"/>
                  </a:cubicBezTo>
                  <a:cubicBezTo>
                    <a:pt x="5597" y="3104"/>
                    <a:pt x="4497" y="3471"/>
                    <a:pt x="3362" y="3804"/>
                  </a:cubicBezTo>
                  <a:cubicBezTo>
                    <a:pt x="2795" y="4005"/>
                    <a:pt x="2228" y="4205"/>
                    <a:pt x="1661" y="4372"/>
                  </a:cubicBezTo>
                  <a:cubicBezTo>
                    <a:pt x="1128" y="4538"/>
                    <a:pt x="594" y="4738"/>
                    <a:pt x="60" y="4972"/>
                  </a:cubicBezTo>
                  <a:cubicBezTo>
                    <a:pt x="1" y="5002"/>
                    <a:pt x="47" y="5111"/>
                    <a:pt x="105" y="5111"/>
                  </a:cubicBezTo>
                  <a:cubicBezTo>
                    <a:pt x="112" y="5111"/>
                    <a:pt x="120" y="5109"/>
                    <a:pt x="127" y="5105"/>
                  </a:cubicBezTo>
                  <a:cubicBezTo>
                    <a:pt x="794" y="5039"/>
                    <a:pt x="1494" y="4872"/>
                    <a:pt x="2128" y="4705"/>
                  </a:cubicBezTo>
                  <a:cubicBezTo>
                    <a:pt x="2795" y="4538"/>
                    <a:pt x="3396" y="4405"/>
                    <a:pt x="4030" y="4238"/>
                  </a:cubicBezTo>
                  <a:cubicBezTo>
                    <a:pt x="6298" y="3671"/>
                    <a:pt x="8566" y="3004"/>
                    <a:pt x="10801" y="2303"/>
                  </a:cubicBezTo>
                  <a:cubicBezTo>
                    <a:pt x="13069" y="1636"/>
                    <a:pt x="15304" y="936"/>
                    <a:pt x="17506" y="169"/>
                  </a:cubicBezTo>
                  <a:cubicBezTo>
                    <a:pt x="17573" y="135"/>
                    <a:pt x="17573" y="2"/>
                    <a:pt x="17506" y="2"/>
                  </a:cubicBezTo>
                  <a:cubicBezTo>
                    <a:pt x="17502" y="1"/>
                    <a:pt x="17496" y="1"/>
                    <a:pt x="17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49564" y="2304542"/>
              <a:ext cx="1017613" cy="1491332"/>
            </a:xfrm>
            <a:custGeom>
              <a:avLst/>
              <a:gdLst/>
              <a:ahLst/>
              <a:cxnLst/>
              <a:rect l="l" t="t" r="r" b="b"/>
              <a:pathLst>
                <a:path w="38095" h="55829" extrusionOk="0">
                  <a:moveTo>
                    <a:pt x="37494" y="1"/>
                  </a:moveTo>
                  <a:cubicBezTo>
                    <a:pt x="37461" y="1"/>
                    <a:pt x="37428" y="26"/>
                    <a:pt x="37428" y="76"/>
                  </a:cubicBezTo>
                  <a:cubicBezTo>
                    <a:pt x="37695" y="2811"/>
                    <a:pt x="37961" y="5647"/>
                    <a:pt x="37461" y="8382"/>
                  </a:cubicBezTo>
                  <a:cubicBezTo>
                    <a:pt x="36994" y="10917"/>
                    <a:pt x="35726" y="13219"/>
                    <a:pt x="33825" y="14953"/>
                  </a:cubicBezTo>
                  <a:cubicBezTo>
                    <a:pt x="29789" y="18723"/>
                    <a:pt x="24152" y="19823"/>
                    <a:pt x="18881" y="20724"/>
                  </a:cubicBezTo>
                  <a:cubicBezTo>
                    <a:pt x="15879" y="21258"/>
                    <a:pt x="12843" y="21625"/>
                    <a:pt x="9808" y="21925"/>
                  </a:cubicBezTo>
                  <a:cubicBezTo>
                    <a:pt x="8307" y="22092"/>
                    <a:pt x="6806" y="22192"/>
                    <a:pt x="5305" y="22292"/>
                  </a:cubicBezTo>
                  <a:cubicBezTo>
                    <a:pt x="3837" y="22392"/>
                    <a:pt x="2336" y="22392"/>
                    <a:pt x="868" y="22492"/>
                  </a:cubicBezTo>
                  <a:cubicBezTo>
                    <a:pt x="401" y="22492"/>
                    <a:pt x="1" y="22726"/>
                    <a:pt x="68" y="23259"/>
                  </a:cubicBezTo>
                  <a:cubicBezTo>
                    <a:pt x="134" y="23593"/>
                    <a:pt x="268" y="23893"/>
                    <a:pt x="401" y="24193"/>
                  </a:cubicBezTo>
                  <a:lnTo>
                    <a:pt x="902" y="25261"/>
                  </a:lnTo>
                  <a:cubicBezTo>
                    <a:pt x="1469" y="26628"/>
                    <a:pt x="2069" y="27963"/>
                    <a:pt x="2670" y="29297"/>
                  </a:cubicBezTo>
                  <a:cubicBezTo>
                    <a:pt x="3937" y="32066"/>
                    <a:pt x="5171" y="34834"/>
                    <a:pt x="6439" y="37570"/>
                  </a:cubicBezTo>
                  <a:cubicBezTo>
                    <a:pt x="8974" y="43040"/>
                    <a:pt x="11576" y="48444"/>
                    <a:pt x="14311" y="53814"/>
                  </a:cubicBezTo>
                  <a:lnTo>
                    <a:pt x="15312" y="55816"/>
                  </a:lnTo>
                  <a:cubicBezTo>
                    <a:pt x="15321" y="55825"/>
                    <a:pt x="15332" y="55829"/>
                    <a:pt x="15343" y="55829"/>
                  </a:cubicBezTo>
                  <a:cubicBezTo>
                    <a:pt x="15374" y="55829"/>
                    <a:pt x="15403" y="55798"/>
                    <a:pt x="15379" y="55749"/>
                  </a:cubicBezTo>
                  <a:cubicBezTo>
                    <a:pt x="12777" y="50312"/>
                    <a:pt x="10242" y="44875"/>
                    <a:pt x="7706" y="39404"/>
                  </a:cubicBezTo>
                  <a:cubicBezTo>
                    <a:pt x="6439" y="36702"/>
                    <a:pt x="5205" y="34000"/>
                    <a:pt x="3937" y="31265"/>
                  </a:cubicBezTo>
                  <a:lnTo>
                    <a:pt x="2102" y="27195"/>
                  </a:lnTo>
                  <a:cubicBezTo>
                    <a:pt x="1769" y="26495"/>
                    <a:pt x="1469" y="25828"/>
                    <a:pt x="1168" y="25127"/>
                  </a:cubicBezTo>
                  <a:cubicBezTo>
                    <a:pt x="1035" y="24794"/>
                    <a:pt x="868" y="24460"/>
                    <a:pt x="735" y="24127"/>
                  </a:cubicBezTo>
                  <a:cubicBezTo>
                    <a:pt x="568" y="23793"/>
                    <a:pt x="134" y="23159"/>
                    <a:pt x="435" y="22859"/>
                  </a:cubicBezTo>
                  <a:cubicBezTo>
                    <a:pt x="564" y="22766"/>
                    <a:pt x="756" y="22746"/>
                    <a:pt x="946" y="22746"/>
                  </a:cubicBezTo>
                  <a:cubicBezTo>
                    <a:pt x="1098" y="22746"/>
                    <a:pt x="1250" y="22759"/>
                    <a:pt x="1369" y="22759"/>
                  </a:cubicBezTo>
                  <a:lnTo>
                    <a:pt x="2536" y="22692"/>
                  </a:lnTo>
                  <a:cubicBezTo>
                    <a:pt x="3303" y="22692"/>
                    <a:pt x="4037" y="22659"/>
                    <a:pt x="4771" y="22625"/>
                  </a:cubicBezTo>
                  <a:cubicBezTo>
                    <a:pt x="6305" y="22525"/>
                    <a:pt x="7807" y="22425"/>
                    <a:pt x="9308" y="22292"/>
                  </a:cubicBezTo>
                  <a:cubicBezTo>
                    <a:pt x="12276" y="22058"/>
                    <a:pt x="15245" y="21658"/>
                    <a:pt x="18147" y="21191"/>
                  </a:cubicBezTo>
                  <a:cubicBezTo>
                    <a:pt x="23384" y="20357"/>
                    <a:pt x="29088" y="19423"/>
                    <a:pt x="33258" y="15887"/>
                  </a:cubicBezTo>
                  <a:cubicBezTo>
                    <a:pt x="35126" y="14386"/>
                    <a:pt x="36527" y="12351"/>
                    <a:pt x="37261" y="10050"/>
                  </a:cubicBezTo>
                  <a:cubicBezTo>
                    <a:pt x="38095" y="7515"/>
                    <a:pt x="37995" y="4746"/>
                    <a:pt x="37761" y="2111"/>
                  </a:cubicBezTo>
                  <a:cubicBezTo>
                    <a:pt x="37695" y="1410"/>
                    <a:pt x="37628" y="743"/>
                    <a:pt x="37561" y="76"/>
                  </a:cubicBezTo>
                  <a:cubicBezTo>
                    <a:pt x="37561" y="26"/>
                    <a:pt x="37528" y="1"/>
                    <a:pt x="37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2685444" y="3238598"/>
              <a:ext cx="1123635" cy="880417"/>
            </a:xfrm>
            <a:custGeom>
              <a:avLst/>
              <a:gdLst/>
              <a:ahLst/>
              <a:cxnLst/>
              <a:rect l="l" t="t" r="r" b="b"/>
              <a:pathLst>
                <a:path w="42064" h="32959" extrusionOk="0">
                  <a:moveTo>
                    <a:pt x="25852" y="1"/>
                  </a:moveTo>
                  <a:lnTo>
                    <a:pt x="16345" y="16646"/>
                  </a:lnTo>
                  <a:cubicBezTo>
                    <a:pt x="16345" y="16646"/>
                    <a:pt x="12109" y="16346"/>
                    <a:pt x="8339" y="16312"/>
                  </a:cubicBezTo>
                  <a:cubicBezTo>
                    <a:pt x="7372" y="16285"/>
                    <a:pt x="6457" y="16269"/>
                    <a:pt x="5678" y="16269"/>
                  </a:cubicBezTo>
                  <a:cubicBezTo>
                    <a:pt x="4576" y="16269"/>
                    <a:pt x="3749" y="16301"/>
                    <a:pt x="3436" y="16379"/>
                  </a:cubicBezTo>
                  <a:cubicBezTo>
                    <a:pt x="2035" y="16679"/>
                    <a:pt x="0" y="18814"/>
                    <a:pt x="767" y="19548"/>
                  </a:cubicBezTo>
                  <a:cubicBezTo>
                    <a:pt x="1497" y="20278"/>
                    <a:pt x="27251" y="32959"/>
                    <a:pt x="28766" y="32959"/>
                  </a:cubicBezTo>
                  <a:cubicBezTo>
                    <a:pt x="28774" y="32959"/>
                    <a:pt x="28781" y="32958"/>
                    <a:pt x="28787" y="32958"/>
                  </a:cubicBezTo>
                  <a:cubicBezTo>
                    <a:pt x="28954" y="32958"/>
                    <a:pt x="30155" y="30623"/>
                    <a:pt x="31756" y="27387"/>
                  </a:cubicBezTo>
                  <a:lnTo>
                    <a:pt x="31789" y="27320"/>
                  </a:lnTo>
                  <a:cubicBezTo>
                    <a:pt x="32790" y="25285"/>
                    <a:pt x="42063" y="8173"/>
                    <a:pt x="42063" y="8173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2859209" y="3557598"/>
              <a:ext cx="949870" cy="561417"/>
            </a:xfrm>
            <a:custGeom>
              <a:avLst/>
              <a:gdLst/>
              <a:ahLst/>
              <a:cxnLst/>
              <a:rect l="l" t="t" r="r" b="b"/>
              <a:pathLst>
                <a:path w="35559" h="21017" extrusionOk="0">
                  <a:moveTo>
                    <a:pt x="19014" y="1"/>
                  </a:moveTo>
                  <a:lnTo>
                    <a:pt x="16345" y="4704"/>
                  </a:lnTo>
                  <a:cubicBezTo>
                    <a:pt x="16345" y="4704"/>
                    <a:pt x="12109" y="4404"/>
                    <a:pt x="8339" y="4337"/>
                  </a:cubicBezTo>
                  <a:cubicBezTo>
                    <a:pt x="7561" y="4326"/>
                    <a:pt x="6816" y="4318"/>
                    <a:pt x="6149" y="4318"/>
                  </a:cubicBezTo>
                  <a:cubicBezTo>
                    <a:pt x="4815" y="4318"/>
                    <a:pt x="3792" y="4348"/>
                    <a:pt x="3436" y="4437"/>
                  </a:cubicBezTo>
                  <a:cubicBezTo>
                    <a:pt x="2035" y="4737"/>
                    <a:pt x="0" y="6872"/>
                    <a:pt x="767" y="7606"/>
                  </a:cubicBezTo>
                  <a:cubicBezTo>
                    <a:pt x="1497" y="8336"/>
                    <a:pt x="27251" y="21017"/>
                    <a:pt x="28766" y="21017"/>
                  </a:cubicBezTo>
                  <a:cubicBezTo>
                    <a:pt x="28774" y="21017"/>
                    <a:pt x="28781" y="21016"/>
                    <a:pt x="28787" y="21016"/>
                  </a:cubicBezTo>
                  <a:cubicBezTo>
                    <a:pt x="28954" y="21016"/>
                    <a:pt x="30155" y="18681"/>
                    <a:pt x="31756" y="15445"/>
                  </a:cubicBezTo>
                  <a:lnTo>
                    <a:pt x="31789" y="15378"/>
                  </a:lnTo>
                  <a:lnTo>
                    <a:pt x="31990" y="14978"/>
                  </a:lnTo>
                  <a:cubicBezTo>
                    <a:pt x="32056" y="14878"/>
                    <a:pt x="32090" y="14778"/>
                    <a:pt x="32156" y="14678"/>
                  </a:cubicBezTo>
                  <a:lnTo>
                    <a:pt x="32390" y="14211"/>
                  </a:lnTo>
                  <a:cubicBezTo>
                    <a:pt x="33124" y="12876"/>
                    <a:pt x="34258" y="10708"/>
                    <a:pt x="35559" y="8340"/>
                  </a:cubicBezTo>
                  <a:lnTo>
                    <a:pt x="19014" y="1"/>
                  </a:ln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>
              <a:off x="2916240" y="3670245"/>
              <a:ext cx="897300" cy="448770"/>
            </a:xfrm>
            <a:custGeom>
              <a:avLst/>
              <a:gdLst/>
              <a:ahLst/>
              <a:cxnLst/>
              <a:rect l="l" t="t" r="r" b="b"/>
              <a:pathLst>
                <a:path w="33591" h="16800" extrusionOk="0">
                  <a:moveTo>
                    <a:pt x="8620" y="0"/>
                  </a:moveTo>
                  <a:cubicBezTo>
                    <a:pt x="6203" y="0"/>
                    <a:pt x="4051" y="36"/>
                    <a:pt x="3503" y="153"/>
                  </a:cubicBezTo>
                  <a:cubicBezTo>
                    <a:pt x="2068" y="454"/>
                    <a:pt x="0" y="2688"/>
                    <a:pt x="768" y="3456"/>
                  </a:cubicBezTo>
                  <a:cubicBezTo>
                    <a:pt x="1498" y="4186"/>
                    <a:pt x="27349" y="16800"/>
                    <a:pt x="28899" y="16800"/>
                  </a:cubicBezTo>
                  <a:cubicBezTo>
                    <a:pt x="28907" y="16800"/>
                    <a:pt x="28914" y="16799"/>
                    <a:pt x="28921" y="16799"/>
                  </a:cubicBezTo>
                  <a:cubicBezTo>
                    <a:pt x="29421" y="16732"/>
                    <a:pt x="31790" y="12896"/>
                    <a:pt x="33591" y="8292"/>
                  </a:cubicBezTo>
                  <a:lnTo>
                    <a:pt x="16779" y="87"/>
                  </a:lnTo>
                  <a:cubicBezTo>
                    <a:pt x="16779" y="87"/>
                    <a:pt x="12379" y="0"/>
                    <a:pt x="8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>
              <a:off x="3065937" y="3739136"/>
              <a:ext cx="707000" cy="347770"/>
            </a:xfrm>
            <a:custGeom>
              <a:avLst/>
              <a:gdLst/>
              <a:ahLst/>
              <a:cxnLst/>
              <a:rect l="l" t="t" r="r" b="b"/>
              <a:pathLst>
                <a:path w="26467" h="13019" extrusionOk="0">
                  <a:moveTo>
                    <a:pt x="65" y="0"/>
                  </a:moveTo>
                  <a:cubicBezTo>
                    <a:pt x="7" y="0"/>
                    <a:pt x="0" y="49"/>
                    <a:pt x="81" y="76"/>
                  </a:cubicBezTo>
                  <a:cubicBezTo>
                    <a:pt x="4418" y="2344"/>
                    <a:pt x="21997" y="11084"/>
                    <a:pt x="26434" y="13019"/>
                  </a:cubicBezTo>
                  <a:cubicBezTo>
                    <a:pt x="26467" y="13019"/>
                    <a:pt x="26467" y="12985"/>
                    <a:pt x="26434" y="12985"/>
                  </a:cubicBezTo>
                  <a:cubicBezTo>
                    <a:pt x="22231" y="10650"/>
                    <a:pt x="4551" y="2044"/>
                    <a:pt x="115" y="9"/>
                  </a:cubicBezTo>
                  <a:cubicBezTo>
                    <a:pt x="96" y="3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>
              <a:off x="3598771" y="3670752"/>
              <a:ext cx="65980" cy="138531"/>
            </a:xfrm>
            <a:custGeom>
              <a:avLst/>
              <a:gdLst/>
              <a:ahLst/>
              <a:cxnLst/>
              <a:rect l="l" t="t" r="r" b="b"/>
              <a:pathLst>
                <a:path w="2470" h="5186" extrusionOk="0">
                  <a:moveTo>
                    <a:pt x="68" y="1"/>
                  </a:moveTo>
                  <a:cubicBezTo>
                    <a:pt x="1" y="1"/>
                    <a:pt x="1" y="34"/>
                    <a:pt x="1" y="68"/>
                  </a:cubicBezTo>
                  <a:cubicBezTo>
                    <a:pt x="1702" y="1135"/>
                    <a:pt x="2469" y="3203"/>
                    <a:pt x="1936" y="5138"/>
                  </a:cubicBezTo>
                  <a:cubicBezTo>
                    <a:pt x="1912" y="5161"/>
                    <a:pt x="1939" y="5185"/>
                    <a:pt x="1956" y="5185"/>
                  </a:cubicBezTo>
                  <a:cubicBezTo>
                    <a:pt x="1963" y="5185"/>
                    <a:pt x="1969" y="5181"/>
                    <a:pt x="1969" y="5171"/>
                  </a:cubicBezTo>
                  <a:cubicBezTo>
                    <a:pt x="2369" y="4304"/>
                    <a:pt x="2436" y="3270"/>
                    <a:pt x="2136" y="2369"/>
                  </a:cubicBezTo>
                  <a:cubicBezTo>
                    <a:pt x="1802" y="1335"/>
                    <a:pt x="1035" y="468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>
              <a:off x="3304720" y="3665891"/>
              <a:ext cx="109949" cy="120206"/>
            </a:xfrm>
            <a:custGeom>
              <a:avLst/>
              <a:gdLst/>
              <a:ahLst/>
              <a:cxnLst/>
              <a:rect l="l" t="t" r="r" b="b"/>
              <a:pathLst>
                <a:path w="4116" h="4500" extrusionOk="0">
                  <a:moveTo>
                    <a:pt x="183" y="1"/>
                  </a:moveTo>
                  <a:cubicBezTo>
                    <a:pt x="77" y="1"/>
                    <a:pt x="0" y="132"/>
                    <a:pt x="112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4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15" y="2451"/>
                    <a:pt x="1980" y="850"/>
                    <a:pt x="246" y="16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>
              <a:off x="3347487" y="3662605"/>
              <a:ext cx="109361" cy="119912"/>
            </a:xfrm>
            <a:custGeom>
              <a:avLst/>
              <a:gdLst/>
              <a:ahLst/>
              <a:cxnLst/>
              <a:rect l="l" t="t" r="r" b="b"/>
              <a:pathLst>
                <a:path w="4094" h="4489" extrusionOk="0">
                  <a:moveTo>
                    <a:pt x="158" y="0"/>
                  </a:moveTo>
                  <a:cubicBezTo>
                    <a:pt x="71" y="0"/>
                    <a:pt x="1" y="116"/>
                    <a:pt x="90" y="206"/>
                  </a:cubicBezTo>
                  <a:cubicBezTo>
                    <a:pt x="1525" y="1473"/>
                    <a:pt x="2826" y="2908"/>
                    <a:pt x="3960" y="4476"/>
                  </a:cubicBezTo>
                  <a:cubicBezTo>
                    <a:pt x="3969" y="4484"/>
                    <a:pt x="3982" y="4489"/>
                    <a:pt x="3998" y="4489"/>
                  </a:cubicBezTo>
                  <a:cubicBezTo>
                    <a:pt x="4039" y="4489"/>
                    <a:pt x="4093" y="4458"/>
                    <a:pt x="4093" y="4409"/>
                  </a:cubicBezTo>
                  <a:cubicBezTo>
                    <a:pt x="3693" y="2441"/>
                    <a:pt x="1958" y="840"/>
                    <a:pt x="190" y="6"/>
                  </a:cubicBezTo>
                  <a:cubicBezTo>
                    <a:pt x="180" y="2"/>
                    <a:pt x="169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>
              <a:off x="3391162" y="3658759"/>
              <a:ext cx="109201" cy="120206"/>
            </a:xfrm>
            <a:custGeom>
              <a:avLst/>
              <a:gdLst/>
              <a:ahLst/>
              <a:cxnLst/>
              <a:rect l="l" t="t" r="r" b="b"/>
              <a:pathLst>
                <a:path w="4088" h="4500" extrusionOk="0">
                  <a:moveTo>
                    <a:pt x="158" y="1"/>
                  </a:moveTo>
                  <a:cubicBezTo>
                    <a:pt x="58" y="1"/>
                    <a:pt x="1" y="132"/>
                    <a:pt x="85" y="216"/>
                  </a:cubicBezTo>
                  <a:cubicBezTo>
                    <a:pt x="1519" y="1484"/>
                    <a:pt x="2820" y="2918"/>
                    <a:pt x="3954" y="4486"/>
                  </a:cubicBezTo>
                  <a:cubicBezTo>
                    <a:pt x="3972" y="4495"/>
                    <a:pt x="3990" y="4499"/>
                    <a:pt x="4007" y="4499"/>
                  </a:cubicBezTo>
                  <a:cubicBezTo>
                    <a:pt x="4052" y="4499"/>
                    <a:pt x="4088" y="4468"/>
                    <a:pt x="4088" y="4419"/>
                  </a:cubicBezTo>
                  <a:cubicBezTo>
                    <a:pt x="3721" y="2451"/>
                    <a:pt x="1986" y="850"/>
                    <a:pt x="218" y="16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>
              <a:off x="3433928" y="3655206"/>
              <a:ext cx="109949" cy="120180"/>
            </a:xfrm>
            <a:custGeom>
              <a:avLst/>
              <a:gdLst/>
              <a:ahLst/>
              <a:cxnLst/>
              <a:rect l="l" t="t" r="r" b="b"/>
              <a:pathLst>
                <a:path w="4116" h="4499" extrusionOk="0">
                  <a:moveTo>
                    <a:pt x="183" y="1"/>
                  </a:moveTo>
                  <a:cubicBezTo>
                    <a:pt x="77" y="1"/>
                    <a:pt x="0" y="132"/>
                    <a:pt x="113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5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49" y="2451"/>
                    <a:pt x="2014" y="850"/>
                    <a:pt x="246" y="16"/>
                  </a:cubicBezTo>
                  <a:cubicBezTo>
                    <a:pt x="225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>
              <a:off x="1188476" y="2257554"/>
              <a:ext cx="2182224" cy="1614610"/>
            </a:xfrm>
            <a:custGeom>
              <a:avLst/>
              <a:gdLst/>
              <a:ahLst/>
              <a:cxnLst/>
              <a:rect l="l" t="t" r="r" b="b"/>
              <a:pathLst>
                <a:path w="81693" h="60444" extrusionOk="0">
                  <a:moveTo>
                    <a:pt x="53506" y="0"/>
                  </a:moveTo>
                  <a:cubicBezTo>
                    <a:pt x="53506" y="0"/>
                    <a:pt x="53439" y="2435"/>
                    <a:pt x="54707" y="6038"/>
                  </a:cubicBezTo>
                  <a:cubicBezTo>
                    <a:pt x="54707" y="6038"/>
                    <a:pt x="52400" y="5901"/>
                    <a:pt x="48984" y="5901"/>
                  </a:cubicBezTo>
                  <a:cubicBezTo>
                    <a:pt x="41089" y="5901"/>
                    <a:pt x="27266" y="6632"/>
                    <a:pt x="22283" y="11475"/>
                  </a:cubicBezTo>
                  <a:cubicBezTo>
                    <a:pt x="16779" y="16812"/>
                    <a:pt x="1" y="50670"/>
                    <a:pt x="1" y="50670"/>
                  </a:cubicBezTo>
                  <a:lnTo>
                    <a:pt x="19548" y="60444"/>
                  </a:lnTo>
                  <a:cubicBezTo>
                    <a:pt x="19548" y="60444"/>
                    <a:pt x="34792" y="29455"/>
                    <a:pt x="36460" y="27420"/>
                  </a:cubicBezTo>
                  <a:cubicBezTo>
                    <a:pt x="38695" y="24785"/>
                    <a:pt x="67749" y="28521"/>
                    <a:pt x="74587" y="19915"/>
                  </a:cubicBezTo>
                  <a:cubicBezTo>
                    <a:pt x="81692" y="11042"/>
                    <a:pt x="75588" y="0"/>
                    <a:pt x="75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flipH="1">
              <a:off x="1800619" y="2388205"/>
              <a:ext cx="382309" cy="91250"/>
            </a:xfrm>
            <a:custGeom>
              <a:avLst/>
              <a:gdLst/>
              <a:ahLst/>
              <a:cxnLst/>
              <a:rect l="l" t="t" r="r" b="b"/>
              <a:pathLst>
                <a:path w="14312" h="3416" extrusionOk="0">
                  <a:moveTo>
                    <a:pt x="7474" y="0"/>
                  </a:moveTo>
                  <a:cubicBezTo>
                    <a:pt x="7383" y="0"/>
                    <a:pt x="7461" y="57"/>
                    <a:pt x="7773" y="213"/>
                  </a:cubicBezTo>
                  <a:lnTo>
                    <a:pt x="9408" y="980"/>
                  </a:lnTo>
                  <a:lnTo>
                    <a:pt x="9074" y="980"/>
                  </a:lnTo>
                  <a:cubicBezTo>
                    <a:pt x="8640" y="980"/>
                    <a:pt x="8207" y="947"/>
                    <a:pt x="7740" y="914"/>
                  </a:cubicBezTo>
                  <a:lnTo>
                    <a:pt x="5205" y="914"/>
                  </a:lnTo>
                  <a:cubicBezTo>
                    <a:pt x="3470" y="914"/>
                    <a:pt x="1769" y="1047"/>
                    <a:pt x="34" y="1147"/>
                  </a:cubicBezTo>
                  <a:cubicBezTo>
                    <a:pt x="1" y="1147"/>
                    <a:pt x="1" y="1214"/>
                    <a:pt x="34" y="1214"/>
                  </a:cubicBezTo>
                  <a:cubicBezTo>
                    <a:pt x="468" y="1197"/>
                    <a:pt x="902" y="1191"/>
                    <a:pt x="1335" y="1191"/>
                  </a:cubicBezTo>
                  <a:cubicBezTo>
                    <a:pt x="2634" y="1191"/>
                    <a:pt x="3929" y="1247"/>
                    <a:pt x="5205" y="1247"/>
                  </a:cubicBezTo>
                  <a:cubicBezTo>
                    <a:pt x="6039" y="1247"/>
                    <a:pt x="6906" y="1247"/>
                    <a:pt x="7773" y="1280"/>
                  </a:cubicBezTo>
                  <a:lnTo>
                    <a:pt x="9007" y="1314"/>
                  </a:lnTo>
                  <a:lnTo>
                    <a:pt x="10075" y="1314"/>
                  </a:lnTo>
                  <a:lnTo>
                    <a:pt x="10542" y="1514"/>
                  </a:lnTo>
                  <a:cubicBezTo>
                    <a:pt x="11776" y="2114"/>
                    <a:pt x="13044" y="2715"/>
                    <a:pt x="14244" y="3415"/>
                  </a:cubicBezTo>
                  <a:cubicBezTo>
                    <a:pt x="14244" y="3415"/>
                    <a:pt x="14311" y="3382"/>
                    <a:pt x="14278" y="3349"/>
                  </a:cubicBezTo>
                  <a:cubicBezTo>
                    <a:pt x="13144" y="2581"/>
                    <a:pt x="11976" y="1848"/>
                    <a:pt x="10775" y="1214"/>
                  </a:cubicBezTo>
                  <a:cubicBezTo>
                    <a:pt x="9908" y="747"/>
                    <a:pt x="9007" y="380"/>
                    <a:pt x="8107" y="113"/>
                  </a:cubicBezTo>
                  <a:cubicBezTo>
                    <a:pt x="7786" y="49"/>
                    <a:pt x="7558" y="0"/>
                    <a:pt x="74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flipH="1">
              <a:off x="1874586" y="2233006"/>
              <a:ext cx="85667" cy="191929"/>
            </a:xfrm>
            <a:custGeom>
              <a:avLst/>
              <a:gdLst/>
              <a:ahLst/>
              <a:cxnLst/>
              <a:rect l="l" t="t" r="r" b="b"/>
              <a:pathLst>
                <a:path w="3207" h="7185" extrusionOk="0">
                  <a:moveTo>
                    <a:pt x="81" y="0"/>
                  </a:moveTo>
                  <a:cubicBezTo>
                    <a:pt x="36" y="0"/>
                    <a:pt x="0" y="44"/>
                    <a:pt x="38" y="119"/>
                  </a:cubicBezTo>
                  <a:cubicBezTo>
                    <a:pt x="104" y="1220"/>
                    <a:pt x="304" y="2354"/>
                    <a:pt x="571" y="3455"/>
                  </a:cubicBezTo>
                  <a:cubicBezTo>
                    <a:pt x="671" y="3888"/>
                    <a:pt x="771" y="4322"/>
                    <a:pt x="938" y="4789"/>
                  </a:cubicBezTo>
                  <a:cubicBezTo>
                    <a:pt x="1038" y="5156"/>
                    <a:pt x="1238" y="5489"/>
                    <a:pt x="1505" y="5723"/>
                  </a:cubicBezTo>
                  <a:cubicBezTo>
                    <a:pt x="1672" y="5890"/>
                    <a:pt x="1872" y="5956"/>
                    <a:pt x="2106" y="5990"/>
                  </a:cubicBezTo>
                  <a:cubicBezTo>
                    <a:pt x="2106" y="6056"/>
                    <a:pt x="2072" y="6056"/>
                    <a:pt x="2106" y="6190"/>
                  </a:cubicBezTo>
                  <a:cubicBezTo>
                    <a:pt x="2106" y="6290"/>
                    <a:pt x="2139" y="6390"/>
                    <a:pt x="2172" y="6490"/>
                  </a:cubicBezTo>
                  <a:cubicBezTo>
                    <a:pt x="2206" y="6590"/>
                    <a:pt x="2206" y="6690"/>
                    <a:pt x="2239" y="6824"/>
                  </a:cubicBezTo>
                  <a:cubicBezTo>
                    <a:pt x="2272" y="6857"/>
                    <a:pt x="2306" y="6924"/>
                    <a:pt x="2306" y="6990"/>
                  </a:cubicBezTo>
                  <a:cubicBezTo>
                    <a:pt x="2339" y="7057"/>
                    <a:pt x="2373" y="7090"/>
                    <a:pt x="2406" y="7124"/>
                  </a:cubicBezTo>
                  <a:cubicBezTo>
                    <a:pt x="2434" y="7166"/>
                    <a:pt x="2468" y="7184"/>
                    <a:pt x="2497" y="7184"/>
                  </a:cubicBezTo>
                  <a:cubicBezTo>
                    <a:pt x="2539" y="7184"/>
                    <a:pt x="2573" y="7149"/>
                    <a:pt x="2573" y="7090"/>
                  </a:cubicBezTo>
                  <a:lnTo>
                    <a:pt x="2573" y="6924"/>
                  </a:lnTo>
                  <a:cubicBezTo>
                    <a:pt x="2573" y="6857"/>
                    <a:pt x="2573" y="6790"/>
                    <a:pt x="2539" y="6757"/>
                  </a:cubicBezTo>
                  <a:cubicBezTo>
                    <a:pt x="2506" y="6623"/>
                    <a:pt x="2506" y="6523"/>
                    <a:pt x="2439" y="6423"/>
                  </a:cubicBezTo>
                  <a:cubicBezTo>
                    <a:pt x="2406" y="6323"/>
                    <a:pt x="2406" y="6190"/>
                    <a:pt x="2339" y="6090"/>
                  </a:cubicBezTo>
                  <a:lnTo>
                    <a:pt x="2306" y="5990"/>
                  </a:lnTo>
                  <a:cubicBezTo>
                    <a:pt x="2673" y="5990"/>
                    <a:pt x="3040" y="5723"/>
                    <a:pt x="3140" y="5356"/>
                  </a:cubicBezTo>
                  <a:cubicBezTo>
                    <a:pt x="3206" y="4989"/>
                    <a:pt x="3173" y="4589"/>
                    <a:pt x="3073" y="4222"/>
                  </a:cubicBezTo>
                  <a:cubicBezTo>
                    <a:pt x="2973" y="3721"/>
                    <a:pt x="2873" y="3188"/>
                    <a:pt x="2739" y="2687"/>
                  </a:cubicBezTo>
                  <a:cubicBezTo>
                    <a:pt x="2639" y="2187"/>
                    <a:pt x="2506" y="1687"/>
                    <a:pt x="2406" y="1186"/>
                  </a:cubicBezTo>
                  <a:cubicBezTo>
                    <a:pt x="2339" y="919"/>
                    <a:pt x="2239" y="686"/>
                    <a:pt x="2172" y="419"/>
                  </a:cubicBezTo>
                  <a:cubicBezTo>
                    <a:pt x="2139" y="319"/>
                    <a:pt x="2139" y="185"/>
                    <a:pt x="2039" y="119"/>
                  </a:cubicBezTo>
                  <a:lnTo>
                    <a:pt x="2006" y="119"/>
                  </a:lnTo>
                  <a:cubicBezTo>
                    <a:pt x="1972" y="152"/>
                    <a:pt x="1972" y="152"/>
                    <a:pt x="1972" y="185"/>
                  </a:cubicBezTo>
                  <a:cubicBezTo>
                    <a:pt x="1972" y="219"/>
                    <a:pt x="1972" y="219"/>
                    <a:pt x="2006" y="219"/>
                  </a:cubicBezTo>
                  <a:cubicBezTo>
                    <a:pt x="2006" y="219"/>
                    <a:pt x="2039" y="219"/>
                    <a:pt x="2039" y="185"/>
                  </a:cubicBezTo>
                  <a:cubicBezTo>
                    <a:pt x="2072" y="352"/>
                    <a:pt x="2106" y="853"/>
                    <a:pt x="2106" y="919"/>
                  </a:cubicBezTo>
                  <a:cubicBezTo>
                    <a:pt x="2139" y="1220"/>
                    <a:pt x="2172" y="1486"/>
                    <a:pt x="2239" y="1753"/>
                  </a:cubicBezTo>
                  <a:cubicBezTo>
                    <a:pt x="2306" y="2320"/>
                    <a:pt x="2406" y="2854"/>
                    <a:pt x="2473" y="3388"/>
                  </a:cubicBezTo>
                  <a:cubicBezTo>
                    <a:pt x="2573" y="3855"/>
                    <a:pt x="2673" y="4389"/>
                    <a:pt x="2706" y="4822"/>
                  </a:cubicBezTo>
                  <a:cubicBezTo>
                    <a:pt x="2706" y="5201"/>
                    <a:pt x="2604" y="5581"/>
                    <a:pt x="2222" y="5581"/>
                  </a:cubicBezTo>
                  <a:cubicBezTo>
                    <a:pt x="2167" y="5581"/>
                    <a:pt x="2106" y="5573"/>
                    <a:pt x="2039" y="5556"/>
                  </a:cubicBezTo>
                  <a:cubicBezTo>
                    <a:pt x="1605" y="5456"/>
                    <a:pt x="1405" y="5022"/>
                    <a:pt x="1272" y="4622"/>
                  </a:cubicBezTo>
                  <a:cubicBezTo>
                    <a:pt x="1072" y="4155"/>
                    <a:pt x="972" y="3688"/>
                    <a:pt x="838" y="3188"/>
                  </a:cubicBezTo>
                  <a:cubicBezTo>
                    <a:pt x="571" y="2154"/>
                    <a:pt x="404" y="1119"/>
                    <a:pt x="171" y="85"/>
                  </a:cubicBezTo>
                  <a:cubicBezTo>
                    <a:pt x="156" y="27"/>
                    <a:pt x="116" y="0"/>
                    <a:pt x="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flipH="1">
              <a:off x="1478066" y="2313250"/>
              <a:ext cx="196951" cy="211857"/>
            </a:xfrm>
            <a:custGeom>
              <a:avLst/>
              <a:gdLst/>
              <a:ahLst/>
              <a:cxnLst/>
              <a:rect l="l" t="t" r="r" b="b"/>
              <a:pathLst>
                <a:path w="7373" h="7931" extrusionOk="0">
                  <a:moveTo>
                    <a:pt x="84" y="0"/>
                  </a:moveTo>
                  <a:cubicBezTo>
                    <a:pt x="59" y="0"/>
                    <a:pt x="34" y="17"/>
                    <a:pt x="34" y="50"/>
                  </a:cubicBezTo>
                  <a:cubicBezTo>
                    <a:pt x="0" y="1018"/>
                    <a:pt x="67" y="1985"/>
                    <a:pt x="267" y="2952"/>
                  </a:cubicBezTo>
                  <a:cubicBezTo>
                    <a:pt x="401" y="3720"/>
                    <a:pt x="701" y="4453"/>
                    <a:pt x="1168" y="5087"/>
                  </a:cubicBezTo>
                  <a:cubicBezTo>
                    <a:pt x="1668" y="5721"/>
                    <a:pt x="2269" y="6221"/>
                    <a:pt x="2936" y="6655"/>
                  </a:cubicBezTo>
                  <a:cubicBezTo>
                    <a:pt x="3603" y="7055"/>
                    <a:pt x="4304" y="7389"/>
                    <a:pt x="5071" y="7622"/>
                  </a:cubicBezTo>
                  <a:cubicBezTo>
                    <a:pt x="5438" y="7722"/>
                    <a:pt x="5805" y="7822"/>
                    <a:pt x="6205" y="7856"/>
                  </a:cubicBezTo>
                  <a:cubicBezTo>
                    <a:pt x="6388" y="7906"/>
                    <a:pt x="6572" y="7931"/>
                    <a:pt x="6751" y="7931"/>
                  </a:cubicBezTo>
                  <a:cubicBezTo>
                    <a:pt x="6930" y="7931"/>
                    <a:pt x="7106" y="7906"/>
                    <a:pt x="7272" y="7856"/>
                  </a:cubicBezTo>
                  <a:cubicBezTo>
                    <a:pt x="7372" y="7822"/>
                    <a:pt x="7372" y="7722"/>
                    <a:pt x="7306" y="7656"/>
                  </a:cubicBezTo>
                  <a:cubicBezTo>
                    <a:pt x="7106" y="7589"/>
                    <a:pt x="6939" y="7522"/>
                    <a:pt x="6739" y="7522"/>
                  </a:cubicBezTo>
                  <a:cubicBezTo>
                    <a:pt x="6472" y="7489"/>
                    <a:pt x="6238" y="7422"/>
                    <a:pt x="6005" y="7355"/>
                  </a:cubicBezTo>
                  <a:cubicBezTo>
                    <a:pt x="5538" y="7255"/>
                    <a:pt x="5104" y="7089"/>
                    <a:pt x="4670" y="6922"/>
                  </a:cubicBezTo>
                  <a:cubicBezTo>
                    <a:pt x="3803" y="6555"/>
                    <a:pt x="3003" y="6088"/>
                    <a:pt x="2302" y="5487"/>
                  </a:cubicBezTo>
                  <a:cubicBezTo>
                    <a:pt x="1935" y="5187"/>
                    <a:pt x="1602" y="4820"/>
                    <a:pt x="1335" y="4420"/>
                  </a:cubicBezTo>
                  <a:cubicBezTo>
                    <a:pt x="1068" y="4020"/>
                    <a:pt x="868" y="3553"/>
                    <a:pt x="734" y="3086"/>
                  </a:cubicBezTo>
                  <a:cubicBezTo>
                    <a:pt x="568" y="2585"/>
                    <a:pt x="467" y="2085"/>
                    <a:pt x="367" y="1585"/>
                  </a:cubicBezTo>
                  <a:cubicBezTo>
                    <a:pt x="267" y="1084"/>
                    <a:pt x="234" y="551"/>
                    <a:pt x="134" y="50"/>
                  </a:cubicBezTo>
                  <a:cubicBezTo>
                    <a:pt x="134" y="17"/>
                    <a:pt x="109" y="0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flipH="1">
              <a:off x="2833485" y="3515713"/>
              <a:ext cx="433838" cy="226549"/>
            </a:xfrm>
            <a:custGeom>
              <a:avLst/>
              <a:gdLst/>
              <a:ahLst/>
              <a:cxnLst/>
              <a:rect l="l" t="t" r="r" b="b"/>
              <a:pathLst>
                <a:path w="16241" h="8481" extrusionOk="0">
                  <a:moveTo>
                    <a:pt x="100" y="1"/>
                  </a:moveTo>
                  <a:cubicBezTo>
                    <a:pt x="34" y="1"/>
                    <a:pt x="0" y="134"/>
                    <a:pt x="34" y="134"/>
                  </a:cubicBezTo>
                  <a:cubicBezTo>
                    <a:pt x="601" y="534"/>
                    <a:pt x="1201" y="901"/>
                    <a:pt x="1802" y="1235"/>
                  </a:cubicBezTo>
                  <a:cubicBezTo>
                    <a:pt x="2369" y="1535"/>
                    <a:pt x="2936" y="1869"/>
                    <a:pt x="3503" y="2202"/>
                  </a:cubicBezTo>
                  <a:cubicBezTo>
                    <a:pt x="5538" y="3336"/>
                    <a:pt x="7639" y="4371"/>
                    <a:pt x="9741" y="5438"/>
                  </a:cubicBezTo>
                  <a:cubicBezTo>
                    <a:pt x="11842" y="6472"/>
                    <a:pt x="13944" y="7539"/>
                    <a:pt x="16112" y="8473"/>
                  </a:cubicBezTo>
                  <a:cubicBezTo>
                    <a:pt x="16121" y="8478"/>
                    <a:pt x="16130" y="8480"/>
                    <a:pt x="16139" y="8480"/>
                  </a:cubicBezTo>
                  <a:cubicBezTo>
                    <a:pt x="16195" y="8480"/>
                    <a:pt x="16241" y="8398"/>
                    <a:pt x="16212" y="8340"/>
                  </a:cubicBezTo>
                  <a:cubicBezTo>
                    <a:pt x="16112" y="8207"/>
                    <a:pt x="13777" y="6939"/>
                    <a:pt x="12709" y="6339"/>
                  </a:cubicBezTo>
                  <a:cubicBezTo>
                    <a:pt x="10608" y="5204"/>
                    <a:pt x="8540" y="4104"/>
                    <a:pt x="6438" y="3003"/>
                  </a:cubicBezTo>
                  <a:cubicBezTo>
                    <a:pt x="5404" y="2469"/>
                    <a:pt x="4337" y="1935"/>
                    <a:pt x="3303" y="1435"/>
                  </a:cubicBezTo>
                  <a:cubicBezTo>
                    <a:pt x="2769" y="1168"/>
                    <a:pt x="2202" y="935"/>
                    <a:pt x="1668" y="668"/>
                  </a:cubicBezTo>
                  <a:cubicBezTo>
                    <a:pt x="1168" y="434"/>
                    <a:pt x="634" y="20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1351529" y="2393441"/>
              <a:ext cx="1500575" cy="1288130"/>
            </a:xfrm>
            <a:custGeom>
              <a:avLst/>
              <a:gdLst/>
              <a:ahLst/>
              <a:cxnLst/>
              <a:rect l="l" t="t" r="r" b="b"/>
              <a:pathLst>
                <a:path w="56175" h="48222" extrusionOk="0">
                  <a:moveTo>
                    <a:pt x="56091" y="0"/>
                  </a:moveTo>
                  <a:cubicBezTo>
                    <a:pt x="56057" y="0"/>
                    <a:pt x="56024" y="17"/>
                    <a:pt x="56007" y="50"/>
                  </a:cubicBezTo>
                  <a:cubicBezTo>
                    <a:pt x="56074" y="4854"/>
                    <a:pt x="55307" y="10224"/>
                    <a:pt x="51638" y="13660"/>
                  </a:cubicBezTo>
                  <a:cubicBezTo>
                    <a:pt x="47791" y="17223"/>
                    <a:pt x="42364" y="17835"/>
                    <a:pt x="37330" y="17835"/>
                  </a:cubicBezTo>
                  <a:cubicBezTo>
                    <a:pt x="37039" y="17835"/>
                    <a:pt x="36749" y="17833"/>
                    <a:pt x="36460" y="17830"/>
                  </a:cubicBezTo>
                  <a:cubicBezTo>
                    <a:pt x="34636" y="17809"/>
                    <a:pt x="32799" y="17777"/>
                    <a:pt x="30966" y="17777"/>
                  </a:cubicBezTo>
                  <a:cubicBezTo>
                    <a:pt x="29781" y="17777"/>
                    <a:pt x="28598" y="17790"/>
                    <a:pt x="27420" y="17830"/>
                  </a:cubicBezTo>
                  <a:cubicBezTo>
                    <a:pt x="24385" y="17930"/>
                    <a:pt x="21316" y="18063"/>
                    <a:pt x="18314" y="18464"/>
                  </a:cubicBezTo>
                  <a:cubicBezTo>
                    <a:pt x="17146" y="18564"/>
                    <a:pt x="16045" y="19097"/>
                    <a:pt x="15212" y="19931"/>
                  </a:cubicBezTo>
                  <a:cubicBezTo>
                    <a:pt x="14411" y="20832"/>
                    <a:pt x="13744" y="21833"/>
                    <a:pt x="13177" y="22900"/>
                  </a:cubicBezTo>
                  <a:cubicBezTo>
                    <a:pt x="11642" y="25402"/>
                    <a:pt x="10175" y="27937"/>
                    <a:pt x="8740" y="30506"/>
                  </a:cubicBezTo>
                  <a:cubicBezTo>
                    <a:pt x="5938" y="35643"/>
                    <a:pt x="3303" y="40846"/>
                    <a:pt x="901" y="46183"/>
                  </a:cubicBezTo>
                  <a:cubicBezTo>
                    <a:pt x="601" y="46817"/>
                    <a:pt x="301" y="47484"/>
                    <a:pt x="1" y="48151"/>
                  </a:cubicBezTo>
                  <a:cubicBezTo>
                    <a:pt x="1" y="48193"/>
                    <a:pt x="26" y="48221"/>
                    <a:pt x="46" y="48221"/>
                  </a:cubicBezTo>
                  <a:cubicBezTo>
                    <a:pt x="58" y="48221"/>
                    <a:pt x="67" y="48210"/>
                    <a:pt x="67" y="48185"/>
                  </a:cubicBezTo>
                  <a:cubicBezTo>
                    <a:pt x="2536" y="42848"/>
                    <a:pt x="5171" y="37611"/>
                    <a:pt x="7973" y="32440"/>
                  </a:cubicBezTo>
                  <a:cubicBezTo>
                    <a:pt x="9374" y="29872"/>
                    <a:pt x="10842" y="27303"/>
                    <a:pt x="12343" y="24768"/>
                  </a:cubicBezTo>
                  <a:cubicBezTo>
                    <a:pt x="13043" y="23601"/>
                    <a:pt x="13710" y="22366"/>
                    <a:pt x="14511" y="21232"/>
                  </a:cubicBezTo>
                  <a:cubicBezTo>
                    <a:pt x="15212" y="20231"/>
                    <a:pt x="16079" y="19297"/>
                    <a:pt x="17280" y="18931"/>
                  </a:cubicBezTo>
                  <a:cubicBezTo>
                    <a:pt x="18014" y="18730"/>
                    <a:pt x="18747" y="18630"/>
                    <a:pt x="19515" y="18597"/>
                  </a:cubicBezTo>
                  <a:cubicBezTo>
                    <a:pt x="20282" y="18530"/>
                    <a:pt x="21049" y="18464"/>
                    <a:pt x="21816" y="18397"/>
                  </a:cubicBezTo>
                  <a:cubicBezTo>
                    <a:pt x="23351" y="18297"/>
                    <a:pt x="24852" y="18197"/>
                    <a:pt x="26353" y="18163"/>
                  </a:cubicBezTo>
                  <a:cubicBezTo>
                    <a:pt x="27728" y="18103"/>
                    <a:pt x="29103" y="18084"/>
                    <a:pt x="30482" y="18084"/>
                  </a:cubicBezTo>
                  <a:cubicBezTo>
                    <a:pt x="32146" y="18084"/>
                    <a:pt x="33814" y="18112"/>
                    <a:pt x="35493" y="18130"/>
                  </a:cubicBezTo>
                  <a:cubicBezTo>
                    <a:pt x="36098" y="18141"/>
                    <a:pt x="36710" y="18149"/>
                    <a:pt x="37326" y="18149"/>
                  </a:cubicBezTo>
                  <a:cubicBezTo>
                    <a:pt x="42071" y="18149"/>
                    <a:pt x="47036" y="17676"/>
                    <a:pt x="50904" y="14694"/>
                  </a:cubicBezTo>
                  <a:cubicBezTo>
                    <a:pt x="52772" y="13226"/>
                    <a:pt x="54206" y="11258"/>
                    <a:pt x="55007" y="9023"/>
                  </a:cubicBezTo>
                  <a:cubicBezTo>
                    <a:pt x="55774" y="6688"/>
                    <a:pt x="56174" y="4287"/>
                    <a:pt x="56174" y="1852"/>
                  </a:cubicBezTo>
                  <a:cubicBezTo>
                    <a:pt x="56174" y="1251"/>
                    <a:pt x="56174" y="651"/>
                    <a:pt x="56174" y="50"/>
                  </a:cubicBezTo>
                  <a:cubicBezTo>
                    <a:pt x="56157" y="17"/>
                    <a:pt x="56124" y="0"/>
                    <a:pt x="56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2195377" y="2956140"/>
              <a:ext cx="493407" cy="588476"/>
            </a:xfrm>
            <a:custGeom>
              <a:avLst/>
              <a:gdLst/>
              <a:ahLst/>
              <a:cxnLst/>
              <a:rect l="l" t="t" r="r" b="b"/>
              <a:pathLst>
                <a:path w="18471" h="22030" extrusionOk="0">
                  <a:moveTo>
                    <a:pt x="18404" y="0"/>
                  </a:moveTo>
                  <a:cubicBezTo>
                    <a:pt x="17337" y="0"/>
                    <a:pt x="16269" y="67"/>
                    <a:pt x="15169" y="100"/>
                  </a:cubicBezTo>
                  <a:cubicBezTo>
                    <a:pt x="14268" y="100"/>
                    <a:pt x="13401" y="167"/>
                    <a:pt x="12500" y="334"/>
                  </a:cubicBezTo>
                  <a:cubicBezTo>
                    <a:pt x="11666" y="567"/>
                    <a:pt x="11032" y="634"/>
                    <a:pt x="10365" y="1568"/>
                  </a:cubicBezTo>
                  <a:cubicBezTo>
                    <a:pt x="9531" y="2702"/>
                    <a:pt x="4995" y="11475"/>
                    <a:pt x="3093" y="15345"/>
                  </a:cubicBezTo>
                  <a:cubicBezTo>
                    <a:pt x="2560" y="16412"/>
                    <a:pt x="2059" y="17513"/>
                    <a:pt x="1525" y="18580"/>
                  </a:cubicBezTo>
                  <a:cubicBezTo>
                    <a:pt x="992" y="19715"/>
                    <a:pt x="525" y="20849"/>
                    <a:pt x="24" y="21983"/>
                  </a:cubicBezTo>
                  <a:cubicBezTo>
                    <a:pt x="1" y="22006"/>
                    <a:pt x="27" y="22030"/>
                    <a:pt x="45" y="22030"/>
                  </a:cubicBezTo>
                  <a:cubicBezTo>
                    <a:pt x="52" y="22030"/>
                    <a:pt x="58" y="22026"/>
                    <a:pt x="58" y="22016"/>
                  </a:cubicBezTo>
                  <a:cubicBezTo>
                    <a:pt x="525" y="21082"/>
                    <a:pt x="1058" y="20148"/>
                    <a:pt x="1525" y="19248"/>
                  </a:cubicBezTo>
                  <a:cubicBezTo>
                    <a:pt x="2026" y="18314"/>
                    <a:pt x="2493" y="17380"/>
                    <a:pt x="2960" y="16412"/>
                  </a:cubicBezTo>
                  <a:cubicBezTo>
                    <a:pt x="3894" y="14544"/>
                    <a:pt x="4861" y="12643"/>
                    <a:pt x="5795" y="10741"/>
                  </a:cubicBezTo>
                  <a:cubicBezTo>
                    <a:pt x="6729" y="8873"/>
                    <a:pt x="7897" y="7039"/>
                    <a:pt x="8831" y="5171"/>
                  </a:cubicBezTo>
                  <a:cubicBezTo>
                    <a:pt x="9665" y="3603"/>
                    <a:pt x="10765" y="1468"/>
                    <a:pt x="11499" y="1168"/>
                  </a:cubicBezTo>
                  <a:cubicBezTo>
                    <a:pt x="12567" y="734"/>
                    <a:pt x="13701" y="467"/>
                    <a:pt x="14835" y="334"/>
                  </a:cubicBezTo>
                  <a:cubicBezTo>
                    <a:pt x="16036" y="267"/>
                    <a:pt x="17237" y="201"/>
                    <a:pt x="18404" y="100"/>
                  </a:cubicBezTo>
                  <a:cubicBezTo>
                    <a:pt x="18471" y="100"/>
                    <a:pt x="18471" y="0"/>
                    <a:pt x="18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1484317" y="1081750"/>
              <a:ext cx="830465" cy="1036124"/>
            </a:xfrm>
            <a:custGeom>
              <a:avLst/>
              <a:gdLst/>
              <a:ahLst/>
              <a:cxnLst/>
              <a:rect l="l" t="t" r="r" b="b"/>
              <a:pathLst>
                <a:path w="31089" h="38788" extrusionOk="0">
                  <a:moveTo>
                    <a:pt x="17164" y="1"/>
                  </a:moveTo>
                  <a:cubicBezTo>
                    <a:pt x="17035" y="1"/>
                    <a:pt x="16906" y="7"/>
                    <a:pt x="16779" y="19"/>
                  </a:cubicBezTo>
                  <a:cubicBezTo>
                    <a:pt x="14811" y="419"/>
                    <a:pt x="13043" y="1520"/>
                    <a:pt x="11775" y="3055"/>
                  </a:cubicBezTo>
                  <a:cubicBezTo>
                    <a:pt x="11208" y="3789"/>
                    <a:pt x="10975" y="4756"/>
                    <a:pt x="11175" y="5657"/>
                  </a:cubicBezTo>
                  <a:cubicBezTo>
                    <a:pt x="11675" y="10226"/>
                    <a:pt x="12742" y="13162"/>
                    <a:pt x="11508" y="17732"/>
                  </a:cubicBezTo>
                  <a:cubicBezTo>
                    <a:pt x="10975" y="19967"/>
                    <a:pt x="9440" y="21835"/>
                    <a:pt x="7339" y="22802"/>
                  </a:cubicBezTo>
                  <a:cubicBezTo>
                    <a:pt x="5704" y="23636"/>
                    <a:pt x="3936" y="24237"/>
                    <a:pt x="2602" y="25537"/>
                  </a:cubicBezTo>
                  <a:cubicBezTo>
                    <a:pt x="0" y="28106"/>
                    <a:pt x="1401" y="33376"/>
                    <a:pt x="3736" y="35545"/>
                  </a:cubicBezTo>
                  <a:cubicBezTo>
                    <a:pt x="6183" y="37851"/>
                    <a:pt x="9192" y="38787"/>
                    <a:pt x="12292" y="38787"/>
                  </a:cubicBezTo>
                  <a:cubicBezTo>
                    <a:pt x="16548" y="38787"/>
                    <a:pt x="20974" y="37023"/>
                    <a:pt x="24351" y="34611"/>
                  </a:cubicBezTo>
                  <a:cubicBezTo>
                    <a:pt x="27019" y="32709"/>
                    <a:pt x="29421" y="30107"/>
                    <a:pt x="30155" y="26838"/>
                  </a:cubicBezTo>
                  <a:cubicBezTo>
                    <a:pt x="31089" y="22669"/>
                    <a:pt x="29188" y="17999"/>
                    <a:pt x="28187" y="13996"/>
                  </a:cubicBezTo>
                  <a:cubicBezTo>
                    <a:pt x="27486" y="11327"/>
                    <a:pt x="26853" y="8592"/>
                    <a:pt x="26152" y="5923"/>
                  </a:cubicBezTo>
                  <a:cubicBezTo>
                    <a:pt x="25618" y="3989"/>
                    <a:pt x="24651" y="2921"/>
                    <a:pt x="22850" y="2087"/>
                  </a:cubicBezTo>
                  <a:cubicBezTo>
                    <a:pt x="21193" y="1337"/>
                    <a:pt x="19096" y="1"/>
                    <a:pt x="17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1448655" y="1215900"/>
              <a:ext cx="331235" cy="800253"/>
            </a:xfrm>
            <a:custGeom>
              <a:avLst/>
              <a:gdLst/>
              <a:ahLst/>
              <a:cxnLst/>
              <a:rect l="l" t="t" r="r" b="b"/>
              <a:pathLst>
                <a:path w="12400" h="29958" extrusionOk="0">
                  <a:moveTo>
                    <a:pt x="5394" y="1"/>
                  </a:moveTo>
                  <a:cubicBezTo>
                    <a:pt x="6295" y="2970"/>
                    <a:pt x="7162" y="5972"/>
                    <a:pt x="8129" y="8941"/>
                  </a:cubicBezTo>
                  <a:cubicBezTo>
                    <a:pt x="9063" y="11876"/>
                    <a:pt x="10198" y="14778"/>
                    <a:pt x="10898" y="17814"/>
                  </a:cubicBezTo>
                  <a:cubicBezTo>
                    <a:pt x="12399" y="24518"/>
                    <a:pt x="6028" y="28688"/>
                    <a:pt x="257" y="29522"/>
                  </a:cubicBezTo>
                  <a:cubicBezTo>
                    <a:pt x="0" y="29554"/>
                    <a:pt x="53" y="29957"/>
                    <a:pt x="295" y="29957"/>
                  </a:cubicBezTo>
                  <a:cubicBezTo>
                    <a:pt x="304" y="29957"/>
                    <a:pt x="314" y="29957"/>
                    <a:pt x="324" y="29956"/>
                  </a:cubicBezTo>
                  <a:cubicBezTo>
                    <a:pt x="5394" y="29022"/>
                    <a:pt x="11065" y="26086"/>
                    <a:pt x="11465" y="20282"/>
                  </a:cubicBezTo>
                  <a:cubicBezTo>
                    <a:pt x="11665" y="17113"/>
                    <a:pt x="9997" y="13744"/>
                    <a:pt x="9030" y="10775"/>
                  </a:cubicBezTo>
                  <a:cubicBezTo>
                    <a:pt x="7863" y="7173"/>
                    <a:pt x="6628" y="3603"/>
                    <a:pt x="5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1952987" y="1220281"/>
              <a:ext cx="406351" cy="804848"/>
            </a:xfrm>
            <a:custGeom>
              <a:avLst/>
              <a:gdLst/>
              <a:ahLst/>
              <a:cxnLst/>
              <a:rect l="l" t="t" r="r" b="b"/>
              <a:pathLst>
                <a:path w="15212" h="30130" extrusionOk="0">
                  <a:moveTo>
                    <a:pt x="13035" y="1"/>
                  </a:moveTo>
                  <a:cubicBezTo>
                    <a:pt x="12999" y="1"/>
                    <a:pt x="12956" y="29"/>
                    <a:pt x="12976" y="70"/>
                  </a:cubicBezTo>
                  <a:cubicBezTo>
                    <a:pt x="13577" y="3840"/>
                    <a:pt x="14611" y="8109"/>
                    <a:pt x="13143" y="11779"/>
                  </a:cubicBezTo>
                  <a:cubicBezTo>
                    <a:pt x="12442" y="13580"/>
                    <a:pt x="11208" y="15114"/>
                    <a:pt x="9607" y="16215"/>
                  </a:cubicBezTo>
                  <a:cubicBezTo>
                    <a:pt x="8306" y="17049"/>
                    <a:pt x="6838" y="17416"/>
                    <a:pt x="5471" y="18016"/>
                  </a:cubicBezTo>
                  <a:cubicBezTo>
                    <a:pt x="0" y="20285"/>
                    <a:pt x="1535" y="27990"/>
                    <a:pt x="6305" y="30125"/>
                  </a:cubicBezTo>
                  <a:cubicBezTo>
                    <a:pt x="6311" y="30128"/>
                    <a:pt x="6317" y="30130"/>
                    <a:pt x="6323" y="30130"/>
                  </a:cubicBezTo>
                  <a:cubicBezTo>
                    <a:pt x="6388" y="30130"/>
                    <a:pt x="6462" y="29989"/>
                    <a:pt x="6371" y="29958"/>
                  </a:cubicBezTo>
                  <a:cubicBezTo>
                    <a:pt x="2969" y="28224"/>
                    <a:pt x="1168" y="24221"/>
                    <a:pt x="2902" y="20618"/>
                  </a:cubicBezTo>
                  <a:cubicBezTo>
                    <a:pt x="4303" y="17750"/>
                    <a:pt x="8106" y="17783"/>
                    <a:pt x="10441" y="15915"/>
                  </a:cubicBezTo>
                  <a:cubicBezTo>
                    <a:pt x="15211" y="12046"/>
                    <a:pt x="14310" y="5407"/>
                    <a:pt x="13076" y="37"/>
                  </a:cubicBezTo>
                  <a:cubicBezTo>
                    <a:pt x="13076" y="11"/>
                    <a:pt x="13057" y="1"/>
                    <a:pt x="13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flipH="1">
              <a:off x="1717704" y="1548391"/>
              <a:ext cx="885813" cy="574853"/>
            </a:xfrm>
            <a:custGeom>
              <a:avLst/>
              <a:gdLst/>
              <a:ahLst/>
              <a:cxnLst/>
              <a:rect l="l" t="t" r="r" b="b"/>
              <a:pathLst>
                <a:path w="33161" h="21520" extrusionOk="0">
                  <a:moveTo>
                    <a:pt x="31932" y="1"/>
                  </a:moveTo>
                  <a:cubicBezTo>
                    <a:pt x="31310" y="1"/>
                    <a:pt x="30386" y="371"/>
                    <a:pt x="29222" y="1130"/>
                  </a:cubicBezTo>
                  <a:cubicBezTo>
                    <a:pt x="21163" y="6448"/>
                    <a:pt x="16538" y="9771"/>
                    <a:pt x="15509" y="9771"/>
                  </a:cubicBezTo>
                  <a:cubicBezTo>
                    <a:pt x="15498" y="9771"/>
                    <a:pt x="15489" y="9770"/>
                    <a:pt x="15479" y="9770"/>
                  </a:cubicBezTo>
                  <a:cubicBezTo>
                    <a:pt x="12744" y="9603"/>
                    <a:pt x="8774" y="8135"/>
                    <a:pt x="5839" y="7535"/>
                  </a:cubicBezTo>
                  <a:cubicBezTo>
                    <a:pt x="5784" y="7523"/>
                    <a:pt x="5728" y="7517"/>
                    <a:pt x="5672" y="7517"/>
                  </a:cubicBezTo>
                  <a:cubicBezTo>
                    <a:pt x="3340" y="7517"/>
                    <a:pt x="1" y="17427"/>
                    <a:pt x="1369" y="18176"/>
                  </a:cubicBezTo>
                  <a:cubicBezTo>
                    <a:pt x="4094" y="19673"/>
                    <a:pt x="11658" y="21520"/>
                    <a:pt x="15832" y="21520"/>
                  </a:cubicBezTo>
                  <a:cubicBezTo>
                    <a:pt x="16307" y="21520"/>
                    <a:pt x="16738" y="21496"/>
                    <a:pt x="17114" y="21445"/>
                  </a:cubicBezTo>
                  <a:cubicBezTo>
                    <a:pt x="21216" y="20878"/>
                    <a:pt x="29789" y="8302"/>
                    <a:pt x="32291" y="2898"/>
                  </a:cubicBezTo>
                  <a:cubicBezTo>
                    <a:pt x="33161" y="993"/>
                    <a:pt x="32951" y="1"/>
                    <a:pt x="319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flipH="1">
              <a:off x="2574053" y="1647281"/>
              <a:ext cx="316356" cy="248106"/>
            </a:xfrm>
            <a:custGeom>
              <a:avLst/>
              <a:gdLst/>
              <a:ahLst/>
              <a:cxnLst/>
              <a:rect l="l" t="t" r="r" b="b"/>
              <a:pathLst>
                <a:path w="11843" h="9288" extrusionOk="0">
                  <a:moveTo>
                    <a:pt x="5712" y="1"/>
                  </a:moveTo>
                  <a:cubicBezTo>
                    <a:pt x="4662" y="1"/>
                    <a:pt x="3609" y="89"/>
                    <a:pt x="2636" y="397"/>
                  </a:cubicBezTo>
                  <a:cubicBezTo>
                    <a:pt x="1201" y="831"/>
                    <a:pt x="367" y="2565"/>
                    <a:pt x="134" y="3766"/>
                  </a:cubicBezTo>
                  <a:cubicBezTo>
                    <a:pt x="34" y="4066"/>
                    <a:pt x="0" y="4433"/>
                    <a:pt x="67" y="4767"/>
                  </a:cubicBezTo>
                  <a:cubicBezTo>
                    <a:pt x="255" y="5455"/>
                    <a:pt x="2117" y="9288"/>
                    <a:pt x="3917" y="9288"/>
                  </a:cubicBezTo>
                  <a:cubicBezTo>
                    <a:pt x="4035" y="9288"/>
                    <a:pt x="4153" y="9271"/>
                    <a:pt x="4270" y="9237"/>
                  </a:cubicBezTo>
                  <a:cubicBezTo>
                    <a:pt x="5771" y="8803"/>
                    <a:pt x="4837" y="6868"/>
                    <a:pt x="4270" y="5801"/>
                  </a:cubicBezTo>
                  <a:cubicBezTo>
                    <a:pt x="4170" y="5567"/>
                    <a:pt x="4037" y="5334"/>
                    <a:pt x="3970" y="5100"/>
                  </a:cubicBezTo>
                  <a:cubicBezTo>
                    <a:pt x="3936" y="4667"/>
                    <a:pt x="3836" y="4133"/>
                    <a:pt x="4203" y="4066"/>
                  </a:cubicBezTo>
                  <a:cubicBezTo>
                    <a:pt x="4215" y="4064"/>
                    <a:pt x="4232" y="4063"/>
                    <a:pt x="4254" y="4063"/>
                  </a:cubicBezTo>
                  <a:cubicBezTo>
                    <a:pt x="5011" y="4063"/>
                    <a:pt x="11842" y="5134"/>
                    <a:pt x="11842" y="5134"/>
                  </a:cubicBezTo>
                  <a:lnTo>
                    <a:pt x="8640" y="130"/>
                  </a:lnTo>
                  <a:cubicBezTo>
                    <a:pt x="7712" y="81"/>
                    <a:pt x="6713" y="1"/>
                    <a:pt x="571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flipH="1">
              <a:off x="2447543" y="1554294"/>
              <a:ext cx="591682" cy="479863"/>
            </a:xfrm>
            <a:custGeom>
              <a:avLst/>
              <a:gdLst/>
              <a:ahLst/>
              <a:cxnLst/>
              <a:rect l="l" t="t" r="r" b="b"/>
              <a:pathLst>
                <a:path w="22150" h="17964" extrusionOk="0">
                  <a:moveTo>
                    <a:pt x="11293" y="0"/>
                  </a:moveTo>
                  <a:cubicBezTo>
                    <a:pt x="9435" y="0"/>
                    <a:pt x="6353" y="1863"/>
                    <a:pt x="3837" y="3511"/>
                  </a:cubicBezTo>
                  <a:cubicBezTo>
                    <a:pt x="1802" y="4845"/>
                    <a:pt x="1" y="5846"/>
                    <a:pt x="401" y="6680"/>
                  </a:cubicBezTo>
                  <a:cubicBezTo>
                    <a:pt x="653" y="7121"/>
                    <a:pt x="1143" y="7383"/>
                    <a:pt x="1646" y="7383"/>
                  </a:cubicBezTo>
                  <a:cubicBezTo>
                    <a:pt x="1675" y="7383"/>
                    <a:pt x="1705" y="7382"/>
                    <a:pt x="1735" y="7380"/>
                  </a:cubicBezTo>
                  <a:cubicBezTo>
                    <a:pt x="1832" y="7389"/>
                    <a:pt x="1931" y="7393"/>
                    <a:pt x="2033" y="7393"/>
                  </a:cubicBezTo>
                  <a:cubicBezTo>
                    <a:pt x="3165" y="7393"/>
                    <a:pt x="4609" y="6908"/>
                    <a:pt x="5771" y="6480"/>
                  </a:cubicBezTo>
                  <a:cubicBezTo>
                    <a:pt x="6705" y="6113"/>
                    <a:pt x="7473" y="5746"/>
                    <a:pt x="7673" y="5646"/>
                  </a:cubicBezTo>
                  <a:cubicBezTo>
                    <a:pt x="7675" y="5645"/>
                    <a:pt x="7677" y="5645"/>
                    <a:pt x="7679" y="5645"/>
                  </a:cubicBezTo>
                  <a:cubicBezTo>
                    <a:pt x="7845" y="5645"/>
                    <a:pt x="9278" y="8064"/>
                    <a:pt x="9608" y="9282"/>
                  </a:cubicBezTo>
                  <a:cubicBezTo>
                    <a:pt x="10108" y="10316"/>
                    <a:pt x="12009" y="14219"/>
                    <a:pt x="12710" y="16253"/>
                  </a:cubicBezTo>
                  <a:cubicBezTo>
                    <a:pt x="15345" y="17187"/>
                    <a:pt x="17313" y="17755"/>
                    <a:pt x="17680" y="17955"/>
                  </a:cubicBezTo>
                  <a:cubicBezTo>
                    <a:pt x="17691" y="17961"/>
                    <a:pt x="17703" y="17964"/>
                    <a:pt x="17716" y="17964"/>
                  </a:cubicBezTo>
                  <a:cubicBezTo>
                    <a:pt x="18344" y="17964"/>
                    <a:pt x="21431" y="11039"/>
                    <a:pt x="22150" y="7314"/>
                  </a:cubicBezTo>
                  <a:cubicBezTo>
                    <a:pt x="22150" y="7314"/>
                    <a:pt x="18614" y="5613"/>
                    <a:pt x="17780" y="4779"/>
                  </a:cubicBezTo>
                  <a:cubicBezTo>
                    <a:pt x="16913" y="3911"/>
                    <a:pt x="14411" y="809"/>
                    <a:pt x="11876" y="75"/>
                  </a:cubicBezTo>
                  <a:cubicBezTo>
                    <a:pt x="11699" y="24"/>
                    <a:pt x="11504" y="0"/>
                    <a:pt x="11293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2774557" y="1781137"/>
              <a:ext cx="101588" cy="40149"/>
            </a:xfrm>
            <a:custGeom>
              <a:avLst/>
              <a:gdLst/>
              <a:ahLst/>
              <a:cxnLst/>
              <a:rect l="l" t="t" r="r" b="b"/>
              <a:pathLst>
                <a:path w="3803" h="1503" extrusionOk="0">
                  <a:moveTo>
                    <a:pt x="3199" y="1"/>
                  </a:moveTo>
                  <a:cubicBezTo>
                    <a:pt x="3186" y="1"/>
                    <a:pt x="3183" y="17"/>
                    <a:pt x="3202" y="56"/>
                  </a:cubicBezTo>
                  <a:cubicBezTo>
                    <a:pt x="3269" y="256"/>
                    <a:pt x="3569" y="1157"/>
                    <a:pt x="3369" y="1257"/>
                  </a:cubicBezTo>
                  <a:cubicBezTo>
                    <a:pt x="3346" y="1268"/>
                    <a:pt x="3314" y="1274"/>
                    <a:pt x="3275" y="1274"/>
                  </a:cubicBezTo>
                  <a:cubicBezTo>
                    <a:pt x="2757" y="1274"/>
                    <a:pt x="936" y="302"/>
                    <a:pt x="67" y="23"/>
                  </a:cubicBezTo>
                  <a:cubicBezTo>
                    <a:pt x="33" y="23"/>
                    <a:pt x="0" y="56"/>
                    <a:pt x="33" y="89"/>
                  </a:cubicBezTo>
                  <a:cubicBezTo>
                    <a:pt x="500" y="256"/>
                    <a:pt x="967" y="490"/>
                    <a:pt x="1401" y="723"/>
                  </a:cubicBezTo>
                  <a:cubicBezTo>
                    <a:pt x="1776" y="925"/>
                    <a:pt x="2752" y="1502"/>
                    <a:pt x="3310" y="1502"/>
                  </a:cubicBezTo>
                  <a:cubicBezTo>
                    <a:pt x="3397" y="1502"/>
                    <a:pt x="3473" y="1488"/>
                    <a:pt x="3536" y="1457"/>
                  </a:cubicBezTo>
                  <a:cubicBezTo>
                    <a:pt x="3803" y="1324"/>
                    <a:pt x="3369" y="223"/>
                    <a:pt x="3236" y="23"/>
                  </a:cubicBezTo>
                  <a:cubicBezTo>
                    <a:pt x="3222" y="9"/>
                    <a:pt x="3208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3056133" y="1903801"/>
              <a:ext cx="20515" cy="18111"/>
            </a:xfrm>
            <a:custGeom>
              <a:avLst/>
              <a:gdLst/>
              <a:ahLst/>
              <a:cxnLst/>
              <a:rect l="l" t="t" r="r" b="b"/>
              <a:pathLst>
                <a:path w="768" h="678" extrusionOk="0">
                  <a:moveTo>
                    <a:pt x="468" y="1"/>
                  </a:moveTo>
                  <a:cubicBezTo>
                    <a:pt x="234" y="267"/>
                    <a:pt x="1" y="534"/>
                    <a:pt x="134" y="634"/>
                  </a:cubicBezTo>
                  <a:cubicBezTo>
                    <a:pt x="156" y="664"/>
                    <a:pt x="188" y="677"/>
                    <a:pt x="228" y="677"/>
                  </a:cubicBezTo>
                  <a:cubicBezTo>
                    <a:pt x="364" y="677"/>
                    <a:pt x="586" y="516"/>
                    <a:pt x="768" y="3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flipH="1">
              <a:off x="2638216" y="1497236"/>
              <a:ext cx="427747" cy="417383"/>
            </a:xfrm>
            <a:custGeom>
              <a:avLst/>
              <a:gdLst/>
              <a:ahLst/>
              <a:cxnLst/>
              <a:rect l="l" t="t" r="r" b="b"/>
              <a:pathLst>
                <a:path w="16013" h="15625" extrusionOk="0">
                  <a:moveTo>
                    <a:pt x="14931" y="0"/>
                  </a:moveTo>
                  <a:cubicBezTo>
                    <a:pt x="14912" y="0"/>
                    <a:pt x="14894" y="3"/>
                    <a:pt x="14878" y="10"/>
                  </a:cubicBezTo>
                  <a:cubicBezTo>
                    <a:pt x="14678" y="43"/>
                    <a:pt x="3370" y="10551"/>
                    <a:pt x="2303" y="11218"/>
                  </a:cubicBezTo>
                  <a:cubicBezTo>
                    <a:pt x="1502" y="11718"/>
                    <a:pt x="668" y="12152"/>
                    <a:pt x="501" y="12318"/>
                  </a:cubicBezTo>
                  <a:cubicBezTo>
                    <a:pt x="234" y="12585"/>
                    <a:pt x="1" y="14587"/>
                    <a:pt x="1" y="15287"/>
                  </a:cubicBezTo>
                  <a:cubicBezTo>
                    <a:pt x="1" y="15454"/>
                    <a:pt x="134" y="15587"/>
                    <a:pt x="301" y="15621"/>
                  </a:cubicBezTo>
                  <a:cubicBezTo>
                    <a:pt x="355" y="15623"/>
                    <a:pt x="415" y="15624"/>
                    <a:pt x="481" y="15624"/>
                  </a:cubicBezTo>
                  <a:cubicBezTo>
                    <a:pt x="1315" y="15624"/>
                    <a:pt x="3023" y="15434"/>
                    <a:pt x="3270" y="15187"/>
                  </a:cubicBezTo>
                  <a:cubicBezTo>
                    <a:pt x="3470" y="15020"/>
                    <a:pt x="3904" y="14220"/>
                    <a:pt x="4437" y="13419"/>
                  </a:cubicBezTo>
                  <a:cubicBezTo>
                    <a:pt x="5105" y="12385"/>
                    <a:pt x="15912" y="1311"/>
                    <a:pt x="15946" y="1144"/>
                  </a:cubicBezTo>
                  <a:cubicBezTo>
                    <a:pt x="16012" y="944"/>
                    <a:pt x="15712" y="610"/>
                    <a:pt x="15545" y="410"/>
                  </a:cubicBezTo>
                  <a:cubicBezTo>
                    <a:pt x="15395" y="259"/>
                    <a:pt x="15108" y="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flipH="1">
              <a:off x="2881487" y="1734497"/>
              <a:ext cx="106930" cy="103404"/>
            </a:xfrm>
            <a:custGeom>
              <a:avLst/>
              <a:gdLst/>
              <a:ahLst/>
              <a:cxnLst/>
              <a:rect l="l" t="t" r="r" b="b"/>
              <a:pathLst>
                <a:path w="4003" h="3871" extrusionOk="0">
                  <a:moveTo>
                    <a:pt x="3507" y="1"/>
                  </a:moveTo>
                  <a:cubicBezTo>
                    <a:pt x="3427" y="1"/>
                    <a:pt x="3352" y="34"/>
                    <a:pt x="3302" y="101"/>
                  </a:cubicBezTo>
                  <a:lnTo>
                    <a:pt x="133" y="3170"/>
                  </a:lnTo>
                  <a:cubicBezTo>
                    <a:pt x="0" y="3303"/>
                    <a:pt x="0" y="3503"/>
                    <a:pt x="100" y="3603"/>
                  </a:cubicBezTo>
                  <a:lnTo>
                    <a:pt x="267" y="3770"/>
                  </a:lnTo>
                  <a:cubicBezTo>
                    <a:pt x="334" y="3837"/>
                    <a:pt x="409" y="3870"/>
                    <a:pt x="484" y="3870"/>
                  </a:cubicBezTo>
                  <a:cubicBezTo>
                    <a:pt x="559" y="3870"/>
                    <a:pt x="634" y="3837"/>
                    <a:pt x="701" y="3770"/>
                  </a:cubicBezTo>
                  <a:lnTo>
                    <a:pt x="3869" y="668"/>
                  </a:lnTo>
                  <a:cubicBezTo>
                    <a:pt x="4003" y="568"/>
                    <a:pt x="4003" y="368"/>
                    <a:pt x="3869" y="234"/>
                  </a:cubicBezTo>
                  <a:lnTo>
                    <a:pt x="3736" y="101"/>
                  </a:lnTo>
                  <a:cubicBezTo>
                    <a:pt x="3669" y="34"/>
                    <a:pt x="3586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flipH="1">
              <a:off x="2914450" y="1766231"/>
              <a:ext cx="67743" cy="64965"/>
            </a:xfrm>
            <a:custGeom>
              <a:avLst/>
              <a:gdLst/>
              <a:ahLst/>
              <a:cxnLst/>
              <a:rect l="l" t="t" r="r" b="b"/>
              <a:pathLst>
                <a:path w="2536" h="2432" extrusionOk="0">
                  <a:moveTo>
                    <a:pt x="2234" y="0"/>
                  </a:moveTo>
                  <a:cubicBezTo>
                    <a:pt x="2192" y="0"/>
                    <a:pt x="2147" y="17"/>
                    <a:pt x="2102" y="47"/>
                  </a:cubicBezTo>
                  <a:lnTo>
                    <a:pt x="67" y="2048"/>
                  </a:lnTo>
                  <a:cubicBezTo>
                    <a:pt x="1" y="2115"/>
                    <a:pt x="1" y="2215"/>
                    <a:pt x="67" y="2315"/>
                  </a:cubicBezTo>
                  <a:lnTo>
                    <a:pt x="167" y="2382"/>
                  </a:lnTo>
                  <a:cubicBezTo>
                    <a:pt x="201" y="2415"/>
                    <a:pt x="242" y="2432"/>
                    <a:pt x="284" y="2432"/>
                  </a:cubicBezTo>
                  <a:cubicBezTo>
                    <a:pt x="326" y="2432"/>
                    <a:pt x="367" y="2415"/>
                    <a:pt x="401" y="2382"/>
                  </a:cubicBezTo>
                  <a:lnTo>
                    <a:pt x="2436" y="414"/>
                  </a:lnTo>
                  <a:cubicBezTo>
                    <a:pt x="2536" y="347"/>
                    <a:pt x="2536" y="214"/>
                    <a:pt x="2469" y="147"/>
                  </a:cubicBezTo>
                  <a:lnTo>
                    <a:pt x="2369" y="80"/>
                  </a:lnTo>
                  <a:cubicBezTo>
                    <a:pt x="2332" y="25"/>
                    <a:pt x="2285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flipH="1">
              <a:off x="2950966" y="1802213"/>
              <a:ext cx="11620" cy="11620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00" y="1"/>
                  </a:moveTo>
                  <a:lnTo>
                    <a:pt x="0" y="101"/>
                  </a:lnTo>
                  <a:lnTo>
                    <a:pt x="334" y="434"/>
                  </a:lnTo>
                  <a:lnTo>
                    <a:pt x="434" y="3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flipH="1">
              <a:off x="2699709" y="1773684"/>
              <a:ext cx="310105" cy="214795"/>
            </a:xfrm>
            <a:custGeom>
              <a:avLst/>
              <a:gdLst/>
              <a:ahLst/>
              <a:cxnLst/>
              <a:rect l="l" t="t" r="r" b="b"/>
              <a:pathLst>
                <a:path w="11609" h="8041" extrusionOk="0">
                  <a:moveTo>
                    <a:pt x="8507" y="1069"/>
                  </a:moveTo>
                  <a:cubicBezTo>
                    <a:pt x="8509" y="1074"/>
                    <a:pt x="8512" y="1080"/>
                    <a:pt x="8515" y="1086"/>
                  </a:cubicBezTo>
                  <a:lnTo>
                    <a:pt x="8515" y="1086"/>
                  </a:lnTo>
                  <a:cubicBezTo>
                    <a:pt x="8512" y="1080"/>
                    <a:pt x="8509" y="1074"/>
                    <a:pt x="8507" y="1069"/>
                  </a:cubicBezTo>
                  <a:close/>
                  <a:moveTo>
                    <a:pt x="3395" y="0"/>
                  </a:moveTo>
                  <a:cubicBezTo>
                    <a:pt x="2942" y="0"/>
                    <a:pt x="2513" y="97"/>
                    <a:pt x="2135" y="335"/>
                  </a:cubicBezTo>
                  <a:cubicBezTo>
                    <a:pt x="0" y="1669"/>
                    <a:pt x="4437" y="3037"/>
                    <a:pt x="5304" y="4304"/>
                  </a:cubicBezTo>
                  <a:cubicBezTo>
                    <a:pt x="6205" y="5772"/>
                    <a:pt x="7673" y="6873"/>
                    <a:pt x="9340" y="7307"/>
                  </a:cubicBezTo>
                  <a:cubicBezTo>
                    <a:pt x="9908" y="7473"/>
                    <a:pt x="10708" y="7740"/>
                    <a:pt x="11609" y="8040"/>
                  </a:cubicBezTo>
                  <a:cubicBezTo>
                    <a:pt x="10912" y="6017"/>
                    <a:pt x="9027" y="2144"/>
                    <a:pt x="8515" y="1086"/>
                  </a:cubicBezTo>
                  <a:lnTo>
                    <a:pt x="8515" y="1086"/>
                  </a:lnTo>
                  <a:cubicBezTo>
                    <a:pt x="8607" y="1282"/>
                    <a:pt x="8605" y="1508"/>
                    <a:pt x="8540" y="1703"/>
                  </a:cubicBezTo>
                  <a:cubicBezTo>
                    <a:pt x="8510" y="1748"/>
                    <a:pt x="8458" y="1769"/>
                    <a:pt x="8386" y="1769"/>
                  </a:cubicBezTo>
                  <a:cubicBezTo>
                    <a:pt x="7718" y="1769"/>
                    <a:pt x="5336" y="0"/>
                    <a:pt x="3395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1692033" y="1542461"/>
              <a:ext cx="381294" cy="266911"/>
            </a:xfrm>
            <a:custGeom>
              <a:avLst/>
              <a:gdLst/>
              <a:ahLst/>
              <a:cxnLst/>
              <a:rect l="l" t="t" r="r" b="b"/>
              <a:pathLst>
                <a:path w="14274" h="9992" extrusionOk="0">
                  <a:moveTo>
                    <a:pt x="12561" y="0"/>
                  </a:moveTo>
                  <a:cubicBezTo>
                    <a:pt x="11909" y="0"/>
                    <a:pt x="11010" y="209"/>
                    <a:pt x="9841" y="652"/>
                  </a:cubicBezTo>
                  <a:cubicBezTo>
                    <a:pt x="7106" y="1719"/>
                    <a:pt x="1" y="6389"/>
                    <a:pt x="1" y="6389"/>
                  </a:cubicBezTo>
                  <a:lnTo>
                    <a:pt x="9007" y="9992"/>
                  </a:lnTo>
                  <a:cubicBezTo>
                    <a:pt x="9007" y="9992"/>
                    <a:pt x="11843" y="6022"/>
                    <a:pt x="13077" y="3620"/>
                  </a:cubicBezTo>
                  <a:cubicBezTo>
                    <a:pt x="14274" y="1347"/>
                    <a:pt x="14217" y="0"/>
                    <a:pt x="1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flipH="1">
              <a:off x="1776845" y="1730570"/>
              <a:ext cx="85293" cy="82381"/>
            </a:xfrm>
            <a:custGeom>
              <a:avLst/>
              <a:gdLst/>
              <a:ahLst/>
              <a:cxnLst/>
              <a:rect l="l" t="t" r="r" b="b"/>
              <a:pathLst>
                <a:path w="3193" h="3084" extrusionOk="0">
                  <a:moveTo>
                    <a:pt x="3137" y="0"/>
                  </a:moveTo>
                  <a:cubicBezTo>
                    <a:pt x="3125" y="0"/>
                    <a:pt x="3112" y="4"/>
                    <a:pt x="3103" y="14"/>
                  </a:cubicBezTo>
                  <a:cubicBezTo>
                    <a:pt x="2969" y="248"/>
                    <a:pt x="2736" y="581"/>
                    <a:pt x="2569" y="815"/>
                  </a:cubicBezTo>
                  <a:cubicBezTo>
                    <a:pt x="2402" y="1048"/>
                    <a:pt x="2235" y="1248"/>
                    <a:pt x="2069" y="1515"/>
                  </a:cubicBezTo>
                  <a:cubicBezTo>
                    <a:pt x="1735" y="1982"/>
                    <a:pt x="1435" y="2449"/>
                    <a:pt x="1101" y="2916"/>
                  </a:cubicBezTo>
                  <a:cubicBezTo>
                    <a:pt x="734" y="2750"/>
                    <a:pt x="367" y="2616"/>
                    <a:pt x="0" y="2516"/>
                  </a:cubicBezTo>
                  <a:lnTo>
                    <a:pt x="0" y="2549"/>
                  </a:lnTo>
                  <a:cubicBezTo>
                    <a:pt x="367" y="2750"/>
                    <a:pt x="768" y="2950"/>
                    <a:pt x="1201" y="3083"/>
                  </a:cubicBezTo>
                  <a:cubicBezTo>
                    <a:pt x="1535" y="2616"/>
                    <a:pt x="1868" y="2082"/>
                    <a:pt x="2202" y="1582"/>
                  </a:cubicBezTo>
                  <a:cubicBezTo>
                    <a:pt x="2369" y="1349"/>
                    <a:pt x="2502" y="1148"/>
                    <a:pt x="2669" y="882"/>
                  </a:cubicBezTo>
                  <a:cubicBezTo>
                    <a:pt x="2836" y="615"/>
                    <a:pt x="2969" y="381"/>
                    <a:pt x="3169" y="48"/>
                  </a:cubicBezTo>
                  <a:cubicBezTo>
                    <a:pt x="3193" y="24"/>
                    <a:pt x="3167" y="0"/>
                    <a:pt x="3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flipH="1">
              <a:off x="1828240" y="1699744"/>
              <a:ext cx="213005" cy="83797"/>
            </a:xfrm>
            <a:custGeom>
              <a:avLst/>
              <a:gdLst/>
              <a:ahLst/>
              <a:cxnLst/>
              <a:rect l="l" t="t" r="r" b="b"/>
              <a:pathLst>
                <a:path w="7974" h="3137" extrusionOk="0">
                  <a:moveTo>
                    <a:pt x="67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1368" y="534"/>
                    <a:pt x="2669" y="1068"/>
                    <a:pt x="3970" y="1569"/>
                  </a:cubicBezTo>
                  <a:lnTo>
                    <a:pt x="5938" y="2369"/>
                  </a:lnTo>
                  <a:cubicBezTo>
                    <a:pt x="6572" y="2636"/>
                    <a:pt x="7273" y="2836"/>
                    <a:pt x="7906" y="3136"/>
                  </a:cubicBezTo>
                  <a:cubicBezTo>
                    <a:pt x="7940" y="3136"/>
                    <a:pt x="7973" y="3070"/>
                    <a:pt x="7940" y="3070"/>
                  </a:cubicBezTo>
                  <a:cubicBezTo>
                    <a:pt x="7273" y="2803"/>
                    <a:pt x="6672" y="2469"/>
                    <a:pt x="6005" y="2202"/>
                  </a:cubicBezTo>
                  <a:cubicBezTo>
                    <a:pt x="5371" y="1935"/>
                    <a:pt x="4704" y="1669"/>
                    <a:pt x="4070" y="1402"/>
                  </a:cubicBezTo>
                  <a:cubicBezTo>
                    <a:pt x="2736" y="901"/>
                    <a:pt x="1402" y="43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 flipH="1">
              <a:off x="1311433" y="1546254"/>
              <a:ext cx="697731" cy="793308"/>
            </a:xfrm>
            <a:custGeom>
              <a:avLst/>
              <a:gdLst/>
              <a:ahLst/>
              <a:cxnLst/>
              <a:rect l="l" t="t" r="r" b="b"/>
              <a:pathLst>
                <a:path w="26120" h="29698" extrusionOk="0">
                  <a:moveTo>
                    <a:pt x="10771" y="1"/>
                  </a:moveTo>
                  <a:cubicBezTo>
                    <a:pt x="9656" y="1"/>
                    <a:pt x="8591" y="506"/>
                    <a:pt x="7606" y="1310"/>
                  </a:cubicBezTo>
                  <a:cubicBezTo>
                    <a:pt x="7106" y="1711"/>
                    <a:pt x="1001" y="9483"/>
                    <a:pt x="468" y="12218"/>
                  </a:cubicBezTo>
                  <a:cubicBezTo>
                    <a:pt x="1" y="14620"/>
                    <a:pt x="1969" y="17255"/>
                    <a:pt x="1969" y="17255"/>
                  </a:cubicBezTo>
                  <a:lnTo>
                    <a:pt x="601" y="27629"/>
                  </a:lnTo>
                  <a:lnTo>
                    <a:pt x="26119" y="29697"/>
                  </a:lnTo>
                  <a:cubicBezTo>
                    <a:pt x="26119" y="29697"/>
                    <a:pt x="19581" y="7448"/>
                    <a:pt x="14344" y="1844"/>
                  </a:cubicBezTo>
                  <a:cubicBezTo>
                    <a:pt x="13124" y="539"/>
                    <a:pt x="11921" y="1"/>
                    <a:pt x="10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flipH="1">
              <a:off x="1892403" y="1691730"/>
              <a:ext cx="106957" cy="201412"/>
            </a:xfrm>
            <a:custGeom>
              <a:avLst/>
              <a:gdLst/>
              <a:ahLst/>
              <a:cxnLst/>
              <a:rect l="l" t="t" r="r" b="b"/>
              <a:pathLst>
                <a:path w="4004" h="754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3603" y="501"/>
                    <a:pt x="3203" y="1001"/>
                    <a:pt x="2836" y="1568"/>
                  </a:cubicBezTo>
                  <a:lnTo>
                    <a:pt x="2936" y="1335"/>
                  </a:lnTo>
                  <a:cubicBezTo>
                    <a:pt x="3036" y="1068"/>
                    <a:pt x="3136" y="768"/>
                    <a:pt x="3203" y="501"/>
                  </a:cubicBezTo>
                  <a:lnTo>
                    <a:pt x="3203" y="501"/>
                  </a:lnTo>
                  <a:cubicBezTo>
                    <a:pt x="3069" y="734"/>
                    <a:pt x="2936" y="1001"/>
                    <a:pt x="2802" y="1268"/>
                  </a:cubicBezTo>
                  <a:cubicBezTo>
                    <a:pt x="2736" y="1468"/>
                    <a:pt x="2636" y="1635"/>
                    <a:pt x="2602" y="1835"/>
                  </a:cubicBezTo>
                  <a:cubicBezTo>
                    <a:pt x="2202" y="2369"/>
                    <a:pt x="1835" y="2936"/>
                    <a:pt x="1468" y="3470"/>
                  </a:cubicBezTo>
                  <a:cubicBezTo>
                    <a:pt x="1068" y="4103"/>
                    <a:pt x="701" y="4737"/>
                    <a:pt x="401" y="5404"/>
                  </a:cubicBezTo>
                  <a:cubicBezTo>
                    <a:pt x="267" y="5738"/>
                    <a:pt x="134" y="6072"/>
                    <a:pt x="67" y="6438"/>
                  </a:cubicBezTo>
                  <a:cubicBezTo>
                    <a:pt x="0" y="6805"/>
                    <a:pt x="0" y="7172"/>
                    <a:pt x="34" y="7539"/>
                  </a:cubicBezTo>
                  <a:cubicBezTo>
                    <a:pt x="67" y="6805"/>
                    <a:pt x="234" y="6105"/>
                    <a:pt x="568" y="5471"/>
                  </a:cubicBezTo>
                  <a:cubicBezTo>
                    <a:pt x="868" y="4837"/>
                    <a:pt x="1235" y="4204"/>
                    <a:pt x="1635" y="3603"/>
                  </a:cubicBezTo>
                  <a:cubicBezTo>
                    <a:pt x="2402" y="2402"/>
                    <a:pt x="3236" y="120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flipH="1">
              <a:off x="1772998" y="1992914"/>
              <a:ext cx="158646" cy="26258"/>
            </a:xfrm>
            <a:custGeom>
              <a:avLst/>
              <a:gdLst/>
              <a:ahLst/>
              <a:cxnLst/>
              <a:rect l="l" t="t" r="r" b="b"/>
              <a:pathLst>
                <a:path w="5939" h="983" extrusionOk="0">
                  <a:moveTo>
                    <a:pt x="5905" y="0"/>
                  </a:moveTo>
                  <a:cubicBezTo>
                    <a:pt x="4904" y="34"/>
                    <a:pt x="3937" y="134"/>
                    <a:pt x="2936" y="300"/>
                  </a:cubicBezTo>
                  <a:cubicBezTo>
                    <a:pt x="2469" y="401"/>
                    <a:pt x="2002" y="534"/>
                    <a:pt x="1502" y="634"/>
                  </a:cubicBezTo>
                  <a:cubicBezTo>
                    <a:pt x="1268" y="701"/>
                    <a:pt x="1035" y="767"/>
                    <a:pt x="801" y="834"/>
                  </a:cubicBezTo>
                  <a:cubicBezTo>
                    <a:pt x="568" y="868"/>
                    <a:pt x="301" y="901"/>
                    <a:pt x="34" y="934"/>
                  </a:cubicBezTo>
                  <a:cubicBezTo>
                    <a:pt x="34" y="934"/>
                    <a:pt x="1" y="968"/>
                    <a:pt x="34" y="968"/>
                  </a:cubicBezTo>
                  <a:cubicBezTo>
                    <a:pt x="190" y="968"/>
                    <a:pt x="360" y="982"/>
                    <a:pt x="526" y="982"/>
                  </a:cubicBezTo>
                  <a:cubicBezTo>
                    <a:pt x="608" y="982"/>
                    <a:pt x="690" y="979"/>
                    <a:pt x="768" y="968"/>
                  </a:cubicBezTo>
                  <a:cubicBezTo>
                    <a:pt x="1001" y="968"/>
                    <a:pt x="1235" y="934"/>
                    <a:pt x="1468" y="901"/>
                  </a:cubicBezTo>
                  <a:cubicBezTo>
                    <a:pt x="1969" y="801"/>
                    <a:pt x="2436" y="701"/>
                    <a:pt x="2936" y="601"/>
                  </a:cubicBezTo>
                  <a:cubicBezTo>
                    <a:pt x="3937" y="401"/>
                    <a:pt x="4904" y="200"/>
                    <a:pt x="5905" y="100"/>
                  </a:cubicBezTo>
                  <a:cubicBezTo>
                    <a:pt x="5938" y="67"/>
                    <a:pt x="5938" y="0"/>
                    <a:pt x="5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flipH="1">
              <a:off x="1708915" y="2013001"/>
              <a:ext cx="131826" cy="8708"/>
            </a:xfrm>
            <a:custGeom>
              <a:avLst/>
              <a:gdLst/>
              <a:ahLst/>
              <a:cxnLst/>
              <a:rect l="l" t="t" r="r" b="b"/>
              <a:pathLst>
                <a:path w="4935" h="326" extrusionOk="0">
                  <a:moveTo>
                    <a:pt x="2027" y="1"/>
                  </a:moveTo>
                  <a:cubicBezTo>
                    <a:pt x="1753" y="1"/>
                    <a:pt x="1479" y="15"/>
                    <a:pt x="1234" y="15"/>
                  </a:cubicBezTo>
                  <a:lnTo>
                    <a:pt x="634" y="49"/>
                  </a:lnTo>
                  <a:cubicBezTo>
                    <a:pt x="434" y="49"/>
                    <a:pt x="234" y="82"/>
                    <a:pt x="0" y="116"/>
                  </a:cubicBezTo>
                  <a:lnTo>
                    <a:pt x="0" y="149"/>
                  </a:lnTo>
                  <a:cubicBezTo>
                    <a:pt x="200" y="149"/>
                    <a:pt x="400" y="182"/>
                    <a:pt x="600" y="182"/>
                  </a:cubicBezTo>
                  <a:lnTo>
                    <a:pt x="1201" y="182"/>
                  </a:lnTo>
                  <a:lnTo>
                    <a:pt x="2435" y="216"/>
                  </a:lnTo>
                  <a:cubicBezTo>
                    <a:pt x="3269" y="249"/>
                    <a:pt x="4070" y="282"/>
                    <a:pt x="4870" y="316"/>
                  </a:cubicBezTo>
                  <a:cubicBezTo>
                    <a:pt x="4884" y="322"/>
                    <a:pt x="4894" y="325"/>
                    <a:pt x="4902" y="325"/>
                  </a:cubicBezTo>
                  <a:cubicBezTo>
                    <a:pt x="4934" y="325"/>
                    <a:pt x="4924" y="282"/>
                    <a:pt x="4870" y="282"/>
                  </a:cubicBezTo>
                  <a:cubicBezTo>
                    <a:pt x="4070" y="149"/>
                    <a:pt x="3269" y="49"/>
                    <a:pt x="2435" y="15"/>
                  </a:cubicBezTo>
                  <a:cubicBezTo>
                    <a:pt x="2302" y="4"/>
                    <a:pt x="2165" y="1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flipH="1">
              <a:off x="1715086" y="1371848"/>
              <a:ext cx="184477" cy="308476"/>
            </a:xfrm>
            <a:custGeom>
              <a:avLst/>
              <a:gdLst/>
              <a:ahLst/>
              <a:cxnLst/>
              <a:rect l="l" t="t" r="r" b="b"/>
              <a:pathLst>
                <a:path w="6906" h="11548" extrusionOk="0">
                  <a:moveTo>
                    <a:pt x="3970" y="0"/>
                  </a:moveTo>
                  <a:lnTo>
                    <a:pt x="3470" y="567"/>
                  </a:lnTo>
                  <a:lnTo>
                    <a:pt x="0" y="4570"/>
                  </a:lnTo>
                  <a:lnTo>
                    <a:pt x="1868" y="7939"/>
                  </a:lnTo>
                  <a:lnTo>
                    <a:pt x="2002" y="8173"/>
                  </a:lnTo>
                  <a:cubicBezTo>
                    <a:pt x="2002" y="8173"/>
                    <a:pt x="2989" y="11548"/>
                    <a:pt x="3625" y="11548"/>
                  </a:cubicBezTo>
                  <a:cubicBezTo>
                    <a:pt x="3640" y="11548"/>
                    <a:pt x="3655" y="11546"/>
                    <a:pt x="3670" y="11542"/>
                  </a:cubicBezTo>
                  <a:cubicBezTo>
                    <a:pt x="5671" y="11042"/>
                    <a:pt x="6905" y="7639"/>
                    <a:pt x="6872" y="7205"/>
                  </a:cubicBezTo>
                  <a:cubicBezTo>
                    <a:pt x="6572" y="6071"/>
                    <a:pt x="6205" y="5004"/>
                    <a:pt x="5771" y="3936"/>
                  </a:cubicBezTo>
                  <a:cubicBezTo>
                    <a:pt x="5705" y="3803"/>
                    <a:pt x="5638" y="3636"/>
                    <a:pt x="5571" y="3503"/>
                  </a:cubicBezTo>
                  <a:cubicBezTo>
                    <a:pt x="5538" y="3369"/>
                    <a:pt x="5471" y="3269"/>
                    <a:pt x="5404" y="3103"/>
                  </a:cubicBezTo>
                  <a:cubicBezTo>
                    <a:pt x="5304" y="2902"/>
                    <a:pt x="5238" y="2736"/>
                    <a:pt x="5137" y="2535"/>
                  </a:cubicBezTo>
                  <a:cubicBezTo>
                    <a:pt x="5104" y="2469"/>
                    <a:pt x="5071" y="2402"/>
                    <a:pt x="5037" y="2335"/>
                  </a:cubicBezTo>
                  <a:cubicBezTo>
                    <a:pt x="5037" y="2302"/>
                    <a:pt x="5004" y="2235"/>
                    <a:pt x="4971" y="2169"/>
                  </a:cubicBezTo>
                  <a:cubicBezTo>
                    <a:pt x="4404" y="968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flipH="1">
              <a:off x="1732903" y="1124998"/>
              <a:ext cx="343042" cy="429564"/>
            </a:xfrm>
            <a:custGeom>
              <a:avLst/>
              <a:gdLst/>
              <a:ahLst/>
              <a:cxnLst/>
              <a:rect l="l" t="t" r="r" b="b"/>
              <a:pathLst>
                <a:path w="12842" h="16081" extrusionOk="0">
                  <a:moveTo>
                    <a:pt x="6491" y="1"/>
                  </a:moveTo>
                  <a:cubicBezTo>
                    <a:pt x="3442" y="1"/>
                    <a:pt x="1" y="1928"/>
                    <a:pt x="232" y="8674"/>
                  </a:cubicBezTo>
                  <a:cubicBezTo>
                    <a:pt x="428" y="15324"/>
                    <a:pt x="4350" y="16081"/>
                    <a:pt x="5898" y="16081"/>
                  </a:cubicBezTo>
                  <a:cubicBezTo>
                    <a:pt x="5935" y="16081"/>
                    <a:pt x="5970" y="16080"/>
                    <a:pt x="6003" y="16080"/>
                  </a:cubicBezTo>
                  <a:cubicBezTo>
                    <a:pt x="7337" y="16013"/>
                    <a:pt x="11874" y="15713"/>
                    <a:pt x="12341" y="8908"/>
                  </a:cubicBezTo>
                  <a:cubicBezTo>
                    <a:pt x="12841" y="2103"/>
                    <a:pt x="9606" y="68"/>
                    <a:pt x="6570" y="1"/>
                  </a:cubicBezTo>
                  <a:cubicBezTo>
                    <a:pt x="6544" y="1"/>
                    <a:pt x="6518" y="1"/>
                    <a:pt x="6491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flipH="1">
              <a:off x="2019822" y="1303731"/>
              <a:ext cx="34780" cy="20916"/>
            </a:xfrm>
            <a:custGeom>
              <a:avLst/>
              <a:gdLst/>
              <a:ahLst/>
              <a:cxnLst/>
              <a:rect l="l" t="t" r="r" b="b"/>
              <a:pathLst>
                <a:path w="1302" h="783" extrusionOk="0">
                  <a:moveTo>
                    <a:pt x="842" y="0"/>
                  </a:moveTo>
                  <a:cubicBezTo>
                    <a:pt x="771" y="0"/>
                    <a:pt x="701" y="15"/>
                    <a:pt x="634" y="48"/>
                  </a:cubicBezTo>
                  <a:cubicBezTo>
                    <a:pt x="434" y="82"/>
                    <a:pt x="234" y="215"/>
                    <a:pt x="100" y="382"/>
                  </a:cubicBezTo>
                  <a:cubicBezTo>
                    <a:pt x="0" y="549"/>
                    <a:pt x="134" y="782"/>
                    <a:pt x="334" y="782"/>
                  </a:cubicBezTo>
                  <a:cubicBezTo>
                    <a:pt x="501" y="749"/>
                    <a:pt x="634" y="716"/>
                    <a:pt x="801" y="649"/>
                  </a:cubicBezTo>
                  <a:cubicBezTo>
                    <a:pt x="968" y="649"/>
                    <a:pt x="1134" y="549"/>
                    <a:pt x="1235" y="449"/>
                  </a:cubicBezTo>
                  <a:cubicBezTo>
                    <a:pt x="1301" y="349"/>
                    <a:pt x="1301" y="215"/>
                    <a:pt x="1235" y="149"/>
                  </a:cubicBezTo>
                  <a:cubicBezTo>
                    <a:pt x="1123" y="60"/>
                    <a:pt x="983" y="0"/>
                    <a:pt x="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flipH="1">
              <a:off x="1911316" y="1298095"/>
              <a:ext cx="36356" cy="19500"/>
            </a:xfrm>
            <a:custGeom>
              <a:avLst/>
              <a:gdLst/>
              <a:ahLst/>
              <a:cxnLst/>
              <a:rect l="l" t="t" r="r" b="b"/>
              <a:pathLst>
                <a:path w="1361" h="730" extrusionOk="0">
                  <a:moveTo>
                    <a:pt x="493" y="0"/>
                  </a:moveTo>
                  <a:cubicBezTo>
                    <a:pt x="333" y="0"/>
                    <a:pt x="191" y="69"/>
                    <a:pt x="67" y="193"/>
                  </a:cubicBezTo>
                  <a:cubicBezTo>
                    <a:pt x="0" y="293"/>
                    <a:pt x="0" y="393"/>
                    <a:pt x="67" y="493"/>
                  </a:cubicBezTo>
                  <a:cubicBezTo>
                    <a:pt x="200" y="593"/>
                    <a:pt x="367" y="660"/>
                    <a:pt x="534" y="660"/>
                  </a:cubicBezTo>
                  <a:cubicBezTo>
                    <a:pt x="701" y="693"/>
                    <a:pt x="834" y="726"/>
                    <a:pt x="1001" y="726"/>
                  </a:cubicBezTo>
                  <a:cubicBezTo>
                    <a:pt x="1014" y="728"/>
                    <a:pt x="1027" y="729"/>
                    <a:pt x="1040" y="729"/>
                  </a:cubicBezTo>
                  <a:cubicBezTo>
                    <a:pt x="1249" y="729"/>
                    <a:pt x="1360" y="481"/>
                    <a:pt x="1234" y="293"/>
                  </a:cubicBezTo>
                  <a:cubicBezTo>
                    <a:pt x="1068" y="159"/>
                    <a:pt x="867" y="26"/>
                    <a:pt x="667" y="26"/>
                  </a:cubicBezTo>
                  <a:cubicBezTo>
                    <a:pt x="607" y="9"/>
                    <a:pt x="549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 flipH="1">
              <a:off x="1932499" y="1363834"/>
              <a:ext cx="16962" cy="32082"/>
            </a:xfrm>
            <a:custGeom>
              <a:avLst/>
              <a:gdLst/>
              <a:ahLst/>
              <a:cxnLst/>
              <a:rect l="l" t="t" r="r" b="b"/>
              <a:pathLst>
                <a:path w="635" h="1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101" y="1134"/>
                    <a:pt x="634" y="1201"/>
                  </a:cubicBezTo>
                  <a:lnTo>
                    <a:pt x="634" y="1168"/>
                  </a:lnTo>
                  <a:cubicBezTo>
                    <a:pt x="201" y="1034"/>
                    <a:pt x="134" y="500"/>
                    <a:pt x="134" y="33"/>
                  </a:cubicBezTo>
                  <a:cubicBezTo>
                    <a:pt x="134" y="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 flipH="1">
              <a:off x="1915269" y="1350318"/>
              <a:ext cx="37237" cy="39508"/>
            </a:xfrm>
            <a:custGeom>
              <a:avLst/>
              <a:gdLst/>
              <a:ahLst/>
              <a:cxnLst/>
              <a:rect l="l" t="t" r="r" b="b"/>
              <a:pathLst>
                <a:path w="1394" h="1479" extrusionOk="0">
                  <a:moveTo>
                    <a:pt x="653" y="1"/>
                  </a:moveTo>
                  <a:cubicBezTo>
                    <a:pt x="630" y="1"/>
                    <a:pt x="606" y="2"/>
                    <a:pt x="581" y="6"/>
                  </a:cubicBezTo>
                  <a:cubicBezTo>
                    <a:pt x="0" y="70"/>
                    <a:pt x="75" y="1478"/>
                    <a:pt x="686" y="1478"/>
                  </a:cubicBezTo>
                  <a:cubicBezTo>
                    <a:pt x="706" y="1478"/>
                    <a:pt x="727" y="1477"/>
                    <a:pt x="748" y="1473"/>
                  </a:cubicBezTo>
                  <a:cubicBezTo>
                    <a:pt x="1394" y="1409"/>
                    <a:pt x="1352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 flipH="1">
              <a:off x="1904878" y="1348662"/>
              <a:ext cx="26766" cy="18138"/>
            </a:xfrm>
            <a:custGeom>
              <a:avLst/>
              <a:gdLst/>
              <a:ahLst/>
              <a:cxnLst/>
              <a:rect l="l" t="t" r="r" b="b"/>
              <a:pathLst>
                <a:path w="1002" h="679" extrusionOk="0">
                  <a:moveTo>
                    <a:pt x="935" y="1"/>
                  </a:moveTo>
                  <a:cubicBezTo>
                    <a:pt x="835" y="168"/>
                    <a:pt x="668" y="335"/>
                    <a:pt x="534" y="335"/>
                  </a:cubicBezTo>
                  <a:cubicBezTo>
                    <a:pt x="368" y="335"/>
                    <a:pt x="234" y="201"/>
                    <a:pt x="101" y="101"/>
                  </a:cubicBezTo>
                  <a:cubicBezTo>
                    <a:pt x="67" y="101"/>
                    <a:pt x="34" y="168"/>
                    <a:pt x="1" y="201"/>
                  </a:cubicBezTo>
                  <a:cubicBezTo>
                    <a:pt x="90" y="440"/>
                    <a:pt x="260" y="679"/>
                    <a:pt x="509" y="679"/>
                  </a:cubicBezTo>
                  <a:cubicBezTo>
                    <a:pt x="539" y="679"/>
                    <a:pt x="569" y="675"/>
                    <a:pt x="601" y="668"/>
                  </a:cubicBezTo>
                  <a:cubicBezTo>
                    <a:pt x="901" y="601"/>
                    <a:pt x="1001" y="3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 flipH="1">
              <a:off x="2012690" y="1365597"/>
              <a:ext cx="14291" cy="33898"/>
            </a:xfrm>
            <a:custGeom>
              <a:avLst/>
              <a:gdLst/>
              <a:ahLst/>
              <a:cxnLst/>
              <a:rect l="l" t="t" r="r" b="b"/>
              <a:pathLst>
                <a:path w="535" h="1269" extrusionOk="0">
                  <a:moveTo>
                    <a:pt x="401" y="1"/>
                  </a:moveTo>
                  <a:cubicBezTo>
                    <a:pt x="401" y="1"/>
                    <a:pt x="367" y="34"/>
                    <a:pt x="367" y="34"/>
                  </a:cubicBezTo>
                  <a:cubicBezTo>
                    <a:pt x="434" y="501"/>
                    <a:pt x="401" y="1035"/>
                    <a:pt x="0" y="1235"/>
                  </a:cubicBezTo>
                  <a:lnTo>
                    <a:pt x="0" y="1268"/>
                  </a:lnTo>
                  <a:cubicBezTo>
                    <a:pt x="501" y="1135"/>
                    <a:pt x="534" y="4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 flipH="1">
              <a:off x="2010019" y="1354031"/>
              <a:ext cx="38359" cy="39214"/>
            </a:xfrm>
            <a:custGeom>
              <a:avLst/>
              <a:gdLst/>
              <a:ahLst/>
              <a:cxnLst/>
              <a:rect l="l" t="t" r="r" b="b"/>
              <a:pathLst>
                <a:path w="1436" h="1468" extrusionOk="0">
                  <a:moveTo>
                    <a:pt x="768" y="0"/>
                  </a:moveTo>
                  <a:cubicBezTo>
                    <a:pt x="1" y="0"/>
                    <a:pt x="68" y="1468"/>
                    <a:pt x="768" y="1468"/>
                  </a:cubicBezTo>
                  <a:cubicBezTo>
                    <a:pt x="1435" y="1468"/>
                    <a:pt x="140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 flipH="1">
              <a:off x="2034247" y="1355794"/>
              <a:ext cx="23934" cy="16348"/>
            </a:xfrm>
            <a:custGeom>
              <a:avLst/>
              <a:gdLst/>
              <a:ahLst/>
              <a:cxnLst/>
              <a:rect l="l" t="t" r="r" b="b"/>
              <a:pathLst>
                <a:path w="896" h="612" extrusionOk="0">
                  <a:moveTo>
                    <a:pt x="1" y="1"/>
                  </a:moveTo>
                  <a:cubicBezTo>
                    <a:pt x="1" y="268"/>
                    <a:pt x="134" y="568"/>
                    <a:pt x="401" y="601"/>
                  </a:cubicBezTo>
                  <a:cubicBezTo>
                    <a:pt x="429" y="608"/>
                    <a:pt x="456" y="612"/>
                    <a:pt x="481" y="612"/>
                  </a:cubicBezTo>
                  <a:cubicBezTo>
                    <a:pt x="695" y="612"/>
                    <a:pt x="808" y="370"/>
                    <a:pt x="868" y="101"/>
                  </a:cubicBezTo>
                  <a:cubicBezTo>
                    <a:pt x="895" y="74"/>
                    <a:pt x="879" y="25"/>
                    <a:pt x="836" y="25"/>
                  </a:cubicBezTo>
                  <a:cubicBezTo>
                    <a:pt x="826" y="25"/>
                    <a:pt x="814" y="28"/>
                    <a:pt x="801" y="34"/>
                  </a:cubicBezTo>
                  <a:cubicBezTo>
                    <a:pt x="701" y="101"/>
                    <a:pt x="601" y="268"/>
                    <a:pt x="435" y="268"/>
                  </a:cubicBezTo>
                  <a:cubicBezTo>
                    <a:pt x="423" y="271"/>
                    <a:pt x="411" y="272"/>
                    <a:pt x="399" y="272"/>
                  </a:cubicBezTo>
                  <a:cubicBezTo>
                    <a:pt x="278" y="272"/>
                    <a:pt x="156" y="123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flipH="1">
              <a:off x="1936960" y="1464514"/>
              <a:ext cx="24976" cy="13169"/>
            </a:xfrm>
            <a:custGeom>
              <a:avLst/>
              <a:gdLst/>
              <a:ahLst/>
              <a:cxnLst/>
              <a:rect l="l" t="t" r="r" b="b"/>
              <a:pathLst>
                <a:path w="935" h="493" extrusionOk="0">
                  <a:moveTo>
                    <a:pt x="868" y="0"/>
                  </a:moveTo>
                  <a:cubicBezTo>
                    <a:pt x="768" y="134"/>
                    <a:pt x="668" y="301"/>
                    <a:pt x="501" y="334"/>
                  </a:cubicBezTo>
                  <a:cubicBezTo>
                    <a:pt x="334" y="334"/>
                    <a:pt x="167" y="334"/>
                    <a:pt x="0" y="267"/>
                  </a:cubicBezTo>
                  <a:lnTo>
                    <a:pt x="0" y="301"/>
                  </a:lnTo>
                  <a:cubicBezTo>
                    <a:pt x="99" y="424"/>
                    <a:pt x="253" y="493"/>
                    <a:pt x="422" y="493"/>
                  </a:cubicBezTo>
                  <a:cubicBezTo>
                    <a:pt x="480" y="493"/>
                    <a:pt x="541" y="485"/>
                    <a:pt x="601" y="467"/>
                  </a:cubicBezTo>
                  <a:cubicBezTo>
                    <a:pt x="801" y="401"/>
                    <a:pt x="901" y="234"/>
                    <a:pt x="901" y="34"/>
                  </a:cubicBezTo>
                  <a:cubicBezTo>
                    <a:pt x="934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flipH="1">
              <a:off x="1943211" y="1432432"/>
              <a:ext cx="44556" cy="32189"/>
            </a:xfrm>
            <a:custGeom>
              <a:avLst/>
              <a:gdLst/>
              <a:ahLst/>
              <a:cxnLst/>
              <a:rect l="l" t="t" r="r" b="b"/>
              <a:pathLst>
                <a:path w="1668" h="1205" extrusionOk="0">
                  <a:moveTo>
                    <a:pt x="1434" y="1"/>
                  </a:moveTo>
                  <a:cubicBezTo>
                    <a:pt x="1034" y="334"/>
                    <a:pt x="534" y="534"/>
                    <a:pt x="0" y="568"/>
                  </a:cubicBezTo>
                  <a:cubicBezTo>
                    <a:pt x="200" y="801"/>
                    <a:pt x="467" y="1035"/>
                    <a:pt x="767" y="1135"/>
                  </a:cubicBezTo>
                  <a:cubicBezTo>
                    <a:pt x="870" y="1176"/>
                    <a:pt x="973" y="1204"/>
                    <a:pt x="1077" y="1204"/>
                  </a:cubicBezTo>
                  <a:cubicBezTo>
                    <a:pt x="1140" y="1204"/>
                    <a:pt x="1204" y="1194"/>
                    <a:pt x="1268" y="1168"/>
                  </a:cubicBezTo>
                  <a:cubicBezTo>
                    <a:pt x="1635" y="1101"/>
                    <a:pt x="1668" y="734"/>
                    <a:pt x="1601" y="434"/>
                  </a:cubicBezTo>
                  <a:cubicBezTo>
                    <a:pt x="1535" y="301"/>
                    <a:pt x="1501" y="134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flipH="1">
              <a:off x="1943211" y="1444025"/>
              <a:ext cx="24068" cy="20595"/>
            </a:xfrm>
            <a:custGeom>
              <a:avLst/>
              <a:gdLst/>
              <a:ahLst/>
              <a:cxnLst/>
              <a:rect l="l" t="t" r="r" b="b"/>
              <a:pathLst>
                <a:path w="901" h="771" extrusionOk="0">
                  <a:moveTo>
                    <a:pt x="834" y="0"/>
                  </a:moveTo>
                  <a:cubicBezTo>
                    <a:pt x="401" y="34"/>
                    <a:pt x="67" y="300"/>
                    <a:pt x="0" y="701"/>
                  </a:cubicBezTo>
                  <a:cubicBezTo>
                    <a:pt x="103" y="742"/>
                    <a:pt x="206" y="770"/>
                    <a:pt x="310" y="770"/>
                  </a:cubicBezTo>
                  <a:cubicBezTo>
                    <a:pt x="373" y="770"/>
                    <a:pt x="437" y="760"/>
                    <a:pt x="501" y="734"/>
                  </a:cubicBezTo>
                  <a:cubicBezTo>
                    <a:pt x="868" y="667"/>
                    <a:pt x="901" y="30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1948793" y="1302556"/>
              <a:ext cx="65713" cy="149163"/>
            </a:xfrm>
            <a:custGeom>
              <a:avLst/>
              <a:gdLst/>
              <a:ahLst/>
              <a:cxnLst/>
              <a:rect l="l" t="t" r="r" b="b"/>
              <a:pathLst>
                <a:path w="2460" h="5584" extrusionOk="0">
                  <a:moveTo>
                    <a:pt x="718" y="1"/>
                  </a:moveTo>
                  <a:cubicBezTo>
                    <a:pt x="693" y="1"/>
                    <a:pt x="668" y="9"/>
                    <a:pt x="668" y="26"/>
                  </a:cubicBezTo>
                  <a:cubicBezTo>
                    <a:pt x="301" y="1560"/>
                    <a:pt x="67" y="3128"/>
                    <a:pt x="0" y="4696"/>
                  </a:cubicBezTo>
                  <a:cubicBezTo>
                    <a:pt x="8" y="4732"/>
                    <a:pt x="42" y="4746"/>
                    <a:pt x="94" y="4746"/>
                  </a:cubicBezTo>
                  <a:cubicBezTo>
                    <a:pt x="283" y="4746"/>
                    <a:pt x="696" y="4555"/>
                    <a:pt x="801" y="4529"/>
                  </a:cubicBezTo>
                  <a:lnTo>
                    <a:pt x="801" y="4529"/>
                  </a:lnTo>
                  <a:cubicBezTo>
                    <a:pt x="801" y="4529"/>
                    <a:pt x="734" y="5196"/>
                    <a:pt x="768" y="5530"/>
                  </a:cubicBezTo>
                  <a:cubicBezTo>
                    <a:pt x="768" y="5563"/>
                    <a:pt x="834" y="5563"/>
                    <a:pt x="968" y="5563"/>
                  </a:cubicBezTo>
                  <a:cubicBezTo>
                    <a:pt x="1047" y="5577"/>
                    <a:pt x="1126" y="5584"/>
                    <a:pt x="1205" y="5584"/>
                  </a:cubicBezTo>
                  <a:cubicBezTo>
                    <a:pt x="1689" y="5584"/>
                    <a:pt x="2149" y="5326"/>
                    <a:pt x="2435" y="4896"/>
                  </a:cubicBezTo>
                  <a:cubicBezTo>
                    <a:pt x="2459" y="4872"/>
                    <a:pt x="2433" y="4849"/>
                    <a:pt x="2403" y="4849"/>
                  </a:cubicBezTo>
                  <a:cubicBezTo>
                    <a:pt x="2391" y="4849"/>
                    <a:pt x="2379" y="4853"/>
                    <a:pt x="2369" y="4863"/>
                  </a:cubicBezTo>
                  <a:cubicBezTo>
                    <a:pt x="1968" y="5163"/>
                    <a:pt x="1501" y="5363"/>
                    <a:pt x="1001" y="5363"/>
                  </a:cubicBezTo>
                  <a:cubicBezTo>
                    <a:pt x="968" y="5263"/>
                    <a:pt x="1135" y="4162"/>
                    <a:pt x="1068" y="4162"/>
                  </a:cubicBezTo>
                  <a:lnTo>
                    <a:pt x="1068" y="4162"/>
                  </a:lnTo>
                  <a:cubicBezTo>
                    <a:pt x="834" y="4195"/>
                    <a:pt x="567" y="4262"/>
                    <a:pt x="334" y="4362"/>
                  </a:cubicBezTo>
                  <a:cubicBezTo>
                    <a:pt x="401" y="2928"/>
                    <a:pt x="701" y="1493"/>
                    <a:pt x="768" y="26"/>
                  </a:cubicBezTo>
                  <a:cubicBezTo>
                    <a:pt x="768" y="9"/>
                    <a:pt x="743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1690430" y="1107982"/>
              <a:ext cx="385568" cy="269262"/>
            </a:xfrm>
            <a:custGeom>
              <a:avLst/>
              <a:gdLst/>
              <a:ahLst/>
              <a:cxnLst/>
              <a:rect l="l" t="t" r="r" b="b"/>
              <a:pathLst>
                <a:path w="14434" h="10080" extrusionOk="0">
                  <a:moveTo>
                    <a:pt x="5104" y="0"/>
                  </a:moveTo>
                  <a:cubicBezTo>
                    <a:pt x="4215" y="0"/>
                    <a:pt x="3345" y="190"/>
                    <a:pt x="2603" y="672"/>
                  </a:cubicBezTo>
                  <a:cubicBezTo>
                    <a:pt x="1" y="2340"/>
                    <a:pt x="234" y="6309"/>
                    <a:pt x="401" y="6309"/>
                  </a:cubicBezTo>
                  <a:cubicBezTo>
                    <a:pt x="2069" y="6176"/>
                    <a:pt x="5704" y="4508"/>
                    <a:pt x="5705" y="4508"/>
                  </a:cubicBezTo>
                  <a:lnTo>
                    <a:pt x="5705" y="4508"/>
                  </a:lnTo>
                  <a:cubicBezTo>
                    <a:pt x="5171" y="5142"/>
                    <a:pt x="3170" y="5742"/>
                    <a:pt x="3270" y="5842"/>
                  </a:cubicBezTo>
                  <a:cubicBezTo>
                    <a:pt x="3295" y="5880"/>
                    <a:pt x="3433" y="5909"/>
                    <a:pt x="3671" y="5909"/>
                  </a:cubicBezTo>
                  <a:cubicBezTo>
                    <a:pt x="4054" y="5909"/>
                    <a:pt x="4694" y="5835"/>
                    <a:pt x="5538" y="5609"/>
                  </a:cubicBezTo>
                  <a:cubicBezTo>
                    <a:pt x="6605" y="5242"/>
                    <a:pt x="7606" y="4708"/>
                    <a:pt x="8507" y="4074"/>
                  </a:cubicBezTo>
                  <a:cubicBezTo>
                    <a:pt x="8566" y="6616"/>
                    <a:pt x="9621" y="8189"/>
                    <a:pt x="9697" y="8189"/>
                  </a:cubicBezTo>
                  <a:cubicBezTo>
                    <a:pt x="9707" y="8189"/>
                    <a:pt x="9701" y="8163"/>
                    <a:pt x="9674" y="8110"/>
                  </a:cubicBezTo>
                  <a:cubicBezTo>
                    <a:pt x="9533" y="7863"/>
                    <a:pt x="9401" y="6836"/>
                    <a:pt x="9308" y="5927"/>
                  </a:cubicBezTo>
                  <a:lnTo>
                    <a:pt x="9308" y="5927"/>
                  </a:lnTo>
                  <a:cubicBezTo>
                    <a:pt x="9763" y="8578"/>
                    <a:pt x="11253" y="10050"/>
                    <a:pt x="11876" y="10078"/>
                  </a:cubicBezTo>
                  <a:cubicBezTo>
                    <a:pt x="11882" y="10079"/>
                    <a:pt x="11888" y="10079"/>
                    <a:pt x="11895" y="10079"/>
                  </a:cubicBezTo>
                  <a:cubicBezTo>
                    <a:pt x="12704" y="10079"/>
                    <a:pt x="14434" y="5861"/>
                    <a:pt x="13043" y="3974"/>
                  </a:cubicBezTo>
                  <a:cubicBezTo>
                    <a:pt x="11642" y="2073"/>
                    <a:pt x="10341" y="1906"/>
                    <a:pt x="10341" y="1906"/>
                  </a:cubicBezTo>
                  <a:cubicBezTo>
                    <a:pt x="9583" y="1147"/>
                    <a:pt x="7289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1845176" y="1308673"/>
              <a:ext cx="132788" cy="113982"/>
            </a:xfrm>
            <a:custGeom>
              <a:avLst/>
              <a:gdLst/>
              <a:ahLst/>
              <a:cxnLst/>
              <a:rect l="l" t="t" r="r" b="b"/>
              <a:pathLst>
                <a:path w="4971" h="4267" extrusionOk="0">
                  <a:moveTo>
                    <a:pt x="2368" y="297"/>
                  </a:moveTo>
                  <a:cubicBezTo>
                    <a:pt x="4036" y="464"/>
                    <a:pt x="4670" y="2532"/>
                    <a:pt x="3402" y="3566"/>
                  </a:cubicBezTo>
                  <a:cubicBezTo>
                    <a:pt x="3040" y="3871"/>
                    <a:pt x="2626" y="4007"/>
                    <a:pt x="2223" y="4007"/>
                  </a:cubicBezTo>
                  <a:cubicBezTo>
                    <a:pt x="1215" y="4007"/>
                    <a:pt x="272" y="3156"/>
                    <a:pt x="367" y="1965"/>
                  </a:cubicBezTo>
                  <a:lnTo>
                    <a:pt x="367" y="1965"/>
                  </a:lnTo>
                  <a:lnTo>
                    <a:pt x="367" y="1998"/>
                  </a:lnTo>
                  <a:cubicBezTo>
                    <a:pt x="434" y="1164"/>
                    <a:pt x="1067" y="464"/>
                    <a:pt x="1901" y="297"/>
                  </a:cubicBezTo>
                  <a:close/>
                  <a:moveTo>
                    <a:pt x="2242" y="0"/>
                  </a:moveTo>
                  <a:cubicBezTo>
                    <a:pt x="1197" y="0"/>
                    <a:pt x="190" y="769"/>
                    <a:pt x="100" y="1965"/>
                  </a:cubicBezTo>
                  <a:cubicBezTo>
                    <a:pt x="0" y="3133"/>
                    <a:pt x="867" y="4167"/>
                    <a:pt x="2035" y="4267"/>
                  </a:cubicBezTo>
                  <a:cubicBezTo>
                    <a:pt x="2235" y="4267"/>
                    <a:pt x="2402" y="4267"/>
                    <a:pt x="2569" y="4233"/>
                  </a:cubicBezTo>
                  <a:cubicBezTo>
                    <a:pt x="4336" y="3933"/>
                    <a:pt x="4970" y="1765"/>
                    <a:pt x="3669" y="564"/>
                  </a:cubicBezTo>
                  <a:cubicBezTo>
                    <a:pt x="3249" y="176"/>
                    <a:pt x="2741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2002886" y="1314229"/>
              <a:ext cx="87350" cy="113795"/>
            </a:xfrm>
            <a:custGeom>
              <a:avLst/>
              <a:gdLst/>
              <a:ahLst/>
              <a:cxnLst/>
              <a:rect l="l" t="t" r="r" b="b"/>
              <a:pathLst>
                <a:path w="3270" h="4260" extrusionOk="0">
                  <a:moveTo>
                    <a:pt x="1534" y="289"/>
                  </a:moveTo>
                  <a:cubicBezTo>
                    <a:pt x="1901" y="289"/>
                    <a:pt x="2268" y="456"/>
                    <a:pt x="2468" y="756"/>
                  </a:cubicBezTo>
                  <a:cubicBezTo>
                    <a:pt x="2769" y="1123"/>
                    <a:pt x="2935" y="1590"/>
                    <a:pt x="2935" y="2057"/>
                  </a:cubicBezTo>
                  <a:cubicBezTo>
                    <a:pt x="2969" y="3091"/>
                    <a:pt x="2435" y="3925"/>
                    <a:pt x="1735" y="3959"/>
                  </a:cubicBezTo>
                  <a:cubicBezTo>
                    <a:pt x="1707" y="3961"/>
                    <a:pt x="1680" y="3962"/>
                    <a:pt x="1652" y="3962"/>
                  </a:cubicBezTo>
                  <a:cubicBezTo>
                    <a:pt x="954" y="3962"/>
                    <a:pt x="366" y="3154"/>
                    <a:pt x="334" y="2191"/>
                  </a:cubicBezTo>
                  <a:cubicBezTo>
                    <a:pt x="300" y="1724"/>
                    <a:pt x="400" y="1257"/>
                    <a:pt x="667" y="856"/>
                  </a:cubicBezTo>
                  <a:cubicBezTo>
                    <a:pt x="834" y="556"/>
                    <a:pt x="1101" y="356"/>
                    <a:pt x="1434" y="289"/>
                  </a:cubicBezTo>
                  <a:close/>
                  <a:moveTo>
                    <a:pt x="1595" y="0"/>
                  </a:moveTo>
                  <a:cubicBezTo>
                    <a:pt x="1135" y="0"/>
                    <a:pt x="679" y="235"/>
                    <a:pt x="434" y="690"/>
                  </a:cubicBezTo>
                  <a:cubicBezTo>
                    <a:pt x="133" y="1157"/>
                    <a:pt x="0" y="1657"/>
                    <a:pt x="33" y="2191"/>
                  </a:cubicBezTo>
                  <a:cubicBezTo>
                    <a:pt x="99" y="3370"/>
                    <a:pt x="840" y="4260"/>
                    <a:pt x="1688" y="4260"/>
                  </a:cubicBezTo>
                  <a:cubicBezTo>
                    <a:pt x="1703" y="4260"/>
                    <a:pt x="1719" y="4259"/>
                    <a:pt x="1735" y="4259"/>
                  </a:cubicBezTo>
                  <a:lnTo>
                    <a:pt x="1868" y="4259"/>
                  </a:lnTo>
                  <a:cubicBezTo>
                    <a:pt x="2669" y="4125"/>
                    <a:pt x="3269" y="3158"/>
                    <a:pt x="3236" y="2057"/>
                  </a:cubicBezTo>
                  <a:cubicBezTo>
                    <a:pt x="3202" y="1523"/>
                    <a:pt x="3036" y="990"/>
                    <a:pt x="2702" y="589"/>
                  </a:cubicBezTo>
                  <a:cubicBezTo>
                    <a:pt x="2432" y="193"/>
                    <a:pt x="2012" y="0"/>
                    <a:pt x="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69042" y="1352535"/>
              <a:ext cx="42793" cy="14879"/>
            </a:xfrm>
            <a:custGeom>
              <a:avLst/>
              <a:gdLst/>
              <a:ahLst/>
              <a:cxnLst/>
              <a:rect l="l" t="t" r="r" b="b"/>
              <a:pathLst>
                <a:path w="1602" h="557" extrusionOk="0">
                  <a:moveTo>
                    <a:pt x="716" y="1"/>
                  </a:moveTo>
                  <a:cubicBezTo>
                    <a:pt x="465" y="1"/>
                    <a:pt x="209" y="86"/>
                    <a:pt x="0" y="323"/>
                  </a:cubicBezTo>
                  <a:lnTo>
                    <a:pt x="234" y="523"/>
                  </a:lnTo>
                  <a:cubicBezTo>
                    <a:pt x="377" y="347"/>
                    <a:pt x="556" y="287"/>
                    <a:pt x="733" y="287"/>
                  </a:cubicBezTo>
                  <a:cubicBezTo>
                    <a:pt x="1090" y="287"/>
                    <a:pt x="1435" y="534"/>
                    <a:pt x="1435" y="556"/>
                  </a:cubicBezTo>
                  <a:lnTo>
                    <a:pt x="1602" y="323"/>
                  </a:lnTo>
                  <a:cubicBezTo>
                    <a:pt x="1407" y="168"/>
                    <a:pt x="1066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1712415" y="1333382"/>
              <a:ext cx="156856" cy="36703"/>
            </a:xfrm>
            <a:custGeom>
              <a:avLst/>
              <a:gdLst/>
              <a:ahLst/>
              <a:cxnLst/>
              <a:rect l="l" t="t" r="r" b="b"/>
              <a:pathLst>
                <a:path w="5872" h="1374" extrusionOk="0">
                  <a:moveTo>
                    <a:pt x="4437" y="0"/>
                  </a:moveTo>
                  <a:cubicBezTo>
                    <a:pt x="3529" y="0"/>
                    <a:pt x="158" y="506"/>
                    <a:pt x="1" y="506"/>
                  </a:cubicBezTo>
                  <a:lnTo>
                    <a:pt x="34" y="806"/>
                  </a:lnTo>
                  <a:cubicBezTo>
                    <a:pt x="1051" y="652"/>
                    <a:pt x="3636" y="299"/>
                    <a:pt x="4391" y="299"/>
                  </a:cubicBezTo>
                  <a:cubicBezTo>
                    <a:pt x="4452" y="299"/>
                    <a:pt x="4502" y="301"/>
                    <a:pt x="4537" y="306"/>
                  </a:cubicBezTo>
                  <a:cubicBezTo>
                    <a:pt x="4971" y="339"/>
                    <a:pt x="5471" y="1073"/>
                    <a:pt x="5638" y="1374"/>
                  </a:cubicBezTo>
                  <a:lnTo>
                    <a:pt x="5871" y="1207"/>
                  </a:lnTo>
                  <a:cubicBezTo>
                    <a:pt x="5805" y="1107"/>
                    <a:pt x="5204" y="73"/>
                    <a:pt x="4571" y="6"/>
                  </a:cubicBezTo>
                  <a:cubicBezTo>
                    <a:pt x="4535" y="2"/>
                    <a:pt x="4490" y="0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1695479" y="1317809"/>
              <a:ext cx="90929" cy="116440"/>
            </a:xfrm>
            <a:custGeom>
              <a:avLst/>
              <a:gdLst/>
              <a:ahLst/>
              <a:cxnLst/>
              <a:rect l="l" t="t" r="r" b="b"/>
              <a:pathLst>
                <a:path w="3404" h="4359" extrusionOk="0">
                  <a:moveTo>
                    <a:pt x="2132" y="1"/>
                  </a:moveTo>
                  <a:cubicBezTo>
                    <a:pt x="1165" y="1"/>
                    <a:pt x="134" y="1923"/>
                    <a:pt x="134" y="1923"/>
                  </a:cubicBezTo>
                  <a:lnTo>
                    <a:pt x="1" y="3758"/>
                  </a:lnTo>
                  <a:cubicBezTo>
                    <a:pt x="68" y="3891"/>
                    <a:pt x="168" y="4025"/>
                    <a:pt x="301" y="4125"/>
                  </a:cubicBezTo>
                  <a:cubicBezTo>
                    <a:pt x="368" y="4192"/>
                    <a:pt x="468" y="4225"/>
                    <a:pt x="568" y="4292"/>
                  </a:cubicBezTo>
                  <a:cubicBezTo>
                    <a:pt x="701" y="4325"/>
                    <a:pt x="835" y="4358"/>
                    <a:pt x="1002" y="4358"/>
                  </a:cubicBezTo>
                  <a:cubicBezTo>
                    <a:pt x="1102" y="4358"/>
                    <a:pt x="1202" y="4358"/>
                    <a:pt x="1302" y="4325"/>
                  </a:cubicBezTo>
                  <a:cubicBezTo>
                    <a:pt x="1402" y="4292"/>
                    <a:pt x="1502" y="4258"/>
                    <a:pt x="1602" y="4192"/>
                  </a:cubicBezTo>
                  <a:cubicBezTo>
                    <a:pt x="2669" y="3658"/>
                    <a:pt x="3403" y="455"/>
                    <a:pt x="2403" y="55"/>
                  </a:cubicBezTo>
                  <a:cubicBezTo>
                    <a:pt x="2314" y="18"/>
                    <a:pt x="2223" y="1"/>
                    <a:pt x="21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1727561" y="1343319"/>
              <a:ext cx="45465" cy="75596"/>
            </a:xfrm>
            <a:custGeom>
              <a:avLst/>
              <a:gdLst/>
              <a:ahLst/>
              <a:cxnLst/>
              <a:rect l="l" t="t" r="r" b="b"/>
              <a:pathLst>
                <a:path w="1702" h="2830" extrusionOk="0">
                  <a:moveTo>
                    <a:pt x="1668" y="1"/>
                  </a:moveTo>
                  <a:cubicBezTo>
                    <a:pt x="601" y="234"/>
                    <a:pt x="0" y="1735"/>
                    <a:pt x="134" y="2736"/>
                  </a:cubicBezTo>
                  <a:cubicBezTo>
                    <a:pt x="114" y="2794"/>
                    <a:pt x="151" y="2830"/>
                    <a:pt x="192" y="2830"/>
                  </a:cubicBezTo>
                  <a:cubicBezTo>
                    <a:pt x="222" y="2830"/>
                    <a:pt x="253" y="2811"/>
                    <a:pt x="267" y="2770"/>
                  </a:cubicBezTo>
                  <a:cubicBezTo>
                    <a:pt x="334" y="2536"/>
                    <a:pt x="434" y="2336"/>
                    <a:pt x="567" y="2102"/>
                  </a:cubicBezTo>
                  <a:cubicBezTo>
                    <a:pt x="705" y="1881"/>
                    <a:pt x="935" y="1752"/>
                    <a:pt x="1162" y="1752"/>
                  </a:cubicBezTo>
                  <a:cubicBezTo>
                    <a:pt x="1209" y="1752"/>
                    <a:pt x="1255" y="1757"/>
                    <a:pt x="1301" y="1769"/>
                  </a:cubicBezTo>
                  <a:cubicBezTo>
                    <a:pt x="1301" y="1769"/>
                    <a:pt x="1334" y="1735"/>
                    <a:pt x="1301" y="1735"/>
                  </a:cubicBezTo>
                  <a:cubicBezTo>
                    <a:pt x="1204" y="1660"/>
                    <a:pt x="1091" y="1627"/>
                    <a:pt x="976" y="1627"/>
                  </a:cubicBezTo>
                  <a:cubicBezTo>
                    <a:pt x="735" y="1627"/>
                    <a:pt x="491" y="1776"/>
                    <a:pt x="400" y="2002"/>
                  </a:cubicBezTo>
                  <a:cubicBezTo>
                    <a:pt x="601" y="1235"/>
                    <a:pt x="934" y="434"/>
                    <a:pt x="1668" y="34"/>
                  </a:cubicBezTo>
                  <a:cubicBezTo>
                    <a:pt x="1701" y="34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1307880" y="1570776"/>
              <a:ext cx="830385" cy="768786"/>
            </a:xfrm>
            <a:custGeom>
              <a:avLst/>
              <a:gdLst/>
              <a:ahLst/>
              <a:cxnLst/>
              <a:rect l="l" t="t" r="r" b="b"/>
              <a:pathLst>
                <a:path w="31086" h="28780" extrusionOk="0">
                  <a:moveTo>
                    <a:pt x="17419" y="0"/>
                  </a:moveTo>
                  <a:cubicBezTo>
                    <a:pt x="16427" y="0"/>
                    <a:pt x="15753" y="1134"/>
                    <a:pt x="16375" y="4629"/>
                  </a:cubicBezTo>
                  <a:cubicBezTo>
                    <a:pt x="17443" y="10633"/>
                    <a:pt x="18377" y="15436"/>
                    <a:pt x="18243" y="16003"/>
                  </a:cubicBezTo>
                  <a:cubicBezTo>
                    <a:pt x="18076" y="16971"/>
                    <a:pt x="2165" y="16570"/>
                    <a:pt x="1098" y="17738"/>
                  </a:cubicBezTo>
                  <a:cubicBezTo>
                    <a:pt x="0" y="18902"/>
                    <a:pt x="2151" y="28780"/>
                    <a:pt x="3651" y="28780"/>
                  </a:cubicBezTo>
                  <a:cubicBezTo>
                    <a:pt x="3656" y="28780"/>
                    <a:pt x="3661" y="28779"/>
                    <a:pt x="3666" y="28779"/>
                  </a:cubicBezTo>
                  <a:cubicBezTo>
                    <a:pt x="7135" y="28646"/>
                    <a:pt x="22313" y="27445"/>
                    <a:pt x="27750" y="23642"/>
                  </a:cubicBezTo>
                  <a:cubicBezTo>
                    <a:pt x="31086" y="21341"/>
                    <a:pt x="24981" y="9299"/>
                    <a:pt x="20345" y="2127"/>
                  </a:cubicBezTo>
                  <a:cubicBezTo>
                    <a:pt x="19682" y="1100"/>
                    <a:pt x="18396" y="0"/>
                    <a:pt x="17419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1964581" y="2014764"/>
              <a:ext cx="673663" cy="357093"/>
            </a:xfrm>
            <a:custGeom>
              <a:avLst/>
              <a:gdLst/>
              <a:ahLst/>
              <a:cxnLst/>
              <a:rect l="l" t="t" r="r" b="b"/>
              <a:pathLst>
                <a:path w="25219" h="13368" extrusionOk="0">
                  <a:moveTo>
                    <a:pt x="14084" y="0"/>
                  </a:moveTo>
                  <a:cubicBezTo>
                    <a:pt x="12419" y="0"/>
                    <a:pt x="10215" y="161"/>
                    <a:pt x="9174" y="583"/>
                  </a:cubicBezTo>
                  <a:cubicBezTo>
                    <a:pt x="7306" y="1350"/>
                    <a:pt x="0" y="5720"/>
                    <a:pt x="1034" y="7488"/>
                  </a:cubicBezTo>
                  <a:cubicBezTo>
                    <a:pt x="1177" y="7738"/>
                    <a:pt x="1432" y="7843"/>
                    <a:pt x="1763" y="7843"/>
                  </a:cubicBezTo>
                  <a:cubicBezTo>
                    <a:pt x="2818" y="7843"/>
                    <a:pt x="4639" y="6764"/>
                    <a:pt x="5995" y="5848"/>
                  </a:cubicBezTo>
                  <a:lnTo>
                    <a:pt x="5995" y="5848"/>
                  </a:lnTo>
                  <a:cubicBezTo>
                    <a:pt x="4273" y="7194"/>
                    <a:pt x="2024" y="9286"/>
                    <a:pt x="2969" y="10424"/>
                  </a:cubicBezTo>
                  <a:cubicBezTo>
                    <a:pt x="3157" y="10649"/>
                    <a:pt x="3416" y="10748"/>
                    <a:pt x="3726" y="10748"/>
                  </a:cubicBezTo>
                  <a:cubicBezTo>
                    <a:pt x="4417" y="10748"/>
                    <a:pt x="5359" y="10257"/>
                    <a:pt x="6315" y="9597"/>
                  </a:cubicBezTo>
                  <a:lnTo>
                    <a:pt x="6315" y="9597"/>
                  </a:lnTo>
                  <a:cubicBezTo>
                    <a:pt x="5529" y="10542"/>
                    <a:pt x="5123" y="11460"/>
                    <a:pt x="5771" y="12025"/>
                  </a:cubicBezTo>
                  <a:cubicBezTo>
                    <a:pt x="5913" y="12150"/>
                    <a:pt x="6102" y="12206"/>
                    <a:pt x="6325" y="12206"/>
                  </a:cubicBezTo>
                  <a:cubicBezTo>
                    <a:pt x="7200" y="12206"/>
                    <a:pt x="8611" y="11343"/>
                    <a:pt x="9888" y="10404"/>
                  </a:cubicBezTo>
                  <a:lnTo>
                    <a:pt x="9888" y="10404"/>
                  </a:lnTo>
                  <a:cubicBezTo>
                    <a:pt x="8851" y="11425"/>
                    <a:pt x="8067" y="12516"/>
                    <a:pt x="8673" y="13092"/>
                  </a:cubicBezTo>
                  <a:cubicBezTo>
                    <a:pt x="8879" y="13285"/>
                    <a:pt x="9160" y="13367"/>
                    <a:pt x="9491" y="13367"/>
                  </a:cubicBezTo>
                  <a:cubicBezTo>
                    <a:pt x="11573" y="13367"/>
                    <a:pt x="15645" y="10090"/>
                    <a:pt x="15645" y="10090"/>
                  </a:cubicBezTo>
                  <a:cubicBezTo>
                    <a:pt x="18139" y="11767"/>
                    <a:pt x="20251" y="12245"/>
                    <a:pt x="21997" y="12245"/>
                  </a:cubicBezTo>
                  <a:cubicBezTo>
                    <a:pt x="23031" y="12245"/>
                    <a:pt x="23937" y="12077"/>
                    <a:pt x="24718" y="11891"/>
                  </a:cubicBezTo>
                  <a:cubicBezTo>
                    <a:pt x="25218" y="11758"/>
                    <a:pt x="22450" y="517"/>
                    <a:pt x="22450" y="517"/>
                  </a:cubicBezTo>
                  <a:cubicBezTo>
                    <a:pt x="22450" y="517"/>
                    <a:pt x="17913" y="116"/>
                    <a:pt x="14944" y="16"/>
                  </a:cubicBezTo>
                  <a:cubicBezTo>
                    <a:pt x="14683" y="6"/>
                    <a:pt x="14393" y="0"/>
                    <a:pt x="1408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2375365" y="2095383"/>
              <a:ext cx="178226" cy="148815"/>
            </a:xfrm>
            <a:custGeom>
              <a:avLst/>
              <a:gdLst/>
              <a:ahLst/>
              <a:cxnLst/>
              <a:rect l="l" t="t" r="r" b="b"/>
              <a:pathLst>
                <a:path w="6672" h="5571" extrusionOk="0">
                  <a:moveTo>
                    <a:pt x="6638" y="0"/>
                  </a:moveTo>
                  <a:cubicBezTo>
                    <a:pt x="5871" y="467"/>
                    <a:pt x="5137" y="901"/>
                    <a:pt x="4403" y="1435"/>
                  </a:cubicBezTo>
                  <a:cubicBezTo>
                    <a:pt x="3703" y="1935"/>
                    <a:pt x="3002" y="2502"/>
                    <a:pt x="2369" y="3069"/>
                  </a:cubicBezTo>
                  <a:cubicBezTo>
                    <a:pt x="1468" y="3803"/>
                    <a:pt x="701" y="4637"/>
                    <a:pt x="0" y="5571"/>
                  </a:cubicBezTo>
                  <a:cubicBezTo>
                    <a:pt x="1335" y="4037"/>
                    <a:pt x="3836" y="2135"/>
                    <a:pt x="4570" y="1635"/>
                  </a:cubicBezTo>
                  <a:cubicBezTo>
                    <a:pt x="5271" y="1101"/>
                    <a:pt x="5971" y="534"/>
                    <a:pt x="6638" y="34"/>
                  </a:cubicBezTo>
                  <a:cubicBezTo>
                    <a:pt x="6672" y="34"/>
                    <a:pt x="6672" y="0"/>
                    <a:pt x="6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324558" y="2163099"/>
              <a:ext cx="144381" cy="106503"/>
            </a:xfrm>
            <a:custGeom>
              <a:avLst/>
              <a:gdLst/>
              <a:ahLst/>
              <a:cxnLst/>
              <a:rect l="l" t="t" r="r" b="b"/>
              <a:pathLst>
                <a:path w="5405" h="3987" extrusionOk="0">
                  <a:moveTo>
                    <a:pt x="5404" y="0"/>
                  </a:moveTo>
                  <a:lnTo>
                    <a:pt x="5404" y="0"/>
                  </a:lnTo>
                  <a:cubicBezTo>
                    <a:pt x="5401" y="3"/>
                    <a:pt x="5397" y="5"/>
                    <a:pt x="5394" y="8"/>
                  </a:cubicBezTo>
                  <a:lnTo>
                    <a:pt x="5394" y="8"/>
                  </a:lnTo>
                  <a:cubicBezTo>
                    <a:pt x="5399" y="11"/>
                    <a:pt x="5402" y="15"/>
                    <a:pt x="5403" y="15"/>
                  </a:cubicBezTo>
                  <a:cubicBezTo>
                    <a:pt x="5404" y="15"/>
                    <a:pt x="5404" y="12"/>
                    <a:pt x="5404" y="0"/>
                  </a:cubicBezTo>
                  <a:close/>
                  <a:moveTo>
                    <a:pt x="5371" y="0"/>
                  </a:moveTo>
                  <a:cubicBezTo>
                    <a:pt x="4437" y="601"/>
                    <a:pt x="3503" y="1201"/>
                    <a:pt x="2602" y="1868"/>
                  </a:cubicBezTo>
                  <a:cubicBezTo>
                    <a:pt x="1668" y="2536"/>
                    <a:pt x="901" y="3236"/>
                    <a:pt x="34" y="3937"/>
                  </a:cubicBezTo>
                  <a:cubicBezTo>
                    <a:pt x="0" y="3970"/>
                    <a:pt x="0" y="3987"/>
                    <a:pt x="17" y="3987"/>
                  </a:cubicBezTo>
                  <a:cubicBezTo>
                    <a:pt x="34" y="3987"/>
                    <a:pt x="67" y="3970"/>
                    <a:pt x="100" y="3937"/>
                  </a:cubicBezTo>
                  <a:cubicBezTo>
                    <a:pt x="968" y="3269"/>
                    <a:pt x="1835" y="2702"/>
                    <a:pt x="2736" y="2035"/>
                  </a:cubicBezTo>
                  <a:cubicBezTo>
                    <a:pt x="3633" y="1371"/>
                    <a:pt x="4464" y="673"/>
                    <a:pt x="5394" y="8"/>
                  </a:cubicBezTo>
                  <a:lnTo>
                    <a:pt x="5394" y="8"/>
                  </a:lnTo>
                  <a:cubicBezTo>
                    <a:pt x="5389" y="4"/>
                    <a:pt x="5382" y="0"/>
                    <a:pt x="5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2269317" y="2212998"/>
              <a:ext cx="110536" cy="86014"/>
            </a:xfrm>
            <a:custGeom>
              <a:avLst/>
              <a:gdLst/>
              <a:ahLst/>
              <a:cxnLst/>
              <a:rect l="l" t="t" r="r" b="b"/>
              <a:pathLst>
                <a:path w="4138" h="3220" extrusionOk="0">
                  <a:moveTo>
                    <a:pt x="4071" y="0"/>
                  </a:moveTo>
                  <a:cubicBezTo>
                    <a:pt x="2636" y="934"/>
                    <a:pt x="1269" y="1969"/>
                    <a:pt x="34" y="3169"/>
                  </a:cubicBezTo>
                  <a:cubicBezTo>
                    <a:pt x="1" y="3203"/>
                    <a:pt x="1" y="3219"/>
                    <a:pt x="18" y="3219"/>
                  </a:cubicBezTo>
                  <a:cubicBezTo>
                    <a:pt x="34" y="3219"/>
                    <a:pt x="68" y="3203"/>
                    <a:pt x="101" y="3169"/>
                  </a:cubicBezTo>
                  <a:cubicBezTo>
                    <a:pt x="1435" y="2102"/>
                    <a:pt x="2469" y="1235"/>
                    <a:pt x="4104" y="34"/>
                  </a:cubicBezTo>
                  <a:cubicBezTo>
                    <a:pt x="4137" y="34"/>
                    <a:pt x="4104" y="0"/>
                    <a:pt x="4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flipH="1">
              <a:off x="2014586" y="2012467"/>
              <a:ext cx="445458" cy="53532"/>
            </a:xfrm>
            <a:custGeom>
              <a:avLst/>
              <a:gdLst/>
              <a:ahLst/>
              <a:cxnLst/>
              <a:rect l="l" t="t" r="r" b="b"/>
              <a:pathLst>
                <a:path w="16676" h="2004" extrusionOk="0">
                  <a:moveTo>
                    <a:pt x="6695" y="1"/>
                  </a:moveTo>
                  <a:cubicBezTo>
                    <a:pt x="5738" y="1"/>
                    <a:pt x="4808" y="45"/>
                    <a:pt x="4037" y="169"/>
                  </a:cubicBezTo>
                  <a:cubicBezTo>
                    <a:pt x="2669" y="369"/>
                    <a:pt x="1002" y="1503"/>
                    <a:pt x="34" y="1937"/>
                  </a:cubicBezTo>
                  <a:cubicBezTo>
                    <a:pt x="1" y="1970"/>
                    <a:pt x="34" y="2004"/>
                    <a:pt x="68" y="2004"/>
                  </a:cubicBezTo>
                  <a:cubicBezTo>
                    <a:pt x="1869" y="1370"/>
                    <a:pt x="2936" y="603"/>
                    <a:pt x="4571" y="336"/>
                  </a:cubicBezTo>
                  <a:cubicBezTo>
                    <a:pt x="5052" y="267"/>
                    <a:pt x="5735" y="240"/>
                    <a:pt x="6516" y="240"/>
                  </a:cubicBezTo>
                  <a:cubicBezTo>
                    <a:pt x="8765" y="240"/>
                    <a:pt x="11824" y="462"/>
                    <a:pt x="13210" y="536"/>
                  </a:cubicBezTo>
                  <a:cubicBezTo>
                    <a:pt x="13498" y="553"/>
                    <a:pt x="13793" y="559"/>
                    <a:pt x="14091" y="559"/>
                  </a:cubicBezTo>
                  <a:cubicBezTo>
                    <a:pt x="14761" y="559"/>
                    <a:pt x="15447" y="529"/>
                    <a:pt x="16110" y="529"/>
                  </a:cubicBezTo>
                  <a:cubicBezTo>
                    <a:pt x="16279" y="529"/>
                    <a:pt x="16447" y="531"/>
                    <a:pt x="16613" y="536"/>
                  </a:cubicBezTo>
                  <a:cubicBezTo>
                    <a:pt x="16620" y="540"/>
                    <a:pt x="16627" y="541"/>
                    <a:pt x="16633" y="541"/>
                  </a:cubicBezTo>
                  <a:cubicBezTo>
                    <a:pt x="16673" y="541"/>
                    <a:pt x="16676" y="464"/>
                    <a:pt x="16656" y="464"/>
                  </a:cubicBezTo>
                  <a:cubicBezTo>
                    <a:pt x="16653" y="464"/>
                    <a:pt x="16650" y="465"/>
                    <a:pt x="16646" y="469"/>
                  </a:cubicBezTo>
                  <a:cubicBezTo>
                    <a:pt x="16112" y="419"/>
                    <a:pt x="15562" y="411"/>
                    <a:pt x="15007" y="411"/>
                  </a:cubicBezTo>
                  <a:cubicBezTo>
                    <a:pt x="14730" y="411"/>
                    <a:pt x="14452" y="413"/>
                    <a:pt x="14174" y="413"/>
                  </a:cubicBezTo>
                  <a:cubicBezTo>
                    <a:pt x="13896" y="413"/>
                    <a:pt x="13619" y="411"/>
                    <a:pt x="13344" y="402"/>
                  </a:cubicBezTo>
                  <a:cubicBezTo>
                    <a:pt x="12410" y="336"/>
                    <a:pt x="11509" y="236"/>
                    <a:pt x="10575" y="169"/>
                  </a:cubicBezTo>
                  <a:cubicBezTo>
                    <a:pt x="9478" y="91"/>
                    <a:pt x="8058" y="1"/>
                    <a:pt x="6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 flipH="1">
              <a:off x="1437089" y="1562468"/>
              <a:ext cx="279039" cy="308396"/>
            </a:xfrm>
            <a:custGeom>
              <a:avLst/>
              <a:gdLst/>
              <a:ahLst/>
              <a:cxnLst/>
              <a:rect l="l" t="t" r="r" b="b"/>
              <a:pathLst>
                <a:path w="10446" h="11545" extrusionOk="0">
                  <a:moveTo>
                    <a:pt x="1329" y="1"/>
                  </a:moveTo>
                  <a:cubicBezTo>
                    <a:pt x="411" y="1"/>
                    <a:pt x="0" y="1159"/>
                    <a:pt x="38" y="3205"/>
                  </a:cubicBezTo>
                  <a:cubicBezTo>
                    <a:pt x="72" y="5907"/>
                    <a:pt x="806" y="10710"/>
                    <a:pt x="806" y="10710"/>
                  </a:cubicBezTo>
                  <a:lnTo>
                    <a:pt x="10446" y="11544"/>
                  </a:lnTo>
                  <a:cubicBezTo>
                    <a:pt x="10446" y="11544"/>
                    <a:pt x="6209" y="4206"/>
                    <a:pt x="4241" y="2038"/>
                  </a:cubicBezTo>
                  <a:cubicBezTo>
                    <a:pt x="2975" y="643"/>
                    <a:pt x="2011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 flipH="1">
              <a:off x="1662516" y="1755226"/>
              <a:ext cx="46373" cy="97821"/>
            </a:xfrm>
            <a:custGeom>
              <a:avLst/>
              <a:gdLst/>
              <a:ahLst/>
              <a:cxnLst/>
              <a:rect l="l" t="t" r="r" b="b"/>
              <a:pathLst>
                <a:path w="1736" h="3662" extrusionOk="0">
                  <a:moveTo>
                    <a:pt x="34" y="0"/>
                  </a:moveTo>
                  <a:cubicBezTo>
                    <a:pt x="18" y="0"/>
                    <a:pt x="1" y="9"/>
                    <a:pt x="1" y="25"/>
                  </a:cubicBezTo>
                  <a:cubicBezTo>
                    <a:pt x="34" y="392"/>
                    <a:pt x="68" y="659"/>
                    <a:pt x="68" y="959"/>
                  </a:cubicBezTo>
                  <a:cubicBezTo>
                    <a:pt x="101" y="1293"/>
                    <a:pt x="134" y="1526"/>
                    <a:pt x="168" y="1793"/>
                  </a:cubicBezTo>
                  <a:cubicBezTo>
                    <a:pt x="234" y="2394"/>
                    <a:pt x="301" y="3027"/>
                    <a:pt x="401" y="3594"/>
                  </a:cubicBezTo>
                  <a:cubicBezTo>
                    <a:pt x="835" y="3661"/>
                    <a:pt x="1268" y="3661"/>
                    <a:pt x="1735" y="3661"/>
                  </a:cubicBezTo>
                  <a:cubicBezTo>
                    <a:pt x="1735" y="3661"/>
                    <a:pt x="1735" y="3628"/>
                    <a:pt x="1735" y="3628"/>
                  </a:cubicBezTo>
                  <a:cubicBezTo>
                    <a:pt x="1635" y="3594"/>
                    <a:pt x="635" y="3494"/>
                    <a:pt x="568" y="3494"/>
                  </a:cubicBezTo>
                  <a:cubicBezTo>
                    <a:pt x="501" y="2927"/>
                    <a:pt x="435" y="2360"/>
                    <a:pt x="334" y="1793"/>
                  </a:cubicBezTo>
                  <a:cubicBezTo>
                    <a:pt x="301" y="1526"/>
                    <a:pt x="268" y="1226"/>
                    <a:pt x="201" y="959"/>
                  </a:cubicBezTo>
                  <a:cubicBezTo>
                    <a:pt x="168" y="692"/>
                    <a:pt x="101" y="292"/>
                    <a:pt x="68" y="25"/>
                  </a:cubicBezTo>
                  <a:cubicBezTo>
                    <a:pt x="68" y="9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 flipH="1">
              <a:off x="1459420" y="1823610"/>
              <a:ext cx="227190" cy="22545"/>
            </a:xfrm>
            <a:custGeom>
              <a:avLst/>
              <a:gdLst/>
              <a:ahLst/>
              <a:cxnLst/>
              <a:rect l="l" t="t" r="r" b="b"/>
              <a:pathLst>
                <a:path w="8505" h="844" extrusionOk="0">
                  <a:moveTo>
                    <a:pt x="68" y="0"/>
                  </a:moveTo>
                  <a:cubicBezTo>
                    <a:pt x="1" y="0"/>
                    <a:pt x="1" y="34"/>
                    <a:pt x="68" y="67"/>
                  </a:cubicBezTo>
                  <a:cubicBezTo>
                    <a:pt x="768" y="67"/>
                    <a:pt x="1469" y="201"/>
                    <a:pt x="2169" y="234"/>
                  </a:cubicBezTo>
                  <a:cubicBezTo>
                    <a:pt x="2870" y="301"/>
                    <a:pt x="3570" y="367"/>
                    <a:pt x="4237" y="434"/>
                  </a:cubicBezTo>
                  <a:cubicBezTo>
                    <a:pt x="5638" y="567"/>
                    <a:pt x="7039" y="701"/>
                    <a:pt x="8440" y="834"/>
                  </a:cubicBezTo>
                  <a:cubicBezTo>
                    <a:pt x="8454" y="841"/>
                    <a:pt x="8464" y="844"/>
                    <a:pt x="8472" y="844"/>
                  </a:cubicBezTo>
                  <a:cubicBezTo>
                    <a:pt x="8504" y="844"/>
                    <a:pt x="8494" y="801"/>
                    <a:pt x="8440" y="801"/>
                  </a:cubicBezTo>
                  <a:cubicBezTo>
                    <a:pt x="7039" y="567"/>
                    <a:pt x="5638" y="367"/>
                    <a:pt x="4237" y="234"/>
                  </a:cubicBezTo>
                  <a:cubicBezTo>
                    <a:pt x="3537" y="167"/>
                    <a:pt x="2836" y="100"/>
                    <a:pt x="2169" y="67"/>
                  </a:cubicBezTo>
                  <a:cubicBezTo>
                    <a:pt x="1819" y="34"/>
                    <a:pt x="1460" y="34"/>
                    <a:pt x="1106" y="34"/>
                  </a:cubicBezTo>
                  <a:cubicBezTo>
                    <a:pt x="751" y="34"/>
                    <a:pt x="401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810681" y="2306572"/>
              <a:ext cx="3751343" cy="133669"/>
            </a:xfrm>
            <a:custGeom>
              <a:avLst/>
              <a:gdLst/>
              <a:ahLst/>
              <a:cxnLst/>
              <a:rect l="l" t="t" r="r" b="b"/>
              <a:pathLst>
                <a:path w="140434" h="5004" extrusionOk="0">
                  <a:moveTo>
                    <a:pt x="0" y="0"/>
                  </a:moveTo>
                  <a:lnTo>
                    <a:pt x="0" y="5004"/>
                  </a:lnTo>
                  <a:lnTo>
                    <a:pt x="140434" y="5004"/>
                  </a:lnTo>
                  <a:lnTo>
                    <a:pt x="140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flipH="1">
              <a:off x="945232" y="2434784"/>
              <a:ext cx="3482242" cy="133696"/>
            </a:xfrm>
            <a:custGeom>
              <a:avLst/>
              <a:gdLst/>
              <a:ahLst/>
              <a:cxnLst/>
              <a:rect l="l" t="t" r="r" b="b"/>
              <a:pathLst>
                <a:path w="130360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130360" y="5004"/>
                  </a:lnTo>
                  <a:lnTo>
                    <a:pt x="130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 flipH="1">
              <a:off x="4186874" y="2568453"/>
              <a:ext cx="294078" cy="1872119"/>
            </a:xfrm>
            <a:custGeom>
              <a:avLst/>
              <a:gdLst/>
              <a:ahLst/>
              <a:cxnLst/>
              <a:rect l="l" t="t" r="r" b="b"/>
              <a:pathLst>
                <a:path w="11009" h="70084" extrusionOk="0">
                  <a:moveTo>
                    <a:pt x="5872" y="0"/>
                  </a:moveTo>
                  <a:lnTo>
                    <a:pt x="1" y="70084"/>
                  </a:lnTo>
                  <a:lnTo>
                    <a:pt x="2002" y="70084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 flipH="1">
              <a:off x="890872" y="2568453"/>
              <a:ext cx="294959" cy="1872119"/>
            </a:xfrm>
            <a:custGeom>
              <a:avLst/>
              <a:gdLst/>
              <a:ahLst/>
              <a:cxnLst/>
              <a:rect l="l" t="t" r="r" b="b"/>
              <a:pathLst>
                <a:path w="11042" h="70084" extrusionOk="0">
                  <a:moveTo>
                    <a:pt x="1" y="0"/>
                  </a:moveTo>
                  <a:lnTo>
                    <a:pt x="9007" y="70084"/>
                  </a:lnTo>
                  <a:lnTo>
                    <a:pt x="11042" y="700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 flipH="1">
              <a:off x="2844944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9" y="19347"/>
                  </a:lnTo>
                  <a:lnTo>
                    <a:pt x="35993" y="1934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 flipH="1">
              <a:off x="2872565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8" y="19347"/>
                  </a:lnTo>
                  <a:lnTo>
                    <a:pt x="35992" y="19347"/>
                  </a:lnTo>
                  <a:lnTo>
                    <a:pt x="28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 flipH="1">
              <a:off x="3602481" y="2160428"/>
              <a:ext cx="179107" cy="147052"/>
            </a:xfrm>
            <a:custGeom>
              <a:avLst/>
              <a:gdLst/>
              <a:ahLst/>
              <a:cxnLst/>
              <a:rect l="l" t="t" r="r" b="b"/>
              <a:pathLst>
                <a:path w="6705" h="5505" extrusionOk="0">
                  <a:moveTo>
                    <a:pt x="3169" y="0"/>
                  </a:moveTo>
                  <a:lnTo>
                    <a:pt x="0" y="5504"/>
                  </a:lnTo>
                  <a:lnTo>
                    <a:pt x="3536" y="550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6050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 flipH="1">
              <a:off x="3076622" y="2160428"/>
              <a:ext cx="179134" cy="147052"/>
            </a:xfrm>
            <a:custGeom>
              <a:avLst/>
              <a:gdLst/>
              <a:ahLst/>
              <a:cxnLst/>
              <a:rect l="l" t="t" r="r" b="b"/>
              <a:pathLst>
                <a:path w="6706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537" y="5504"/>
                  </a:lnTo>
                  <a:lnTo>
                    <a:pt x="6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 flipH="1">
              <a:off x="30766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 flipH="1">
              <a:off x="1900417" y="2278924"/>
              <a:ext cx="625553" cy="28556"/>
            </a:xfrm>
            <a:custGeom>
              <a:avLst/>
              <a:gdLst/>
              <a:ahLst/>
              <a:cxnLst/>
              <a:rect l="l" t="t" r="r" b="b"/>
              <a:pathLst>
                <a:path w="23418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23417" y="1068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 flipH="1">
              <a:off x="2211404" y="2278924"/>
              <a:ext cx="314566" cy="28556"/>
            </a:xfrm>
            <a:custGeom>
              <a:avLst/>
              <a:gdLst/>
              <a:ahLst/>
              <a:cxnLst/>
              <a:rect l="l" t="t" r="r" b="b"/>
              <a:pathLst>
                <a:path w="11776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11775" y="1068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 flipH="1">
              <a:off x="2245275" y="1893116"/>
              <a:ext cx="688809" cy="414364"/>
            </a:xfrm>
            <a:custGeom>
              <a:avLst/>
              <a:gdLst/>
              <a:ahLst/>
              <a:cxnLst/>
              <a:rect l="l" t="t" r="r" b="b"/>
              <a:pathLst>
                <a:path w="25786" h="15512" extrusionOk="0">
                  <a:moveTo>
                    <a:pt x="1" y="0"/>
                  </a:moveTo>
                  <a:lnTo>
                    <a:pt x="2970" y="15511"/>
                  </a:lnTo>
                  <a:lnTo>
                    <a:pt x="25786" y="15511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flipH="1">
              <a:off x="2550893" y="2063274"/>
              <a:ext cx="77520" cy="74020"/>
            </a:xfrm>
            <a:custGeom>
              <a:avLst/>
              <a:gdLst/>
              <a:ahLst/>
              <a:cxnLst/>
              <a:rect l="l" t="t" r="r" b="b"/>
              <a:pathLst>
                <a:path w="2902" h="2771" extrusionOk="0">
                  <a:moveTo>
                    <a:pt x="1279" y="0"/>
                  </a:moveTo>
                  <a:cubicBezTo>
                    <a:pt x="539" y="0"/>
                    <a:pt x="1" y="653"/>
                    <a:pt x="66" y="1369"/>
                  </a:cubicBezTo>
                  <a:cubicBezTo>
                    <a:pt x="166" y="2170"/>
                    <a:pt x="800" y="2737"/>
                    <a:pt x="1600" y="2770"/>
                  </a:cubicBezTo>
                  <a:cubicBezTo>
                    <a:pt x="2334" y="2770"/>
                    <a:pt x="2901" y="2136"/>
                    <a:pt x="2835" y="1369"/>
                  </a:cubicBezTo>
                  <a:cubicBezTo>
                    <a:pt x="2768" y="602"/>
                    <a:pt x="2101" y="1"/>
                    <a:pt x="1334" y="1"/>
                  </a:cubicBezTo>
                  <a:cubicBezTo>
                    <a:pt x="1315" y="1"/>
                    <a:pt x="1297" y="0"/>
                    <a:pt x="1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 flipH="1">
              <a:off x="3633524" y="1245311"/>
              <a:ext cx="487423" cy="993545"/>
            </a:xfrm>
            <a:custGeom>
              <a:avLst/>
              <a:gdLst/>
              <a:ahLst/>
              <a:cxnLst/>
              <a:rect l="l" t="t" r="r" b="b"/>
              <a:pathLst>
                <a:path w="18247" h="37194" extrusionOk="0">
                  <a:moveTo>
                    <a:pt x="17880" y="1"/>
                  </a:moveTo>
                  <a:lnTo>
                    <a:pt x="3870" y="7706"/>
                  </a:lnTo>
                  <a:lnTo>
                    <a:pt x="0" y="37094"/>
                  </a:lnTo>
                  <a:lnTo>
                    <a:pt x="734" y="37194"/>
                  </a:lnTo>
                  <a:lnTo>
                    <a:pt x="4570" y="8173"/>
                  </a:lnTo>
                  <a:lnTo>
                    <a:pt x="18246" y="668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 flipH="1">
              <a:off x="3970342" y="1428879"/>
              <a:ext cx="66861" cy="57191"/>
            </a:xfrm>
            <a:custGeom>
              <a:avLst/>
              <a:gdLst/>
              <a:ahLst/>
              <a:cxnLst/>
              <a:rect l="l" t="t" r="r" b="b"/>
              <a:pathLst>
                <a:path w="2503" h="2141" extrusionOk="0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705"/>
                    <a:pt x="529" y="2141"/>
                    <a:pt x="1087" y="2141"/>
                  </a:cubicBezTo>
                  <a:cubicBezTo>
                    <a:pt x="1347" y="2141"/>
                    <a:pt x="1613" y="2047"/>
                    <a:pt x="1835" y="1835"/>
                  </a:cubicBezTo>
                  <a:cubicBezTo>
                    <a:pt x="2502" y="1134"/>
                    <a:pt x="2035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flipH="1">
              <a:off x="3604114" y="1225704"/>
              <a:ext cx="66861" cy="57405"/>
            </a:xfrm>
            <a:custGeom>
              <a:avLst/>
              <a:gdLst/>
              <a:ahLst/>
              <a:cxnLst/>
              <a:rect l="l" t="t" r="r" b="b"/>
              <a:pathLst>
                <a:path w="2503" h="2149" extrusionOk="0">
                  <a:moveTo>
                    <a:pt x="1068" y="1"/>
                  </a:moveTo>
                  <a:cubicBezTo>
                    <a:pt x="467" y="1"/>
                    <a:pt x="0" y="468"/>
                    <a:pt x="0" y="1068"/>
                  </a:cubicBezTo>
                  <a:cubicBezTo>
                    <a:pt x="0" y="1723"/>
                    <a:pt x="520" y="2148"/>
                    <a:pt x="1073" y="2148"/>
                  </a:cubicBezTo>
                  <a:cubicBezTo>
                    <a:pt x="1337" y="2148"/>
                    <a:pt x="1609" y="2051"/>
                    <a:pt x="1835" y="1835"/>
                  </a:cubicBezTo>
                  <a:cubicBezTo>
                    <a:pt x="2502" y="1135"/>
                    <a:pt x="2002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flipH="1">
              <a:off x="3450864" y="1194530"/>
              <a:ext cx="233467" cy="235257"/>
            </a:xfrm>
            <a:custGeom>
              <a:avLst/>
              <a:gdLst/>
              <a:ahLst/>
              <a:cxnLst/>
              <a:rect l="l" t="t" r="r" b="b"/>
              <a:pathLst>
                <a:path w="8740" h="8807" extrusionOk="0">
                  <a:moveTo>
                    <a:pt x="3769" y="0"/>
                  </a:moveTo>
                  <a:lnTo>
                    <a:pt x="0" y="4203"/>
                  </a:lnTo>
                  <a:lnTo>
                    <a:pt x="1401" y="5938"/>
                  </a:lnTo>
                  <a:lnTo>
                    <a:pt x="3736" y="8807"/>
                  </a:lnTo>
                  <a:lnTo>
                    <a:pt x="8740" y="3202"/>
                  </a:lnTo>
                  <a:lnTo>
                    <a:pt x="5637" y="12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 flipH="1">
              <a:off x="3450864" y="1227494"/>
              <a:ext cx="196043" cy="202294"/>
            </a:xfrm>
            <a:custGeom>
              <a:avLst/>
              <a:gdLst/>
              <a:ahLst/>
              <a:cxnLst/>
              <a:rect l="l" t="t" r="r" b="b"/>
              <a:pathLst>
                <a:path w="7339" h="7573" extrusionOk="0">
                  <a:moveTo>
                    <a:pt x="4236" y="0"/>
                  </a:moveTo>
                  <a:lnTo>
                    <a:pt x="0" y="4704"/>
                  </a:lnTo>
                  <a:lnTo>
                    <a:pt x="2335" y="7573"/>
                  </a:lnTo>
                  <a:lnTo>
                    <a:pt x="7339" y="1968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256611" y="1221243"/>
              <a:ext cx="388533" cy="393876"/>
            </a:xfrm>
            <a:custGeom>
              <a:avLst/>
              <a:gdLst/>
              <a:ahLst/>
              <a:cxnLst/>
              <a:rect l="l" t="t" r="r" b="b"/>
              <a:pathLst>
                <a:path w="14545" h="14745" extrusionOk="0">
                  <a:moveTo>
                    <a:pt x="6539" y="1"/>
                  </a:moveTo>
                  <a:lnTo>
                    <a:pt x="1" y="7340"/>
                  </a:lnTo>
                  <a:lnTo>
                    <a:pt x="5805" y="14745"/>
                  </a:lnTo>
                  <a:lnTo>
                    <a:pt x="14545" y="4971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flipH="1">
              <a:off x="3927575" y="2198733"/>
              <a:ext cx="345740" cy="108747"/>
            </a:xfrm>
            <a:custGeom>
              <a:avLst/>
              <a:gdLst/>
              <a:ahLst/>
              <a:cxnLst/>
              <a:rect l="l" t="t" r="r" b="b"/>
              <a:pathLst>
                <a:path w="12943" h="4071" extrusionOk="0">
                  <a:moveTo>
                    <a:pt x="801" y="1"/>
                  </a:moveTo>
                  <a:lnTo>
                    <a:pt x="0" y="4070"/>
                  </a:lnTo>
                  <a:lnTo>
                    <a:pt x="12943" y="4070"/>
                  </a:lnTo>
                  <a:lnTo>
                    <a:pt x="1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56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8;p34">
            <a:extLst>
              <a:ext uri="{FF2B5EF4-FFF2-40B4-BE49-F238E27FC236}">
                <a16:creationId xmlns:a16="http://schemas.microsoft.com/office/drawing/2014/main" id="{8279AB32-307A-4AFB-B507-D193F78D1574}"/>
              </a:ext>
            </a:extLst>
          </p:cNvPr>
          <p:cNvSpPr txBox="1">
            <a:spLocks/>
          </p:cNvSpPr>
          <p:nvPr/>
        </p:nvSpPr>
        <p:spPr>
          <a:xfrm>
            <a:off x="703469" y="1582360"/>
            <a:ext cx="7737061" cy="1808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Cảm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ơn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cô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và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các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bạn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đã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lắng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anit" panose="020B0604020202020204" charset="-34"/>
                <a:cs typeface="Kanit" panose="020B0604020202020204" charset="-34"/>
              </a:rPr>
              <a:t>nghe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Kanit" panose="020B0604020202020204" charset="-34"/>
              <a:cs typeface="Kani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91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/>
          <p:nvPr/>
        </p:nvSpPr>
        <p:spPr>
          <a:xfrm>
            <a:off x="-464425" y="1041163"/>
            <a:ext cx="4011900" cy="67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-464425" y="1835647"/>
            <a:ext cx="4011900" cy="67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-464425" y="2630130"/>
            <a:ext cx="4011900" cy="670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-464425" y="3424613"/>
            <a:ext cx="4011900" cy="67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2756785" y="1112563"/>
            <a:ext cx="738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3641007" y="1025971"/>
            <a:ext cx="3731971" cy="6993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Tổng quan đề tài</a:t>
            </a:r>
            <a:endParaRPr sz="2800" dirty="0"/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2"/>
          </p:nvPr>
        </p:nvSpPr>
        <p:spPr>
          <a:xfrm>
            <a:off x="3672385" y="1830640"/>
            <a:ext cx="3004005" cy="6993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Kanit" panose="020B0604020202020204" charset="-34"/>
                <a:cs typeface="Kanit" panose="020B0604020202020204" charset="-34"/>
              </a:rPr>
              <a:t>Cơ sở lý thuyết</a:t>
            </a:r>
            <a:endParaRPr sz="2800" b="1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 idx="3"/>
          </p:nvPr>
        </p:nvSpPr>
        <p:spPr>
          <a:xfrm>
            <a:off x="2756785" y="1907046"/>
            <a:ext cx="738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32"/>
          <p:cNvSpPr txBox="1">
            <a:spLocks noGrp="1"/>
          </p:cNvSpPr>
          <p:nvPr>
            <p:ph type="subTitle" idx="4"/>
          </p:nvPr>
        </p:nvSpPr>
        <p:spPr>
          <a:xfrm>
            <a:off x="3683873" y="2625846"/>
            <a:ext cx="4919320" cy="6993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Phân tích thiết kế hệ thống</a:t>
            </a:r>
            <a:endParaRPr sz="28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5"/>
          </p:nvPr>
        </p:nvSpPr>
        <p:spPr>
          <a:xfrm>
            <a:off x="3683874" y="3410063"/>
            <a:ext cx="4011898" cy="6993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Kanit" panose="020B0604020202020204" charset="-34"/>
                <a:cs typeface="Kanit" panose="020B0604020202020204" charset="-34"/>
              </a:rPr>
              <a:t>Hiện thực trang web</a:t>
            </a:r>
            <a:endParaRPr sz="2800" b="1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6"/>
          </p:nvPr>
        </p:nvSpPr>
        <p:spPr>
          <a:xfrm>
            <a:off x="2756785" y="2701529"/>
            <a:ext cx="738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title" idx="9"/>
          </p:nvPr>
        </p:nvSpPr>
        <p:spPr>
          <a:xfrm>
            <a:off x="668768" y="22821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title" idx="13"/>
          </p:nvPr>
        </p:nvSpPr>
        <p:spPr>
          <a:xfrm>
            <a:off x="2756785" y="3496012"/>
            <a:ext cx="738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1" name="Google Shape;321;p32">
            <a:extLst>
              <a:ext uri="{FF2B5EF4-FFF2-40B4-BE49-F238E27FC236}">
                <a16:creationId xmlns:a16="http://schemas.microsoft.com/office/drawing/2014/main" id="{BDF635B2-F151-444E-97A8-FF252FE6FC3A}"/>
              </a:ext>
            </a:extLst>
          </p:cNvPr>
          <p:cNvSpPr/>
          <p:nvPr/>
        </p:nvSpPr>
        <p:spPr>
          <a:xfrm>
            <a:off x="-437923" y="4237373"/>
            <a:ext cx="4011900" cy="670200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332;p32">
            <a:extLst>
              <a:ext uri="{FF2B5EF4-FFF2-40B4-BE49-F238E27FC236}">
                <a16:creationId xmlns:a16="http://schemas.microsoft.com/office/drawing/2014/main" id="{32803972-D57A-4051-843C-9CB4D267D599}"/>
              </a:ext>
            </a:extLst>
          </p:cNvPr>
          <p:cNvSpPr txBox="1">
            <a:spLocks/>
          </p:cNvSpPr>
          <p:nvPr/>
        </p:nvSpPr>
        <p:spPr>
          <a:xfrm>
            <a:off x="2756785" y="4380173"/>
            <a:ext cx="738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05</a:t>
            </a:r>
          </a:p>
        </p:txBody>
      </p:sp>
      <p:sp>
        <p:nvSpPr>
          <p:cNvPr id="123" name="Google Shape;329;p32">
            <a:extLst>
              <a:ext uri="{FF2B5EF4-FFF2-40B4-BE49-F238E27FC236}">
                <a16:creationId xmlns:a16="http://schemas.microsoft.com/office/drawing/2014/main" id="{98947CCE-5EFE-4989-A982-077469A529EA}"/>
              </a:ext>
            </a:extLst>
          </p:cNvPr>
          <p:cNvSpPr txBox="1">
            <a:spLocks/>
          </p:cNvSpPr>
          <p:nvPr/>
        </p:nvSpPr>
        <p:spPr>
          <a:xfrm>
            <a:off x="3685237" y="4256975"/>
            <a:ext cx="4011898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indent="0"/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lang="en-US" sz="2800" dirty="0"/>
          </a:p>
        </p:txBody>
      </p:sp>
      <p:grpSp>
        <p:nvGrpSpPr>
          <p:cNvPr id="336" name="Google Shape;336;p32"/>
          <p:cNvGrpSpPr/>
          <p:nvPr/>
        </p:nvGrpSpPr>
        <p:grpSpPr>
          <a:xfrm>
            <a:off x="451163" y="1345541"/>
            <a:ext cx="2305622" cy="3298332"/>
            <a:chOff x="716850" y="690222"/>
            <a:chExt cx="2844029" cy="4130211"/>
          </a:xfrm>
        </p:grpSpPr>
        <p:sp>
          <p:nvSpPr>
            <p:cNvPr id="337" name="Google Shape;337;p32"/>
            <p:cNvSpPr/>
            <p:nvPr/>
          </p:nvSpPr>
          <p:spPr>
            <a:xfrm>
              <a:off x="2988130" y="1528165"/>
              <a:ext cx="88870" cy="76245"/>
            </a:xfrm>
            <a:custGeom>
              <a:avLst/>
              <a:gdLst/>
              <a:ahLst/>
              <a:cxnLst/>
              <a:rect l="l" t="t" r="r" b="b"/>
              <a:pathLst>
                <a:path w="2858" h="2452" extrusionOk="0">
                  <a:moveTo>
                    <a:pt x="1642" y="0"/>
                  </a:moveTo>
                  <a:cubicBezTo>
                    <a:pt x="547" y="0"/>
                    <a:pt x="0" y="1338"/>
                    <a:pt x="760" y="2098"/>
                  </a:cubicBezTo>
                  <a:cubicBezTo>
                    <a:pt x="1015" y="2343"/>
                    <a:pt x="1323" y="2452"/>
                    <a:pt x="1623" y="2452"/>
                  </a:cubicBezTo>
                  <a:cubicBezTo>
                    <a:pt x="2257" y="2452"/>
                    <a:pt x="2857" y="1968"/>
                    <a:pt x="2857" y="1247"/>
                  </a:cubicBezTo>
                  <a:cubicBezTo>
                    <a:pt x="2857" y="548"/>
                    <a:pt x="2310" y="0"/>
                    <a:pt x="1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977713" y="1520547"/>
              <a:ext cx="106842" cy="91761"/>
            </a:xfrm>
            <a:custGeom>
              <a:avLst/>
              <a:gdLst/>
              <a:ahLst/>
              <a:cxnLst/>
              <a:rect l="l" t="t" r="r" b="b"/>
              <a:pathLst>
                <a:path w="3436" h="2951" extrusionOk="0">
                  <a:moveTo>
                    <a:pt x="1977" y="489"/>
                  </a:moveTo>
                  <a:lnTo>
                    <a:pt x="1977" y="519"/>
                  </a:lnTo>
                  <a:cubicBezTo>
                    <a:pt x="2493" y="519"/>
                    <a:pt x="2919" y="945"/>
                    <a:pt x="2949" y="1492"/>
                  </a:cubicBezTo>
                  <a:cubicBezTo>
                    <a:pt x="2949" y="2066"/>
                    <a:pt x="2465" y="2447"/>
                    <a:pt x="1963" y="2447"/>
                  </a:cubicBezTo>
                  <a:cubicBezTo>
                    <a:pt x="1721" y="2447"/>
                    <a:pt x="1475" y="2358"/>
                    <a:pt x="1277" y="2160"/>
                  </a:cubicBezTo>
                  <a:cubicBezTo>
                    <a:pt x="670" y="1552"/>
                    <a:pt x="1095" y="489"/>
                    <a:pt x="1977" y="489"/>
                  </a:cubicBezTo>
                  <a:close/>
                  <a:moveTo>
                    <a:pt x="1950" y="1"/>
                  </a:moveTo>
                  <a:cubicBezTo>
                    <a:pt x="1587" y="1"/>
                    <a:pt x="1217" y="134"/>
                    <a:pt x="913" y="428"/>
                  </a:cubicBezTo>
                  <a:cubicBezTo>
                    <a:pt x="1" y="1370"/>
                    <a:pt x="670" y="2951"/>
                    <a:pt x="1977" y="2951"/>
                  </a:cubicBezTo>
                  <a:cubicBezTo>
                    <a:pt x="2767" y="2951"/>
                    <a:pt x="3436" y="2282"/>
                    <a:pt x="3436" y="1492"/>
                  </a:cubicBezTo>
                  <a:cubicBezTo>
                    <a:pt x="3436" y="586"/>
                    <a:pt x="2710" y="1"/>
                    <a:pt x="195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930463" y="902452"/>
              <a:ext cx="25560" cy="2556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92" y="1"/>
                  </a:moveTo>
                  <a:lnTo>
                    <a:pt x="0" y="122"/>
                  </a:lnTo>
                  <a:lnTo>
                    <a:pt x="699" y="821"/>
                  </a:lnTo>
                  <a:lnTo>
                    <a:pt x="821" y="73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1930463" y="883546"/>
              <a:ext cx="25560" cy="2556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730" y="1"/>
                  </a:moveTo>
                  <a:lnTo>
                    <a:pt x="0" y="730"/>
                  </a:lnTo>
                  <a:lnTo>
                    <a:pt x="92" y="821"/>
                  </a:lnTo>
                  <a:lnTo>
                    <a:pt x="821" y="92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1955029" y="902452"/>
              <a:ext cx="26493" cy="2556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122" y="1"/>
                  </a:moveTo>
                  <a:lnTo>
                    <a:pt x="1" y="92"/>
                  </a:lnTo>
                  <a:lnTo>
                    <a:pt x="730" y="821"/>
                  </a:lnTo>
                  <a:lnTo>
                    <a:pt x="852" y="700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955029" y="883546"/>
              <a:ext cx="26493" cy="2556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730" y="1"/>
                  </a:moveTo>
                  <a:lnTo>
                    <a:pt x="1" y="700"/>
                  </a:lnTo>
                  <a:lnTo>
                    <a:pt x="122" y="821"/>
                  </a:lnTo>
                  <a:lnTo>
                    <a:pt x="852" y="92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817989" y="1023446"/>
              <a:ext cx="127614" cy="213623"/>
            </a:xfrm>
            <a:custGeom>
              <a:avLst/>
              <a:gdLst/>
              <a:ahLst/>
              <a:cxnLst/>
              <a:rect l="l" t="t" r="r" b="b"/>
              <a:pathLst>
                <a:path w="4104" h="6870" extrusionOk="0">
                  <a:moveTo>
                    <a:pt x="0" y="0"/>
                  </a:moveTo>
                  <a:lnTo>
                    <a:pt x="0" y="5897"/>
                  </a:lnTo>
                  <a:lnTo>
                    <a:pt x="1429" y="4772"/>
                  </a:lnTo>
                  <a:lnTo>
                    <a:pt x="2280" y="6870"/>
                  </a:lnTo>
                  <a:lnTo>
                    <a:pt x="3161" y="6535"/>
                  </a:lnTo>
                  <a:lnTo>
                    <a:pt x="2280" y="4438"/>
                  </a:lnTo>
                  <a:lnTo>
                    <a:pt x="4104" y="4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1785836" y="1985618"/>
              <a:ext cx="136134" cy="169219"/>
            </a:xfrm>
            <a:custGeom>
              <a:avLst/>
              <a:gdLst/>
              <a:ahLst/>
              <a:cxnLst/>
              <a:rect l="l" t="t" r="r" b="b"/>
              <a:pathLst>
                <a:path w="4378" h="5442" extrusionOk="0">
                  <a:moveTo>
                    <a:pt x="4013" y="1"/>
                  </a:moveTo>
                  <a:lnTo>
                    <a:pt x="1" y="5138"/>
                  </a:lnTo>
                  <a:lnTo>
                    <a:pt x="366" y="5442"/>
                  </a:lnTo>
                  <a:lnTo>
                    <a:pt x="4378" y="27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1817989" y="1387331"/>
              <a:ext cx="127614" cy="213623"/>
            </a:xfrm>
            <a:custGeom>
              <a:avLst/>
              <a:gdLst/>
              <a:ahLst/>
              <a:cxnLst/>
              <a:rect l="l" t="t" r="r" b="b"/>
              <a:pathLst>
                <a:path w="4104" h="6870" extrusionOk="0">
                  <a:moveTo>
                    <a:pt x="0" y="1"/>
                  </a:moveTo>
                  <a:lnTo>
                    <a:pt x="0" y="5867"/>
                  </a:lnTo>
                  <a:lnTo>
                    <a:pt x="1429" y="4773"/>
                  </a:lnTo>
                  <a:lnTo>
                    <a:pt x="2280" y="6870"/>
                  </a:lnTo>
                  <a:lnTo>
                    <a:pt x="3161" y="6505"/>
                  </a:lnTo>
                  <a:lnTo>
                    <a:pt x="2280" y="4438"/>
                  </a:lnTo>
                  <a:lnTo>
                    <a:pt x="4104" y="41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741431" y="1359967"/>
              <a:ext cx="196614" cy="139865"/>
            </a:xfrm>
            <a:custGeom>
              <a:avLst/>
              <a:gdLst/>
              <a:ahLst/>
              <a:cxnLst/>
              <a:rect l="l" t="t" r="r" b="b"/>
              <a:pathLst>
                <a:path w="6323" h="4498" extrusionOk="0">
                  <a:moveTo>
                    <a:pt x="4408" y="333"/>
                  </a:moveTo>
                  <a:cubicBezTo>
                    <a:pt x="5107" y="333"/>
                    <a:pt x="5654" y="546"/>
                    <a:pt x="5806" y="850"/>
                  </a:cubicBezTo>
                  <a:cubicBezTo>
                    <a:pt x="5927" y="1124"/>
                    <a:pt x="5958" y="1428"/>
                    <a:pt x="5836" y="1701"/>
                  </a:cubicBezTo>
                  <a:cubicBezTo>
                    <a:pt x="5441" y="2674"/>
                    <a:pt x="4681" y="3434"/>
                    <a:pt x="3709" y="3829"/>
                  </a:cubicBezTo>
                  <a:cubicBezTo>
                    <a:pt x="3103" y="4095"/>
                    <a:pt x="2527" y="4202"/>
                    <a:pt x="2037" y="4202"/>
                  </a:cubicBezTo>
                  <a:cubicBezTo>
                    <a:pt x="1297" y="4202"/>
                    <a:pt x="754" y="3958"/>
                    <a:pt x="608" y="3647"/>
                  </a:cubicBezTo>
                  <a:cubicBezTo>
                    <a:pt x="335" y="3130"/>
                    <a:pt x="608" y="1853"/>
                    <a:pt x="2493" y="850"/>
                  </a:cubicBezTo>
                  <a:cubicBezTo>
                    <a:pt x="3070" y="516"/>
                    <a:pt x="3739" y="333"/>
                    <a:pt x="4408" y="333"/>
                  </a:cubicBezTo>
                  <a:close/>
                  <a:moveTo>
                    <a:pt x="4383" y="1"/>
                  </a:moveTo>
                  <a:cubicBezTo>
                    <a:pt x="3766" y="1"/>
                    <a:pt x="3054" y="157"/>
                    <a:pt x="2341" y="546"/>
                  </a:cubicBezTo>
                  <a:cubicBezTo>
                    <a:pt x="243" y="1701"/>
                    <a:pt x="0" y="3099"/>
                    <a:pt x="335" y="3768"/>
                  </a:cubicBezTo>
                  <a:cubicBezTo>
                    <a:pt x="547" y="4224"/>
                    <a:pt x="1216" y="4498"/>
                    <a:pt x="2067" y="4498"/>
                  </a:cubicBezTo>
                  <a:cubicBezTo>
                    <a:pt x="2675" y="4498"/>
                    <a:pt x="3283" y="4376"/>
                    <a:pt x="3860" y="4133"/>
                  </a:cubicBezTo>
                  <a:cubicBezTo>
                    <a:pt x="4924" y="3707"/>
                    <a:pt x="5745" y="2856"/>
                    <a:pt x="6171" y="1792"/>
                  </a:cubicBezTo>
                  <a:cubicBezTo>
                    <a:pt x="6323" y="1428"/>
                    <a:pt x="6292" y="1002"/>
                    <a:pt x="6110" y="668"/>
                  </a:cubicBezTo>
                  <a:cubicBezTo>
                    <a:pt x="5866" y="284"/>
                    <a:pt x="5212" y="1"/>
                    <a:pt x="4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750884" y="1464729"/>
              <a:ext cx="56717" cy="48353"/>
            </a:xfrm>
            <a:custGeom>
              <a:avLst/>
              <a:gdLst/>
              <a:ahLst/>
              <a:cxnLst/>
              <a:rect l="l" t="t" r="r" b="b"/>
              <a:pathLst>
                <a:path w="1824" h="1555" extrusionOk="0">
                  <a:moveTo>
                    <a:pt x="1033" y="332"/>
                  </a:moveTo>
                  <a:cubicBezTo>
                    <a:pt x="1163" y="332"/>
                    <a:pt x="1285" y="415"/>
                    <a:pt x="1338" y="521"/>
                  </a:cubicBezTo>
                  <a:cubicBezTo>
                    <a:pt x="1459" y="733"/>
                    <a:pt x="1398" y="1007"/>
                    <a:pt x="1186" y="1129"/>
                  </a:cubicBezTo>
                  <a:cubicBezTo>
                    <a:pt x="1081" y="1194"/>
                    <a:pt x="970" y="1226"/>
                    <a:pt x="863" y="1226"/>
                  </a:cubicBezTo>
                  <a:cubicBezTo>
                    <a:pt x="723" y="1226"/>
                    <a:pt x="590" y="1171"/>
                    <a:pt x="487" y="1068"/>
                  </a:cubicBezTo>
                  <a:cubicBezTo>
                    <a:pt x="395" y="946"/>
                    <a:pt x="365" y="794"/>
                    <a:pt x="426" y="642"/>
                  </a:cubicBezTo>
                  <a:cubicBezTo>
                    <a:pt x="547" y="460"/>
                    <a:pt x="760" y="338"/>
                    <a:pt x="973" y="338"/>
                  </a:cubicBezTo>
                  <a:cubicBezTo>
                    <a:pt x="993" y="334"/>
                    <a:pt x="1013" y="332"/>
                    <a:pt x="1033" y="332"/>
                  </a:cubicBezTo>
                  <a:close/>
                  <a:moveTo>
                    <a:pt x="1043" y="0"/>
                  </a:moveTo>
                  <a:cubicBezTo>
                    <a:pt x="1019" y="0"/>
                    <a:pt x="996" y="1"/>
                    <a:pt x="973" y="4"/>
                  </a:cubicBezTo>
                  <a:cubicBezTo>
                    <a:pt x="608" y="4"/>
                    <a:pt x="304" y="186"/>
                    <a:pt x="122" y="490"/>
                  </a:cubicBezTo>
                  <a:cubicBezTo>
                    <a:pt x="0" y="733"/>
                    <a:pt x="31" y="1037"/>
                    <a:pt x="213" y="1250"/>
                  </a:cubicBezTo>
                  <a:cubicBezTo>
                    <a:pt x="365" y="1433"/>
                    <a:pt x="608" y="1554"/>
                    <a:pt x="851" y="1554"/>
                  </a:cubicBezTo>
                  <a:cubicBezTo>
                    <a:pt x="1034" y="1554"/>
                    <a:pt x="1186" y="1493"/>
                    <a:pt x="1338" y="1402"/>
                  </a:cubicBezTo>
                  <a:cubicBezTo>
                    <a:pt x="1702" y="1189"/>
                    <a:pt x="1824" y="733"/>
                    <a:pt x="1642" y="369"/>
                  </a:cubicBezTo>
                  <a:cubicBezTo>
                    <a:pt x="1530" y="146"/>
                    <a:pt x="1292" y="0"/>
                    <a:pt x="1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788697" y="1499806"/>
              <a:ext cx="27426" cy="40672"/>
            </a:xfrm>
            <a:custGeom>
              <a:avLst/>
              <a:gdLst/>
              <a:ahLst/>
              <a:cxnLst/>
              <a:rect l="l" t="t" r="r" b="b"/>
              <a:pathLst>
                <a:path w="882" h="1308" extrusionOk="0">
                  <a:moveTo>
                    <a:pt x="91" y="1"/>
                  </a:moveTo>
                  <a:lnTo>
                    <a:pt x="0" y="305"/>
                  </a:lnTo>
                  <a:cubicBezTo>
                    <a:pt x="152" y="365"/>
                    <a:pt x="517" y="548"/>
                    <a:pt x="547" y="761"/>
                  </a:cubicBezTo>
                  <a:cubicBezTo>
                    <a:pt x="547" y="852"/>
                    <a:pt x="456" y="973"/>
                    <a:pt x="334" y="1034"/>
                  </a:cubicBezTo>
                  <a:lnTo>
                    <a:pt x="547" y="1308"/>
                  </a:lnTo>
                  <a:cubicBezTo>
                    <a:pt x="760" y="1186"/>
                    <a:pt x="881" y="943"/>
                    <a:pt x="851" y="700"/>
                  </a:cubicBezTo>
                  <a:cubicBezTo>
                    <a:pt x="790" y="274"/>
                    <a:pt x="18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580727" y="1686941"/>
              <a:ext cx="67165" cy="67165"/>
            </a:xfrm>
            <a:custGeom>
              <a:avLst/>
              <a:gdLst/>
              <a:ahLst/>
              <a:cxnLst/>
              <a:rect l="l" t="t" r="r" b="b"/>
              <a:pathLst>
                <a:path w="2160" h="2160" extrusionOk="0">
                  <a:moveTo>
                    <a:pt x="639" y="1"/>
                  </a:moveTo>
                  <a:lnTo>
                    <a:pt x="1" y="639"/>
                  </a:lnTo>
                  <a:lnTo>
                    <a:pt x="1521" y="2159"/>
                  </a:lnTo>
                  <a:lnTo>
                    <a:pt x="2159" y="1521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719695" y="1654819"/>
              <a:ext cx="245775" cy="230663"/>
            </a:xfrm>
            <a:custGeom>
              <a:avLst/>
              <a:gdLst/>
              <a:ahLst/>
              <a:cxnLst/>
              <a:rect l="l" t="t" r="r" b="b"/>
              <a:pathLst>
                <a:path w="7904" h="7418" extrusionOk="0">
                  <a:moveTo>
                    <a:pt x="0" y="0"/>
                  </a:moveTo>
                  <a:lnTo>
                    <a:pt x="0" y="7417"/>
                  </a:lnTo>
                  <a:lnTo>
                    <a:pt x="7903" y="7417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783006" y="1710574"/>
              <a:ext cx="156936" cy="156004"/>
            </a:xfrm>
            <a:custGeom>
              <a:avLst/>
              <a:gdLst/>
              <a:ahLst/>
              <a:cxnLst/>
              <a:rect l="l" t="t" r="r" b="b"/>
              <a:pathLst>
                <a:path w="5047" h="5017" extrusionOk="0">
                  <a:moveTo>
                    <a:pt x="4013" y="1"/>
                  </a:moveTo>
                  <a:cubicBezTo>
                    <a:pt x="2827" y="305"/>
                    <a:pt x="1733" y="882"/>
                    <a:pt x="821" y="1673"/>
                  </a:cubicBezTo>
                  <a:cubicBezTo>
                    <a:pt x="1277" y="3314"/>
                    <a:pt x="1" y="4682"/>
                    <a:pt x="1" y="4682"/>
                  </a:cubicBezTo>
                  <a:lnTo>
                    <a:pt x="122" y="4773"/>
                  </a:lnTo>
                  <a:lnTo>
                    <a:pt x="2189" y="2676"/>
                  </a:lnTo>
                  <a:cubicBezTo>
                    <a:pt x="1986" y="2338"/>
                    <a:pt x="2268" y="1983"/>
                    <a:pt x="2588" y="1983"/>
                  </a:cubicBezTo>
                  <a:cubicBezTo>
                    <a:pt x="2700" y="1983"/>
                    <a:pt x="2816" y="2026"/>
                    <a:pt x="2919" y="2129"/>
                  </a:cubicBezTo>
                  <a:cubicBezTo>
                    <a:pt x="3217" y="2427"/>
                    <a:pt x="2946" y="2907"/>
                    <a:pt x="2589" y="2907"/>
                  </a:cubicBezTo>
                  <a:cubicBezTo>
                    <a:pt x="2509" y="2907"/>
                    <a:pt x="2424" y="2883"/>
                    <a:pt x="2341" y="2828"/>
                  </a:cubicBezTo>
                  <a:lnTo>
                    <a:pt x="244" y="4925"/>
                  </a:lnTo>
                  <a:lnTo>
                    <a:pt x="365" y="5016"/>
                  </a:lnTo>
                  <a:cubicBezTo>
                    <a:pt x="365" y="5016"/>
                    <a:pt x="1328" y="4097"/>
                    <a:pt x="2623" y="4097"/>
                  </a:cubicBezTo>
                  <a:cubicBezTo>
                    <a:pt x="2854" y="4097"/>
                    <a:pt x="3095" y="4126"/>
                    <a:pt x="3344" y="4195"/>
                  </a:cubicBezTo>
                  <a:cubicBezTo>
                    <a:pt x="4134" y="3284"/>
                    <a:pt x="4712" y="2189"/>
                    <a:pt x="5046" y="1034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896444" y="1686941"/>
              <a:ext cx="67134" cy="67165"/>
            </a:xfrm>
            <a:custGeom>
              <a:avLst/>
              <a:gdLst/>
              <a:ahLst/>
              <a:cxnLst/>
              <a:rect l="l" t="t" r="r" b="b"/>
              <a:pathLst>
                <a:path w="2159" h="2160" extrusionOk="0">
                  <a:moveTo>
                    <a:pt x="638" y="1"/>
                  </a:moveTo>
                  <a:lnTo>
                    <a:pt x="0" y="639"/>
                  </a:lnTo>
                  <a:lnTo>
                    <a:pt x="1520" y="2159"/>
                  </a:lnTo>
                  <a:lnTo>
                    <a:pt x="2158" y="1521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731014" y="1712471"/>
              <a:ext cx="54852" cy="151339"/>
            </a:xfrm>
            <a:custGeom>
              <a:avLst/>
              <a:gdLst/>
              <a:ahLst/>
              <a:cxnLst/>
              <a:rect l="l" t="t" r="r" b="b"/>
              <a:pathLst>
                <a:path w="1764" h="4867" extrusionOk="0">
                  <a:moveTo>
                    <a:pt x="31" y="1"/>
                  </a:moveTo>
                  <a:lnTo>
                    <a:pt x="1" y="335"/>
                  </a:lnTo>
                  <a:cubicBezTo>
                    <a:pt x="396" y="365"/>
                    <a:pt x="761" y="578"/>
                    <a:pt x="1004" y="912"/>
                  </a:cubicBezTo>
                  <a:cubicBezTo>
                    <a:pt x="1156" y="1247"/>
                    <a:pt x="1126" y="1672"/>
                    <a:pt x="913" y="2007"/>
                  </a:cubicBezTo>
                  <a:cubicBezTo>
                    <a:pt x="305" y="3283"/>
                    <a:pt x="457" y="3952"/>
                    <a:pt x="670" y="4317"/>
                  </a:cubicBezTo>
                  <a:cubicBezTo>
                    <a:pt x="897" y="4658"/>
                    <a:pt x="1285" y="4867"/>
                    <a:pt x="1683" y="4867"/>
                  </a:cubicBezTo>
                  <a:cubicBezTo>
                    <a:pt x="1710" y="4867"/>
                    <a:pt x="1737" y="4866"/>
                    <a:pt x="1764" y="4864"/>
                  </a:cubicBezTo>
                  <a:lnTo>
                    <a:pt x="1764" y="4530"/>
                  </a:lnTo>
                  <a:cubicBezTo>
                    <a:pt x="1738" y="4532"/>
                    <a:pt x="1712" y="4533"/>
                    <a:pt x="1686" y="4533"/>
                  </a:cubicBezTo>
                  <a:cubicBezTo>
                    <a:pt x="1409" y="4533"/>
                    <a:pt x="1138" y="4387"/>
                    <a:pt x="943" y="4165"/>
                  </a:cubicBezTo>
                  <a:cubicBezTo>
                    <a:pt x="761" y="3861"/>
                    <a:pt x="670" y="3283"/>
                    <a:pt x="1217" y="2128"/>
                  </a:cubicBezTo>
                  <a:cubicBezTo>
                    <a:pt x="1460" y="1703"/>
                    <a:pt x="1490" y="1186"/>
                    <a:pt x="1278" y="730"/>
                  </a:cubicBezTo>
                  <a:cubicBezTo>
                    <a:pt x="1004" y="335"/>
                    <a:pt x="548" y="6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766930" y="2873159"/>
              <a:ext cx="152210" cy="136134"/>
            </a:xfrm>
            <a:custGeom>
              <a:avLst/>
              <a:gdLst/>
              <a:ahLst/>
              <a:cxnLst/>
              <a:rect l="l" t="t" r="r" b="b"/>
              <a:pathLst>
                <a:path w="4895" h="4378" extrusionOk="0">
                  <a:moveTo>
                    <a:pt x="4408" y="456"/>
                  </a:moveTo>
                  <a:lnTo>
                    <a:pt x="4408" y="3891"/>
                  </a:lnTo>
                  <a:lnTo>
                    <a:pt x="487" y="3891"/>
                  </a:lnTo>
                  <a:lnTo>
                    <a:pt x="487" y="456"/>
                  </a:lnTo>
                  <a:close/>
                  <a:moveTo>
                    <a:pt x="1" y="0"/>
                  </a:moveTo>
                  <a:lnTo>
                    <a:pt x="1" y="4377"/>
                  </a:lnTo>
                  <a:lnTo>
                    <a:pt x="4895" y="4377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729148" y="2953511"/>
              <a:ext cx="106811" cy="95462"/>
            </a:xfrm>
            <a:custGeom>
              <a:avLst/>
              <a:gdLst/>
              <a:ahLst/>
              <a:cxnLst/>
              <a:rect l="l" t="t" r="r" b="b"/>
              <a:pathLst>
                <a:path w="3435" h="3070" extrusionOk="0">
                  <a:moveTo>
                    <a:pt x="2948" y="486"/>
                  </a:moveTo>
                  <a:lnTo>
                    <a:pt x="2948" y="2584"/>
                  </a:lnTo>
                  <a:lnTo>
                    <a:pt x="517" y="2584"/>
                  </a:lnTo>
                  <a:lnTo>
                    <a:pt x="517" y="486"/>
                  </a:lnTo>
                  <a:close/>
                  <a:moveTo>
                    <a:pt x="0" y="0"/>
                  </a:moveTo>
                  <a:lnTo>
                    <a:pt x="0" y="3070"/>
                  </a:lnTo>
                  <a:lnTo>
                    <a:pt x="3435" y="3070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847282" y="2900554"/>
              <a:ext cx="45399" cy="45399"/>
            </a:xfrm>
            <a:custGeom>
              <a:avLst/>
              <a:gdLst/>
              <a:ahLst/>
              <a:cxnLst/>
              <a:rect l="l" t="t" r="r" b="b"/>
              <a:pathLst>
                <a:path w="1460" h="1460" extrusionOk="0">
                  <a:moveTo>
                    <a:pt x="1247" y="1"/>
                  </a:moveTo>
                  <a:lnTo>
                    <a:pt x="1" y="1247"/>
                  </a:lnTo>
                  <a:lnTo>
                    <a:pt x="244" y="1460"/>
                  </a:lnTo>
                  <a:lnTo>
                    <a:pt x="1460" y="24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867121" y="2896792"/>
              <a:ext cx="29354" cy="30255"/>
            </a:xfrm>
            <a:custGeom>
              <a:avLst/>
              <a:gdLst/>
              <a:ahLst/>
              <a:cxnLst/>
              <a:rect l="l" t="t" r="r" b="b"/>
              <a:pathLst>
                <a:path w="944" h="973" extrusionOk="0">
                  <a:moveTo>
                    <a:pt x="1" y="0"/>
                  </a:moveTo>
                  <a:lnTo>
                    <a:pt x="1" y="335"/>
                  </a:lnTo>
                  <a:lnTo>
                    <a:pt x="639" y="335"/>
                  </a:lnTo>
                  <a:lnTo>
                    <a:pt x="639" y="973"/>
                  </a:lnTo>
                  <a:lnTo>
                    <a:pt x="943" y="97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751817" y="2251146"/>
              <a:ext cx="220246" cy="233555"/>
            </a:xfrm>
            <a:custGeom>
              <a:avLst/>
              <a:gdLst/>
              <a:ahLst/>
              <a:cxnLst/>
              <a:rect l="l" t="t" r="r" b="b"/>
              <a:pathLst>
                <a:path w="7083" h="7511" extrusionOk="0">
                  <a:moveTo>
                    <a:pt x="4742" y="459"/>
                  </a:moveTo>
                  <a:cubicBezTo>
                    <a:pt x="6627" y="459"/>
                    <a:pt x="7083" y="3073"/>
                    <a:pt x="5320" y="3681"/>
                  </a:cubicBezTo>
                  <a:lnTo>
                    <a:pt x="5168" y="3742"/>
                  </a:lnTo>
                  <a:lnTo>
                    <a:pt x="5168" y="7024"/>
                  </a:lnTo>
                  <a:lnTo>
                    <a:pt x="487" y="7024"/>
                  </a:lnTo>
                  <a:lnTo>
                    <a:pt x="487" y="2313"/>
                  </a:lnTo>
                  <a:lnTo>
                    <a:pt x="3101" y="2313"/>
                  </a:lnTo>
                  <a:lnTo>
                    <a:pt x="3101" y="2100"/>
                  </a:lnTo>
                  <a:cubicBezTo>
                    <a:pt x="3101" y="1189"/>
                    <a:pt x="3861" y="459"/>
                    <a:pt x="4742" y="459"/>
                  </a:cubicBezTo>
                  <a:close/>
                  <a:moveTo>
                    <a:pt x="4762" y="1"/>
                  </a:moveTo>
                  <a:cubicBezTo>
                    <a:pt x="3801" y="1"/>
                    <a:pt x="2848" y="591"/>
                    <a:pt x="2675" y="1827"/>
                  </a:cubicBezTo>
                  <a:lnTo>
                    <a:pt x="1" y="1827"/>
                  </a:lnTo>
                  <a:lnTo>
                    <a:pt x="1" y="7511"/>
                  </a:lnTo>
                  <a:lnTo>
                    <a:pt x="5654" y="7511"/>
                  </a:lnTo>
                  <a:lnTo>
                    <a:pt x="5685" y="4076"/>
                  </a:lnTo>
                  <a:cubicBezTo>
                    <a:pt x="6444" y="3711"/>
                    <a:pt x="6931" y="2951"/>
                    <a:pt x="6931" y="2131"/>
                  </a:cubicBezTo>
                  <a:cubicBezTo>
                    <a:pt x="6915" y="736"/>
                    <a:pt x="5834" y="1"/>
                    <a:pt x="4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1811366" y="2357494"/>
              <a:ext cx="81313" cy="60822"/>
            </a:xfrm>
            <a:custGeom>
              <a:avLst/>
              <a:gdLst/>
              <a:ahLst/>
              <a:cxnLst/>
              <a:rect l="l" t="t" r="r" b="b"/>
              <a:pathLst>
                <a:path w="2615" h="1956" extrusionOk="0">
                  <a:moveTo>
                    <a:pt x="1467" y="1"/>
                  </a:moveTo>
                  <a:cubicBezTo>
                    <a:pt x="803" y="1"/>
                    <a:pt x="697" y="803"/>
                    <a:pt x="669" y="1112"/>
                  </a:cubicBezTo>
                  <a:cubicBezTo>
                    <a:pt x="608" y="1477"/>
                    <a:pt x="335" y="1750"/>
                    <a:pt x="1" y="1872"/>
                  </a:cubicBezTo>
                  <a:cubicBezTo>
                    <a:pt x="1" y="1872"/>
                    <a:pt x="327" y="1956"/>
                    <a:pt x="734" y="1956"/>
                  </a:cubicBezTo>
                  <a:cubicBezTo>
                    <a:pt x="1140" y="1956"/>
                    <a:pt x="1627" y="1872"/>
                    <a:pt x="1946" y="1538"/>
                  </a:cubicBezTo>
                  <a:cubicBezTo>
                    <a:pt x="2615" y="899"/>
                    <a:pt x="2219" y="109"/>
                    <a:pt x="1642" y="18"/>
                  </a:cubicBezTo>
                  <a:cubicBezTo>
                    <a:pt x="1580" y="6"/>
                    <a:pt x="1521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1862394" y="2272975"/>
              <a:ext cx="90766" cy="93596"/>
            </a:xfrm>
            <a:custGeom>
              <a:avLst/>
              <a:gdLst/>
              <a:ahLst/>
              <a:cxnLst/>
              <a:rect l="l" t="t" r="r" b="b"/>
              <a:pathLst>
                <a:path w="2919" h="3010" extrusionOk="0">
                  <a:moveTo>
                    <a:pt x="2919" y="0"/>
                  </a:moveTo>
                  <a:lnTo>
                    <a:pt x="1733" y="31"/>
                  </a:lnTo>
                  <a:lnTo>
                    <a:pt x="1" y="2493"/>
                  </a:lnTo>
                  <a:lnTo>
                    <a:pt x="122" y="2493"/>
                  </a:lnTo>
                  <a:cubicBezTo>
                    <a:pt x="426" y="2553"/>
                    <a:pt x="670" y="2736"/>
                    <a:pt x="791" y="3009"/>
                  </a:cubicBezTo>
                  <a:lnTo>
                    <a:pt x="2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472979" y="2629304"/>
              <a:ext cx="140860" cy="139896"/>
            </a:xfrm>
            <a:custGeom>
              <a:avLst/>
              <a:gdLst/>
              <a:ahLst/>
              <a:cxnLst/>
              <a:rect l="l" t="t" r="r" b="b"/>
              <a:pathLst>
                <a:path w="4530" h="4499" extrusionOk="0">
                  <a:moveTo>
                    <a:pt x="3040" y="0"/>
                  </a:moveTo>
                  <a:lnTo>
                    <a:pt x="1" y="3009"/>
                  </a:lnTo>
                  <a:lnTo>
                    <a:pt x="1490" y="4499"/>
                  </a:lnTo>
                  <a:lnTo>
                    <a:pt x="4530" y="1490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575067" y="2600945"/>
              <a:ext cx="66201" cy="66201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639" y="0"/>
                  </a:moveTo>
                  <a:lnTo>
                    <a:pt x="1" y="669"/>
                  </a:lnTo>
                  <a:lnTo>
                    <a:pt x="1490" y="2128"/>
                  </a:lnTo>
                  <a:lnTo>
                    <a:pt x="2128" y="1490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469217" y="2724769"/>
              <a:ext cx="49161" cy="49161"/>
            </a:xfrm>
            <a:custGeom>
              <a:avLst/>
              <a:gdLst/>
              <a:ahLst/>
              <a:cxnLst/>
              <a:rect l="l" t="t" r="r" b="b"/>
              <a:pathLst>
                <a:path w="1581" h="1581" extrusionOk="0">
                  <a:moveTo>
                    <a:pt x="122" y="0"/>
                  </a:moveTo>
                  <a:lnTo>
                    <a:pt x="0" y="1581"/>
                  </a:lnTo>
                  <a:lnTo>
                    <a:pt x="1581" y="1459"/>
                  </a:lnTo>
                  <a:lnTo>
                    <a:pt x="1550" y="1125"/>
                  </a:lnTo>
                  <a:lnTo>
                    <a:pt x="335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847282" y="2624329"/>
              <a:ext cx="82246" cy="71176"/>
            </a:xfrm>
            <a:custGeom>
              <a:avLst/>
              <a:gdLst/>
              <a:ahLst/>
              <a:cxnLst/>
              <a:rect l="l" t="t" r="r" b="b"/>
              <a:pathLst>
                <a:path w="2645" h="2289" extrusionOk="0">
                  <a:moveTo>
                    <a:pt x="1520" y="495"/>
                  </a:moveTo>
                  <a:cubicBezTo>
                    <a:pt x="1885" y="495"/>
                    <a:pt x="2159" y="768"/>
                    <a:pt x="2159" y="1133"/>
                  </a:cubicBezTo>
                  <a:cubicBezTo>
                    <a:pt x="2179" y="1546"/>
                    <a:pt x="1850" y="1804"/>
                    <a:pt x="1512" y="1804"/>
                  </a:cubicBezTo>
                  <a:cubicBezTo>
                    <a:pt x="1353" y="1804"/>
                    <a:pt x="1191" y="1746"/>
                    <a:pt x="1064" y="1619"/>
                  </a:cubicBezTo>
                  <a:cubicBezTo>
                    <a:pt x="639" y="1194"/>
                    <a:pt x="943" y="495"/>
                    <a:pt x="1520" y="495"/>
                  </a:cubicBezTo>
                  <a:close/>
                  <a:moveTo>
                    <a:pt x="1506" y="0"/>
                  </a:moveTo>
                  <a:cubicBezTo>
                    <a:pt x="1225" y="0"/>
                    <a:pt x="937" y="106"/>
                    <a:pt x="700" y="343"/>
                  </a:cubicBezTo>
                  <a:cubicBezTo>
                    <a:pt x="1" y="1042"/>
                    <a:pt x="487" y="2288"/>
                    <a:pt x="1520" y="2288"/>
                  </a:cubicBezTo>
                  <a:cubicBezTo>
                    <a:pt x="2159" y="2288"/>
                    <a:pt x="2645" y="1771"/>
                    <a:pt x="2645" y="1133"/>
                  </a:cubicBezTo>
                  <a:cubicBezTo>
                    <a:pt x="2645" y="456"/>
                    <a:pt x="2091" y="0"/>
                    <a:pt x="1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731014" y="2673709"/>
              <a:ext cx="163560" cy="84330"/>
            </a:xfrm>
            <a:custGeom>
              <a:avLst/>
              <a:gdLst/>
              <a:ahLst/>
              <a:cxnLst/>
              <a:rect l="l" t="t" r="r" b="b"/>
              <a:pathLst>
                <a:path w="5260" h="2712" extrusionOk="0">
                  <a:moveTo>
                    <a:pt x="4499" y="1"/>
                  </a:moveTo>
                  <a:lnTo>
                    <a:pt x="1" y="2493"/>
                  </a:lnTo>
                  <a:cubicBezTo>
                    <a:pt x="1" y="2493"/>
                    <a:pt x="511" y="2712"/>
                    <a:pt x="1009" y="2712"/>
                  </a:cubicBezTo>
                  <a:cubicBezTo>
                    <a:pt x="1155" y="2712"/>
                    <a:pt x="1299" y="2693"/>
                    <a:pt x="1429" y="2645"/>
                  </a:cubicBezTo>
                  <a:cubicBezTo>
                    <a:pt x="2007" y="2433"/>
                    <a:pt x="5259" y="457"/>
                    <a:pt x="5259" y="457"/>
                  </a:cubicBezTo>
                  <a:lnTo>
                    <a:pt x="44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846349" y="2703219"/>
              <a:ext cx="83179" cy="70710"/>
            </a:xfrm>
            <a:custGeom>
              <a:avLst/>
              <a:gdLst/>
              <a:ahLst/>
              <a:cxnLst/>
              <a:rect l="l" t="t" r="r" b="b"/>
              <a:pathLst>
                <a:path w="2675" h="2274" extrusionOk="0">
                  <a:moveTo>
                    <a:pt x="1520" y="481"/>
                  </a:moveTo>
                  <a:cubicBezTo>
                    <a:pt x="1885" y="481"/>
                    <a:pt x="2189" y="784"/>
                    <a:pt x="2189" y="1149"/>
                  </a:cubicBezTo>
                  <a:cubicBezTo>
                    <a:pt x="2189" y="1539"/>
                    <a:pt x="1856" y="1805"/>
                    <a:pt x="1518" y="1805"/>
                  </a:cubicBezTo>
                  <a:cubicBezTo>
                    <a:pt x="1356" y="1805"/>
                    <a:pt x="1192" y="1743"/>
                    <a:pt x="1064" y="1605"/>
                  </a:cubicBezTo>
                  <a:cubicBezTo>
                    <a:pt x="638" y="1210"/>
                    <a:pt x="942" y="481"/>
                    <a:pt x="1520" y="481"/>
                  </a:cubicBezTo>
                  <a:close/>
                  <a:moveTo>
                    <a:pt x="1508" y="1"/>
                  </a:moveTo>
                  <a:cubicBezTo>
                    <a:pt x="1224" y="1"/>
                    <a:pt x="935" y="103"/>
                    <a:pt x="699" y="329"/>
                  </a:cubicBezTo>
                  <a:cubicBezTo>
                    <a:pt x="0" y="1058"/>
                    <a:pt x="517" y="2274"/>
                    <a:pt x="1520" y="2274"/>
                  </a:cubicBezTo>
                  <a:cubicBezTo>
                    <a:pt x="2158" y="2274"/>
                    <a:pt x="2675" y="1757"/>
                    <a:pt x="2675" y="1149"/>
                  </a:cubicBezTo>
                  <a:cubicBezTo>
                    <a:pt x="2675" y="450"/>
                    <a:pt x="210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731014" y="2640468"/>
              <a:ext cx="162596" cy="84330"/>
            </a:xfrm>
            <a:custGeom>
              <a:avLst/>
              <a:gdLst/>
              <a:ahLst/>
              <a:cxnLst/>
              <a:rect l="l" t="t" r="r" b="b"/>
              <a:pathLst>
                <a:path w="5229" h="2712" extrusionOk="0">
                  <a:moveTo>
                    <a:pt x="983" y="0"/>
                  </a:moveTo>
                  <a:cubicBezTo>
                    <a:pt x="493" y="0"/>
                    <a:pt x="1" y="219"/>
                    <a:pt x="1" y="219"/>
                  </a:cubicBezTo>
                  <a:lnTo>
                    <a:pt x="4469" y="2711"/>
                  </a:lnTo>
                  <a:lnTo>
                    <a:pt x="5229" y="2255"/>
                  </a:lnTo>
                  <a:cubicBezTo>
                    <a:pt x="5229" y="2255"/>
                    <a:pt x="1977" y="280"/>
                    <a:pt x="1399" y="67"/>
                  </a:cubicBezTo>
                  <a:cubicBezTo>
                    <a:pt x="1269" y="19"/>
                    <a:pt x="1126" y="0"/>
                    <a:pt x="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466387" y="2895828"/>
              <a:ext cx="83179" cy="130475"/>
            </a:xfrm>
            <a:custGeom>
              <a:avLst/>
              <a:gdLst/>
              <a:ahLst/>
              <a:cxnLst/>
              <a:rect l="l" t="t" r="r" b="b"/>
              <a:pathLst>
                <a:path w="2675" h="4196" extrusionOk="0">
                  <a:moveTo>
                    <a:pt x="486" y="1004"/>
                  </a:moveTo>
                  <a:lnTo>
                    <a:pt x="1915" y="2098"/>
                  </a:lnTo>
                  <a:lnTo>
                    <a:pt x="486" y="3192"/>
                  </a:lnTo>
                  <a:lnTo>
                    <a:pt x="486" y="1004"/>
                  </a:lnTo>
                  <a:close/>
                  <a:moveTo>
                    <a:pt x="0" y="1"/>
                  </a:moveTo>
                  <a:lnTo>
                    <a:pt x="0" y="4195"/>
                  </a:lnTo>
                  <a:lnTo>
                    <a:pt x="2675" y="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1559955" y="2897724"/>
              <a:ext cx="80349" cy="126681"/>
            </a:xfrm>
            <a:custGeom>
              <a:avLst/>
              <a:gdLst/>
              <a:ahLst/>
              <a:cxnLst/>
              <a:rect l="l" t="t" r="r" b="b"/>
              <a:pathLst>
                <a:path w="2584" h="4074" extrusionOk="0">
                  <a:moveTo>
                    <a:pt x="2584" y="1"/>
                  </a:moveTo>
                  <a:lnTo>
                    <a:pt x="0" y="2037"/>
                  </a:lnTo>
                  <a:lnTo>
                    <a:pt x="2584" y="407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553331" y="2890168"/>
              <a:ext cx="4758" cy="139928"/>
            </a:xfrm>
            <a:custGeom>
              <a:avLst/>
              <a:gdLst/>
              <a:ahLst/>
              <a:cxnLst/>
              <a:rect l="l" t="t" r="r" b="b"/>
              <a:pathLst>
                <a:path w="153" h="4500" extrusionOk="0">
                  <a:moveTo>
                    <a:pt x="0" y="1"/>
                  </a:moveTo>
                  <a:lnTo>
                    <a:pt x="0" y="639"/>
                  </a:lnTo>
                  <a:lnTo>
                    <a:pt x="152" y="639"/>
                  </a:lnTo>
                  <a:lnTo>
                    <a:pt x="152" y="1"/>
                  </a:lnTo>
                  <a:close/>
                  <a:moveTo>
                    <a:pt x="0" y="1277"/>
                  </a:moveTo>
                  <a:lnTo>
                    <a:pt x="0" y="1915"/>
                  </a:lnTo>
                  <a:lnTo>
                    <a:pt x="152" y="1915"/>
                  </a:lnTo>
                  <a:lnTo>
                    <a:pt x="152" y="1277"/>
                  </a:lnTo>
                  <a:close/>
                  <a:moveTo>
                    <a:pt x="0" y="2584"/>
                  </a:moveTo>
                  <a:lnTo>
                    <a:pt x="0" y="3222"/>
                  </a:lnTo>
                  <a:lnTo>
                    <a:pt x="152" y="3222"/>
                  </a:lnTo>
                  <a:lnTo>
                    <a:pt x="152" y="2584"/>
                  </a:lnTo>
                  <a:close/>
                  <a:moveTo>
                    <a:pt x="0" y="3861"/>
                  </a:moveTo>
                  <a:lnTo>
                    <a:pt x="0" y="4499"/>
                  </a:lnTo>
                  <a:lnTo>
                    <a:pt x="152" y="4499"/>
                  </a:lnTo>
                  <a:lnTo>
                    <a:pt x="152" y="38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855802" y="4021564"/>
              <a:ext cx="849702" cy="759278"/>
            </a:xfrm>
            <a:custGeom>
              <a:avLst/>
              <a:gdLst/>
              <a:ahLst/>
              <a:cxnLst/>
              <a:rect l="l" t="t" r="r" b="b"/>
              <a:pathLst>
                <a:path w="27326" h="24418" extrusionOk="0">
                  <a:moveTo>
                    <a:pt x="122" y="0"/>
                  </a:moveTo>
                  <a:cubicBezTo>
                    <a:pt x="122" y="0"/>
                    <a:pt x="0" y="6383"/>
                    <a:pt x="31" y="12493"/>
                  </a:cubicBezTo>
                  <a:lnTo>
                    <a:pt x="31" y="12888"/>
                  </a:lnTo>
                  <a:cubicBezTo>
                    <a:pt x="31" y="13800"/>
                    <a:pt x="61" y="14681"/>
                    <a:pt x="61" y="15563"/>
                  </a:cubicBezTo>
                  <a:lnTo>
                    <a:pt x="61" y="15715"/>
                  </a:lnTo>
                  <a:cubicBezTo>
                    <a:pt x="152" y="19940"/>
                    <a:pt x="304" y="23465"/>
                    <a:pt x="638" y="23678"/>
                  </a:cubicBezTo>
                  <a:cubicBezTo>
                    <a:pt x="1321" y="24133"/>
                    <a:pt x="14983" y="24418"/>
                    <a:pt x="22166" y="24418"/>
                  </a:cubicBezTo>
                  <a:cubicBezTo>
                    <a:pt x="24584" y="24418"/>
                    <a:pt x="26268" y="24385"/>
                    <a:pt x="26475" y="24316"/>
                  </a:cubicBezTo>
                  <a:cubicBezTo>
                    <a:pt x="27326" y="24043"/>
                    <a:pt x="26657" y="21611"/>
                    <a:pt x="25715" y="20851"/>
                  </a:cubicBezTo>
                  <a:cubicBezTo>
                    <a:pt x="24803" y="20091"/>
                    <a:pt x="15624" y="15867"/>
                    <a:pt x="15624" y="15867"/>
                  </a:cubicBezTo>
                  <a:lnTo>
                    <a:pt x="15624" y="15593"/>
                  </a:lnTo>
                  <a:lnTo>
                    <a:pt x="15745" y="13040"/>
                  </a:lnTo>
                  <a:lnTo>
                    <a:pt x="15745" y="12553"/>
                  </a:lnTo>
                  <a:lnTo>
                    <a:pt x="16201" y="18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451258" y="4564095"/>
              <a:ext cx="2861" cy="1897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0" y="0"/>
                  </a:moveTo>
                  <a:cubicBezTo>
                    <a:pt x="0" y="30"/>
                    <a:pt x="31" y="61"/>
                    <a:pt x="92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858632" y="4552745"/>
              <a:ext cx="846872" cy="228113"/>
            </a:xfrm>
            <a:custGeom>
              <a:avLst/>
              <a:gdLst/>
              <a:ahLst/>
              <a:cxnLst/>
              <a:rect l="l" t="t" r="r" b="b"/>
              <a:pathLst>
                <a:path w="27235" h="7336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617"/>
                    <a:pt x="243" y="6414"/>
                    <a:pt x="547" y="6596"/>
                  </a:cubicBezTo>
                  <a:cubicBezTo>
                    <a:pt x="1230" y="7051"/>
                    <a:pt x="14892" y="7336"/>
                    <a:pt x="22075" y="7336"/>
                  </a:cubicBezTo>
                  <a:cubicBezTo>
                    <a:pt x="24493" y="7336"/>
                    <a:pt x="26177" y="7303"/>
                    <a:pt x="26384" y="7234"/>
                  </a:cubicBezTo>
                  <a:cubicBezTo>
                    <a:pt x="27235" y="6961"/>
                    <a:pt x="26536" y="4529"/>
                    <a:pt x="25593" y="3769"/>
                  </a:cubicBezTo>
                  <a:cubicBezTo>
                    <a:pt x="25107" y="3374"/>
                    <a:pt x="22311" y="2006"/>
                    <a:pt x="19788" y="791"/>
                  </a:cubicBezTo>
                  <a:lnTo>
                    <a:pt x="19788" y="791"/>
                  </a:lnTo>
                  <a:cubicBezTo>
                    <a:pt x="20700" y="1368"/>
                    <a:pt x="22159" y="2341"/>
                    <a:pt x="21976" y="2918"/>
                  </a:cubicBezTo>
                  <a:cubicBezTo>
                    <a:pt x="21899" y="3167"/>
                    <a:pt x="21339" y="3272"/>
                    <a:pt x="20442" y="3272"/>
                  </a:cubicBezTo>
                  <a:cubicBezTo>
                    <a:pt x="16066" y="3272"/>
                    <a:pt x="3658" y="75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1705515" y="1865587"/>
              <a:ext cx="668232" cy="2597303"/>
            </a:xfrm>
            <a:custGeom>
              <a:avLst/>
              <a:gdLst/>
              <a:ahLst/>
              <a:cxnLst/>
              <a:rect l="l" t="t" r="r" b="b"/>
              <a:pathLst>
                <a:path w="21490" h="83528" extrusionOk="0">
                  <a:moveTo>
                    <a:pt x="0" y="1"/>
                  </a:moveTo>
                  <a:cubicBezTo>
                    <a:pt x="0" y="1"/>
                    <a:pt x="3617" y="40670"/>
                    <a:pt x="4195" y="43770"/>
                  </a:cubicBezTo>
                  <a:cubicBezTo>
                    <a:pt x="4347" y="44500"/>
                    <a:pt x="4438" y="48330"/>
                    <a:pt x="4468" y="53284"/>
                  </a:cubicBezTo>
                  <a:cubicBezTo>
                    <a:pt x="4620" y="64075"/>
                    <a:pt x="4529" y="83528"/>
                    <a:pt x="4529" y="83528"/>
                  </a:cubicBezTo>
                  <a:lnTo>
                    <a:pt x="21490" y="83528"/>
                  </a:lnTo>
                  <a:cubicBezTo>
                    <a:pt x="21490" y="83528"/>
                    <a:pt x="21004" y="49819"/>
                    <a:pt x="20244" y="43618"/>
                  </a:cubicBezTo>
                  <a:cubicBezTo>
                    <a:pt x="19514" y="37418"/>
                    <a:pt x="14681" y="1"/>
                    <a:pt x="14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866188" y="4366791"/>
              <a:ext cx="484895" cy="9826"/>
            </a:xfrm>
            <a:custGeom>
              <a:avLst/>
              <a:gdLst/>
              <a:ahLst/>
              <a:cxnLst/>
              <a:rect l="l" t="t" r="r" b="b"/>
              <a:pathLst>
                <a:path w="15594" h="316" extrusionOk="0">
                  <a:moveTo>
                    <a:pt x="5483" y="0"/>
                  </a:moveTo>
                  <a:cubicBezTo>
                    <a:pt x="3040" y="0"/>
                    <a:pt x="608" y="23"/>
                    <a:pt x="0" y="114"/>
                  </a:cubicBezTo>
                  <a:cubicBezTo>
                    <a:pt x="0" y="144"/>
                    <a:pt x="0" y="175"/>
                    <a:pt x="0" y="175"/>
                  </a:cubicBezTo>
                  <a:cubicBezTo>
                    <a:pt x="655" y="289"/>
                    <a:pt x="3425" y="316"/>
                    <a:pt x="6046" y="316"/>
                  </a:cubicBezTo>
                  <a:cubicBezTo>
                    <a:pt x="8293" y="316"/>
                    <a:pt x="10431" y="296"/>
                    <a:pt x="11034" y="296"/>
                  </a:cubicBezTo>
                  <a:cubicBezTo>
                    <a:pt x="13679" y="266"/>
                    <a:pt x="12919" y="236"/>
                    <a:pt x="15563" y="205"/>
                  </a:cubicBezTo>
                  <a:cubicBezTo>
                    <a:pt x="15593" y="175"/>
                    <a:pt x="15593" y="114"/>
                    <a:pt x="15563" y="114"/>
                  </a:cubicBezTo>
                  <a:cubicBezTo>
                    <a:pt x="12919" y="53"/>
                    <a:pt x="13679" y="53"/>
                    <a:pt x="11034" y="23"/>
                  </a:cubicBezTo>
                  <a:cubicBezTo>
                    <a:pt x="10381" y="23"/>
                    <a:pt x="7926" y="0"/>
                    <a:pt x="5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772620" y="1924421"/>
              <a:ext cx="177708" cy="2395776"/>
            </a:xfrm>
            <a:custGeom>
              <a:avLst/>
              <a:gdLst/>
              <a:ahLst/>
              <a:cxnLst/>
              <a:rect l="l" t="t" r="r" b="b"/>
              <a:pathLst>
                <a:path w="5715" h="77047" extrusionOk="0">
                  <a:moveTo>
                    <a:pt x="31" y="1"/>
                  </a:moveTo>
                  <a:cubicBezTo>
                    <a:pt x="15" y="1"/>
                    <a:pt x="0" y="8"/>
                    <a:pt x="0" y="24"/>
                  </a:cubicBezTo>
                  <a:cubicBezTo>
                    <a:pt x="791" y="9629"/>
                    <a:pt x="1672" y="19234"/>
                    <a:pt x="3040" y="28778"/>
                  </a:cubicBezTo>
                  <a:cubicBezTo>
                    <a:pt x="3374" y="31179"/>
                    <a:pt x="3709" y="33550"/>
                    <a:pt x="4104" y="35890"/>
                  </a:cubicBezTo>
                  <a:cubicBezTo>
                    <a:pt x="4499" y="38292"/>
                    <a:pt x="4894" y="40693"/>
                    <a:pt x="5107" y="43125"/>
                  </a:cubicBezTo>
                  <a:cubicBezTo>
                    <a:pt x="5289" y="45556"/>
                    <a:pt x="5320" y="47866"/>
                    <a:pt x="5320" y="50237"/>
                  </a:cubicBezTo>
                  <a:cubicBezTo>
                    <a:pt x="5350" y="52699"/>
                    <a:pt x="5380" y="55161"/>
                    <a:pt x="5411" y="57623"/>
                  </a:cubicBezTo>
                  <a:cubicBezTo>
                    <a:pt x="5441" y="63094"/>
                    <a:pt x="5502" y="71514"/>
                    <a:pt x="5563" y="76955"/>
                  </a:cubicBezTo>
                  <a:cubicBezTo>
                    <a:pt x="5563" y="77016"/>
                    <a:pt x="5601" y="77046"/>
                    <a:pt x="5639" y="77046"/>
                  </a:cubicBezTo>
                  <a:cubicBezTo>
                    <a:pt x="5677" y="77046"/>
                    <a:pt x="5715" y="77016"/>
                    <a:pt x="5715" y="76955"/>
                  </a:cubicBezTo>
                  <a:cubicBezTo>
                    <a:pt x="5684" y="72092"/>
                    <a:pt x="5624" y="64280"/>
                    <a:pt x="5593" y="59386"/>
                  </a:cubicBezTo>
                  <a:lnTo>
                    <a:pt x="5532" y="52000"/>
                  </a:lnTo>
                  <a:cubicBezTo>
                    <a:pt x="5532" y="49629"/>
                    <a:pt x="5532" y="47228"/>
                    <a:pt x="5411" y="44857"/>
                  </a:cubicBezTo>
                  <a:cubicBezTo>
                    <a:pt x="5168" y="40024"/>
                    <a:pt x="4195" y="35282"/>
                    <a:pt x="3526" y="30510"/>
                  </a:cubicBezTo>
                  <a:cubicBezTo>
                    <a:pt x="2827" y="25738"/>
                    <a:pt x="2250" y="20966"/>
                    <a:pt x="1702" y="16164"/>
                  </a:cubicBezTo>
                  <a:cubicBezTo>
                    <a:pt x="1125" y="10784"/>
                    <a:pt x="608" y="5404"/>
                    <a:pt x="61" y="24"/>
                  </a:cubicBezTo>
                  <a:cubicBezTo>
                    <a:pt x="61" y="8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16850" y="3782405"/>
              <a:ext cx="761828" cy="1038013"/>
            </a:xfrm>
            <a:custGeom>
              <a:avLst/>
              <a:gdLst/>
              <a:ahLst/>
              <a:cxnLst/>
              <a:rect l="l" t="t" r="r" b="b"/>
              <a:pathLst>
                <a:path w="24500" h="33382" extrusionOk="0">
                  <a:moveTo>
                    <a:pt x="11368" y="1"/>
                  </a:moveTo>
                  <a:cubicBezTo>
                    <a:pt x="11368" y="1"/>
                    <a:pt x="3739" y="12858"/>
                    <a:pt x="3374" y="13649"/>
                  </a:cubicBezTo>
                  <a:lnTo>
                    <a:pt x="3313" y="13770"/>
                  </a:lnTo>
                  <a:cubicBezTo>
                    <a:pt x="1459" y="17600"/>
                    <a:pt x="0" y="20792"/>
                    <a:pt x="213" y="21156"/>
                  </a:cubicBezTo>
                  <a:cubicBezTo>
                    <a:pt x="760" y="22099"/>
                    <a:pt x="22098" y="33223"/>
                    <a:pt x="22979" y="33375"/>
                  </a:cubicBezTo>
                  <a:cubicBezTo>
                    <a:pt x="23005" y="33380"/>
                    <a:pt x="23031" y="33382"/>
                    <a:pt x="23056" y="33382"/>
                  </a:cubicBezTo>
                  <a:cubicBezTo>
                    <a:pt x="23887" y="33382"/>
                    <a:pt x="24303" y="31003"/>
                    <a:pt x="23831" y="29941"/>
                  </a:cubicBezTo>
                  <a:cubicBezTo>
                    <a:pt x="23344" y="28846"/>
                    <a:pt x="17083" y="20913"/>
                    <a:pt x="17083" y="20913"/>
                  </a:cubicBezTo>
                  <a:lnTo>
                    <a:pt x="17204" y="20700"/>
                  </a:lnTo>
                  <a:lnTo>
                    <a:pt x="24499" y="7721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17783" y="4260692"/>
              <a:ext cx="754800" cy="559741"/>
            </a:xfrm>
            <a:custGeom>
              <a:avLst/>
              <a:gdLst/>
              <a:ahLst/>
              <a:cxnLst/>
              <a:rect l="l" t="t" r="r" b="b"/>
              <a:pathLst>
                <a:path w="24274" h="18001" extrusionOk="0">
                  <a:moveTo>
                    <a:pt x="2493" y="0"/>
                  </a:moveTo>
                  <a:cubicBezTo>
                    <a:pt x="1034" y="3070"/>
                    <a:pt x="1" y="5471"/>
                    <a:pt x="183" y="5775"/>
                  </a:cubicBezTo>
                  <a:cubicBezTo>
                    <a:pt x="730" y="6718"/>
                    <a:pt x="22068" y="17842"/>
                    <a:pt x="22949" y="17994"/>
                  </a:cubicBezTo>
                  <a:cubicBezTo>
                    <a:pt x="22975" y="17999"/>
                    <a:pt x="23001" y="18001"/>
                    <a:pt x="23026" y="18001"/>
                  </a:cubicBezTo>
                  <a:cubicBezTo>
                    <a:pt x="23857" y="18001"/>
                    <a:pt x="24273" y="15622"/>
                    <a:pt x="23831" y="14560"/>
                  </a:cubicBezTo>
                  <a:cubicBezTo>
                    <a:pt x="23618" y="14104"/>
                    <a:pt x="22463" y="12523"/>
                    <a:pt x="21156" y="10821"/>
                  </a:cubicBezTo>
                  <a:lnTo>
                    <a:pt x="21156" y="10821"/>
                  </a:lnTo>
                  <a:cubicBezTo>
                    <a:pt x="21460" y="11429"/>
                    <a:pt x="21642" y="12006"/>
                    <a:pt x="21399" y="12250"/>
                  </a:cubicBezTo>
                  <a:cubicBezTo>
                    <a:pt x="21347" y="12306"/>
                    <a:pt x="21261" y="12334"/>
                    <a:pt x="21146" y="12334"/>
                  </a:cubicBezTo>
                  <a:cubicBezTo>
                    <a:pt x="18909" y="12334"/>
                    <a:pt x="5412" y="2196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27427" y="1865587"/>
              <a:ext cx="1336494" cy="2545312"/>
            </a:xfrm>
            <a:custGeom>
              <a:avLst/>
              <a:gdLst/>
              <a:ahLst/>
              <a:cxnLst/>
              <a:rect l="l" t="t" r="r" b="b"/>
              <a:pathLst>
                <a:path w="42981" h="81856" extrusionOk="0">
                  <a:moveTo>
                    <a:pt x="23466" y="1"/>
                  </a:moveTo>
                  <a:cubicBezTo>
                    <a:pt x="18603" y="9271"/>
                    <a:pt x="21186" y="15442"/>
                    <a:pt x="21186" y="15442"/>
                  </a:cubicBezTo>
                  <a:cubicBezTo>
                    <a:pt x="19819" y="26779"/>
                    <a:pt x="18208" y="40822"/>
                    <a:pt x="18086" y="44226"/>
                  </a:cubicBezTo>
                  <a:cubicBezTo>
                    <a:pt x="17995" y="46506"/>
                    <a:pt x="1" y="72251"/>
                    <a:pt x="1" y="72251"/>
                  </a:cubicBezTo>
                  <a:lnTo>
                    <a:pt x="15533" y="81856"/>
                  </a:lnTo>
                  <a:cubicBezTo>
                    <a:pt x="15533" y="81856"/>
                    <a:pt x="32919" y="51126"/>
                    <a:pt x="33071" y="44895"/>
                  </a:cubicBezTo>
                  <a:cubicBezTo>
                    <a:pt x="33132" y="41734"/>
                    <a:pt x="35077" y="16414"/>
                    <a:pt x="35077" y="16414"/>
                  </a:cubicBezTo>
                  <a:cubicBezTo>
                    <a:pt x="36445" y="15624"/>
                    <a:pt x="37904" y="14955"/>
                    <a:pt x="39424" y="14439"/>
                  </a:cubicBezTo>
                  <a:cubicBezTo>
                    <a:pt x="41673" y="8846"/>
                    <a:pt x="42980" y="1"/>
                    <a:pt x="42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923825" y="4050856"/>
              <a:ext cx="416860" cy="250501"/>
            </a:xfrm>
            <a:custGeom>
              <a:avLst/>
              <a:gdLst/>
              <a:ahLst/>
              <a:cxnLst/>
              <a:rect l="l" t="t" r="r" b="b"/>
              <a:pathLst>
                <a:path w="13406" h="8056" extrusionOk="0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974" y="851"/>
                    <a:pt x="8329" y="5168"/>
                    <a:pt x="9424" y="5806"/>
                  </a:cubicBezTo>
                  <a:cubicBezTo>
                    <a:pt x="11703" y="7143"/>
                    <a:pt x="11065" y="6748"/>
                    <a:pt x="13375" y="8055"/>
                  </a:cubicBezTo>
                  <a:cubicBezTo>
                    <a:pt x="13405" y="8055"/>
                    <a:pt x="13405" y="7994"/>
                    <a:pt x="13405" y="7994"/>
                  </a:cubicBezTo>
                  <a:cubicBezTo>
                    <a:pt x="11156" y="6596"/>
                    <a:pt x="11825" y="6961"/>
                    <a:pt x="9545" y="5563"/>
                  </a:cubicBezTo>
                  <a:cubicBezTo>
                    <a:pt x="8451" y="4894"/>
                    <a:pt x="1186" y="45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916532" y="2302144"/>
              <a:ext cx="164928" cy="76898"/>
            </a:xfrm>
            <a:custGeom>
              <a:avLst/>
              <a:gdLst/>
              <a:ahLst/>
              <a:cxnLst/>
              <a:rect l="l" t="t" r="r" b="b"/>
              <a:pathLst>
                <a:path w="5304" h="2473" extrusionOk="0">
                  <a:moveTo>
                    <a:pt x="5153" y="1"/>
                  </a:moveTo>
                  <a:cubicBezTo>
                    <a:pt x="5145" y="1"/>
                    <a:pt x="5137" y="2"/>
                    <a:pt x="5129" y="4"/>
                  </a:cubicBezTo>
                  <a:cubicBezTo>
                    <a:pt x="3366" y="643"/>
                    <a:pt x="1664" y="1433"/>
                    <a:pt x="53" y="2375"/>
                  </a:cubicBezTo>
                  <a:cubicBezTo>
                    <a:pt x="1" y="2401"/>
                    <a:pt x="16" y="2473"/>
                    <a:pt x="60" y="2473"/>
                  </a:cubicBezTo>
                  <a:cubicBezTo>
                    <a:pt x="67" y="2473"/>
                    <a:pt x="75" y="2471"/>
                    <a:pt x="84" y="2467"/>
                  </a:cubicBezTo>
                  <a:cubicBezTo>
                    <a:pt x="1816" y="1737"/>
                    <a:pt x="3549" y="1038"/>
                    <a:pt x="5221" y="217"/>
                  </a:cubicBezTo>
                  <a:cubicBezTo>
                    <a:pt x="5304" y="134"/>
                    <a:pt x="5235" y="1"/>
                    <a:pt x="5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968276" y="1936020"/>
              <a:ext cx="131407" cy="356100"/>
            </a:xfrm>
            <a:custGeom>
              <a:avLst/>
              <a:gdLst/>
              <a:ahLst/>
              <a:cxnLst/>
              <a:rect l="l" t="t" r="r" b="b"/>
              <a:pathLst>
                <a:path w="4226" h="11452" extrusionOk="0">
                  <a:moveTo>
                    <a:pt x="3936" y="0"/>
                  </a:moveTo>
                  <a:cubicBezTo>
                    <a:pt x="3914" y="0"/>
                    <a:pt x="3891" y="15"/>
                    <a:pt x="3891" y="46"/>
                  </a:cubicBezTo>
                  <a:cubicBezTo>
                    <a:pt x="3891" y="2082"/>
                    <a:pt x="3769" y="3845"/>
                    <a:pt x="3587" y="5760"/>
                  </a:cubicBezTo>
                  <a:cubicBezTo>
                    <a:pt x="3528" y="6610"/>
                    <a:pt x="2848" y="11160"/>
                    <a:pt x="1438" y="11160"/>
                  </a:cubicBezTo>
                  <a:cubicBezTo>
                    <a:pt x="1385" y="11160"/>
                    <a:pt x="1332" y="11153"/>
                    <a:pt x="1277" y="11140"/>
                  </a:cubicBezTo>
                  <a:cubicBezTo>
                    <a:pt x="1034" y="11079"/>
                    <a:pt x="912" y="10836"/>
                    <a:pt x="851" y="10441"/>
                  </a:cubicBezTo>
                  <a:cubicBezTo>
                    <a:pt x="851" y="9924"/>
                    <a:pt x="942" y="9438"/>
                    <a:pt x="1064" y="8952"/>
                  </a:cubicBezTo>
                  <a:cubicBezTo>
                    <a:pt x="1246" y="7949"/>
                    <a:pt x="1368" y="6915"/>
                    <a:pt x="1459" y="5882"/>
                  </a:cubicBezTo>
                  <a:cubicBezTo>
                    <a:pt x="1611" y="3967"/>
                    <a:pt x="1611" y="2052"/>
                    <a:pt x="1398" y="137"/>
                  </a:cubicBezTo>
                  <a:cubicBezTo>
                    <a:pt x="1398" y="107"/>
                    <a:pt x="1368" y="91"/>
                    <a:pt x="1338" y="91"/>
                  </a:cubicBezTo>
                  <a:cubicBezTo>
                    <a:pt x="1307" y="91"/>
                    <a:pt x="1277" y="107"/>
                    <a:pt x="1277" y="137"/>
                  </a:cubicBezTo>
                  <a:cubicBezTo>
                    <a:pt x="1338" y="2781"/>
                    <a:pt x="1186" y="5456"/>
                    <a:pt x="821" y="8070"/>
                  </a:cubicBezTo>
                  <a:cubicBezTo>
                    <a:pt x="639" y="9347"/>
                    <a:pt x="0" y="11262"/>
                    <a:pt x="1307" y="11444"/>
                  </a:cubicBezTo>
                  <a:cubicBezTo>
                    <a:pt x="1344" y="11449"/>
                    <a:pt x="1381" y="11452"/>
                    <a:pt x="1417" y="11452"/>
                  </a:cubicBezTo>
                  <a:cubicBezTo>
                    <a:pt x="2693" y="11452"/>
                    <a:pt x="3531" y="8411"/>
                    <a:pt x="3708" y="7584"/>
                  </a:cubicBezTo>
                  <a:cubicBezTo>
                    <a:pt x="4134" y="5091"/>
                    <a:pt x="4225" y="2569"/>
                    <a:pt x="3982" y="46"/>
                  </a:cubicBezTo>
                  <a:cubicBezTo>
                    <a:pt x="3982" y="15"/>
                    <a:pt x="3959" y="0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994739" y="2283828"/>
              <a:ext cx="25840" cy="61630"/>
            </a:xfrm>
            <a:custGeom>
              <a:avLst/>
              <a:gdLst/>
              <a:ahLst/>
              <a:cxnLst/>
              <a:rect l="l" t="t" r="r" b="b"/>
              <a:pathLst>
                <a:path w="831" h="1982" extrusionOk="0">
                  <a:moveTo>
                    <a:pt x="628" y="0"/>
                  </a:moveTo>
                  <a:cubicBezTo>
                    <a:pt x="573" y="0"/>
                    <a:pt x="519" y="23"/>
                    <a:pt x="487" y="77"/>
                  </a:cubicBezTo>
                  <a:cubicBezTo>
                    <a:pt x="335" y="411"/>
                    <a:pt x="243" y="745"/>
                    <a:pt x="122" y="1110"/>
                  </a:cubicBezTo>
                  <a:cubicBezTo>
                    <a:pt x="31" y="1353"/>
                    <a:pt x="0" y="1627"/>
                    <a:pt x="0" y="1931"/>
                  </a:cubicBezTo>
                  <a:cubicBezTo>
                    <a:pt x="0" y="1966"/>
                    <a:pt x="21" y="1981"/>
                    <a:pt x="45" y="1981"/>
                  </a:cubicBezTo>
                  <a:cubicBezTo>
                    <a:pt x="61" y="1981"/>
                    <a:pt x="79" y="1974"/>
                    <a:pt x="91" y="1961"/>
                  </a:cubicBezTo>
                  <a:cubicBezTo>
                    <a:pt x="243" y="1688"/>
                    <a:pt x="365" y="1414"/>
                    <a:pt x="456" y="1141"/>
                  </a:cubicBezTo>
                  <a:cubicBezTo>
                    <a:pt x="578" y="837"/>
                    <a:pt x="699" y="533"/>
                    <a:pt x="791" y="198"/>
                  </a:cubicBezTo>
                  <a:cubicBezTo>
                    <a:pt x="830" y="80"/>
                    <a:pt x="729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985270" y="1903400"/>
              <a:ext cx="642734" cy="2119995"/>
            </a:xfrm>
            <a:custGeom>
              <a:avLst/>
              <a:gdLst/>
              <a:ahLst/>
              <a:cxnLst/>
              <a:rect l="l" t="t" r="r" b="b"/>
              <a:pathLst>
                <a:path w="20670" h="68178" extrusionOk="0">
                  <a:moveTo>
                    <a:pt x="20670" y="1"/>
                  </a:moveTo>
                  <a:lnTo>
                    <a:pt x="20670" y="1"/>
                  </a:lnTo>
                  <a:cubicBezTo>
                    <a:pt x="20062" y="1004"/>
                    <a:pt x="19545" y="2067"/>
                    <a:pt x="19150" y="3192"/>
                  </a:cubicBezTo>
                  <a:cubicBezTo>
                    <a:pt x="18724" y="4286"/>
                    <a:pt x="18420" y="5441"/>
                    <a:pt x="18208" y="6596"/>
                  </a:cubicBezTo>
                  <a:cubicBezTo>
                    <a:pt x="18086" y="7174"/>
                    <a:pt x="17965" y="7782"/>
                    <a:pt x="17934" y="8359"/>
                  </a:cubicBezTo>
                  <a:cubicBezTo>
                    <a:pt x="17934" y="8937"/>
                    <a:pt x="17873" y="9545"/>
                    <a:pt x="17873" y="10122"/>
                  </a:cubicBezTo>
                  <a:cubicBezTo>
                    <a:pt x="17904" y="11301"/>
                    <a:pt x="18024" y="12479"/>
                    <a:pt x="18264" y="13658"/>
                  </a:cubicBezTo>
                  <a:lnTo>
                    <a:pt x="18264" y="13658"/>
                  </a:lnTo>
                  <a:cubicBezTo>
                    <a:pt x="17749" y="18538"/>
                    <a:pt x="17234" y="23449"/>
                    <a:pt x="16749" y="28329"/>
                  </a:cubicBezTo>
                  <a:cubicBezTo>
                    <a:pt x="16262" y="33223"/>
                    <a:pt x="15776" y="38147"/>
                    <a:pt x="15290" y="43041"/>
                  </a:cubicBezTo>
                  <a:lnTo>
                    <a:pt x="15259" y="43527"/>
                  </a:lnTo>
                  <a:lnTo>
                    <a:pt x="15229" y="43740"/>
                  </a:lnTo>
                  <a:cubicBezTo>
                    <a:pt x="15229" y="43801"/>
                    <a:pt x="15229" y="43892"/>
                    <a:pt x="15199" y="43953"/>
                  </a:cubicBezTo>
                  <a:cubicBezTo>
                    <a:pt x="15077" y="44165"/>
                    <a:pt x="14925" y="44469"/>
                    <a:pt x="14773" y="44712"/>
                  </a:cubicBezTo>
                  <a:cubicBezTo>
                    <a:pt x="14469" y="45260"/>
                    <a:pt x="14165" y="45776"/>
                    <a:pt x="13831" y="46323"/>
                  </a:cubicBezTo>
                  <a:cubicBezTo>
                    <a:pt x="13192" y="47357"/>
                    <a:pt x="12524" y="48421"/>
                    <a:pt x="11885" y="49454"/>
                  </a:cubicBezTo>
                  <a:lnTo>
                    <a:pt x="7934" y="55716"/>
                  </a:lnTo>
                  <a:lnTo>
                    <a:pt x="1" y="68178"/>
                  </a:lnTo>
                  <a:cubicBezTo>
                    <a:pt x="2736" y="64074"/>
                    <a:pt x="5472" y="59971"/>
                    <a:pt x="8147" y="55837"/>
                  </a:cubicBezTo>
                  <a:cubicBezTo>
                    <a:pt x="9515" y="53770"/>
                    <a:pt x="10852" y="51703"/>
                    <a:pt x="12159" y="49637"/>
                  </a:cubicBezTo>
                  <a:cubicBezTo>
                    <a:pt x="12828" y="48573"/>
                    <a:pt x="13496" y="47539"/>
                    <a:pt x="14135" y="46475"/>
                  </a:cubicBezTo>
                  <a:cubicBezTo>
                    <a:pt x="14469" y="45959"/>
                    <a:pt x="14773" y="45442"/>
                    <a:pt x="15077" y="44895"/>
                  </a:cubicBezTo>
                  <a:cubicBezTo>
                    <a:pt x="15259" y="44621"/>
                    <a:pt x="15411" y="44348"/>
                    <a:pt x="15533" y="44044"/>
                  </a:cubicBezTo>
                  <a:cubicBezTo>
                    <a:pt x="15563" y="43953"/>
                    <a:pt x="15594" y="43892"/>
                    <a:pt x="15594" y="43801"/>
                  </a:cubicBezTo>
                  <a:lnTo>
                    <a:pt x="15624" y="43557"/>
                  </a:lnTo>
                  <a:lnTo>
                    <a:pt x="15654" y="43101"/>
                  </a:lnTo>
                  <a:cubicBezTo>
                    <a:pt x="16141" y="38177"/>
                    <a:pt x="16627" y="33284"/>
                    <a:pt x="17113" y="28360"/>
                  </a:cubicBezTo>
                  <a:cubicBezTo>
                    <a:pt x="17600" y="23466"/>
                    <a:pt x="18056" y="18542"/>
                    <a:pt x="18512" y="13648"/>
                  </a:cubicBezTo>
                  <a:lnTo>
                    <a:pt x="18512" y="13587"/>
                  </a:lnTo>
                  <a:cubicBezTo>
                    <a:pt x="18268" y="12463"/>
                    <a:pt x="18117" y="11277"/>
                    <a:pt x="18086" y="10122"/>
                  </a:cubicBezTo>
                  <a:cubicBezTo>
                    <a:pt x="18056" y="9545"/>
                    <a:pt x="18056" y="8937"/>
                    <a:pt x="18147" y="8359"/>
                  </a:cubicBezTo>
                  <a:cubicBezTo>
                    <a:pt x="18208" y="7782"/>
                    <a:pt x="18238" y="7204"/>
                    <a:pt x="18360" y="6627"/>
                  </a:cubicBezTo>
                  <a:cubicBezTo>
                    <a:pt x="18542" y="5441"/>
                    <a:pt x="18816" y="4317"/>
                    <a:pt x="19211" y="3192"/>
                  </a:cubicBezTo>
                  <a:cubicBezTo>
                    <a:pt x="19606" y="2067"/>
                    <a:pt x="20092" y="1004"/>
                    <a:pt x="20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536322" y="690222"/>
              <a:ext cx="579393" cy="895318"/>
            </a:xfrm>
            <a:custGeom>
              <a:avLst/>
              <a:gdLst/>
              <a:ahLst/>
              <a:cxnLst/>
              <a:rect l="l" t="t" r="r" b="b"/>
              <a:pathLst>
                <a:path w="18633" h="28793" extrusionOk="0">
                  <a:moveTo>
                    <a:pt x="10380" y="1"/>
                  </a:moveTo>
                  <a:cubicBezTo>
                    <a:pt x="9288" y="1"/>
                    <a:pt x="7871" y="335"/>
                    <a:pt x="6475" y="1628"/>
                  </a:cubicBezTo>
                  <a:cubicBezTo>
                    <a:pt x="3010" y="4820"/>
                    <a:pt x="0" y="24789"/>
                    <a:pt x="0" y="24789"/>
                  </a:cubicBezTo>
                  <a:cubicBezTo>
                    <a:pt x="0" y="24789"/>
                    <a:pt x="335" y="25185"/>
                    <a:pt x="882" y="25701"/>
                  </a:cubicBezTo>
                  <a:cubicBezTo>
                    <a:pt x="1307" y="23695"/>
                    <a:pt x="1885" y="21719"/>
                    <a:pt x="2402" y="19713"/>
                  </a:cubicBezTo>
                  <a:lnTo>
                    <a:pt x="2402" y="19713"/>
                  </a:lnTo>
                  <a:cubicBezTo>
                    <a:pt x="1885" y="21750"/>
                    <a:pt x="1490" y="23817"/>
                    <a:pt x="1064" y="25853"/>
                  </a:cubicBezTo>
                  <a:lnTo>
                    <a:pt x="1399" y="26188"/>
                  </a:lnTo>
                  <a:lnTo>
                    <a:pt x="1672" y="25185"/>
                  </a:lnTo>
                  <a:cubicBezTo>
                    <a:pt x="1946" y="24121"/>
                    <a:pt x="2250" y="23026"/>
                    <a:pt x="2523" y="21963"/>
                  </a:cubicBezTo>
                  <a:cubicBezTo>
                    <a:pt x="2523" y="21952"/>
                    <a:pt x="2527" y="21949"/>
                    <a:pt x="2531" y="21949"/>
                  </a:cubicBezTo>
                  <a:cubicBezTo>
                    <a:pt x="2540" y="21949"/>
                    <a:pt x="2554" y="21963"/>
                    <a:pt x="2554" y="21963"/>
                  </a:cubicBezTo>
                  <a:cubicBezTo>
                    <a:pt x="2310" y="23057"/>
                    <a:pt x="2067" y="24121"/>
                    <a:pt x="1824" y="25215"/>
                  </a:cubicBezTo>
                  <a:cubicBezTo>
                    <a:pt x="1763" y="25580"/>
                    <a:pt x="1672" y="25975"/>
                    <a:pt x="1581" y="26340"/>
                  </a:cubicBezTo>
                  <a:cubicBezTo>
                    <a:pt x="2067" y="26765"/>
                    <a:pt x="2584" y="27191"/>
                    <a:pt x="3101" y="27555"/>
                  </a:cubicBezTo>
                  <a:cubicBezTo>
                    <a:pt x="3435" y="26188"/>
                    <a:pt x="3830" y="24820"/>
                    <a:pt x="4195" y="23452"/>
                  </a:cubicBezTo>
                  <a:cubicBezTo>
                    <a:pt x="4195" y="23426"/>
                    <a:pt x="4200" y="23417"/>
                    <a:pt x="4207" y="23417"/>
                  </a:cubicBezTo>
                  <a:cubicBezTo>
                    <a:pt x="4215" y="23417"/>
                    <a:pt x="4225" y="23434"/>
                    <a:pt x="4225" y="23452"/>
                  </a:cubicBezTo>
                  <a:cubicBezTo>
                    <a:pt x="3891" y="24820"/>
                    <a:pt x="3617" y="26248"/>
                    <a:pt x="3283" y="27616"/>
                  </a:cubicBezTo>
                  <a:cubicBezTo>
                    <a:pt x="3921" y="28072"/>
                    <a:pt x="4651" y="28437"/>
                    <a:pt x="5441" y="28650"/>
                  </a:cubicBezTo>
                  <a:lnTo>
                    <a:pt x="5472" y="28650"/>
                  </a:lnTo>
                  <a:cubicBezTo>
                    <a:pt x="5985" y="28745"/>
                    <a:pt x="6509" y="28792"/>
                    <a:pt x="7039" y="28792"/>
                  </a:cubicBezTo>
                  <a:cubicBezTo>
                    <a:pt x="7356" y="28792"/>
                    <a:pt x="7675" y="28775"/>
                    <a:pt x="7994" y="28741"/>
                  </a:cubicBezTo>
                  <a:cubicBezTo>
                    <a:pt x="8025" y="28619"/>
                    <a:pt x="8055" y="28498"/>
                    <a:pt x="8055" y="28406"/>
                  </a:cubicBezTo>
                  <a:cubicBezTo>
                    <a:pt x="8177" y="27920"/>
                    <a:pt x="8298" y="27464"/>
                    <a:pt x="8420" y="26978"/>
                  </a:cubicBezTo>
                  <a:cubicBezTo>
                    <a:pt x="8633" y="26066"/>
                    <a:pt x="8846" y="25124"/>
                    <a:pt x="9089" y="24181"/>
                  </a:cubicBezTo>
                  <a:cubicBezTo>
                    <a:pt x="9089" y="24166"/>
                    <a:pt x="9104" y="24159"/>
                    <a:pt x="9115" y="24159"/>
                  </a:cubicBezTo>
                  <a:cubicBezTo>
                    <a:pt x="9127" y="24159"/>
                    <a:pt x="9134" y="24166"/>
                    <a:pt x="9119" y="24181"/>
                  </a:cubicBezTo>
                  <a:cubicBezTo>
                    <a:pt x="8937" y="25124"/>
                    <a:pt x="8785" y="26096"/>
                    <a:pt x="8572" y="27039"/>
                  </a:cubicBezTo>
                  <a:cubicBezTo>
                    <a:pt x="8450" y="27495"/>
                    <a:pt x="8359" y="27951"/>
                    <a:pt x="8238" y="28437"/>
                  </a:cubicBezTo>
                  <a:cubicBezTo>
                    <a:pt x="8207" y="28528"/>
                    <a:pt x="8177" y="28619"/>
                    <a:pt x="8177" y="28710"/>
                  </a:cubicBezTo>
                  <a:cubicBezTo>
                    <a:pt x="8602" y="28650"/>
                    <a:pt x="9058" y="28558"/>
                    <a:pt x="9453" y="28467"/>
                  </a:cubicBezTo>
                  <a:cubicBezTo>
                    <a:pt x="9514" y="28315"/>
                    <a:pt x="9545" y="28103"/>
                    <a:pt x="9605" y="27920"/>
                  </a:cubicBezTo>
                  <a:lnTo>
                    <a:pt x="9970" y="26188"/>
                  </a:lnTo>
                  <a:cubicBezTo>
                    <a:pt x="10244" y="25002"/>
                    <a:pt x="10578" y="23817"/>
                    <a:pt x="10852" y="22631"/>
                  </a:cubicBezTo>
                  <a:cubicBezTo>
                    <a:pt x="10852" y="22616"/>
                    <a:pt x="10859" y="22609"/>
                    <a:pt x="10867" y="22609"/>
                  </a:cubicBezTo>
                  <a:cubicBezTo>
                    <a:pt x="10874" y="22609"/>
                    <a:pt x="10882" y="22616"/>
                    <a:pt x="10882" y="22631"/>
                  </a:cubicBezTo>
                  <a:cubicBezTo>
                    <a:pt x="10639" y="23817"/>
                    <a:pt x="10426" y="25033"/>
                    <a:pt x="10153" y="26218"/>
                  </a:cubicBezTo>
                  <a:cubicBezTo>
                    <a:pt x="10031" y="26826"/>
                    <a:pt x="9909" y="27434"/>
                    <a:pt x="9757" y="28042"/>
                  </a:cubicBezTo>
                  <a:lnTo>
                    <a:pt x="9697" y="28437"/>
                  </a:lnTo>
                  <a:cubicBezTo>
                    <a:pt x="9970" y="28376"/>
                    <a:pt x="10244" y="28285"/>
                    <a:pt x="10517" y="28224"/>
                  </a:cubicBezTo>
                  <a:cubicBezTo>
                    <a:pt x="10548" y="27920"/>
                    <a:pt x="10639" y="27586"/>
                    <a:pt x="10700" y="27282"/>
                  </a:cubicBezTo>
                  <a:cubicBezTo>
                    <a:pt x="10882" y="26340"/>
                    <a:pt x="11064" y="25397"/>
                    <a:pt x="11308" y="24485"/>
                  </a:cubicBezTo>
                  <a:lnTo>
                    <a:pt x="11338" y="24485"/>
                  </a:lnTo>
                  <a:cubicBezTo>
                    <a:pt x="11186" y="25397"/>
                    <a:pt x="11034" y="26309"/>
                    <a:pt x="10882" y="27251"/>
                  </a:cubicBezTo>
                  <a:cubicBezTo>
                    <a:pt x="10821" y="27555"/>
                    <a:pt x="10760" y="27859"/>
                    <a:pt x="10700" y="28163"/>
                  </a:cubicBezTo>
                  <a:cubicBezTo>
                    <a:pt x="11551" y="27920"/>
                    <a:pt x="12098" y="27707"/>
                    <a:pt x="12098" y="27707"/>
                  </a:cubicBezTo>
                  <a:cubicBezTo>
                    <a:pt x="12098" y="27707"/>
                    <a:pt x="18633" y="8558"/>
                    <a:pt x="17022" y="4181"/>
                  </a:cubicBezTo>
                  <a:cubicBezTo>
                    <a:pt x="15715" y="503"/>
                    <a:pt x="12402" y="382"/>
                    <a:pt x="12402" y="382"/>
                  </a:cubicBezTo>
                  <a:lnTo>
                    <a:pt x="12341" y="382"/>
                  </a:lnTo>
                  <a:cubicBezTo>
                    <a:pt x="12341" y="382"/>
                    <a:pt x="11546" y="1"/>
                    <a:pt x="10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796253" y="987966"/>
              <a:ext cx="1249179" cy="500692"/>
            </a:xfrm>
            <a:custGeom>
              <a:avLst/>
              <a:gdLst/>
              <a:ahLst/>
              <a:cxnLst/>
              <a:rect l="l" t="t" r="r" b="b"/>
              <a:pathLst>
                <a:path w="40173" h="16102" extrusionOk="0">
                  <a:moveTo>
                    <a:pt x="36373" y="1"/>
                  </a:moveTo>
                  <a:cubicBezTo>
                    <a:pt x="36335" y="1"/>
                    <a:pt x="36299" y="6"/>
                    <a:pt x="36262" y="17"/>
                  </a:cubicBezTo>
                  <a:cubicBezTo>
                    <a:pt x="34803" y="442"/>
                    <a:pt x="26110" y="6764"/>
                    <a:pt x="24195" y="7008"/>
                  </a:cubicBezTo>
                  <a:cubicBezTo>
                    <a:pt x="23990" y="7035"/>
                    <a:pt x="23465" y="7046"/>
                    <a:pt x="22711" y="7046"/>
                  </a:cubicBezTo>
                  <a:cubicBezTo>
                    <a:pt x="20309" y="7046"/>
                    <a:pt x="15578" y="6939"/>
                    <a:pt x="11425" y="6939"/>
                  </a:cubicBezTo>
                  <a:cubicBezTo>
                    <a:pt x="9722" y="6939"/>
                    <a:pt x="8117" y="6957"/>
                    <a:pt x="6809" y="7008"/>
                  </a:cubicBezTo>
                  <a:cubicBezTo>
                    <a:pt x="1854" y="7160"/>
                    <a:pt x="0" y="8436"/>
                    <a:pt x="3982" y="10594"/>
                  </a:cubicBezTo>
                  <a:cubicBezTo>
                    <a:pt x="6837" y="12111"/>
                    <a:pt x="19762" y="16102"/>
                    <a:pt x="24759" y="16102"/>
                  </a:cubicBezTo>
                  <a:cubicBezTo>
                    <a:pt x="24869" y="16102"/>
                    <a:pt x="24975" y="16100"/>
                    <a:pt x="25077" y="16096"/>
                  </a:cubicBezTo>
                  <a:cubicBezTo>
                    <a:pt x="29545" y="15944"/>
                    <a:pt x="39302" y="10685"/>
                    <a:pt x="39758" y="9257"/>
                  </a:cubicBezTo>
                  <a:cubicBezTo>
                    <a:pt x="40173" y="7953"/>
                    <a:pt x="37842" y="1"/>
                    <a:pt x="36373" y="1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799083" y="1187509"/>
              <a:ext cx="504734" cy="248045"/>
            </a:xfrm>
            <a:custGeom>
              <a:avLst/>
              <a:gdLst/>
              <a:ahLst/>
              <a:cxnLst/>
              <a:rect l="l" t="t" r="r" b="b"/>
              <a:pathLst>
                <a:path w="16232" h="7977" extrusionOk="0">
                  <a:moveTo>
                    <a:pt x="14181" y="1"/>
                  </a:moveTo>
                  <a:cubicBezTo>
                    <a:pt x="11095" y="1"/>
                    <a:pt x="5398" y="78"/>
                    <a:pt x="3314" y="621"/>
                  </a:cubicBezTo>
                  <a:cubicBezTo>
                    <a:pt x="0" y="1502"/>
                    <a:pt x="1155" y="3022"/>
                    <a:pt x="3982" y="4664"/>
                  </a:cubicBezTo>
                  <a:cubicBezTo>
                    <a:pt x="6779" y="6335"/>
                    <a:pt x="11885" y="7977"/>
                    <a:pt x="11885" y="7977"/>
                  </a:cubicBezTo>
                  <a:lnTo>
                    <a:pt x="16232" y="13"/>
                  </a:lnTo>
                  <a:cubicBezTo>
                    <a:pt x="16232" y="13"/>
                    <a:pt x="15415" y="1"/>
                    <a:pt x="14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2128016" y="1198299"/>
              <a:ext cx="114367" cy="206471"/>
            </a:xfrm>
            <a:custGeom>
              <a:avLst/>
              <a:gdLst/>
              <a:ahLst/>
              <a:cxnLst/>
              <a:rect l="l" t="t" r="r" b="b"/>
              <a:pathLst>
                <a:path w="3678" h="6640" extrusionOk="0">
                  <a:moveTo>
                    <a:pt x="3617" y="0"/>
                  </a:moveTo>
                  <a:cubicBezTo>
                    <a:pt x="3435" y="274"/>
                    <a:pt x="2037" y="2736"/>
                    <a:pt x="1763" y="3283"/>
                  </a:cubicBezTo>
                  <a:cubicBezTo>
                    <a:pt x="1459" y="3830"/>
                    <a:pt x="243" y="6019"/>
                    <a:pt x="0" y="6596"/>
                  </a:cubicBezTo>
                  <a:cubicBezTo>
                    <a:pt x="0" y="6618"/>
                    <a:pt x="15" y="6639"/>
                    <a:pt x="24" y="6639"/>
                  </a:cubicBezTo>
                  <a:cubicBezTo>
                    <a:pt x="28" y="6639"/>
                    <a:pt x="30" y="6636"/>
                    <a:pt x="30" y="6627"/>
                  </a:cubicBezTo>
                  <a:cubicBezTo>
                    <a:pt x="395" y="6110"/>
                    <a:pt x="1611" y="3891"/>
                    <a:pt x="1945" y="3344"/>
                  </a:cubicBezTo>
                  <a:cubicBezTo>
                    <a:pt x="2249" y="2797"/>
                    <a:pt x="3556" y="335"/>
                    <a:pt x="3678" y="31"/>
                  </a:cubicBezTo>
                  <a:cubicBezTo>
                    <a:pt x="3678" y="0"/>
                    <a:pt x="3648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551435" y="1188597"/>
              <a:ext cx="672056" cy="708189"/>
            </a:xfrm>
            <a:custGeom>
              <a:avLst/>
              <a:gdLst/>
              <a:ahLst/>
              <a:cxnLst/>
              <a:rect l="l" t="t" r="r" b="b"/>
              <a:pathLst>
                <a:path w="21613" h="22775" extrusionOk="0">
                  <a:moveTo>
                    <a:pt x="10984" y="0"/>
                  </a:moveTo>
                  <a:cubicBezTo>
                    <a:pt x="9618" y="0"/>
                    <a:pt x="8135" y="596"/>
                    <a:pt x="6718" y="1954"/>
                  </a:cubicBezTo>
                  <a:cubicBezTo>
                    <a:pt x="1004" y="7486"/>
                    <a:pt x="1" y="22167"/>
                    <a:pt x="1" y="22167"/>
                  </a:cubicBezTo>
                  <a:lnTo>
                    <a:pt x="19879" y="22775"/>
                  </a:lnTo>
                  <a:lnTo>
                    <a:pt x="19302" y="18185"/>
                  </a:lnTo>
                  <a:cubicBezTo>
                    <a:pt x="19302" y="18185"/>
                    <a:pt x="21612" y="15541"/>
                    <a:pt x="21247" y="12805"/>
                  </a:cubicBezTo>
                  <a:cubicBezTo>
                    <a:pt x="20761" y="9674"/>
                    <a:pt x="15138" y="2288"/>
                    <a:pt x="14651" y="1741"/>
                  </a:cubicBezTo>
                  <a:cubicBezTo>
                    <a:pt x="13692" y="642"/>
                    <a:pt x="12401" y="0"/>
                    <a:pt x="1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52941" y="1705661"/>
              <a:ext cx="198262" cy="39677"/>
            </a:xfrm>
            <a:custGeom>
              <a:avLst/>
              <a:gdLst/>
              <a:ahLst/>
              <a:cxnLst/>
              <a:rect l="l" t="t" r="r" b="b"/>
              <a:pathLst>
                <a:path w="6376" h="1276" extrusionOk="0">
                  <a:moveTo>
                    <a:pt x="6316" y="1"/>
                  </a:moveTo>
                  <a:cubicBezTo>
                    <a:pt x="6309" y="1"/>
                    <a:pt x="6301" y="3"/>
                    <a:pt x="6293" y="7"/>
                  </a:cubicBezTo>
                  <a:cubicBezTo>
                    <a:pt x="5229" y="68"/>
                    <a:pt x="4165" y="220"/>
                    <a:pt x="3132" y="463"/>
                  </a:cubicBezTo>
                  <a:cubicBezTo>
                    <a:pt x="2615" y="584"/>
                    <a:pt x="2129" y="736"/>
                    <a:pt x="1612" y="888"/>
                  </a:cubicBezTo>
                  <a:cubicBezTo>
                    <a:pt x="1369" y="949"/>
                    <a:pt x="1095" y="1010"/>
                    <a:pt x="852" y="1101"/>
                  </a:cubicBezTo>
                  <a:cubicBezTo>
                    <a:pt x="578" y="1162"/>
                    <a:pt x="305" y="1223"/>
                    <a:pt x="31" y="1223"/>
                  </a:cubicBezTo>
                  <a:cubicBezTo>
                    <a:pt x="1" y="1223"/>
                    <a:pt x="1" y="1253"/>
                    <a:pt x="31" y="1253"/>
                  </a:cubicBezTo>
                  <a:cubicBezTo>
                    <a:pt x="168" y="1268"/>
                    <a:pt x="297" y="1276"/>
                    <a:pt x="426" y="1276"/>
                  </a:cubicBezTo>
                  <a:cubicBezTo>
                    <a:pt x="556" y="1276"/>
                    <a:pt x="685" y="1268"/>
                    <a:pt x="822" y="1253"/>
                  </a:cubicBezTo>
                  <a:cubicBezTo>
                    <a:pt x="1065" y="1253"/>
                    <a:pt x="1338" y="1192"/>
                    <a:pt x="1582" y="1131"/>
                  </a:cubicBezTo>
                  <a:cubicBezTo>
                    <a:pt x="2098" y="1010"/>
                    <a:pt x="2615" y="888"/>
                    <a:pt x="3162" y="767"/>
                  </a:cubicBezTo>
                  <a:cubicBezTo>
                    <a:pt x="4196" y="524"/>
                    <a:pt x="5259" y="250"/>
                    <a:pt x="6323" y="98"/>
                  </a:cubicBezTo>
                  <a:cubicBezTo>
                    <a:pt x="6376" y="72"/>
                    <a:pt x="6360" y="1"/>
                    <a:pt x="6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965446" y="1731377"/>
              <a:ext cx="165425" cy="7587"/>
            </a:xfrm>
            <a:custGeom>
              <a:avLst/>
              <a:gdLst/>
              <a:ahLst/>
              <a:cxnLst/>
              <a:rect l="l" t="t" r="r" b="b"/>
              <a:pathLst>
                <a:path w="5320" h="244" extrusionOk="0">
                  <a:moveTo>
                    <a:pt x="2644" y="1"/>
                  </a:moveTo>
                  <a:cubicBezTo>
                    <a:pt x="2219" y="1"/>
                    <a:pt x="1793" y="1"/>
                    <a:pt x="1337" y="31"/>
                  </a:cubicBezTo>
                  <a:cubicBezTo>
                    <a:pt x="1125" y="61"/>
                    <a:pt x="912" y="61"/>
                    <a:pt x="699" y="92"/>
                  </a:cubicBezTo>
                  <a:cubicBezTo>
                    <a:pt x="486" y="122"/>
                    <a:pt x="274" y="183"/>
                    <a:pt x="30" y="213"/>
                  </a:cubicBezTo>
                  <a:cubicBezTo>
                    <a:pt x="0" y="213"/>
                    <a:pt x="0" y="244"/>
                    <a:pt x="30" y="244"/>
                  </a:cubicBezTo>
                  <a:lnTo>
                    <a:pt x="5289" y="244"/>
                  </a:lnTo>
                  <a:cubicBezTo>
                    <a:pt x="5319" y="213"/>
                    <a:pt x="5319" y="183"/>
                    <a:pt x="5289" y="183"/>
                  </a:cubicBezTo>
                  <a:cubicBezTo>
                    <a:pt x="4407" y="61"/>
                    <a:pt x="3526" y="1"/>
                    <a:pt x="2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830272" y="1008303"/>
              <a:ext cx="156936" cy="295060"/>
            </a:xfrm>
            <a:custGeom>
              <a:avLst/>
              <a:gdLst/>
              <a:ahLst/>
              <a:cxnLst/>
              <a:rect l="l" t="t" r="r" b="b"/>
              <a:pathLst>
                <a:path w="5047" h="9489" extrusionOk="0">
                  <a:moveTo>
                    <a:pt x="517" y="1"/>
                  </a:moveTo>
                  <a:cubicBezTo>
                    <a:pt x="517" y="1"/>
                    <a:pt x="396" y="913"/>
                    <a:pt x="274" y="2068"/>
                  </a:cubicBezTo>
                  <a:lnTo>
                    <a:pt x="274" y="2220"/>
                  </a:lnTo>
                  <a:cubicBezTo>
                    <a:pt x="274" y="2281"/>
                    <a:pt x="244" y="2341"/>
                    <a:pt x="244" y="2402"/>
                  </a:cubicBezTo>
                  <a:cubicBezTo>
                    <a:pt x="213" y="2585"/>
                    <a:pt x="213" y="2767"/>
                    <a:pt x="183" y="2919"/>
                  </a:cubicBezTo>
                  <a:cubicBezTo>
                    <a:pt x="152" y="3101"/>
                    <a:pt x="152" y="3192"/>
                    <a:pt x="152" y="3344"/>
                  </a:cubicBezTo>
                  <a:cubicBezTo>
                    <a:pt x="122" y="3466"/>
                    <a:pt x="122" y="3618"/>
                    <a:pt x="122" y="3740"/>
                  </a:cubicBezTo>
                  <a:cubicBezTo>
                    <a:pt x="31" y="4743"/>
                    <a:pt x="0" y="5746"/>
                    <a:pt x="31" y="6749"/>
                  </a:cubicBezTo>
                  <a:cubicBezTo>
                    <a:pt x="150" y="7105"/>
                    <a:pt x="2006" y="9489"/>
                    <a:pt x="3763" y="9489"/>
                  </a:cubicBezTo>
                  <a:cubicBezTo>
                    <a:pt x="3806" y="9489"/>
                    <a:pt x="3848" y="9487"/>
                    <a:pt x="3891" y="9484"/>
                  </a:cubicBezTo>
                  <a:cubicBezTo>
                    <a:pt x="4469" y="9424"/>
                    <a:pt x="4347" y="6232"/>
                    <a:pt x="4347" y="6232"/>
                  </a:cubicBezTo>
                  <a:lnTo>
                    <a:pt x="4408" y="5989"/>
                  </a:lnTo>
                  <a:lnTo>
                    <a:pt x="5046" y="2676"/>
                  </a:lnTo>
                  <a:lnTo>
                    <a:pt x="1095" y="30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745193" y="718457"/>
              <a:ext cx="393227" cy="431910"/>
            </a:xfrm>
            <a:custGeom>
              <a:avLst/>
              <a:gdLst/>
              <a:ahLst/>
              <a:cxnLst/>
              <a:rect l="l" t="t" r="r" b="b"/>
              <a:pathLst>
                <a:path w="12646" h="13890" extrusionOk="0">
                  <a:moveTo>
                    <a:pt x="6219" y="0"/>
                  </a:moveTo>
                  <a:cubicBezTo>
                    <a:pt x="5840" y="0"/>
                    <a:pt x="5467" y="40"/>
                    <a:pt x="5107" y="112"/>
                  </a:cubicBezTo>
                  <a:cubicBezTo>
                    <a:pt x="2493" y="598"/>
                    <a:pt x="1" y="2817"/>
                    <a:pt x="1429" y="8592"/>
                  </a:cubicBezTo>
                  <a:cubicBezTo>
                    <a:pt x="2577" y="13233"/>
                    <a:pt x="5354" y="13890"/>
                    <a:pt x="7000" y="13890"/>
                  </a:cubicBezTo>
                  <a:cubicBezTo>
                    <a:pt x="7403" y="13890"/>
                    <a:pt x="7738" y="13850"/>
                    <a:pt x="7964" y="13820"/>
                  </a:cubicBezTo>
                  <a:cubicBezTo>
                    <a:pt x="9241" y="13638"/>
                    <a:pt x="12645" y="12483"/>
                    <a:pt x="11825" y="6586"/>
                  </a:cubicBezTo>
                  <a:cubicBezTo>
                    <a:pt x="11118" y="1536"/>
                    <a:pt x="8565" y="0"/>
                    <a:pt x="6219" y="0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55220" y="879534"/>
              <a:ext cx="36910" cy="19186"/>
            </a:xfrm>
            <a:custGeom>
              <a:avLst/>
              <a:gdLst/>
              <a:ahLst/>
              <a:cxnLst/>
              <a:rect l="l" t="t" r="r" b="b"/>
              <a:pathLst>
                <a:path w="1187" h="617" extrusionOk="0">
                  <a:moveTo>
                    <a:pt x="457" y="1"/>
                  </a:moveTo>
                  <a:cubicBezTo>
                    <a:pt x="305" y="1"/>
                    <a:pt x="158" y="64"/>
                    <a:pt x="31" y="190"/>
                  </a:cubicBezTo>
                  <a:cubicBezTo>
                    <a:pt x="1" y="251"/>
                    <a:pt x="1" y="373"/>
                    <a:pt x="61" y="434"/>
                  </a:cubicBezTo>
                  <a:cubicBezTo>
                    <a:pt x="183" y="525"/>
                    <a:pt x="335" y="555"/>
                    <a:pt x="487" y="555"/>
                  </a:cubicBezTo>
                  <a:cubicBezTo>
                    <a:pt x="609" y="586"/>
                    <a:pt x="730" y="616"/>
                    <a:pt x="882" y="616"/>
                  </a:cubicBezTo>
                  <a:cubicBezTo>
                    <a:pt x="1064" y="616"/>
                    <a:pt x="1186" y="403"/>
                    <a:pt x="1064" y="251"/>
                  </a:cubicBezTo>
                  <a:cubicBezTo>
                    <a:pt x="912" y="99"/>
                    <a:pt x="730" y="8"/>
                    <a:pt x="548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946726" y="884510"/>
              <a:ext cx="35759" cy="21860"/>
            </a:xfrm>
            <a:custGeom>
              <a:avLst/>
              <a:gdLst/>
              <a:ahLst/>
              <a:cxnLst/>
              <a:rect l="l" t="t" r="r" b="b"/>
              <a:pathLst>
                <a:path w="1150" h="703" extrusionOk="0">
                  <a:moveTo>
                    <a:pt x="730" y="0"/>
                  </a:moveTo>
                  <a:cubicBezTo>
                    <a:pt x="666" y="0"/>
                    <a:pt x="602" y="10"/>
                    <a:pt x="541" y="30"/>
                  </a:cubicBezTo>
                  <a:cubicBezTo>
                    <a:pt x="359" y="91"/>
                    <a:pt x="207" y="182"/>
                    <a:pt x="85" y="365"/>
                  </a:cubicBezTo>
                  <a:cubicBezTo>
                    <a:pt x="0" y="507"/>
                    <a:pt x="127" y="702"/>
                    <a:pt x="293" y="702"/>
                  </a:cubicBezTo>
                  <a:cubicBezTo>
                    <a:pt x="305" y="702"/>
                    <a:pt x="317" y="701"/>
                    <a:pt x="328" y="699"/>
                  </a:cubicBezTo>
                  <a:cubicBezTo>
                    <a:pt x="450" y="669"/>
                    <a:pt x="602" y="608"/>
                    <a:pt x="724" y="578"/>
                  </a:cubicBezTo>
                  <a:cubicBezTo>
                    <a:pt x="876" y="547"/>
                    <a:pt x="997" y="486"/>
                    <a:pt x="1088" y="365"/>
                  </a:cubicBezTo>
                  <a:cubicBezTo>
                    <a:pt x="1149" y="304"/>
                    <a:pt x="1149" y="182"/>
                    <a:pt x="1088" y="122"/>
                  </a:cubicBezTo>
                  <a:cubicBezTo>
                    <a:pt x="987" y="41"/>
                    <a:pt x="8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976765" y="940265"/>
              <a:ext cx="13278" cy="34049"/>
            </a:xfrm>
            <a:custGeom>
              <a:avLst/>
              <a:gdLst/>
              <a:ahLst/>
              <a:cxnLst/>
              <a:rect l="l" t="t" r="r" b="b"/>
              <a:pathLst>
                <a:path w="427" h="1095" extrusionOk="0">
                  <a:moveTo>
                    <a:pt x="305" y="0"/>
                  </a:moveTo>
                  <a:lnTo>
                    <a:pt x="305" y="0"/>
                  </a:lnTo>
                  <a:cubicBezTo>
                    <a:pt x="305" y="0"/>
                    <a:pt x="274" y="31"/>
                    <a:pt x="274" y="31"/>
                  </a:cubicBezTo>
                  <a:cubicBezTo>
                    <a:pt x="335" y="426"/>
                    <a:pt x="335" y="912"/>
                    <a:pt x="1" y="1095"/>
                  </a:cubicBezTo>
                  <a:cubicBezTo>
                    <a:pt x="426" y="1003"/>
                    <a:pt x="426" y="365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954314" y="927982"/>
              <a:ext cx="39491" cy="40672"/>
            </a:xfrm>
            <a:custGeom>
              <a:avLst/>
              <a:gdLst/>
              <a:ahLst/>
              <a:cxnLst/>
              <a:rect l="l" t="t" r="r" b="b"/>
              <a:pathLst>
                <a:path w="1270" h="1308" extrusionOk="0">
                  <a:moveTo>
                    <a:pt x="632" y="0"/>
                  </a:moveTo>
                  <a:cubicBezTo>
                    <a:pt x="1" y="30"/>
                    <a:pt x="82" y="1308"/>
                    <a:pt x="642" y="1308"/>
                  </a:cubicBezTo>
                  <a:cubicBezTo>
                    <a:pt x="649" y="1308"/>
                    <a:pt x="655" y="1308"/>
                    <a:pt x="662" y="1307"/>
                  </a:cubicBezTo>
                  <a:cubicBezTo>
                    <a:pt x="1270" y="1307"/>
                    <a:pt x="1179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941813" y="930563"/>
              <a:ext cx="27239" cy="17382"/>
            </a:xfrm>
            <a:custGeom>
              <a:avLst/>
              <a:gdLst/>
              <a:ahLst/>
              <a:cxnLst/>
              <a:rect l="l" t="t" r="r" b="b"/>
              <a:pathLst>
                <a:path w="876" h="559" extrusionOk="0">
                  <a:moveTo>
                    <a:pt x="810" y="0"/>
                  </a:moveTo>
                  <a:cubicBezTo>
                    <a:pt x="803" y="0"/>
                    <a:pt x="796" y="3"/>
                    <a:pt x="790" y="8"/>
                  </a:cubicBezTo>
                  <a:cubicBezTo>
                    <a:pt x="669" y="100"/>
                    <a:pt x="578" y="221"/>
                    <a:pt x="426" y="252"/>
                  </a:cubicBezTo>
                  <a:cubicBezTo>
                    <a:pt x="413" y="255"/>
                    <a:pt x="400" y="256"/>
                    <a:pt x="386" y="256"/>
                  </a:cubicBezTo>
                  <a:cubicBezTo>
                    <a:pt x="272" y="256"/>
                    <a:pt x="139" y="148"/>
                    <a:pt x="31" y="39"/>
                  </a:cubicBezTo>
                  <a:lnTo>
                    <a:pt x="0" y="39"/>
                  </a:lnTo>
                  <a:cubicBezTo>
                    <a:pt x="0" y="282"/>
                    <a:pt x="152" y="525"/>
                    <a:pt x="395" y="556"/>
                  </a:cubicBezTo>
                  <a:cubicBezTo>
                    <a:pt x="409" y="557"/>
                    <a:pt x="423" y="558"/>
                    <a:pt x="436" y="558"/>
                  </a:cubicBezTo>
                  <a:cubicBezTo>
                    <a:pt x="655" y="558"/>
                    <a:pt x="794" y="327"/>
                    <a:pt x="851" y="69"/>
                  </a:cubicBezTo>
                  <a:cubicBezTo>
                    <a:pt x="876" y="45"/>
                    <a:pt x="841" y="0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055220" y="934605"/>
              <a:ext cx="18004" cy="31219"/>
            </a:xfrm>
            <a:custGeom>
              <a:avLst/>
              <a:gdLst/>
              <a:ahLst/>
              <a:cxnLst/>
              <a:rect l="l" t="t" r="r" b="b"/>
              <a:pathLst>
                <a:path w="579" h="1004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365"/>
                    <a:pt x="122" y="973"/>
                    <a:pt x="578" y="1003"/>
                  </a:cubicBezTo>
                  <a:cubicBezTo>
                    <a:pt x="183" y="882"/>
                    <a:pt x="92" y="426"/>
                    <a:pt x="92" y="30"/>
                  </a:cubicBez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051053" y="919337"/>
              <a:ext cx="40424" cy="40952"/>
            </a:xfrm>
            <a:custGeom>
              <a:avLst/>
              <a:gdLst/>
              <a:ahLst/>
              <a:cxnLst/>
              <a:rect l="l" t="t" r="r" b="b"/>
              <a:pathLst>
                <a:path w="1300" h="1317" extrusionOk="0">
                  <a:moveTo>
                    <a:pt x="565" y="0"/>
                  </a:moveTo>
                  <a:cubicBezTo>
                    <a:pt x="544" y="0"/>
                    <a:pt x="522" y="2"/>
                    <a:pt x="499" y="5"/>
                  </a:cubicBezTo>
                  <a:cubicBezTo>
                    <a:pt x="0" y="93"/>
                    <a:pt x="97" y="1316"/>
                    <a:pt x="652" y="1316"/>
                  </a:cubicBezTo>
                  <a:cubicBezTo>
                    <a:pt x="672" y="1316"/>
                    <a:pt x="692" y="1315"/>
                    <a:pt x="712" y="1312"/>
                  </a:cubicBezTo>
                  <a:cubicBezTo>
                    <a:pt x="1300" y="1224"/>
                    <a:pt x="1177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073318" y="916632"/>
              <a:ext cx="24472" cy="19310"/>
            </a:xfrm>
            <a:custGeom>
              <a:avLst/>
              <a:gdLst/>
              <a:ahLst/>
              <a:cxnLst/>
              <a:rect l="l" t="t" r="r" b="b"/>
              <a:pathLst>
                <a:path w="787" h="621" extrusionOk="0">
                  <a:moveTo>
                    <a:pt x="726" y="1"/>
                  </a:moveTo>
                  <a:cubicBezTo>
                    <a:pt x="665" y="153"/>
                    <a:pt x="543" y="305"/>
                    <a:pt x="422" y="305"/>
                  </a:cubicBezTo>
                  <a:cubicBezTo>
                    <a:pt x="409" y="308"/>
                    <a:pt x="395" y="309"/>
                    <a:pt x="382" y="309"/>
                  </a:cubicBezTo>
                  <a:cubicBezTo>
                    <a:pt x="274" y="309"/>
                    <a:pt x="169" y="207"/>
                    <a:pt x="87" y="153"/>
                  </a:cubicBezTo>
                  <a:cubicBezTo>
                    <a:pt x="79" y="148"/>
                    <a:pt x="71" y="146"/>
                    <a:pt x="64" y="146"/>
                  </a:cubicBezTo>
                  <a:cubicBezTo>
                    <a:pt x="19" y="146"/>
                    <a:pt x="0" y="218"/>
                    <a:pt x="27" y="244"/>
                  </a:cubicBezTo>
                  <a:cubicBezTo>
                    <a:pt x="106" y="455"/>
                    <a:pt x="231" y="620"/>
                    <a:pt x="422" y="620"/>
                  </a:cubicBezTo>
                  <a:cubicBezTo>
                    <a:pt x="450" y="620"/>
                    <a:pt x="481" y="616"/>
                    <a:pt x="513" y="608"/>
                  </a:cubicBezTo>
                  <a:cubicBezTo>
                    <a:pt x="756" y="517"/>
                    <a:pt x="786" y="244"/>
                    <a:pt x="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001362" y="1042353"/>
              <a:ext cx="27426" cy="10417"/>
            </a:xfrm>
            <a:custGeom>
              <a:avLst/>
              <a:gdLst/>
              <a:ahLst/>
              <a:cxnLst/>
              <a:rect l="l" t="t" r="r" b="b"/>
              <a:pathLst>
                <a:path w="882" h="335" extrusionOk="0">
                  <a:moveTo>
                    <a:pt x="61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61" y="213"/>
                    <a:pt x="213" y="335"/>
                    <a:pt x="395" y="335"/>
                  </a:cubicBezTo>
                  <a:cubicBezTo>
                    <a:pt x="578" y="335"/>
                    <a:pt x="760" y="243"/>
                    <a:pt x="882" y="61"/>
                  </a:cubicBezTo>
                  <a:lnTo>
                    <a:pt x="851" y="31"/>
                  </a:lnTo>
                  <a:cubicBezTo>
                    <a:pt x="730" y="122"/>
                    <a:pt x="578" y="183"/>
                    <a:pt x="426" y="213"/>
                  </a:cubicBezTo>
                  <a:cubicBezTo>
                    <a:pt x="274" y="213"/>
                    <a:pt x="152" y="91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993775" y="869615"/>
              <a:ext cx="71239" cy="154231"/>
            </a:xfrm>
            <a:custGeom>
              <a:avLst/>
              <a:gdLst/>
              <a:ahLst/>
              <a:cxnLst/>
              <a:rect l="l" t="t" r="r" b="b"/>
              <a:pathLst>
                <a:path w="2291" h="4960" extrusionOk="0">
                  <a:moveTo>
                    <a:pt x="1095" y="0"/>
                  </a:moveTo>
                  <a:cubicBezTo>
                    <a:pt x="1080" y="0"/>
                    <a:pt x="1065" y="8"/>
                    <a:pt x="1065" y="23"/>
                  </a:cubicBezTo>
                  <a:cubicBezTo>
                    <a:pt x="1278" y="1269"/>
                    <a:pt x="1733" y="2485"/>
                    <a:pt x="1977" y="3731"/>
                  </a:cubicBezTo>
                  <a:cubicBezTo>
                    <a:pt x="1733" y="3671"/>
                    <a:pt x="1521" y="3640"/>
                    <a:pt x="1308" y="3640"/>
                  </a:cubicBezTo>
                  <a:cubicBezTo>
                    <a:pt x="1278" y="3640"/>
                    <a:pt x="1521" y="4522"/>
                    <a:pt x="1521" y="4643"/>
                  </a:cubicBezTo>
                  <a:cubicBezTo>
                    <a:pt x="1363" y="4683"/>
                    <a:pt x="1202" y="4703"/>
                    <a:pt x="1041" y="4703"/>
                  </a:cubicBezTo>
                  <a:cubicBezTo>
                    <a:pt x="705" y="4703"/>
                    <a:pt x="370" y="4615"/>
                    <a:pt x="62" y="4431"/>
                  </a:cubicBezTo>
                  <a:cubicBezTo>
                    <a:pt x="1" y="4461"/>
                    <a:pt x="1" y="4491"/>
                    <a:pt x="31" y="4522"/>
                  </a:cubicBezTo>
                  <a:cubicBezTo>
                    <a:pt x="274" y="4795"/>
                    <a:pt x="609" y="4947"/>
                    <a:pt x="1004" y="4947"/>
                  </a:cubicBezTo>
                  <a:cubicBezTo>
                    <a:pt x="1048" y="4956"/>
                    <a:pt x="1093" y="4960"/>
                    <a:pt x="1138" y="4960"/>
                  </a:cubicBezTo>
                  <a:cubicBezTo>
                    <a:pt x="1248" y="4960"/>
                    <a:pt x="1361" y="4938"/>
                    <a:pt x="1490" y="4917"/>
                  </a:cubicBezTo>
                  <a:lnTo>
                    <a:pt x="1581" y="4886"/>
                  </a:lnTo>
                  <a:lnTo>
                    <a:pt x="1642" y="4856"/>
                  </a:lnTo>
                  <a:cubicBezTo>
                    <a:pt x="1703" y="4826"/>
                    <a:pt x="1703" y="4795"/>
                    <a:pt x="1733" y="4765"/>
                  </a:cubicBezTo>
                  <a:lnTo>
                    <a:pt x="1733" y="4734"/>
                  </a:lnTo>
                  <a:lnTo>
                    <a:pt x="1733" y="4674"/>
                  </a:lnTo>
                  <a:cubicBezTo>
                    <a:pt x="1673" y="4370"/>
                    <a:pt x="1581" y="3914"/>
                    <a:pt x="1581" y="3914"/>
                  </a:cubicBezTo>
                  <a:lnTo>
                    <a:pt x="1581" y="3914"/>
                  </a:lnTo>
                  <a:cubicBezTo>
                    <a:pt x="1665" y="3955"/>
                    <a:pt x="1977" y="4040"/>
                    <a:pt x="2155" y="4040"/>
                  </a:cubicBezTo>
                  <a:cubicBezTo>
                    <a:pt x="2237" y="4040"/>
                    <a:pt x="2290" y="4022"/>
                    <a:pt x="2281" y="3975"/>
                  </a:cubicBezTo>
                  <a:cubicBezTo>
                    <a:pt x="2007" y="2607"/>
                    <a:pt x="1642" y="1300"/>
                    <a:pt x="1126" y="23"/>
                  </a:cubicBezTo>
                  <a:cubicBezTo>
                    <a:pt x="1126" y="8"/>
                    <a:pt x="1110" y="0"/>
                    <a:pt x="1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743328" y="699427"/>
              <a:ext cx="368631" cy="275844"/>
            </a:xfrm>
            <a:custGeom>
              <a:avLst/>
              <a:gdLst/>
              <a:ahLst/>
              <a:cxnLst/>
              <a:rect l="l" t="t" r="r" b="b"/>
              <a:pathLst>
                <a:path w="11855" h="8871" extrusionOk="0">
                  <a:moveTo>
                    <a:pt x="5996" y="1"/>
                  </a:moveTo>
                  <a:cubicBezTo>
                    <a:pt x="4282" y="1"/>
                    <a:pt x="2804" y="761"/>
                    <a:pt x="1733" y="2001"/>
                  </a:cubicBezTo>
                  <a:cubicBezTo>
                    <a:pt x="790" y="2578"/>
                    <a:pt x="182" y="3551"/>
                    <a:pt x="122" y="4645"/>
                  </a:cubicBezTo>
                  <a:cubicBezTo>
                    <a:pt x="1" y="6488"/>
                    <a:pt x="991" y="8870"/>
                    <a:pt x="1540" y="8870"/>
                  </a:cubicBezTo>
                  <a:cubicBezTo>
                    <a:pt x="1543" y="8870"/>
                    <a:pt x="1547" y="8870"/>
                    <a:pt x="1550" y="8870"/>
                  </a:cubicBezTo>
                  <a:cubicBezTo>
                    <a:pt x="2948" y="8809"/>
                    <a:pt x="2827" y="6590"/>
                    <a:pt x="2827" y="6590"/>
                  </a:cubicBezTo>
                  <a:cubicBezTo>
                    <a:pt x="2827" y="6590"/>
                    <a:pt x="4407" y="6378"/>
                    <a:pt x="4407" y="3794"/>
                  </a:cubicBezTo>
                  <a:cubicBezTo>
                    <a:pt x="5107" y="4827"/>
                    <a:pt x="6231" y="5466"/>
                    <a:pt x="7447" y="5527"/>
                  </a:cubicBezTo>
                  <a:cubicBezTo>
                    <a:pt x="7453" y="5527"/>
                    <a:pt x="7459" y="5527"/>
                    <a:pt x="7465" y="5527"/>
                  </a:cubicBezTo>
                  <a:cubicBezTo>
                    <a:pt x="7781" y="5527"/>
                    <a:pt x="6860" y="4846"/>
                    <a:pt x="6479" y="4573"/>
                  </a:cubicBezTo>
                  <a:lnTo>
                    <a:pt x="6479" y="4573"/>
                  </a:lnTo>
                  <a:cubicBezTo>
                    <a:pt x="6872" y="4831"/>
                    <a:pt x="7997" y="5447"/>
                    <a:pt x="9740" y="5447"/>
                  </a:cubicBezTo>
                  <a:cubicBezTo>
                    <a:pt x="10301" y="5447"/>
                    <a:pt x="10926" y="5383"/>
                    <a:pt x="11611" y="5223"/>
                  </a:cubicBezTo>
                  <a:cubicBezTo>
                    <a:pt x="11854" y="5162"/>
                    <a:pt x="11155" y="1575"/>
                    <a:pt x="8420" y="481"/>
                  </a:cubicBezTo>
                  <a:cubicBezTo>
                    <a:pt x="7575" y="152"/>
                    <a:pt x="6762" y="1"/>
                    <a:pt x="5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726287" y="953418"/>
              <a:ext cx="107806" cy="112440"/>
            </a:xfrm>
            <a:custGeom>
              <a:avLst/>
              <a:gdLst/>
              <a:ahLst/>
              <a:cxnLst/>
              <a:rect l="l" t="t" r="r" b="b"/>
              <a:pathLst>
                <a:path w="3467" h="3616" extrusionOk="0">
                  <a:moveTo>
                    <a:pt x="1155" y="1"/>
                  </a:moveTo>
                  <a:cubicBezTo>
                    <a:pt x="1037" y="1"/>
                    <a:pt x="925" y="29"/>
                    <a:pt x="822" y="94"/>
                  </a:cubicBezTo>
                  <a:cubicBezTo>
                    <a:pt x="1" y="580"/>
                    <a:pt x="1126" y="3225"/>
                    <a:pt x="2129" y="3559"/>
                  </a:cubicBezTo>
                  <a:cubicBezTo>
                    <a:pt x="2243" y="3597"/>
                    <a:pt x="2358" y="3616"/>
                    <a:pt x="2472" y="3616"/>
                  </a:cubicBezTo>
                  <a:cubicBezTo>
                    <a:pt x="2901" y="3616"/>
                    <a:pt x="3298" y="3354"/>
                    <a:pt x="3466" y="2921"/>
                  </a:cubicBezTo>
                  <a:lnTo>
                    <a:pt x="3040" y="1371"/>
                  </a:lnTo>
                  <a:cubicBezTo>
                    <a:pt x="3040" y="1371"/>
                    <a:pt x="1972" y="1"/>
                    <a:pt x="1155" y="1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762203" y="979974"/>
              <a:ext cx="54852" cy="68160"/>
            </a:xfrm>
            <a:custGeom>
              <a:avLst/>
              <a:gdLst/>
              <a:ahLst/>
              <a:cxnLst/>
              <a:rect l="l" t="t" r="r" b="b"/>
              <a:pathLst>
                <a:path w="1764" h="2192" extrusionOk="0">
                  <a:moveTo>
                    <a:pt x="1" y="0"/>
                  </a:moveTo>
                  <a:cubicBezTo>
                    <a:pt x="730" y="243"/>
                    <a:pt x="1126" y="882"/>
                    <a:pt x="1399" y="1520"/>
                  </a:cubicBezTo>
                  <a:cubicBezTo>
                    <a:pt x="1295" y="1363"/>
                    <a:pt x="1121" y="1276"/>
                    <a:pt x="945" y="1276"/>
                  </a:cubicBezTo>
                  <a:cubicBezTo>
                    <a:pt x="814" y="1276"/>
                    <a:pt x="682" y="1325"/>
                    <a:pt x="578" y="1429"/>
                  </a:cubicBezTo>
                  <a:cubicBezTo>
                    <a:pt x="578" y="1429"/>
                    <a:pt x="578" y="1459"/>
                    <a:pt x="578" y="1459"/>
                  </a:cubicBezTo>
                  <a:cubicBezTo>
                    <a:pt x="651" y="1432"/>
                    <a:pt x="730" y="1418"/>
                    <a:pt x="808" y="1418"/>
                  </a:cubicBezTo>
                  <a:cubicBezTo>
                    <a:pt x="990" y="1418"/>
                    <a:pt x="1171" y="1492"/>
                    <a:pt x="1278" y="1641"/>
                  </a:cubicBezTo>
                  <a:cubicBezTo>
                    <a:pt x="1430" y="1793"/>
                    <a:pt x="1551" y="1976"/>
                    <a:pt x="1642" y="2158"/>
                  </a:cubicBezTo>
                  <a:cubicBezTo>
                    <a:pt x="1654" y="2181"/>
                    <a:pt x="1674" y="2191"/>
                    <a:pt x="1695" y="2191"/>
                  </a:cubicBezTo>
                  <a:cubicBezTo>
                    <a:pt x="1729" y="2191"/>
                    <a:pt x="1764" y="2165"/>
                    <a:pt x="1764" y="2128"/>
                  </a:cubicBezTo>
                  <a:cubicBezTo>
                    <a:pt x="1703" y="1216"/>
                    <a:pt x="974" y="3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795289" y="1045991"/>
              <a:ext cx="18004" cy="18128"/>
            </a:xfrm>
            <a:custGeom>
              <a:avLst/>
              <a:gdLst/>
              <a:ahLst/>
              <a:cxnLst/>
              <a:rect l="l" t="t" r="r" b="b"/>
              <a:pathLst>
                <a:path w="579" h="583" extrusionOk="0">
                  <a:moveTo>
                    <a:pt x="321" y="0"/>
                  </a:moveTo>
                  <a:cubicBezTo>
                    <a:pt x="306" y="0"/>
                    <a:pt x="290" y="2"/>
                    <a:pt x="274" y="5"/>
                  </a:cubicBezTo>
                  <a:cubicBezTo>
                    <a:pt x="122" y="5"/>
                    <a:pt x="1" y="126"/>
                    <a:pt x="1" y="309"/>
                  </a:cubicBezTo>
                  <a:cubicBezTo>
                    <a:pt x="1" y="461"/>
                    <a:pt x="153" y="582"/>
                    <a:pt x="305" y="582"/>
                  </a:cubicBezTo>
                  <a:cubicBezTo>
                    <a:pt x="457" y="552"/>
                    <a:pt x="578" y="430"/>
                    <a:pt x="578" y="278"/>
                  </a:cubicBezTo>
                  <a:cubicBezTo>
                    <a:pt x="578" y="115"/>
                    <a:pt x="45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764100" y="911905"/>
              <a:ext cx="78484" cy="20834"/>
            </a:xfrm>
            <a:custGeom>
              <a:avLst/>
              <a:gdLst/>
              <a:ahLst/>
              <a:cxnLst/>
              <a:rect l="l" t="t" r="r" b="b"/>
              <a:pathLst>
                <a:path w="2524" h="670" extrusionOk="0">
                  <a:moveTo>
                    <a:pt x="62" y="1"/>
                  </a:moveTo>
                  <a:lnTo>
                    <a:pt x="1" y="669"/>
                  </a:lnTo>
                  <a:lnTo>
                    <a:pt x="2493" y="669"/>
                  </a:lnTo>
                  <a:lnTo>
                    <a:pt x="2524" y="30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68826" y="879783"/>
              <a:ext cx="79417" cy="33085"/>
            </a:xfrm>
            <a:custGeom>
              <a:avLst/>
              <a:gdLst/>
              <a:ahLst/>
              <a:cxnLst/>
              <a:rect l="l" t="t" r="r" b="b"/>
              <a:pathLst>
                <a:path w="2554" h="1064" extrusionOk="0">
                  <a:moveTo>
                    <a:pt x="183" y="0"/>
                  </a:moveTo>
                  <a:lnTo>
                    <a:pt x="1" y="638"/>
                  </a:lnTo>
                  <a:lnTo>
                    <a:pt x="2463" y="1064"/>
                  </a:lnTo>
                  <a:lnTo>
                    <a:pt x="2554" y="73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303801" y="909076"/>
              <a:ext cx="1257078" cy="1327974"/>
            </a:xfrm>
            <a:custGeom>
              <a:avLst/>
              <a:gdLst/>
              <a:ahLst/>
              <a:cxnLst/>
              <a:rect l="l" t="t" r="r" b="b"/>
              <a:pathLst>
                <a:path w="40427" h="42707" extrusionOk="0">
                  <a:moveTo>
                    <a:pt x="7752" y="0"/>
                  </a:moveTo>
                  <a:lnTo>
                    <a:pt x="1" y="35594"/>
                  </a:lnTo>
                  <a:lnTo>
                    <a:pt x="32676" y="42706"/>
                  </a:lnTo>
                  <a:lnTo>
                    <a:pt x="40427" y="7113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364788" y="978077"/>
              <a:ext cx="1129495" cy="1193737"/>
            </a:xfrm>
            <a:custGeom>
              <a:avLst/>
              <a:gdLst/>
              <a:ahLst/>
              <a:cxnLst/>
              <a:rect l="l" t="t" r="r" b="b"/>
              <a:pathLst>
                <a:path w="36324" h="38390" extrusionOk="0">
                  <a:moveTo>
                    <a:pt x="6870" y="0"/>
                  </a:moveTo>
                  <a:lnTo>
                    <a:pt x="0" y="32068"/>
                  </a:lnTo>
                  <a:lnTo>
                    <a:pt x="29454" y="38390"/>
                  </a:lnTo>
                  <a:lnTo>
                    <a:pt x="36323" y="6292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36593" y="1480378"/>
              <a:ext cx="612478" cy="372425"/>
            </a:xfrm>
            <a:custGeom>
              <a:avLst/>
              <a:gdLst/>
              <a:ahLst/>
              <a:cxnLst/>
              <a:rect l="l" t="t" r="r" b="b"/>
              <a:pathLst>
                <a:path w="19697" h="11977" extrusionOk="0">
                  <a:moveTo>
                    <a:pt x="12006" y="1"/>
                  </a:moveTo>
                  <a:lnTo>
                    <a:pt x="0" y="7691"/>
                  </a:lnTo>
                  <a:lnTo>
                    <a:pt x="19697" y="11977"/>
                  </a:lnTo>
                  <a:lnTo>
                    <a:pt x="19697" y="11977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65247" y="1643469"/>
              <a:ext cx="985836" cy="534989"/>
            </a:xfrm>
            <a:custGeom>
              <a:avLst/>
              <a:gdLst/>
              <a:ahLst/>
              <a:cxnLst/>
              <a:rect l="l" t="t" r="r" b="b"/>
              <a:pathLst>
                <a:path w="31704" h="17205" extrusionOk="0">
                  <a:moveTo>
                    <a:pt x="2341" y="1"/>
                  </a:moveTo>
                  <a:lnTo>
                    <a:pt x="0" y="10791"/>
                  </a:lnTo>
                  <a:lnTo>
                    <a:pt x="29363" y="17205"/>
                  </a:lnTo>
                  <a:lnTo>
                    <a:pt x="31703" y="6384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632929" y="1175475"/>
              <a:ext cx="203517" cy="171862"/>
            </a:xfrm>
            <a:custGeom>
              <a:avLst/>
              <a:gdLst/>
              <a:ahLst/>
              <a:cxnLst/>
              <a:rect l="l" t="t" r="r" b="b"/>
              <a:pathLst>
                <a:path w="6545" h="5527" extrusionOk="0">
                  <a:moveTo>
                    <a:pt x="3507" y="0"/>
                  </a:moveTo>
                  <a:cubicBezTo>
                    <a:pt x="1421" y="0"/>
                    <a:pt x="1" y="2371"/>
                    <a:pt x="1195" y="4260"/>
                  </a:cubicBezTo>
                  <a:cubicBezTo>
                    <a:pt x="1754" y="5124"/>
                    <a:pt x="2631" y="5526"/>
                    <a:pt x="3501" y="5526"/>
                  </a:cubicBezTo>
                  <a:cubicBezTo>
                    <a:pt x="4713" y="5526"/>
                    <a:pt x="5910" y="4746"/>
                    <a:pt x="6210" y="3348"/>
                  </a:cubicBezTo>
                  <a:cubicBezTo>
                    <a:pt x="6545" y="1859"/>
                    <a:pt x="5602" y="400"/>
                    <a:pt x="4113" y="66"/>
                  </a:cubicBezTo>
                  <a:cubicBezTo>
                    <a:pt x="3906" y="21"/>
                    <a:pt x="3704" y="0"/>
                    <a:pt x="3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760430" y="1254272"/>
              <a:ext cx="834497" cy="885430"/>
            </a:xfrm>
            <a:custGeom>
              <a:avLst/>
              <a:gdLst/>
              <a:ahLst/>
              <a:cxnLst/>
              <a:rect l="l" t="t" r="r" b="b"/>
              <a:pathLst>
                <a:path w="26837" h="28475" extrusionOk="0">
                  <a:moveTo>
                    <a:pt x="1334" y="1"/>
                  </a:moveTo>
                  <a:cubicBezTo>
                    <a:pt x="491" y="1"/>
                    <a:pt x="1" y="1253"/>
                    <a:pt x="240" y="4158"/>
                  </a:cubicBezTo>
                  <a:cubicBezTo>
                    <a:pt x="483" y="7289"/>
                    <a:pt x="2794" y="21666"/>
                    <a:pt x="6684" y="25465"/>
                  </a:cubicBezTo>
                  <a:cubicBezTo>
                    <a:pt x="9085" y="27775"/>
                    <a:pt x="21791" y="28444"/>
                    <a:pt x="24922" y="28474"/>
                  </a:cubicBezTo>
                  <a:cubicBezTo>
                    <a:pt x="26289" y="28474"/>
                    <a:pt x="26837" y="19386"/>
                    <a:pt x="25742" y="18413"/>
                  </a:cubicBezTo>
                  <a:cubicBezTo>
                    <a:pt x="24678" y="17441"/>
                    <a:pt x="12855" y="17410"/>
                    <a:pt x="11851" y="16955"/>
                  </a:cubicBezTo>
                  <a:cubicBezTo>
                    <a:pt x="11851" y="16955"/>
                    <a:pt x="7171" y="8231"/>
                    <a:pt x="4648" y="3550"/>
                  </a:cubicBezTo>
                  <a:cubicBezTo>
                    <a:pt x="3445" y="1329"/>
                    <a:pt x="2203" y="1"/>
                    <a:pt x="1334" y="1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509843" y="1741856"/>
              <a:ext cx="480169" cy="436636"/>
            </a:xfrm>
            <a:custGeom>
              <a:avLst/>
              <a:gdLst/>
              <a:ahLst/>
              <a:cxnLst/>
              <a:rect l="l" t="t" r="r" b="b"/>
              <a:pathLst>
                <a:path w="15442" h="14042" extrusionOk="0">
                  <a:moveTo>
                    <a:pt x="8169" y="1"/>
                  </a:moveTo>
                  <a:cubicBezTo>
                    <a:pt x="6681" y="1"/>
                    <a:pt x="5135" y="187"/>
                    <a:pt x="4439" y="423"/>
                  </a:cubicBezTo>
                  <a:cubicBezTo>
                    <a:pt x="2889" y="940"/>
                    <a:pt x="1" y="2308"/>
                    <a:pt x="1" y="2308"/>
                  </a:cubicBezTo>
                  <a:lnTo>
                    <a:pt x="214" y="12734"/>
                  </a:lnTo>
                  <a:cubicBezTo>
                    <a:pt x="1113" y="12944"/>
                    <a:pt x="6925" y="14041"/>
                    <a:pt x="8657" y="14041"/>
                  </a:cubicBezTo>
                  <a:cubicBezTo>
                    <a:pt x="8680" y="14041"/>
                    <a:pt x="8703" y="14041"/>
                    <a:pt x="8725" y="14041"/>
                  </a:cubicBezTo>
                  <a:cubicBezTo>
                    <a:pt x="10335" y="14041"/>
                    <a:pt x="13284" y="13311"/>
                    <a:pt x="13861" y="12035"/>
                  </a:cubicBezTo>
                  <a:cubicBezTo>
                    <a:pt x="14257" y="11123"/>
                    <a:pt x="13649" y="10910"/>
                    <a:pt x="13649" y="10910"/>
                  </a:cubicBezTo>
                  <a:cubicBezTo>
                    <a:pt x="13649" y="10910"/>
                    <a:pt x="15229" y="10059"/>
                    <a:pt x="15229" y="8813"/>
                  </a:cubicBezTo>
                  <a:cubicBezTo>
                    <a:pt x="15229" y="8068"/>
                    <a:pt x="14629" y="7913"/>
                    <a:pt x="14129" y="7913"/>
                  </a:cubicBezTo>
                  <a:cubicBezTo>
                    <a:pt x="13772" y="7913"/>
                    <a:pt x="13466" y="7992"/>
                    <a:pt x="13466" y="7992"/>
                  </a:cubicBezTo>
                  <a:cubicBezTo>
                    <a:pt x="13466" y="7992"/>
                    <a:pt x="15442" y="7354"/>
                    <a:pt x="15351" y="6077"/>
                  </a:cubicBezTo>
                  <a:cubicBezTo>
                    <a:pt x="15297" y="5336"/>
                    <a:pt x="14513" y="5186"/>
                    <a:pt x="13885" y="5186"/>
                  </a:cubicBezTo>
                  <a:cubicBezTo>
                    <a:pt x="13457" y="5186"/>
                    <a:pt x="13101" y="5256"/>
                    <a:pt x="13101" y="5256"/>
                  </a:cubicBezTo>
                  <a:cubicBezTo>
                    <a:pt x="13101" y="5256"/>
                    <a:pt x="14712" y="4344"/>
                    <a:pt x="14317" y="3281"/>
                  </a:cubicBezTo>
                  <a:cubicBezTo>
                    <a:pt x="14199" y="2951"/>
                    <a:pt x="13946" y="2830"/>
                    <a:pt x="13607" y="2830"/>
                  </a:cubicBezTo>
                  <a:cubicBezTo>
                    <a:pt x="12726" y="2830"/>
                    <a:pt x="11260" y="3640"/>
                    <a:pt x="10032" y="3706"/>
                  </a:cubicBezTo>
                  <a:cubicBezTo>
                    <a:pt x="9933" y="3710"/>
                    <a:pt x="9806" y="3712"/>
                    <a:pt x="9659" y="3712"/>
                  </a:cubicBezTo>
                  <a:cubicBezTo>
                    <a:pt x="8664" y="3712"/>
                    <a:pt x="6736" y="3626"/>
                    <a:pt x="6445" y="3493"/>
                  </a:cubicBezTo>
                  <a:cubicBezTo>
                    <a:pt x="5928" y="3250"/>
                    <a:pt x="6019" y="2977"/>
                    <a:pt x="6962" y="2764"/>
                  </a:cubicBezTo>
                  <a:cubicBezTo>
                    <a:pt x="7934" y="2521"/>
                    <a:pt x="11855" y="2369"/>
                    <a:pt x="11703" y="1001"/>
                  </a:cubicBezTo>
                  <a:cubicBezTo>
                    <a:pt x="11605" y="260"/>
                    <a:pt x="9928" y="1"/>
                    <a:pt x="8169" y="1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723472" y="1905110"/>
              <a:ext cx="195277" cy="41419"/>
            </a:xfrm>
            <a:custGeom>
              <a:avLst/>
              <a:gdLst/>
              <a:ahLst/>
              <a:cxnLst/>
              <a:rect l="l" t="t" r="r" b="b"/>
              <a:pathLst>
                <a:path w="6280" h="1332" extrusionOk="0">
                  <a:moveTo>
                    <a:pt x="6185" y="0"/>
                  </a:moveTo>
                  <a:cubicBezTo>
                    <a:pt x="6172" y="0"/>
                    <a:pt x="6157" y="2"/>
                    <a:pt x="6140" y="6"/>
                  </a:cubicBezTo>
                  <a:cubicBezTo>
                    <a:pt x="4517" y="786"/>
                    <a:pt x="3450" y="1054"/>
                    <a:pt x="2096" y="1054"/>
                  </a:cubicBezTo>
                  <a:cubicBezTo>
                    <a:pt x="1498" y="1054"/>
                    <a:pt x="844" y="1002"/>
                    <a:pt x="61" y="918"/>
                  </a:cubicBezTo>
                  <a:cubicBezTo>
                    <a:pt x="0" y="918"/>
                    <a:pt x="0" y="979"/>
                    <a:pt x="61" y="979"/>
                  </a:cubicBezTo>
                  <a:cubicBezTo>
                    <a:pt x="1042" y="1187"/>
                    <a:pt x="1880" y="1332"/>
                    <a:pt x="2672" y="1332"/>
                  </a:cubicBezTo>
                  <a:cubicBezTo>
                    <a:pt x="3843" y="1332"/>
                    <a:pt x="4914" y="1016"/>
                    <a:pt x="6201" y="128"/>
                  </a:cubicBezTo>
                  <a:cubicBezTo>
                    <a:pt x="6280" y="75"/>
                    <a:pt x="6268" y="0"/>
                    <a:pt x="6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728199" y="1987359"/>
              <a:ext cx="206968" cy="38060"/>
            </a:xfrm>
            <a:custGeom>
              <a:avLst/>
              <a:gdLst/>
              <a:ahLst/>
              <a:cxnLst/>
              <a:rect l="l" t="t" r="r" b="b"/>
              <a:pathLst>
                <a:path w="6656" h="1224" extrusionOk="0">
                  <a:moveTo>
                    <a:pt x="6571" y="1"/>
                  </a:moveTo>
                  <a:cubicBezTo>
                    <a:pt x="6560" y="1"/>
                    <a:pt x="6549" y="2"/>
                    <a:pt x="6535" y="6"/>
                  </a:cubicBezTo>
                  <a:cubicBezTo>
                    <a:pt x="4521" y="758"/>
                    <a:pt x="3282" y="987"/>
                    <a:pt x="1503" y="987"/>
                  </a:cubicBezTo>
                  <a:cubicBezTo>
                    <a:pt x="1054" y="987"/>
                    <a:pt x="570" y="973"/>
                    <a:pt x="31" y="948"/>
                  </a:cubicBezTo>
                  <a:cubicBezTo>
                    <a:pt x="0" y="948"/>
                    <a:pt x="0" y="1009"/>
                    <a:pt x="31" y="1009"/>
                  </a:cubicBezTo>
                  <a:cubicBezTo>
                    <a:pt x="999" y="1133"/>
                    <a:pt x="1817" y="1223"/>
                    <a:pt x="2585" y="1223"/>
                  </a:cubicBezTo>
                  <a:cubicBezTo>
                    <a:pt x="3891" y="1223"/>
                    <a:pt x="5054" y="962"/>
                    <a:pt x="6566" y="158"/>
                  </a:cubicBezTo>
                  <a:cubicBezTo>
                    <a:pt x="6647" y="103"/>
                    <a:pt x="6656" y="1"/>
                    <a:pt x="6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728448" y="2080305"/>
              <a:ext cx="210140" cy="30877"/>
            </a:xfrm>
            <a:custGeom>
              <a:avLst/>
              <a:gdLst/>
              <a:ahLst/>
              <a:cxnLst/>
              <a:rect l="l" t="t" r="r" b="b"/>
              <a:pathLst>
                <a:path w="6758" h="993" extrusionOk="0">
                  <a:moveTo>
                    <a:pt x="6702" y="1"/>
                  </a:moveTo>
                  <a:cubicBezTo>
                    <a:pt x="6679" y="1"/>
                    <a:pt x="6642" y="8"/>
                    <a:pt x="6588" y="26"/>
                  </a:cubicBezTo>
                  <a:cubicBezTo>
                    <a:pt x="5014" y="487"/>
                    <a:pt x="3864" y="717"/>
                    <a:pt x="2580" y="717"/>
                  </a:cubicBezTo>
                  <a:cubicBezTo>
                    <a:pt x="1830" y="717"/>
                    <a:pt x="1035" y="639"/>
                    <a:pt x="84" y="482"/>
                  </a:cubicBezTo>
                  <a:cubicBezTo>
                    <a:pt x="75" y="478"/>
                    <a:pt x="67" y="476"/>
                    <a:pt x="60" y="476"/>
                  </a:cubicBezTo>
                  <a:cubicBezTo>
                    <a:pt x="16" y="476"/>
                    <a:pt x="1" y="547"/>
                    <a:pt x="53" y="573"/>
                  </a:cubicBezTo>
                  <a:cubicBezTo>
                    <a:pt x="1092" y="854"/>
                    <a:pt x="2003" y="993"/>
                    <a:pt x="2864" y="993"/>
                  </a:cubicBezTo>
                  <a:cubicBezTo>
                    <a:pt x="4143" y="993"/>
                    <a:pt x="5310" y="686"/>
                    <a:pt x="6619" y="87"/>
                  </a:cubicBezTo>
                  <a:cubicBezTo>
                    <a:pt x="6726" y="44"/>
                    <a:pt x="6758" y="1"/>
                    <a:pt x="6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751817" y="1246467"/>
              <a:ext cx="276030" cy="469814"/>
            </a:xfrm>
            <a:custGeom>
              <a:avLst/>
              <a:gdLst/>
              <a:ahLst/>
              <a:cxnLst/>
              <a:rect l="l" t="t" r="r" b="b"/>
              <a:pathLst>
                <a:path w="8877" h="15109" extrusionOk="0">
                  <a:moveTo>
                    <a:pt x="1599" y="0"/>
                  </a:moveTo>
                  <a:cubicBezTo>
                    <a:pt x="973" y="0"/>
                    <a:pt x="532" y="649"/>
                    <a:pt x="365" y="2220"/>
                  </a:cubicBezTo>
                  <a:cubicBezTo>
                    <a:pt x="1" y="5260"/>
                    <a:pt x="1612" y="15108"/>
                    <a:pt x="1612" y="15108"/>
                  </a:cubicBezTo>
                  <a:lnTo>
                    <a:pt x="8876" y="9667"/>
                  </a:lnTo>
                  <a:cubicBezTo>
                    <a:pt x="8876" y="9667"/>
                    <a:pt x="6505" y="4835"/>
                    <a:pt x="4469" y="2281"/>
                  </a:cubicBezTo>
                  <a:cubicBezTo>
                    <a:pt x="3347" y="913"/>
                    <a:pt x="2342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803125" y="1511156"/>
              <a:ext cx="188809" cy="142197"/>
            </a:xfrm>
            <a:custGeom>
              <a:avLst/>
              <a:gdLst/>
              <a:ahLst/>
              <a:cxnLst/>
              <a:rect l="l" t="t" r="r" b="b"/>
              <a:pathLst>
                <a:path w="6072" h="4573" extrusionOk="0">
                  <a:moveTo>
                    <a:pt x="6010" y="0"/>
                  </a:moveTo>
                  <a:cubicBezTo>
                    <a:pt x="5463" y="304"/>
                    <a:pt x="3457" y="1854"/>
                    <a:pt x="2971" y="2219"/>
                  </a:cubicBezTo>
                  <a:cubicBezTo>
                    <a:pt x="2484" y="2584"/>
                    <a:pt x="235" y="4317"/>
                    <a:pt x="22" y="4529"/>
                  </a:cubicBezTo>
                  <a:cubicBezTo>
                    <a:pt x="1" y="4551"/>
                    <a:pt x="10" y="4572"/>
                    <a:pt x="28" y="4572"/>
                  </a:cubicBezTo>
                  <a:cubicBezTo>
                    <a:pt x="35" y="4572"/>
                    <a:pt x="44" y="4569"/>
                    <a:pt x="53" y="4560"/>
                  </a:cubicBezTo>
                  <a:cubicBezTo>
                    <a:pt x="326" y="4408"/>
                    <a:pt x="2576" y="2766"/>
                    <a:pt x="3062" y="2371"/>
                  </a:cubicBezTo>
                  <a:cubicBezTo>
                    <a:pt x="3548" y="1976"/>
                    <a:pt x="5585" y="456"/>
                    <a:pt x="6041" y="31"/>
                  </a:cubicBezTo>
                  <a:cubicBezTo>
                    <a:pt x="6071" y="0"/>
                    <a:pt x="6041" y="0"/>
                    <a:pt x="6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907763" y="1339133"/>
              <a:ext cx="126681" cy="223076"/>
            </a:xfrm>
            <a:custGeom>
              <a:avLst/>
              <a:gdLst/>
              <a:ahLst/>
              <a:cxnLst/>
              <a:rect l="l" t="t" r="r" b="b"/>
              <a:pathLst>
                <a:path w="4074" h="7174" extrusionOk="0">
                  <a:moveTo>
                    <a:pt x="1" y="0"/>
                  </a:moveTo>
                  <a:cubicBezTo>
                    <a:pt x="639" y="1125"/>
                    <a:pt x="3375" y="5715"/>
                    <a:pt x="3831" y="6657"/>
                  </a:cubicBezTo>
                  <a:cubicBezTo>
                    <a:pt x="3831" y="6657"/>
                    <a:pt x="3496" y="6931"/>
                    <a:pt x="3284" y="7113"/>
                  </a:cubicBezTo>
                  <a:cubicBezTo>
                    <a:pt x="3253" y="7113"/>
                    <a:pt x="3284" y="7174"/>
                    <a:pt x="3314" y="7174"/>
                  </a:cubicBezTo>
                  <a:cubicBezTo>
                    <a:pt x="3588" y="7022"/>
                    <a:pt x="3831" y="6839"/>
                    <a:pt x="4074" y="6657"/>
                  </a:cubicBezTo>
                  <a:cubicBezTo>
                    <a:pt x="3496" y="5502"/>
                    <a:pt x="2767" y="4377"/>
                    <a:pt x="2098" y="3253"/>
                  </a:cubicBezTo>
                  <a:cubicBezTo>
                    <a:pt x="1885" y="2888"/>
                    <a:pt x="1673" y="2554"/>
                    <a:pt x="1429" y="2189"/>
                  </a:cubicBezTo>
                  <a:cubicBezTo>
                    <a:pt x="1369" y="1976"/>
                    <a:pt x="1308" y="1763"/>
                    <a:pt x="1217" y="1551"/>
                  </a:cubicBezTo>
                  <a:cubicBezTo>
                    <a:pt x="1065" y="1216"/>
                    <a:pt x="943" y="943"/>
                    <a:pt x="761" y="639"/>
                  </a:cubicBezTo>
                  <a:cubicBezTo>
                    <a:pt x="761" y="639"/>
                    <a:pt x="730" y="639"/>
                    <a:pt x="730" y="669"/>
                  </a:cubicBezTo>
                  <a:cubicBezTo>
                    <a:pt x="852" y="973"/>
                    <a:pt x="974" y="1277"/>
                    <a:pt x="1095" y="1581"/>
                  </a:cubicBezTo>
                  <a:cubicBezTo>
                    <a:pt x="1126" y="1672"/>
                    <a:pt x="1186" y="1763"/>
                    <a:pt x="1217" y="1824"/>
                  </a:cubicBezTo>
                  <a:cubicBezTo>
                    <a:pt x="822" y="1216"/>
                    <a:pt x="426" y="60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771656" y="1495079"/>
              <a:ext cx="52022" cy="224039"/>
            </a:xfrm>
            <a:custGeom>
              <a:avLst/>
              <a:gdLst/>
              <a:ahLst/>
              <a:cxnLst/>
              <a:rect l="l" t="t" r="r" b="b"/>
              <a:pathLst>
                <a:path w="1673" h="7205" extrusionOk="0">
                  <a:moveTo>
                    <a:pt x="1" y="1"/>
                  </a:moveTo>
                  <a:cubicBezTo>
                    <a:pt x="1" y="578"/>
                    <a:pt x="31" y="1186"/>
                    <a:pt x="62" y="1794"/>
                  </a:cubicBezTo>
                  <a:cubicBezTo>
                    <a:pt x="92" y="2402"/>
                    <a:pt x="183" y="2979"/>
                    <a:pt x="244" y="3587"/>
                  </a:cubicBezTo>
                  <a:cubicBezTo>
                    <a:pt x="396" y="4773"/>
                    <a:pt x="609" y="5958"/>
                    <a:pt x="913" y="7113"/>
                  </a:cubicBezTo>
                  <a:lnTo>
                    <a:pt x="943" y="7204"/>
                  </a:lnTo>
                  <a:lnTo>
                    <a:pt x="1004" y="7144"/>
                  </a:lnTo>
                  <a:cubicBezTo>
                    <a:pt x="1247" y="6961"/>
                    <a:pt x="1460" y="6779"/>
                    <a:pt x="1673" y="6596"/>
                  </a:cubicBezTo>
                  <a:lnTo>
                    <a:pt x="1673" y="6596"/>
                  </a:lnTo>
                  <a:cubicBezTo>
                    <a:pt x="1456" y="6732"/>
                    <a:pt x="1239" y="6867"/>
                    <a:pt x="1023" y="7003"/>
                  </a:cubicBezTo>
                  <a:lnTo>
                    <a:pt x="1023" y="7003"/>
                  </a:lnTo>
                  <a:lnTo>
                    <a:pt x="518" y="3557"/>
                  </a:lnTo>
                  <a:lnTo>
                    <a:pt x="274" y="1764"/>
                  </a:lnTo>
                  <a:cubicBezTo>
                    <a:pt x="183" y="1186"/>
                    <a:pt x="92" y="57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63167" y="1522506"/>
              <a:ext cx="15143" cy="42538"/>
            </a:xfrm>
            <a:custGeom>
              <a:avLst/>
              <a:gdLst/>
              <a:ahLst/>
              <a:cxnLst/>
              <a:rect l="l" t="t" r="r" b="b"/>
              <a:pathLst>
                <a:path w="487" h="1368" extrusionOk="0">
                  <a:moveTo>
                    <a:pt x="31" y="0"/>
                  </a:moveTo>
                  <a:cubicBezTo>
                    <a:pt x="0" y="122"/>
                    <a:pt x="0" y="243"/>
                    <a:pt x="31" y="365"/>
                  </a:cubicBezTo>
                  <a:cubicBezTo>
                    <a:pt x="31" y="486"/>
                    <a:pt x="61" y="608"/>
                    <a:pt x="122" y="730"/>
                  </a:cubicBezTo>
                  <a:cubicBezTo>
                    <a:pt x="183" y="973"/>
                    <a:pt x="335" y="1186"/>
                    <a:pt x="487" y="1368"/>
                  </a:cubicBezTo>
                  <a:cubicBezTo>
                    <a:pt x="456" y="1125"/>
                    <a:pt x="365" y="882"/>
                    <a:pt x="304" y="669"/>
                  </a:cubicBezTo>
                  <a:cubicBezTo>
                    <a:pt x="244" y="426"/>
                    <a:pt x="152" y="213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815143" y="849371"/>
              <a:ext cx="491519" cy="357468"/>
            </a:xfrm>
            <a:custGeom>
              <a:avLst/>
              <a:gdLst/>
              <a:ahLst/>
              <a:cxnLst/>
              <a:rect l="l" t="t" r="r" b="b"/>
              <a:pathLst>
                <a:path w="15807" h="11496" extrusionOk="0">
                  <a:moveTo>
                    <a:pt x="8208" y="1"/>
                  </a:moveTo>
                  <a:cubicBezTo>
                    <a:pt x="7067" y="1"/>
                    <a:pt x="6414" y="1221"/>
                    <a:pt x="6414" y="1221"/>
                  </a:cubicBezTo>
                  <a:cubicBezTo>
                    <a:pt x="6169" y="676"/>
                    <a:pt x="5629" y="326"/>
                    <a:pt x="5060" y="326"/>
                  </a:cubicBezTo>
                  <a:cubicBezTo>
                    <a:pt x="4995" y="326"/>
                    <a:pt x="4929" y="330"/>
                    <a:pt x="4864" y="340"/>
                  </a:cubicBezTo>
                  <a:cubicBezTo>
                    <a:pt x="3557" y="461"/>
                    <a:pt x="1" y="3714"/>
                    <a:pt x="1" y="3714"/>
                  </a:cubicBezTo>
                  <a:lnTo>
                    <a:pt x="2980" y="4474"/>
                  </a:lnTo>
                  <a:cubicBezTo>
                    <a:pt x="3314" y="6115"/>
                    <a:pt x="578" y="9580"/>
                    <a:pt x="2524" y="10218"/>
                  </a:cubicBezTo>
                  <a:cubicBezTo>
                    <a:pt x="2662" y="10268"/>
                    <a:pt x="2799" y="10290"/>
                    <a:pt x="2934" y="10290"/>
                  </a:cubicBezTo>
                  <a:cubicBezTo>
                    <a:pt x="3956" y="10290"/>
                    <a:pt x="4834" y="9033"/>
                    <a:pt x="4834" y="9033"/>
                  </a:cubicBezTo>
                  <a:lnTo>
                    <a:pt x="4834" y="9033"/>
                  </a:lnTo>
                  <a:cubicBezTo>
                    <a:pt x="4834" y="9033"/>
                    <a:pt x="4104" y="11282"/>
                    <a:pt x="5746" y="11465"/>
                  </a:cubicBezTo>
                  <a:cubicBezTo>
                    <a:pt x="5793" y="11469"/>
                    <a:pt x="5841" y="11471"/>
                    <a:pt x="5887" y="11471"/>
                  </a:cubicBezTo>
                  <a:cubicBezTo>
                    <a:pt x="7375" y="11471"/>
                    <a:pt x="8147" y="9185"/>
                    <a:pt x="8147" y="9185"/>
                  </a:cubicBezTo>
                  <a:lnTo>
                    <a:pt x="8147" y="9185"/>
                  </a:lnTo>
                  <a:cubicBezTo>
                    <a:pt x="8147" y="9185"/>
                    <a:pt x="7813" y="11495"/>
                    <a:pt x="9332" y="11495"/>
                  </a:cubicBezTo>
                  <a:cubicBezTo>
                    <a:pt x="9341" y="11495"/>
                    <a:pt x="9350" y="11495"/>
                    <a:pt x="9359" y="11495"/>
                  </a:cubicBezTo>
                  <a:cubicBezTo>
                    <a:pt x="10862" y="11495"/>
                    <a:pt x="11703" y="8973"/>
                    <a:pt x="11703" y="8972"/>
                  </a:cubicBezTo>
                  <a:lnTo>
                    <a:pt x="11703" y="8972"/>
                  </a:lnTo>
                  <a:cubicBezTo>
                    <a:pt x="11703" y="8972"/>
                    <a:pt x="11585" y="10363"/>
                    <a:pt x="12429" y="10363"/>
                  </a:cubicBezTo>
                  <a:cubicBezTo>
                    <a:pt x="12543" y="10363"/>
                    <a:pt x="12675" y="10337"/>
                    <a:pt x="12828" y="10279"/>
                  </a:cubicBezTo>
                  <a:cubicBezTo>
                    <a:pt x="15594" y="9215"/>
                    <a:pt x="15807" y="1860"/>
                    <a:pt x="14104" y="1069"/>
                  </a:cubicBezTo>
                  <a:cubicBezTo>
                    <a:pt x="13924" y="982"/>
                    <a:pt x="13734" y="948"/>
                    <a:pt x="13548" y="948"/>
                  </a:cubicBezTo>
                  <a:cubicBezTo>
                    <a:pt x="12890" y="948"/>
                    <a:pt x="12281" y="1373"/>
                    <a:pt x="12281" y="1373"/>
                  </a:cubicBezTo>
                  <a:cubicBezTo>
                    <a:pt x="12281" y="1373"/>
                    <a:pt x="11916" y="340"/>
                    <a:pt x="11065" y="249"/>
                  </a:cubicBezTo>
                  <a:cubicBezTo>
                    <a:pt x="10990" y="238"/>
                    <a:pt x="10917" y="233"/>
                    <a:pt x="10847" y="233"/>
                  </a:cubicBezTo>
                  <a:cubicBezTo>
                    <a:pt x="9922" y="233"/>
                    <a:pt x="9423" y="1100"/>
                    <a:pt x="9423" y="1100"/>
                  </a:cubicBezTo>
                  <a:cubicBezTo>
                    <a:pt x="9423" y="1100"/>
                    <a:pt x="8937" y="66"/>
                    <a:pt x="8329" y="5"/>
                  </a:cubicBezTo>
                  <a:cubicBezTo>
                    <a:pt x="8288" y="2"/>
                    <a:pt x="8248" y="1"/>
                    <a:pt x="8208" y="1"/>
                  </a:cubicBezTo>
                  <a:close/>
                </a:path>
              </a:pathLst>
            </a:custGeom>
            <a:solidFill>
              <a:srgbClr val="EBB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174333" y="896077"/>
              <a:ext cx="42538" cy="237068"/>
            </a:xfrm>
            <a:custGeom>
              <a:avLst/>
              <a:gdLst/>
              <a:ahLst/>
              <a:cxnLst/>
              <a:rect l="l" t="t" r="r" b="b"/>
              <a:pathLst>
                <a:path w="1368" h="7624" extrusionOk="0">
                  <a:moveTo>
                    <a:pt x="806" y="0"/>
                  </a:moveTo>
                  <a:cubicBezTo>
                    <a:pt x="798" y="0"/>
                    <a:pt x="790" y="8"/>
                    <a:pt x="790" y="23"/>
                  </a:cubicBezTo>
                  <a:cubicBezTo>
                    <a:pt x="882" y="2546"/>
                    <a:pt x="638" y="5069"/>
                    <a:pt x="0" y="7531"/>
                  </a:cubicBezTo>
                  <a:cubicBezTo>
                    <a:pt x="0" y="7590"/>
                    <a:pt x="51" y="7623"/>
                    <a:pt x="95" y="7623"/>
                  </a:cubicBezTo>
                  <a:cubicBezTo>
                    <a:pt x="119" y="7623"/>
                    <a:pt x="141" y="7613"/>
                    <a:pt x="152" y="7592"/>
                  </a:cubicBezTo>
                  <a:cubicBezTo>
                    <a:pt x="1155" y="5190"/>
                    <a:pt x="1368" y="2546"/>
                    <a:pt x="821" y="23"/>
                  </a:cubicBezTo>
                  <a:cubicBezTo>
                    <a:pt x="821" y="8"/>
                    <a:pt x="813" y="0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3066119" y="881898"/>
              <a:ext cx="60013" cy="257467"/>
            </a:xfrm>
            <a:custGeom>
              <a:avLst/>
              <a:gdLst/>
              <a:ahLst/>
              <a:cxnLst/>
              <a:rect l="l" t="t" r="r" b="b"/>
              <a:pathLst>
                <a:path w="1930" h="8280" extrusionOk="0">
                  <a:moveTo>
                    <a:pt x="1383" y="1"/>
                  </a:moveTo>
                  <a:cubicBezTo>
                    <a:pt x="1368" y="1"/>
                    <a:pt x="1352" y="8"/>
                    <a:pt x="1352" y="23"/>
                  </a:cubicBezTo>
                  <a:cubicBezTo>
                    <a:pt x="1474" y="2394"/>
                    <a:pt x="896" y="6467"/>
                    <a:pt x="15" y="8200"/>
                  </a:cubicBezTo>
                  <a:cubicBezTo>
                    <a:pt x="1" y="8256"/>
                    <a:pt x="20" y="8280"/>
                    <a:pt x="50" y="8280"/>
                  </a:cubicBezTo>
                  <a:cubicBezTo>
                    <a:pt x="85" y="8280"/>
                    <a:pt x="134" y="8249"/>
                    <a:pt x="167" y="8200"/>
                  </a:cubicBezTo>
                  <a:cubicBezTo>
                    <a:pt x="1626" y="5707"/>
                    <a:pt x="1930" y="2516"/>
                    <a:pt x="1413" y="23"/>
                  </a:cubicBezTo>
                  <a:cubicBezTo>
                    <a:pt x="1413" y="8"/>
                    <a:pt x="1398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960019" y="889454"/>
              <a:ext cx="68782" cy="246863"/>
            </a:xfrm>
            <a:custGeom>
              <a:avLst/>
              <a:gdLst/>
              <a:ahLst/>
              <a:cxnLst/>
              <a:rect l="l" t="t" r="r" b="b"/>
              <a:pathLst>
                <a:path w="2212" h="7939" extrusionOk="0">
                  <a:moveTo>
                    <a:pt x="1816" y="1"/>
                  </a:moveTo>
                  <a:cubicBezTo>
                    <a:pt x="1801" y="1"/>
                    <a:pt x="1786" y="8"/>
                    <a:pt x="1786" y="23"/>
                  </a:cubicBezTo>
                  <a:cubicBezTo>
                    <a:pt x="1755" y="2789"/>
                    <a:pt x="1360" y="5403"/>
                    <a:pt x="23" y="7866"/>
                  </a:cubicBezTo>
                  <a:cubicBezTo>
                    <a:pt x="0" y="7910"/>
                    <a:pt x="43" y="7938"/>
                    <a:pt x="80" y="7938"/>
                  </a:cubicBezTo>
                  <a:cubicBezTo>
                    <a:pt x="93" y="7938"/>
                    <a:pt x="106" y="7934"/>
                    <a:pt x="114" y="7926"/>
                  </a:cubicBezTo>
                  <a:cubicBezTo>
                    <a:pt x="935" y="6923"/>
                    <a:pt x="1512" y="5768"/>
                    <a:pt x="1725" y="4492"/>
                  </a:cubicBezTo>
                  <a:cubicBezTo>
                    <a:pt x="1998" y="3124"/>
                    <a:pt x="2211" y="1391"/>
                    <a:pt x="1846" y="23"/>
                  </a:cubicBezTo>
                  <a:cubicBezTo>
                    <a:pt x="1846" y="8"/>
                    <a:pt x="1831" y="1"/>
                    <a:pt x="1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5732425" y="-1823810"/>
            <a:ext cx="2689200" cy="3817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/>
          </p:nvPr>
        </p:nvSpPr>
        <p:spPr>
          <a:xfrm>
            <a:off x="4857359" y="2478011"/>
            <a:ext cx="3574898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ĐỀ TÀI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721960" y="4446750"/>
            <a:ext cx="7707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34"/>
          <p:cNvGrpSpPr/>
          <p:nvPr/>
        </p:nvGrpSpPr>
        <p:grpSpPr>
          <a:xfrm>
            <a:off x="850097" y="873993"/>
            <a:ext cx="3982426" cy="3580026"/>
            <a:chOff x="810681" y="1081750"/>
            <a:chExt cx="3751343" cy="3372293"/>
          </a:xfrm>
        </p:grpSpPr>
        <p:sp>
          <p:nvSpPr>
            <p:cNvPr id="553" name="Google Shape;553;p34"/>
            <p:cNvSpPr/>
            <p:nvPr/>
          </p:nvSpPr>
          <p:spPr>
            <a:xfrm flipH="1">
              <a:off x="3474024" y="2427740"/>
              <a:ext cx="303881" cy="134578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34" y="1"/>
                  </a:moveTo>
                  <a:lnTo>
                    <a:pt x="34" y="167"/>
                  </a:lnTo>
                  <a:lnTo>
                    <a:pt x="1" y="4837"/>
                  </a:lnTo>
                  <a:lnTo>
                    <a:pt x="1" y="5038"/>
                  </a:lnTo>
                  <a:lnTo>
                    <a:pt x="201" y="5038"/>
                  </a:lnTo>
                  <a:lnTo>
                    <a:pt x="5738" y="5004"/>
                  </a:lnTo>
                  <a:cubicBezTo>
                    <a:pt x="7573" y="5004"/>
                    <a:pt x="9407" y="4971"/>
                    <a:pt x="11275" y="4937"/>
                  </a:cubicBezTo>
                  <a:lnTo>
                    <a:pt x="11375" y="4937"/>
                  </a:lnTo>
                  <a:lnTo>
                    <a:pt x="11375" y="4837"/>
                  </a:lnTo>
                  <a:cubicBezTo>
                    <a:pt x="11375" y="4037"/>
                    <a:pt x="11309" y="3270"/>
                    <a:pt x="11309" y="2469"/>
                  </a:cubicBezTo>
                  <a:lnTo>
                    <a:pt x="11275" y="167"/>
                  </a:lnTo>
                  <a:lnTo>
                    <a:pt x="11209" y="2502"/>
                  </a:lnTo>
                  <a:cubicBezTo>
                    <a:pt x="11177" y="3235"/>
                    <a:pt x="11145" y="3969"/>
                    <a:pt x="11142" y="4702"/>
                  </a:cubicBezTo>
                  <a:lnTo>
                    <a:pt x="11142" y="4702"/>
                  </a:lnTo>
                  <a:cubicBezTo>
                    <a:pt x="9320" y="4669"/>
                    <a:pt x="7529" y="4637"/>
                    <a:pt x="5738" y="4637"/>
                  </a:cubicBezTo>
                  <a:lnTo>
                    <a:pt x="433" y="4605"/>
                  </a:lnTo>
                  <a:lnTo>
                    <a:pt x="433" y="4605"/>
                  </a:lnTo>
                  <a:lnTo>
                    <a:pt x="402" y="334"/>
                  </a:lnTo>
                  <a:lnTo>
                    <a:pt x="2936" y="334"/>
                  </a:lnTo>
                  <a:lnTo>
                    <a:pt x="5705" y="301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5771" y="67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 flipH="1">
              <a:off x="2711275" y="1603525"/>
              <a:ext cx="61519" cy="52624"/>
            </a:xfrm>
            <a:custGeom>
              <a:avLst/>
              <a:gdLst/>
              <a:ahLst/>
              <a:cxnLst/>
              <a:rect l="l" t="t" r="r" b="b"/>
              <a:pathLst>
                <a:path w="2303" h="1970" extrusionOk="0">
                  <a:moveTo>
                    <a:pt x="1301" y="0"/>
                  </a:moveTo>
                  <a:cubicBezTo>
                    <a:pt x="434" y="0"/>
                    <a:pt x="0" y="1068"/>
                    <a:pt x="634" y="1668"/>
                  </a:cubicBezTo>
                  <a:cubicBezTo>
                    <a:pt x="832" y="1877"/>
                    <a:pt x="1080" y="1970"/>
                    <a:pt x="1324" y="1970"/>
                  </a:cubicBezTo>
                  <a:cubicBezTo>
                    <a:pt x="1822" y="1970"/>
                    <a:pt x="2302" y="1583"/>
                    <a:pt x="2302" y="1001"/>
                  </a:cubicBezTo>
                  <a:cubicBezTo>
                    <a:pt x="2302" y="434"/>
                    <a:pt x="1868" y="0"/>
                    <a:pt x="130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flipH="1">
              <a:off x="2608806" y="1625804"/>
              <a:ext cx="144381" cy="222782"/>
            </a:xfrm>
            <a:custGeom>
              <a:avLst/>
              <a:gdLst/>
              <a:ahLst/>
              <a:cxnLst/>
              <a:rect l="l" t="t" r="r" b="b"/>
              <a:pathLst>
                <a:path w="5405" h="8340" extrusionOk="0">
                  <a:moveTo>
                    <a:pt x="901" y="0"/>
                  </a:moveTo>
                  <a:lnTo>
                    <a:pt x="701" y="100"/>
                  </a:lnTo>
                  <a:lnTo>
                    <a:pt x="2535" y="3803"/>
                  </a:lnTo>
                  <a:cubicBezTo>
                    <a:pt x="2590" y="3791"/>
                    <a:pt x="2642" y="3785"/>
                    <a:pt x="2692" y="3785"/>
                  </a:cubicBezTo>
                  <a:cubicBezTo>
                    <a:pt x="3318" y="3785"/>
                    <a:pt x="3585" y="4695"/>
                    <a:pt x="2936" y="5004"/>
                  </a:cubicBezTo>
                  <a:cubicBezTo>
                    <a:pt x="2836" y="5054"/>
                    <a:pt x="2738" y="5076"/>
                    <a:pt x="2646" y="5076"/>
                  </a:cubicBezTo>
                  <a:cubicBezTo>
                    <a:pt x="2124" y="5076"/>
                    <a:pt x="1787" y="4362"/>
                    <a:pt x="2269" y="3936"/>
                  </a:cubicBezTo>
                  <a:lnTo>
                    <a:pt x="467" y="234"/>
                  </a:lnTo>
                  <a:lnTo>
                    <a:pt x="267" y="300"/>
                  </a:lnTo>
                  <a:cubicBezTo>
                    <a:pt x="267" y="300"/>
                    <a:pt x="1368" y="2669"/>
                    <a:pt x="0" y="4637"/>
                  </a:cubicBezTo>
                  <a:cubicBezTo>
                    <a:pt x="834" y="6138"/>
                    <a:pt x="2035" y="7372"/>
                    <a:pt x="3436" y="8339"/>
                  </a:cubicBezTo>
                  <a:lnTo>
                    <a:pt x="5271" y="7439"/>
                  </a:lnTo>
                  <a:cubicBezTo>
                    <a:pt x="5404" y="5738"/>
                    <a:pt x="5137" y="4036"/>
                    <a:pt x="4504" y="2469"/>
                  </a:cubicBezTo>
                  <a:cubicBezTo>
                    <a:pt x="2102" y="2335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flipH="1">
              <a:off x="2589199" y="1812925"/>
              <a:ext cx="86468" cy="65953"/>
            </a:xfrm>
            <a:custGeom>
              <a:avLst/>
              <a:gdLst/>
              <a:ahLst/>
              <a:cxnLst/>
              <a:rect l="l" t="t" r="r" b="b"/>
              <a:pathLst>
                <a:path w="3237" h="2469" extrusionOk="0">
                  <a:moveTo>
                    <a:pt x="2702" y="0"/>
                  </a:moveTo>
                  <a:lnTo>
                    <a:pt x="0" y="1334"/>
                  </a:lnTo>
                  <a:lnTo>
                    <a:pt x="534" y="2469"/>
                  </a:lnTo>
                  <a:lnTo>
                    <a:pt x="3236" y="113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flipH="1">
              <a:off x="2541998" y="1821820"/>
              <a:ext cx="6251" cy="60611"/>
            </a:xfrm>
            <a:custGeom>
              <a:avLst/>
              <a:gdLst/>
              <a:ahLst/>
              <a:cxnLst/>
              <a:rect l="l" t="t" r="r" b="b"/>
              <a:pathLst>
                <a:path w="234" h="2269" extrusionOk="0">
                  <a:moveTo>
                    <a:pt x="0" y="1"/>
                  </a:moveTo>
                  <a:lnTo>
                    <a:pt x="0" y="2269"/>
                  </a:lnTo>
                  <a:lnTo>
                    <a:pt x="234" y="22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>
              <a:off x="2515259" y="1848559"/>
              <a:ext cx="60611" cy="6251"/>
            </a:xfrm>
            <a:custGeom>
              <a:avLst/>
              <a:gdLst/>
              <a:ahLst/>
              <a:cxnLst/>
              <a:rect l="l" t="t" r="r" b="b"/>
              <a:pathLst>
                <a:path w="22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2269" y="234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01" y="1"/>
                  </a:moveTo>
                  <a:lnTo>
                    <a:pt x="0" y="1568"/>
                  </a:lnTo>
                  <a:lnTo>
                    <a:pt x="167" y="1735"/>
                  </a:lnTo>
                  <a:lnTo>
                    <a:pt x="1768" y="134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7" y="1"/>
                  </a:moveTo>
                  <a:lnTo>
                    <a:pt x="0" y="134"/>
                  </a:lnTo>
                  <a:lnTo>
                    <a:pt x="1601" y="1735"/>
                  </a:lnTo>
                  <a:lnTo>
                    <a:pt x="1768" y="15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flipH="1">
              <a:off x="2544669" y="1605769"/>
              <a:ext cx="188911" cy="115398"/>
            </a:xfrm>
            <a:custGeom>
              <a:avLst/>
              <a:gdLst/>
              <a:ahLst/>
              <a:cxnLst/>
              <a:rect l="l" t="t" r="r" b="b"/>
              <a:pathLst>
                <a:path w="7072" h="4320" extrusionOk="0">
                  <a:moveTo>
                    <a:pt x="2105" y="1"/>
                  </a:moveTo>
                  <a:cubicBezTo>
                    <a:pt x="928" y="1"/>
                    <a:pt x="0" y="817"/>
                    <a:pt x="0" y="817"/>
                  </a:cubicBezTo>
                  <a:lnTo>
                    <a:pt x="334" y="1184"/>
                  </a:lnTo>
                  <a:cubicBezTo>
                    <a:pt x="359" y="1134"/>
                    <a:pt x="1122" y="457"/>
                    <a:pt x="2088" y="457"/>
                  </a:cubicBezTo>
                  <a:cubicBezTo>
                    <a:pt x="2421" y="457"/>
                    <a:pt x="2777" y="537"/>
                    <a:pt x="3136" y="750"/>
                  </a:cubicBezTo>
                  <a:cubicBezTo>
                    <a:pt x="3603" y="1117"/>
                    <a:pt x="3936" y="1584"/>
                    <a:pt x="4136" y="2118"/>
                  </a:cubicBezTo>
                  <a:cubicBezTo>
                    <a:pt x="4670" y="3118"/>
                    <a:pt x="5271" y="4286"/>
                    <a:pt x="7039" y="4319"/>
                  </a:cubicBezTo>
                  <a:lnTo>
                    <a:pt x="7072" y="3852"/>
                  </a:lnTo>
                  <a:cubicBezTo>
                    <a:pt x="5571" y="3819"/>
                    <a:pt x="5070" y="2885"/>
                    <a:pt x="4570" y="1884"/>
                  </a:cubicBezTo>
                  <a:cubicBezTo>
                    <a:pt x="4237" y="1250"/>
                    <a:pt x="3936" y="650"/>
                    <a:pt x="3369" y="350"/>
                  </a:cubicBezTo>
                  <a:cubicBezTo>
                    <a:pt x="2937" y="95"/>
                    <a:pt x="2506" y="1"/>
                    <a:pt x="2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2332599" y="3026527"/>
              <a:ext cx="255745" cy="1226130"/>
            </a:xfrm>
            <a:custGeom>
              <a:avLst/>
              <a:gdLst/>
              <a:ahLst/>
              <a:cxnLst/>
              <a:rect l="l" t="t" r="r" b="b"/>
              <a:pathLst>
                <a:path w="9574" h="45901" extrusionOk="0">
                  <a:moveTo>
                    <a:pt x="6105" y="1"/>
                  </a:moveTo>
                  <a:lnTo>
                    <a:pt x="5304" y="6472"/>
                  </a:lnTo>
                  <a:lnTo>
                    <a:pt x="0" y="45900"/>
                  </a:lnTo>
                  <a:lnTo>
                    <a:pt x="1168" y="45900"/>
                  </a:lnTo>
                  <a:lnTo>
                    <a:pt x="8473" y="6472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2332599" y="3026527"/>
              <a:ext cx="114062" cy="172883"/>
            </a:xfrm>
            <a:custGeom>
              <a:avLst/>
              <a:gdLst/>
              <a:ahLst/>
              <a:cxnLst/>
              <a:rect l="l" t="t" r="r" b="b"/>
              <a:pathLst>
                <a:path w="4270" h="6472" extrusionOk="0">
                  <a:moveTo>
                    <a:pt x="801" y="1"/>
                  </a:moveTo>
                  <a:lnTo>
                    <a:pt x="0" y="6472"/>
                  </a:lnTo>
                  <a:lnTo>
                    <a:pt x="3169" y="6472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1135024" y="1687269"/>
              <a:ext cx="1480059" cy="2565388"/>
              <a:chOff x="1135024" y="1687269"/>
              <a:chExt cx="1480059" cy="2565388"/>
            </a:xfrm>
          </p:grpSpPr>
          <p:sp>
            <p:nvSpPr>
              <p:cNvPr id="565" name="Google Shape;565;p34"/>
              <p:cNvSpPr/>
              <p:nvPr/>
            </p:nvSpPr>
            <p:spPr>
              <a:xfrm flipH="1">
                <a:off x="1135024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1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1" y="45900"/>
                    </a:lnTo>
                    <a:lnTo>
                      <a:pt x="4237" y="6472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 flipH="1">
                <a:off x="1720428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0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0" y="45900"/>
                    </a:lnTo>
                    <a:lnTo>
                      <a:pt x="4236" y="6472"/>
                    </a:lnTo>
                    <a:lnTo>
                      <a:pt x="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 flipH="1">
                <a:off x="1184923" y="1687269"/>
                <a:ext cx="1430161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53539" h="53173" extrusionOk="0">
                    <a:moveTo>
                      <a:pt x="26786" y="1"/>
                    </a:moveTo>
                    <a:lnTo>
                      <a:pt x="20048" y="47535"/>
                    </a:lnTo>
                    <a:lnTo>
                      <a:pt x="1" y="47535"/>
                    </a:lnTo>
                    <a:lnTo>
                      <a:pt x="1" y="53172"/>
                    </a:lnTo>
                    <a:lnTo>
                      <a:pt x="53539" y="53172"/>
                    </a:lnTo>
                    <a:lnTo>
                      <a:pt x="51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>
                <a:off x="1262442" y="2957021"/>
                <a:ext cx="1352641" cy="150632"/>
              </a:xfrm>
              <a:custGeom>
                <a:avLst/>
                <a:gdLst/>
                <a:ahLst/>
                <a:cxnLst/>
                <a:rect l="l" t="t" r="r" b="b"/>
                <a:pathLst>
                  <a:path w="50637" h="5639" extrusionOk="0">
                    <a:moveTo>
                      <a:pt x="1" y="1"/>
                    </a:moveTo>
                    <a:lnTo>
                      <a:pt x="1" y="5638"/>
                    </a:lnTo>
                    <a:lnTo>
                      <a:pt x="50637" y="5638"/>
                    </a:lnTo>
                    <a:lnTo>
                      <a:pt x="5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 flipH="1">
                <a:off x="1184923" y="1687269"/>
                <a:ext cx="128327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3173" extrusionOk="0">
                    <a:moveTo>
                      <a:pt x="0" y="1"/>
                    </a:moveTo>
                    <a:lnTo>
                      <a:pt x="1902" y="53172"/>
                    </a:lnTo>
                    <a:lnTo>
                      <a:pt x="4804" y="5317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4"/>
            <p:cNvSpPr/>
            <p:nvPr/>
          </p:nvSpPr>
          <p:spPr>
            <a:xfrm flipH="1">
              <a:off x="1830938" y="3543334"/>
              <a:ext cx="835834" cy="907157"/>
            </a:xfrm>
            <a:custGeom>
              <a:avLst/>
              <a:gdLst/>
              <a:ahLst/>
              <a:cxnLst/>
              <a:rect l="l" t="t" r="r" b="b"/>
              <a:pathLst>
                <a:path w="31290" h="33960" extrusionOk="0">
                  <a:moveTo>
                    <a:pt x="21149" y="1"/>
                  </a:moveTo>
                  <a:lnTo>
                    <a:pt x="2870" y="5104"/>
                  </a:lnTo>
                  <a:lnTo>
                    <a:pt x="11209" y="21750"/>
                  </a:lnTo>
                  <a:cubicBezTo>
                    <a:pt x="11209" y="21750"/>
                    <a:pt x="7773" y="24252"/>
                    <a:pt x="4838" y="26587"/>
                  </a:cubicBezTo>
                  <a:cubicBezTo>
                    <a:pt x="3003" y="28054"/>
                    <a:pt x="1435" y="29355"/>
                    <a:pt x="1102" y="29789"/>
                  </a:cubicBezTo>
                  <a:cubicBezTo>
                    <a:pt x="201" y="30890"/>
                    <a:pt x="1" y="33858"/>
                    <a:pt x="1035" y="33958"/>
                  </a:cubicBezTo>
                  <a:cubicBezTo>
                    <a:pt x="1043" y="33959"/>
                    <a:pt x="1052" y="33960"/>
                    <a:pt x="1062" y="33960"/>
                  </a:cubicBezTo>
                  <a:cubicBezTo>
                    <a:pt x="2481" y="33960"/>
                    <a:pt x="30296" y="27280"/>
                    <a:pt x="31157" y="26386"/>
                  </a:cubicBezTo>
                  <a:cubicBezTo>
                    <a:pt x="31290" y="26286"/>
                    <a:pt x="30723" y="23718"/>
                    <a:pt x="29922" y="20215"/>
                  </a:cubicBezTo>
                  <a:lnTo>
                    <a:pt x="29922" y="20149"/>
                  </a:lnTo>
                  <a:cubicBezTo>
                    <a:pt x="29389" y="17914"/>
                    <a:pt x="21149" y="1"/>
                    <a:pt x="2114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30938" y="3886402"/>
              <a:ext cx="835834" cy="564088"/>
            </a:xfrm>
            <a:custGeom>
              <a:avLst/>
              <a:gdLst/>
              <a:ahLst/>
              <a:cxnLst/>
              <a:rect l="l" t="t" r="r" b="b"/>
              <a:pathLst>
                <a:path w="31290" h="21117" extrusionOk="0">
                  <a:moveTo>
                    <a:pt x="26954" y="0"/>
                  </a:moveTo>
                  <a:cubicBezTo>
                    <a:pt x="23951" y="834"/>
                    <a:pt x="13144" y="3770"/>
                    <a:pt x="9241" y="4971"/>
                  </a:cubicBezTo>
                  <a:lnTo>
                    <a:pt x="11209" y="8907"/>
                  </a:lnTo>
                  <a:cubicBezTo>
                    <a:pt x="11209" y="8907"/>
                    <a:pt x="7773" y="11409"/>
                    <a:pt x="4804" y="13744"/>
                  </a:cubicBezTo>
                  <a:cubicBezTo>
                    <a:pt x="3003" y="15211"/>
                    <a:pt x="1435" y="16512"/>
                    <a:pt x="1102" y="16946"/>
                  </a:cubicBezTo>
                  <a:cubicBezTo>
                    <a:pt x="201" y="18047"/>
                    <a:pt x="1" y="21015"/>
                    <a:pt x="1035" y="21115"/>
                  </a:cubicBezTo>
                  <a:cubicBezTo>
                    <a:pt x="1043" y="21116"/>
                    <a:pt x="1052" y="21117"/>
                    <a:pt x="1062" y="21117"/>
                  </a:cubicBezTo>
                  <a:cubicBezTo>
                    <a:pt x="2481" y="21117"/>
                    <a:pt x="30296" y="14437"/>
                    <a:pt x="31157" y="13543"/>
                  </a:cubicBezTo>
                  <a:cubicBezTo>
                    <a:pt x="31290" y="13443"/>
                    <a:pt x="30723" y="10875"/>
                    <a:pt x="29922" y="7372"/>
                  </a:cubicBezTo>
                  <a:lnTo>
                    <a:pt x="29922" y="7306"/>
                  </a:lnTo>
                  <a:cubicBezTo>
                    <a:pt x="29722" y="6472"/>
                    <a:pt x="28455" y="3469"/>
                    <a:pt x="2695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25569" y="3994214"/>
              <a:ext cx="844756" cy="459829"/>
            </a:xfrm>
            <a:custGeom>
              <a:avLst/>
              <a:gdLst/>
              <a:ahLst/>
              <a:cxnLst/>
              <a:rect l="l" t="t" r="r" b="b"/>
              <a:pathLst>
                <a:path w="31624" h="17214" extrusionOk="0">
                  <a:moveTo>
                    <a:pt x="29455" y="1"/>
                  </a:moveTo>
                  <a:lnTo>
                    <a:pt x="11242" y="4404"/>
                  </a:lnTo>
                  <a:cubicBezTo>
                    <a:pt x="11242" y="4404"/>
                    <a:pt x="1969" y="11776"/>
                    <a:pt x="1068" y="12910"/>
                  </a:cubicBezTo>
                  <a:cubicBezTo>
                    <a:pt x="167" y="14077"/>
                    <a:pt x="1" y="17113"/>
                    <a:pt x="1068" y="17213"/>
                  </a:cubicBezTo>
                  <a:cubicBezTo>
                    <a:pt x="1073" y="17213"/>
                    <a:pt x="1079" y="17213"/>
                    <a:pt x="1086" y="17213"/>
                  </a:cubicBezTo>
                  <a:cubicBezTo>
                    <a:pt x="2410" y="17213"/>
                    <a:pt x="30360" y="10470"/>
                    <a:pt x="31290" y="9507"/>
                  </a:cubicBezTo>
                  <a:cubicBezTo>
                    <a:pt x="31623" y="9174"/>
                    <a:pt x="30989" y="4704"/>
                    <a:pt x="29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874586" y="4239248"/>
              <a:ext cx="765821" cy="183835"/>
            </a:xfrm>
            <a:custGeom>
              <a:avLst/>
              <a:gdLst/>
              <a:ahLst/>
              <a:cxnLst/>
              <a:rect l="l" t="t" r="r" b="b"/>
              <a:pathLst>
                <a:path w="28669" h="6882" extrusionOk="0">
                  <a:moveTo>
                    <a:pt x="28635" y="1"/>
                  </a:moveTo>
                  <a:cubicBezTo>
                    <a:pt x="23865" y="901"/>
                    <a:pt x="4785" y="5538"/>
                    <a:pt x="81" y="6806"/>
                  </a:cubicBezTo>
                  <a:cubicBezTo>
                    <a:pt x="0" y="6833"/>
                    <a:pt x="7" y="6881"/>
                    <a:pt x="48" y="6881"/>
                  </a:cubicBezTo>
                  <a:cubicBezTo>
                    <a:pt x="57" y="6881"/>
                    <a:pt x="69" y="6879"/>
                    <a:pt x="81" y="6872"/>
                  </a:cubicBezTo>
                  <a:cubicBezTo>
                    <a:pt x="4851" y="5872"/>
                    <a:pt x="23998" y="1402"/>
                    <a:pt x="28635" y="34"/>
                  </a:cubicBezTo>
                  <a:cubicBezTo>
                    <a:pt x="28668" y="34"/>
                    <a:pt x="28668" y="1"/>
                    <a:pt x="28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2472492" y="4296840"/>
              <a:ext cx="128327" cy="77653"/>
            </a:xfrm>
            <a:custGeom>
              <a:avLst/>
              <a:gdLst/>
              <a:ahLst/>
              <a:cxnLst/>
              <a:rect l="l" t="t" r="r" b="b"/>
              <a:pathLst>
                <a:path w="4804" h="2907" extrusionOk="0">
                  <a:moveTo>
                    <a:pt x="1086" y="1"/>
                  </a:moveTo>
                  <a:cubicBezTo>
                    <a:pt x="735" y="1"/>
                    <a:pt x="381" y="49"/>
                    <a:pt x="34" y="146"/>
                  </a:cubicBezTo>
                  <a:cubicBezTo>
                    <a:pt x="0" y="146"/>
                    <a:pt x="0" y="213"/>
                    <a:pt x="67" y="213"/>
                  </a:cubicBezTo>
                  <a:cubicBezTo>
                    <a:pt x="264" y="187"/>
                    <a:pt x="460" y="173"/>
                    <a:pt x="654" y="173"/>
                  </a:cubicBezTo>
                  <a:cubicBezTo>
                    <a:pt x="2404" y="173"/>
                    <a:pt x="4020" y="1230"/>
                    <a:pt x="4770" y="2882"/>
                  </a:cubicBezTo>
                  <a:cubicBezTo>
                    <a:pt x="4770" y="2898"/>
                    <a:pt x="4779" y="2907"/>
                    <a:pt x="4787" y="2907"/>
                  </a:cubicBezTo>
                  <a:cubicBezTo>
                    <a:pt x="4795" y="2907"/>
                    <a:pt x="4804" y="2898"/>
                    <a:pt x="4804" y="2882"/>
                  </a:cubicBezTo>
                  <a:cubicBezTo>
                    <a:pt x="4570" y="1948"/>
                    <a:pt x="3970" y="1114"/>
                    <a:pt x="3136" y="613"/>
                  </a:cubicBezTo>
                  <a:cubicBezTo>
                    <a:pt x="2528" y="208"/>
                    <a:pt x="181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2249977" y="412750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69" y="1"/>
                    <a:pt x="777" y="90"/>
                    <a:pt x="134" y="248"/>
                  </a:cubicBezTo>
                  <a:cubicBezTo>
                    <a:pt x="1" y="314"/>
                    <a:pt x="34" y="481"/>
                    <a:pt x="168" y="481"/>
                  </a:cubicBezTo>
                  <a:cubicBezTo>
                    <a:pt x="2102" y="548"/>
                    <a:pt x="4004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2284730" y="415245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70" y="1"/>
                    <a:pt x="777" y="90"/>
                    <a:pt x="134" y="248"/>
                  </a:cubicBezTo>
                  <a:cubicBezTo>
                    <a:pt x="1" y="281"/>
                    <a:pt x="1" y="448"/>
                    <a:pt x="134" y="481"/>
                  </a:cubicBezTo>
                  <a:cubicBezTo>
                    <a:pt x="2069" y="548"/>
                    <a:pt x="3970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5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2321005" y="4176767"/>
              <a:ext cx="160409" cy="34887"/>
            </a:xfrm>
            <a:custGeom>
              <a:avLst/>
              <a:gdLst/>
              <a:ahLst/>
              <a:cxnLst/>
              <a:rect l="l" t="t" r="r" b="b"/>
              <a:pathLst>
                <a:path w="6005" h="1306" extrusionOk="0">
                  <a:moveTo>
                    <a:pt x="2238" y="1"/>
                  </a:moveTo>
                  <a:cubicBezTo>
                    <a:pt x="1524" y="1"/>
                    <a:pt x="816" y="98"/>
                    <a:pt x="167" y="272"/>
                  </a:cubicBezTo>
                  <a:cubicBezTo>
                    <a:pt x="0" y="272"/>
                    <a:pt x="34" y="505"/>
                    <a:pt x="167" y="505"/>
                  </a:cubicBezTo>
                  <a:cubicBezTo>
                    <a:pt x="2102" y="572"/>
                    <a:pt x="4003" y="839"/>
                    <a:pt x="5871" y="1306"/>
                  </a:cubicBezTo>
                  <a:cubicBezTo>
                    <a:pt x="5938" y="1306"/>
                    <a:pt x="6005" y="1239"/>
                    <a:pt x="5938" y="1172"/>
                  </a:cubicBezTo>
                  <a:cubicBezTo>
                    <a:pt x="4936" y="345"/>
                    <a:pt x="3579" y="1"/>
                    <a:pt x="2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2355999" y="4201476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0"/>
                  </a:moveTo>
                  <a:cubicBezTo>
                    <a:pt x="1469" y="0"/>
                    <a:pt x="777" y="89"/>
                    <a:pt x="134" y="247"/>
                  </a:cubicBezTo>
                  <a:cubicBezTo>
                    <a:pt x="0" y="314"/>
                    <a:pt x="34" y="481"/>
                    <a:pt x="167" y="514"/>
                  </a:cubicBezTo>
                  <a:cubicBezTo>
                    <a:pt x="2068" y="548"/>
                    <a:pt x="4003" y="814"/>
                    <a:pt x="5871" y="1281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5" y="1210"/>
                    <a:pt x="5938" y="1181"/>
                  </a:cubicBezTo>
                  <a:cubicBezTo>
                    <a:pt x="4900" y="342"/>
                    <a:pt x="3526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275799" y="2253975"/>
              <a:ext cx="1737568" cy="1829379"/>
            </a:xfrm>
            <a:custGeom>
              <a:avLst/>
              <a:gdLst/>
              <a:ahLst/>
              <a:cxnLst/>
              <a:rect l="l" t="t" r="r" b="b"/>
              <a:pathLst>
                <a:path w="65047" h="68484" extrusionOk="0">
                  <a:moveTo>
                    <a:pt x="38928" y="1"/>
                  </a:moveTo>
                  <a:cubicBezTo>
                    <a:pt x="38928" y="1"/>
                    <a:pt x="39261" y="4271"/>
                    <a:pt x="38528" y="4904"/>
                  </a:cubicBezTo>
                  <a:cubicBezTo>
                    <a:pt x="37994" y="5338"/>
                    <a:pt x="10174" y="7807"/>
                    <a:pt x="4837" y="18047"/>
                  </a:cubicBezTo>
                  <a:cubicBezTo>
                    <a:pt x="0" y="27320"/>
                    <a:pt x="22082" y="68483"/>
                    <a:pt x="22082" y="68483"/>
                  </a:cubicBezTo>
                  <a:lnTo>
                    <a:pt x="41663" y="62612"/>
                  </a:lnTo>
                  <a:cubicBezTo>
                    <a:pt x="41663" y="62612"/>
                    <a:pt x="25518" y="28955"/>
                    <a:pt x="26052" y="27254"/>
                  </a:cubicBezTo>
                  <a:cubicBezTo>
                    <a:pt x="26386" y="26120"/>
                    <a:pt x="50603" y="26020"/>
                    <a:pt x="57675" y="19648"/>
                  </a:cubicBezTo>
                  <a:cubicBezTo>
                    <a:pt x="65046" y="13077"/>
                    <a:pt x="59309" y="101"/>
                    <a:pt x="59309" y="101"/>
                  </a:cubicBezTo>
                  <a:lnTo>
                    <a:pt x="38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969042" y="3840030"/>
              <a:ext cx="469419" cy="136528"/>
            </a:xfrm>
            <a:custGeom>
              <a:avLst/>
              <a:gdLst/>
              <a:ahLst/>
              <a:cxnLst/>
              <a:rect l="l" t="t" r="r" b="b"/>
              <a:pathLst>
                <a:path w="17573" h="5111" extrusionOk="0">
                  <a:moveTo>
                    <a:pt x="17490" y="1"/>
                  </a:moveTo>
                  <a:cubicBezTo>
                    <a:pt x="17215" y="1"/>
                    <a:pt x="14741" y="643"/>
                    <a:pt x="13570" y="936"/>
                  </a:cubicBezTo>
                  <a:cubicBezTo>
                    <a:pt x="11301" y="1503"/>
                    <a:pt x="9000" y="2137"/>
                    <a:pt x="6732" y="2804"/>
                  </a:cubicBezTo>
                  <a:cubicBezTo>
                    <a:pt x="5597" y="3104"/>
                    <a:pt x="4497" y="3471"/>
                    <a:pt x="3362" y="3804"/>
                  </a:cubicBezTo>
                  <a:cubicBezTo>
                    <a:pt x="2795" y="4005"/>
                    <a:pt x="2228" y="4205"/>
                    <a:pt x="1661" y="4372"/>
                  </a:cubicBezTo>
                  <a:cubicBezTo>
                    <a:pt x="1128" y="4538"/>
                    <a:pt x="594" y="4738"/>
                    <a:pt x="60" y="4972"/>
                  </a:cubicBezTo>
                  <a:cubicBezTo>
                    <a:pt x="1" y="5002"/>
                    <a:pt x="47" y="5111"/>
                    <a:pt x="105" y="5111"/>
                  </a:cubicBezTo>
                  <a:cubicBezTo>
                    <a:pt x="112" y="5111"/>
                    <a:pt x="120" y="5109"/>
                    <a:pt x="127" y="5105"/>
                  </a:cubicBezTo>
                  <a:cubicBezTo>
                    <a:pt x="794" y="5039"/>
                    <a:pt x="1494" y="4872"/>
                    <a:pt x="2128" y="4705"/>
                  </a:cubicBezTo>
                  <a:cubicBezTo>
                    <a:pt x="2795" y="4538"/>
                    <a:pt x="3396" y="4405"/>
                    <a:pt x="4030" y="4238"/>
                  </a:cubicBezTo>
                  <a:cubicBezTo>
                    <a:pt x="6298" y="3671"/>
                    <a:pt x="8566" y="3004"/>
                    <a:pt x="10801" y="2303"/>
                  </a:cubicBezTo>
                  <a:cubicBezTo>
                    <a:pt x="13069" y="1636"/>
                    <a:pt x="15304" y="936"/>
                    <a:pt x="17506" y="169"/>
                  </a:cubicBezTo>
                  <a:cubicBezTo>
                    <a:pt x="17573" y="135"/>
                    <a:pt x="17573" y="2"/>
                    <a:pt x="17506" y="2"/>
                  </a:cubicBezTo>
                  <a:cubicBezTo>
                    <a:pt x="17502" y="1"/>
                    <a:pt x="17496" y="1"/>
                    <a:pt x="17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49564" y="2304542"/>
              <a:ext cx="1017613" cy="1491332"/>
            </a:xfrm>
            <a:custGeom>
              <a:avLst/>
              <a:gdLst/>
              <a:ahLst/>
              <a:cxnLst/>
              <a:rect l="l" t="t" r="r" b="b"/>
              <a:pathLst>
                <a:path w="38095" h="55829" extrusionOk="0">
                  <a:moveTo>
                    <a:pt x="37494" y="1"/>
                  </a:moveTo>
                  <a:cubicBezTo>
                    <a:pt x="37461" y="1"/>
                    <a:pt x="37428" y="26"/>
                    <a:pt x="37428" y="76"/>
                  </a:cubicBezTo>
                  <a:cubicBezTo>
                    <a:pt x="37695" y="2811"/>
                    <a:pt x="37961" y="5647"/>
                    <a:pt x="37461" y="8382"/>
                  </a:cubicBezTo>
                  <a:cubicBezTo>
                    <a:pt x="36994" y="10917"/>
                    <a:pt x="35726" y="13219"/>
                    <a:pt x="33825" y="14953"/>
                  </a:cubicBezTo>
                  <a:cubicBezTo>
                    <a:pt x="29789" y="18723"/>
                    <a:pt x="24152" y="19823"/>
                    <a:pt x="18881" y="20724"/>
                  </a:cubicBezTo>
                  <a:cubicBezTo>
                    <a:pt x="15879" y="21258"/>
                    <a:pt x="12843" y="21625"/>
                    <a:pt x="9808" y="21925"/>
                  </a:cubicBezTo>
                  <a:cubicBezTo>
                    <a:pt x="8307" y="22092"/>
                    <a:pt x="6806" y="22192"/>
                    <a:pt x="5305" y="22292"/>
                  </a:cubicBezTo>
                  <a:cubicBezTo>
                    <a:pt x="3837" y="22392"/>
                    <a:pt x="2336" y="22392"/>
                    <a:pt x="868" y="22492"/>
                  </a:cubicBezTo>
                  <a:cubicBezTo>
                    <a:pt x="401" y="22492"/>
                    <a:pt x="1" y="22726"/>
                    <a:pt x="68" y="23259"/>
                  </a:cubicBezTo>
                  <a:cubicBezTo>
                    <a:pt x="134" y="23593"/>
                    <a:pt x="268" y="23893"/>
                    <a:pt x="401" y="24193"/>
                  </a:cubicBezTo>
                  <a:lnTo>
                    <a:pt x="902" y="25261"/>
                  </a:lnTo>
                  <a:cubicBezTo>
                    <a:pt x="1469" y="26628"/>
                    <a:pt x="2069" y="27963"/>
                    <a:pt x="2670" y="29297"/>
                  </a:cubicBezTo>
                  <a:cubicBezTo>
                    <a:pt x="3937" y="32066"/>
                    <a:pt x="5171" y="34834"/>
                    <a:pt x="6439" y="37570"/>
                  </a:cubicBezTo>
                  <a:cubicBezTo>
                    <a:pt x="8974" y="43040"/>
                    <a:pt x="11576" y="48444"/>
                    <a:pt x="14311" y="53814"/>
                  </a:cubicBezTo>
                  <a:lnTo>
                    <a:pt x="15312" y="55816"/>
                  </a:lnTo>
                  <a:cubicBezTo>
                    <a:pt x="15321" y="55825"/>
                    <a:pt x="15332" y="55829"/>
                    <a:pt x="15343" y="55829"/>
                  </a:cubicBezTo>
                  <a:cubicBezTo>
                    <a:pt x="15374" y="55829"/>
                    <a:pt x="15403" y="55798"/>
                    <a:pt x="15379" y="55749"/>
                  </a:cubicBezTo>
                  <a:cubicBezTo>
                    <a:pt x="12777" y="50312"/>
                    <a:pt x="10242" y="44875"/>
                    <a:pt x="7706" y="39404"/>
                  </a:cubicBezTo>
                  <a:cubicBezTo>
                    <a:pt x="6439" y="36702"/>
                    <a:pt x="5205" y="34000"/>
                    <a:pt x="3937" y="31265"/>
                  </a:cubicBezTo>
                  <a:lnTo>
                    <a:pt x="2102" y="27195"/>
                  </a:lnTo>
                  <a:cubicBezTo>
                    <a:pt x="1769" y="26495"/>
                    <a:pt x="1469" y="25828"/>
                    <a:pt x="1168" y="25127"/>
                  </a:cubicBezTo>
                  <a:cubicBezTo>
                    <a:pt x="1035" y="24794"/>
                    <a:pt x="868" y="24460"/>
                    <a:pt x="735" y="24127"/>
                  </a:cubicBezTo>
                  <a:cubicBezTo>
                    <a:pt x="568" y="23793"/>
                    <a:pt x="134" y="23159"/>
                    <a:pt x="435" y="22859"/>
                  </a:cubicBezTo>
                  <a:cubicBezTo>
                    <a:pt x="564" y="22766"/>
                    <a:pt x="756" y="22746"/>
                    <a:pt x="946" y="22746"/>
                  </a:cubicBezTo>
                  <a:cubicBezTo>
                    <a:pt x="1098" y="22746"/>
                    <a:pt x="1250" y="22759"/>
                    <a:pt x="1369" y="22759"/>
                  </a:cubicBezTo>
                  <a:lnTo>
                    <a:pt x="2536" y="22692"/>
                  </a:lnTo>
                  <a:cubicBezTo>
                    <a:pt x="3303" y="22692"/>
                    <a:pt x="4037" y="22659"/>
                    <a:pt x="4771" y="22625"/>
                  </a:cubicBezTo>
                  <a:cubicBezTo>
                    <a:pt x="6305" y="22525"/>
                    <a:pt x="7807" y="22425"/>
                    <a:pt x="9308" y="22292"/>
                  </a:cubicBezTo>
                  <a:cubicBezTo>
                    <a:pt x="12276" y="22058"/>
                    <a:pt x="15245" y="21658"/>
                    <a:pt x="18147" y="21191"/>
                  </a:cubicBezTo>
                  <a:cubicBezTo>
                    <a:pt x="23384" y="20357"/>
                    <a:pt x="29088" y="19423"/>
                    <a:pt x="33258" y="15887"/>
                  </a:cubicBezTo>
                  <a:cubicBezTo>
                    <a:pt x="35126" y="14386"/>
                    <a:pt x="36527" y="12351"/>
                    <a:pt x="37261" y="10050"/>
                  </a:cubicBezTo>
                  <a:cubicBezTo>
                    <a:pt x="38095" y="7515"/>
                    <a:pt x="37995" y="4746"/>
                    <a:pt x="37761" y="2111"/>
                  </a:cubicBezTo>
                  <a:cubicBezTo>
                    <a:pt x="37695" y="1410"/>
                    <a:pt x="37628" y="743"/>
                    <a:pt x="37561" y="76"/>
                  </a:cubicBezTo>
                  <a:cubicBezTo>
                    <a:pt x="37561" y="26"/>
                    <a:pt x="37528" y="1"/>
                    <a:pt x="37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2685444" y="3238598"/>
              <a:ext cx="1123635" cy="880417"/>
            </a:xfrm>
            <a:custGeom>
              <a:avLst/>
              <a:gdLst/>
              <a:ahLst/>
              <a:cxnLst/>
              <a:rect l="l" t="t" r="r" b="b"/>
              <a:pathLst>
                <a:path w="42064" h="32959" extrusionOk="0">
                  <a:moveTo>
                    <a:pt x="25852" y="1"/>
                  </a:moveTo>
                  <a:lnTo>
                    <a:pt x="16345" y="16646"/>
                  </a:lnTo>
                  <a:cubicBezTo>
                    <a:pt x="16345" y="16646"/>
                    <a:pt x="12109" y="16346"/>
                    <a:pt x="8339" y="16312"/>
                  </a:cubicBezTo>
                  <a:cubicBezTo>
                    <a:pt x="7372" y="16285"/>
                    <a:pt x="6457" y="16269"/>
                    <a:pt x="5678" y="16269"/>
                  </a:cubicBezTo>
                  <a:cubicBezTo>
                    <a:pt x="4576" y="16269"/>
                    <a:pt x="3749" y="16301"/>
                    <a:pt x="3436" y="16379"/>
                  </a:cubicBezTo>
                  <a:cubicBezTo>
                    <a:pt x="2035" y="16679"/>
                    <a:pt x="0" y="18814"/>
                    <a:pt x="767" y="19548"/>
                  </a:cubicBezTo>
                  <a:cubicBezTo>
                    <a:pt x="1497" y="20278"/>
                    <a:pt x="27251" y="32959"/>
                    <a:pt x="28766" y="32959"/>
                  </a:cubicBezTo>
                  <a:cubicBezTo>
                    <a:pt x="28774" y="32959"/>
                    <a:pt x="28781" y="32958"/>
                    <a:pt x="28787" y="32958"/>
                  </a:cubicBezTo>
                  <a:cubicBezTo>
                    <a:pt x="28954" y="32958"/>
                    <a:pt x="30155" y="30623"/>
                    <a:pt x="31756" y="27387"/>
                  </a:cubicBezTo>
                  <a:lnTo>
                    <a:pt x="31789" y="27320"/>
                  </a:lnTo>
                  <a:cubicBezTo>
                    <a:pt x="32790" y="25285"/>
                    <a:pt x="42063" y="8173"/>
                    <a:pt x="42063" y="8173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2859209" y="3557598"/>
              <a:ext cx="949870" cy="561417"/>
            </a:xfrm>
            <a:custGeom>
              <a:avLst/>
              <a:gdLst/>
              <a:ahLst/>
              <a:cxnLst/>
              <a:rect l="l" t="t" r="r" b="b"/>
              <a:pathLst>
                <a:path w="35559" h="21017" extrusionOk="0">
                  <a:moveTo>
                    <a:pt x="19014" y="1"/>
                  </a:moveTo>
                  <a:lnTo>
                    <a:pt x="16345" y="4704"/>
                  </a:lnTo>
                  <a:cubicBezTo>
                    <a:pt x="16345" y="4704"/>
                    <a:pt x="12109" y="4404"/>
                    <a:pt x="8339" y="4337"/>
                  </a:cubicBezTo>
                  <a:cubicBezTo>
                    <a:pt x="7561" y="4326"/>
                    <a:pt x="6816" y="4318"/>
                    <a:pt x="6149" y="4318"/>
                  </a:cubicBezTo>
                  <a:cubicBezTo>
                    <a:pt x="4815" y="4318"/>
                    <a:pt x="3792" y="4348"/>
                    <a:pt x="3436" y="4437"/>
                  </a:cubicBezTo>
                  <a:cubicBezTo>
                    <a:pt x="2035" y="4737"/>
                    <a:pt x="0" y="6872"/>
                    <a:pt x="767" y="7606"/>
                  </a:cubicBezTo>
                  <a:cubicBezTo>
                    <a:pt x="1497" y="8336"/>
                    <a:pt x="27251" y="21017"/>
                    <a:pt x="28766" y="21017"/>
                  </a:cubicBezTo>
                  <a:cubicBezTo>
                    <a:pt x="28774" y="21017"/>
                    <a:pt x="28781" y="21016"/>
                    <a:pt x="28787" y="21016"/>
                  </a:cubicBezTo>
                  <a:cubicBezTo>
                    <a:pt x="28954" y="21016"/>
                    <a:pt x="30155" y="18681"/>
                    <a:pt x="31756" y="15445"/>
                  </a:cubicBezTo>
                  <a:lnTo>
                    <a:pt x="31789" y="15378"/>
                  </a:lnTo>
                  <a:lnTo>
                    <a:pt x="31990" y="14978"/>
                  </a:lnTo>
                  <a:cubicBezTo>
                    <a:pt x="32056" y="14878"/>
                    <a:pt x="32090" y="14778"/>
                    <a:pt x="32156" y="14678"/>
                  </a:cubicBezTo>
                  <a:lnTo>
                    <a:pt x="32390" y="14211"/>
                  </a:lnTo>
                  <a:cubicBezTo>
                    <a:pt x="33124" y="12876"/>
                    <a:pt x="34258" y="10708"/>
                    <a:pt x="35559" y="8340"/>
                  </a:cubicBezTo>
                  <a:lnTo>
                    <a:pt x="19014" y="1"/>
                  </a:ln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>
              <a:off x="2916240" y="3670245"/>
              <a:ext cx="897300" cy="448770"/>
            </a:xfrm>
            <a:custGeom>
              <a:avLst/>
              <a:gdLst/>
              <a:ahLst/>
              <a:cxnLst/>
              <a:rect l="l" t="t" r="r" b="b"/>
              <a:pathLst>
                <a:path w="33591" h="16800" extrusionOk="0">
                  <a:moveTo>
                    <a:pt x="8620" y="0"/>
                  </a:moveTo>
                  <a:cubicBezTo>
                    <a:pt x="6203" y="0"/>
                    <a:pt x="4051" y="36"/>
                    <a:pt x="3503" y="153"/>
                  </a:cubicBezTo>
                  <a:cubicBezTo>
                    <a:pt x="2068" y="454"/>
                    <a:pt x="0" y="2688"/>
                    <a:pt x="768" y="3456"/>
                  </a:cubicBezTo>
                  <a:cubicBezTo>
                    <a:pt x="1498" y="4186"/>
                    <a:pt x="27349" y="16800"/>
                    <a:pt x="28899" y="16800"/>
                  </a:cubicBezTo>
                  <a:cubicBezTo>
                    <a:pt x="28907" y="16800"/>
                    <a:pt x="28914" y="16799"/>
                    <a:pt x="28921" y="16799"/>
                  </a:cubicBezTo>
                  <a:cubicBezTo>
                    <a:pt x="29421" y="16732"/>
                    <a:pt x="31790" y="12896"/>
                    <a:pt x="33591" y="8292"/>
                  </a:cubicBezTo>
                  <a:lnTo>
                    <a:pt x="16779" y="87"/>
                  </a:lnTo>
                  <a:cubicBezTo>
                    <a:pt x="16779" y="87"/>
                    <a:pt x="12379" y="0"/>
                    <a:pt x="8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>
              <a:off x="3065937" y="3739136"/>
              <a:ext cx="707000" cy="347770"/>
            </a:xfrm>
            <a:custGeom>
              <a:avLst/>
              <a:gdLst/>
              <a:ahLst/>
              <a:cxnLst/>
              <a:rect l="l" t="t" r="r" b="b"/>
              <a:pathLst>
                <a:path w="26467" h="13019" extrusionOk="0">
                  <a:moveTo>
                    <a:pt x="65" y="0"/>
                  </a:moveTo>
                  <a:cubicBezTo>
                    <a:pt x="7" y="0"/>
                    <a:pt x="0" y="49"/>
                    <a:pt x="81" y="76"/>
                  </a:cubicBezTo>
                  <a:cubicBezTo>
                    <a:pt x="4418" y="2344"/>
                    <a:pt x="21997" y="11084"/>
                    <a:pt x="26434" y="13019"/>
                  </a:cubicBezTo>
                  <a:cubicBezTo>
                    <a:pt x="26467" y="13019"/>
                    <a:pt x="26467" y="12985"/>
                    <a:pt x="26434" y="12985"/>
                  </a:cubicBezTo>
                  <a:cubicBezTo>
                    <a:pt x="22231" y="10650"/>
                    <a:pt x="4551" y="2044"/>
                    <a:pt x="115" y="9"/>
                  </a:cubicBezTo>
                  <a:cubicBezTo>
                    <a:pt x="96" y="3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>
              <a:off x="3598771" y="3670752"/>
              <a:ext cx="65980" cy="138531"/>
            </a:xfrm>
            <a:custGeom>
              <a:avLst/>
              <a:gdLst/>
              <a:ahLst/>
              <a:cxnLst/>
              <a:rect l="l" t="t" r="r" b="b"/>
              <a:pathLst>
                <a:path w="2470" h="5186" extrusionOk="0">
                  <a:moveTo>
                    <a:pt x="68" y="1"/>
                  </a:moveTo>
                  <a:cubicBezTo>
                    <a:pt x="1" y="1"/>
                    <a:pt x="1" y="34"/>
                    <a:pt x="1" y="68"/>
                  </a:cubicBezTo>
                  <a:cubicBezTo>
                    <a:pt x="1702" y="1135"/>
                    <a:pt x="2469" y="3203"/>
                    <a:pt x="1936" y="5138"/>
                  </a:cubicBezTo>
                  <a:cubicBezTo>
                    <a:pt x="1912" y="5161"/>
                    <a:pt x="1939" y="5185"/>
                    <a:pt x="1956" y="5185"/>
                  </a:cubicBezTo>
                  <a:cubicBezTo>
                    <a:pt x="1963" y="5185"/>
                    <a:pt x="1969" y="5181"/>
                    <a:pt x="1969" y="5171"/>
                  </a:cubicBezTo>
                  <a:cubicBezTo>
                    <a:pt x="2369" y="4304"/>
                    <a:pt x="2436" y="3270"/>
                    <a:pt x="2136" y="2369"/>
                  </a:cubicBezTo>
                  <a:cubicBezTo>
                    <a:pt x="1802" y="1335"/>
                    <a:pt x="1035" y="468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>
              <a:off x="3304720" y="3665891"/>
              <a:ext cx="109949" cy="120206"/>
            </a:xfrm>
            <a:custGeom>
              <a:avLst/>
              <a:gdLst/>
              <a:ahLst/>
              <a:cxnLst/>
              <a:rect l="l" t="t" r="r" b="b"/>
              <a:pathLst>
                <a:path w="4116" h="4500" extrusionOk="0">
                  <a:moveTo>
                    <a:pt x="183" y="1"/>
                  </a:moveTo>
                  <a:cubicBezTo>
                    <a:pt x="77" y="1"/>
                    <a:pt x="0" y="132"/>
                    <a:pt x="112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4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15" y="2451"/>
                    <a:pt x="1980" y="850"/>
                    <a:pt x="246" y="16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>
              <a:off x="3347487" y="3662605"/>
              <a:ext cx="109361" cy="119912"/>
            </a:xfrm>
            <a:custGeom>
              <a:avLst/>
              <a:gdLst/>
              <a:ahLst/>
              <a:cxnLst/>
              <a:rect l="l" t="t" r="r" b="b"/>
              <a:pathLst>
                <a:path w="4094" h="4489" extrusionOk="0">
                  <a:moveTo>
                    <a:pt x="158" y="0"/>
                  </a:moveTo>
                  <a:cubicBezTo>
                    <a:pt x="71" y="0"/>
                    <a:pt x="1" y="116"/>
                    <a:pt x="90" y="206"/>
                  </a:cubicBezTo>
                  <a:cubicBezTo>
                    <a:pt x="1525" y="1473"/>
                    <a:pt x="2826" y="2908"/>
                    <a:pt x="3960" y="4476"/>
                  </a:cubicBezTo>
                  <a:cubicBezTo>
                    <a:pt x="3969" y="4484"/>
                    <a:pt x="3982" y="4489"/>
                    <a:pt x="3998" y="4489"/>
                  </a:cubicBezTo>
                  <a:cubicBezTo>
                    <a:pt x="4039" y="4489"/>
                    <a:pt x="4093" y="4458"/>
                    <a:pt x="4093" y="4409"/>
                  </a:cubicBezTo>
                  <a:cubicBezTo>
                    <a:pt x="3693" y="2441"/>
                    <a:pt x="1958" y="840"/>
                    <a:pt x="190" y="6"/>
                  </a:cubicBezTo>
                  <a:cubicBezTo>
                    <a:pt x="180" y="2"/>
                    <a:pt x="169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>
              <a:off x="3391162" y="3658759"/>
              <a:ext cx="109201" cy="120206"/>
            </a:xfrm>
            <a:custGeom>
              <a:avLst/>
              <a:gdLst/>
              <a:ahLst/>
              <a:cxnLst/>
              <a:rect l="l" t="t" r="r" b="b"/>
              <a:pathLst>
                <a:path w="4088" h="4500" extrusionOk="0">
                  <a:moveTo>
                    <a:pt x="158" y="1"/>
                  </a:moveTo>
                  <a:cubicBezTo>
                    <a:pt x="58" y="1"/>
                    <a:pt x="1" y="132"/>
                    <a:pt x="85" y="216"/>
                  </a:cubicBezTo>
                  <a:cubicBezTo>
                    <a:pt x="1519" y="1484"/>
                    <a:pt x="2820" y="2918"/>
                    <a:pt x="3954" y="4486"/>
                  </a:cubicBezTo>
                  <a:cubicBezTo>
                    <a:pt x="3972" y="4495"/>
                    <a:pt x="3990" y="4499"/>
                    <a:pt x="4007" y="4499"/>
                  </a:cubicBezTo>
                  <a:cubicBezTo>
                    <a:pt x="4052" y="4499"/>
                    <a:pt x="4088" y="4468"/>
                    <a:pt x="4088" y="4419"/>
                  </a:cubicBezTo>
                  <a:cubicBezTo>
                    <a:pt x="3721" y="2451"/>
                    <a:pt x="1986" y="850"/>
                    <a:pt x="218" y="16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>
              <a:off x="3433928" y="3655206"/>
              <a:ext cx="109949" cy="120180"/>
            </a:xfrm>
            <a:custGeom>
              <a:avLst/>
              <a:gdLst/>
              <a:ahLst/>
              <a:cxnLst/>
              <a:rect l="l" t="t" r="r" b="b"/>
              <a:pathLst>
                <a:path w="4116" h="4499" extrusionOk="0">
                  <a:moveTo>
                    <a:pt x="183" y="1"/>
                  </a:moveTo>
                  <a:cubicBezTo>
                    <a:pt x="77" y="1"/>
                    <a:pt x="0" y="132"/>
                    <a:pt x="113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5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49" y="2451"/>
                    <a:pt x="2014" y="850"/>
                    <a:pt x="246" y="16"/>
                  </a:cubicBezTo>
                  <a:cubicBezTo>
                    <a:pt x="225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>
              <a:off x="1188476" y="2257554"/>
              <a:ext cx="2182224" cy="1614610"/>
            </a:xfrm>
            <a:custGeom>
              <a:avLst/>
              <a:gdLst/>
              <a:ahLst/>
              <a:cxnLst/>
              <a:rect l="l" t="t" r="r" b="b"/>
              <a:pathLst>
                <a:path w="81693" h="60444" extrusionOk="0">
                  <a:moveTo>
                    <a:pt x="53506" y="0"/>
                  </a:moveTo>
                  <a:cubicBezTo>
                    <a:pt x="53506" y="0"/>
                    <a:pt x="53439" y="2435"/>
                    <a:pt x="54707" y="6038"/>
                  </a:cubicBezTo>
                  <a:cubicBezTo>
                    <a:pt x="54707" y="6038"/>
                    <a:pt x="52400" y="5901"/>
                    <a:pt x="48984" y="5901"/>
                  </a:cubicBezTo>
                  <a:cubicBezTo>
                    <a:pt x="41089" y="5901"/>
                    <a:pt x="27266" y="6632"/>
                    <a:pt x="22283" y="11475"/>
                  </a:cubicBezTo>
                  <a:cubicBezTo>
                    <a:pt x="16779" y="16812"/>
                    <a:pt x="1" y="50670"/>
                    <a:pt x="1" y="50670"/>
                  </a:cubicBezTo>
                  <a:lnTo>
                    <a:pt x="19548" y="60444"/>
                  </a:lnTo>
                  <a:cubicBezTo>
                    <a:pt x="19548" y="60444"/>
                    <a:pt x="34792" y="29455"/>
                    <a:pt x="36460" y="27420"/>
                  </a:cubicBezTo>
                  <a:cubicBezTo>
                    <a:pt x="38695" y="24785"/>
                    <a:pt x="67749" y="28521"/>
                    <a:pt x="74587" y="19915"/>
                  </a:cubicBezTo>
                  <a:cubicBezTo>
                    <a:pt x="81692" y="11042"/>
                    <a:pt x="75588" y="0"/>
                    <a:pt x="75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flipH="1">
              <a:off x="1800619" y="2388205"/>
              <a:ext cx="382309" cy="91250"/>
            </a:xfrm>
            <a:custGeom>
              <a:avLst/>
              <a:gdLst/>
              <a:ahLst/>
              <a:cxnLst/>
              <a:rect l="l" t="t" r="r" b="b"/>
              <a:pathLst>
                <a:path w="14312" h="3416" extrusionOk="0">
                  <a:moveTo>
                    <a:pt x="7474" y="0"/>
                  </a:moveTo>
                  <a:cubicBezTo>
                    <a:pt x="7383" y="0"/>
                    <a:pt x="7461" y="57"/>
                    <a:pt x="7773" y="213"/>
                  </a:cubicBezTo>
                  <a:lnTo>
                    <a:pt x="9408" y="980"/>
                  </a:lnTo>
                  <a:lnTo>
                    <a:pt x="9074" y="980"/>
                  </a:lnTo>
                  <a:cubicBezTo>
                    <a:pt x="8640" y="980"/>
                    <a:pt x="8207" y="947"/>
                    <a:pt x="7740" y="914"/>
                  </a:cubicBezTo>
                  <a:lnTo>
                    <a:pt x="5205" y="914"/>
                  </a:lnTo>
                  <a:cubicBezTo>
                    <a:pt x="3470" y="914"/>
                    <a:pt x="1769" y="1047"/>
                    <a:pt x="34" y="1147"/>
                  </a:cubicBezTo>
                  <a:cubicBezTo>
                    <a:pt x="1" y="1147"/>
                    <a:pt x="1" y="1214"/>
                    <a:pt x="34" y="1214"/>
                  </a:cubicBezTo>
                  <a:cubicBezTo>
                    <a:pt x="468" y="1197"/>
                    <a:pt x="902" y="1191"/>
                    <a:pt x="1335" y="1191"/>
                  </a:cubicBezTo>
                  <a:cubicBezTo>
                    <a:pt x="2634" y="1191"/>
                    <a:pt x="3929" y="1247"/>
                    <a:pt x="5205" y="1247"/>
                  </a:cubicBezTo>
                  <a:cubicBezTo>
                    <a:pt x="6039" y="1247"/>
                    <a:pt x="6906" y="1247"/>
                    <a:pt x="7773" y="1280"/>
                  </a:cubicBezTo>
                  <a:lnTo>
                    <a:pt x="9007" y="1314"/>
                  </a:lnTo>
                  <a:lnTo>
                    <a:pt x="10075" y="1314"/>
                  </a:lnTo>
                  <a:lnTo>
                    <a:pt x="10542" y="1514"/>
                  </a:lnTo>
                  <a:cubicBezTo>
                    <a:pt x="11776" y="2114"/>
                    <a:pt x="13044" y="2715"/>
                    <a:pt x="14244" y="3415"/>
                  </a:cubicBezTo>
                  <a:cubicBezTo>
                    <a:pt x="14244" y="3415"/>
                    <a:pt x="14311" y="3382"/>
                    <a:pt x="14278" y="3349"/>
                  </a:cubicBezTo>
                  <a:cubicBezTo>
                    <a:pt x="13144" y="2581"/>
                    <a:pt x="11976" y="1848"/>
                    <a:pt x="10775" y="1214"/>
                  </a:cubicBezTo>
                  <a:cubicBezTo>
                    <a:pt x="9908" y="747"/>
                    <a:pt x="9007" y="380"/>
                    <a:pt x="8107" y="113"/>
                  </a:cubicBezTo>
                  <a:cubicBezTo>
                    <a:pt x="7786" y="49"/>
                    <a:pt x="7558" y="0"/>
                    <a:pt x="74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flipH="1">
              <a:off x="1874586" y="2233006"/>
              <a:ext cx="85667" cy="191929"/>
            </a:xfrm>
            <a:custGeom>
              <a:avLst/>
              <a:gdLst/>
              <a:ahLst/>
              <a:cxnLst/>
              <a:rect l="l" t="t" r="r" b="b"/>
              <a:pathLst>
                <a:path w="3207" h="7185" extrusionOk="0">
                  <a:moveTo>
                    <a:pt x="81" y="0"/>
                  </a:moveTo>
                  <a:cubicBezTo>
                    <a:pt x="36" y="0"/>
                    <a:pt x="0" y="44"/>
                    <a:pt x="38" y="119"/>
                  </a:cubicBezTo>
                  <a:cubicBezTo>
                    <a:pt x="104" y="1220"/>
                    <a:pt x="304" y="2354"/>
                    <a:pt x="571" y="3455"/>
                  </a:cubicBezTo>
                  <a:cubicBezTo>
                    <a:pt x="671" y="3888"/>
                    <a:pt x="771" y="4322"/>
                    <a:pt x="938" y="4789"/>
                  </a:cubicBezTo>
                  <a:cubicBezTo>
                    <a:pt x="1038" y="5156"/>
                    <a:pt x="1238" y="5489"/>
                    <a:pt x="1505" y="5723"/>
                  </a:cubicBezTo>
                  <a:cubicBezTo>
                    <a:pt x="1672" y="5890"/>
                    <a:pt x="1872" y="5956"/>
                    <a:pt x="2106" y="5990"/>
                  </a:cubicBezTo>
                  <a:cubicBezTo>
                    <a:pt x="2106" y="6056"/>
                    <a:pt x="2072" y="6056"/>
                    <a:pt x="2106" y="6190"/>
                  </a:cubicBezTo>
                  <a:cubicBezTo>
                    <a:pt x="2106" y="6290"/>
                    <a:pt x="2139" y="6390"/>
                    <a:pt x="2172" y="6490"/>
                  </a:cubicBezTo>
                  <a:cubicBezTo>
                    <a:pt x="2206" y="6590"/>
                    <a:pt x="2206" y="6690"/>
                    <a:pt x="2239" y="6824"/>
                  </a:cubicBezTo>
                  <a:cubicBezTo>
                    <a:pt x="2272" y="6857"/>
                    <a:pt x="2306" y="6924"/>
                    <a:pt x="2306" y="6990"/>
                  </a:cubicBezTo>
                  <a:cubicBezTo>
                    <a:pt x="2339" y="7057"/>
                    <a:pt x="2373" y="7090"/>
                    <a:pt x="2406" y="7124"/>
                  </a:cubicBezTo>
                  <a:cubicBezTo>
                    <a:pt x="2434" y="7166"/>
                    <a:pt x="2468" y="7184"/>
                    <a:pt x="2497" y="7184"/>
                  </a:cubicBezTo>
                  <a:cubicBezTo>
                    <a:pt x="2539" y="7184"/>
                    <a:pt x="2573" y="7149"/>
                    <a:pt x="2573" y="7090"/>
                  </a:cubicBezTo>
                  <a:lnTo>
                    <a:pt x="2573" y="6924"/>
                  </a:lnTo>
                  <a:cubicBezTo>
                    <a:pt x="2573" y="6857"/>
                    <a:pt x="2573" y="6790"/>
                    <a:pt x="2539" y="6757"/>
                  </a:cubicBezTo>
                  <a:cubicBezTo>
                    <a:pt x="2506" y="6623"/>
                    <a:pt x="2506" y="6523"/>
                    <a:pt x="2439" y="6423"/>
                  </a:cubicBezTo>
                  <a:cubicBezTo>
                    <a:pt x="2406" y="6323"/>
                    <a:pt x="2406" y="6190"/>
                    <a:pt x="2339" y="6090"/>
                  </a:cubicBezTo>
                  <a:lnTo>
                    <a:pt x="2306" y="5990"/>
                  </a:lnTo>
                  <a:cubicBezTo>
                    <a:pt x="2673" y="5990"/>
                    <a:pt x="3040" y="5723"/>
                    <a:pt x="3140" y="5356"/>
                  </a:cubicBezTo>
                  <a:cubicBezTo>
                    <a:pt x="3206" y="4989"/>
                    <a:pt x="3173" y="4589"/>
                    <a:pt x="3073" y="4222"/>
                  </a:cubicBezTo>
                  <a:cubicBezTo>
                    <a:pt x="2973" y="3721"/>
                    <a:pt x="2873" y="3188"/>
                    <a:pt x="2739" y="2687"/>
                  </a:cubicBezTo>
                  <a:cubicBezTo>
                    <a:pt x="2639" y="2187"/>
                    <a:pt x="2506" y="1687"/>
                    <a:pt x="2406" y="1186"/>
                  </a:cubicBezTo>
                  <a:cubicBezTo>
                    <a:pt x="2339" y="919"/>
                    <a:pt x="2239" y="686"/>
                    <a:pt x="2172" y="419"/>
                  </a:cubicBezTo>
                  <a:cubicBezTo>
                    <a:pt x="2139" y="319"/>
                    <a:pt x="2139" y="185"/>
                    <a:pt x="2039" y="119"/>
                  </a:cubicBezTo>
                  <a:lnTo>
                    <a:pt x="2006" y="119"/>
                  </a:lnTo>
                  <a:cubicBezTo>
                    <a:pt x="1972" y="152"/>
                    <a:pt x="1972" y="152"/>
                    <a:pt x="1972" y="185"/>
                  </a:cubicBezTo>
                  <a:cubicBezTo>
                    <a:pt x="1972" y="219"/>
                    <a:pt x="1972" y="219"/>
                    <a:pt x="2006" y="219"/>
                  </a:cubicBezTo>
                  <a:cubicBezTo>
                    <a:pt x="2006" y="219"/>
                    <a:pt x="2039" y="219"/>
                    <a:pt x="2039" y="185"/>
                  </a:cubicBezTo>
                  <a:cubicBezTo>
                    <a:pt x="2072" y="352"/>
                    <a:pt x="2106" y="853"/>
                    <a:pt x="2106" y="919"/>
                  </a:cubicBezTo>
                  <a:cubicBezTo>
                    <a:pt x="2139" y="1220"/>
                    <a:pt x="2172" y="1486"/>
                    <a:pt x="2239" y="1753"/>
                  </a:cubicBezTo>
                  <a:cubicBezTo>
                    <a:pt x="2306" y="2320"/>
                    <a:pt x="2406" y="2854"/>
                    <a:pt x="2473" y="3388"/>
                  </a:cubicBezTo>
                  <a:cubicBezTo>
                    <a:pt x="2573" y="3855"/>
                    <a:pt x="2673" y="4389"/>
                    <a:pt x="2706" y="4822"/>
                  </a:cubicBezTo>
                  <a:cubicBezTo>
                    <a:pt x="2706" y="5201"/>
                    <a:pt x="2604" y="5581"/>
                    <a:pt x="2222" y="5581"/>
                  </a:cubicBezTo>
                  <a:cubicBezTo>
                    <a:pt x="2167" y="5581"/>
                    <a:pt x="2106" y="5573"/>
                    <a:pt x="2039" y="5556"/>
                  </a:cubicBezTo>
                  <a:cubicBezTo>
                    <a:pt x="1605" y="5456"/>
                    <a:pt x="1405" y="5022"/>
                    <a:pt x="1272" y="4622"/>
                  </a:cubicBezTo>
                  <a:cubicBezTo>
                    <a:pt x="1072" y="4155"/>
                    <a:pt x="972" y="3688"/>
                    <a:pt x="838" y="3188"/>
                  </a:cubicBezTo>
                  <a:cubicBezTo>
                    <a:pt x="571" y="2154"/>
                    <a:pt x="404" y="1119"/>
                    <a:pt x="171" y="85"/>
                  </a:cubicBezTo>
                  <a:cubicBezTo>
                    <a:pt x="156" y="27"/>
                    <a:pt x="116" y="0"/>
                    <a:pt x="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flipH="1">
              <a:off x="1478066" y="2313250"/>
              <a:ext cx="196951" cy="211857"/>
            </a:xfrm>
            <a:custGeom>
              <a:avLst/>
              <a:gdLst/>
              <a:ahLst/>
              <a:cxnLst/>
              <a:rect l="l" t="t" r="r" b="b"/>
              <a:pathLst>
                <a:path w="7373" h="7931" extrusionOk="0">
                  <a:moveTo>
                    <a:pt x="84" y="0"/>
                  </a:moveTo>
                  <a:cubicBezTo>
                    <a:pt x="59" y="0"/>
                    <a:pt x="34" y="17"/>
                    <a:pt x="34" y="50"/>
                  </a:cubicBezTo>
                  <a:cubicBezTo>
                    <a:pt x="0" y="1018"/>
                    <a:pt x="67" y="1985"/>
                    <a:pt x="267" y="2952"/>
                  </a:cubicBezTo>
                  <a:cubicBezTo>
                    <a:pt x="401" y="3720"/>
                    <a:pt x="701" y="4453"/>
                    <a:pt x="1168" y="5087"/>
                  </a:cubicBezTo>
                  <a:cubicBezTo>
                    <a:pt x="1668" y="5721"/>
                    <a:pt x="2269" y="6221"/>
                    <a:pt x="2936" y="6655"/>
                  </a:cubicBezTo>
                  <a:cubicBezTo>
                    <a:pt x="3603" y="7055"/>
                    <a:pt x="4304" y="7389"/>
                    <a:pt x="5071" y="7622"/>
                  </a:cubicBezTo>
                  <a:cubicBezTo>
                    <a:pt x="5438" y="7722"/>
                    <a:pt x="5805" y="7822"/>
                    <a:pt x="6205" y="7856"/>
                  </a:cubicBezTo>
                  <a:cubicBezTo>
                    <a:pt x="6388" y="7906"/>
                    <a:pt x="6572" y="7931"/>
                    <a:pt x="6751" y="7931"/>
                  </a:cubicBezTo>
                  <a:cubicBezTo>
                    <a:pt x="6930" y="7931"/>
                    <a:pt x="7106" y="7906"/>
                    <a:pt x="7272" y="7856"/>
                  </a:cubicBezTo>
                  <a:cubicBezTo>
                    <a:pt x="7372" y="7822"/>
                    <a:pt x="7372" y="7722"/>
                    <a:pt x="7306" y="7656"/>
                  </a:cubicBezTo>
                  <a:cubicBezTo>
                    <a:pt x="7106" y="7589"/>
                    <a:pt x="6939" y="7522"/>
                    <a:pt x="6739" y="7522"/>
                  </a:cubicBezTo>
                  <a:cubicBezTo>
                    <a:pt x="6472" y="7489"/>
                    <a:pt x="6238" y="7422"/>
                    <a:pt x="6005" y="7355"/>
                  </a:cubicBezTo>
                  <a:cubicBezTo>
                    <a:pt x="5538" y="7255"/>
                    <a:pt x="5104" y="7089"/>
                    <a:pt x="4670" y="6922"/>
                  </a:cubicBezTo>
                  <a:cubicBezTo>
                    <a:pt x="3803" y="6555"/>
                    <a:pt x="3003" y="6088"/>
                    <a:pt x="2302" y="5487"/>
                  </a:cubicBezTo>
                  <a:cubicBezTo>
                    <a:pt x="1935" y="5187"/>
                    <a:pt x="1602" y="4820"/>
                    <a:pt x="1335" y="4420"/>
                  </a:cubicBezTo>
                  <a:cubicBezTo>
                    <a:pt x="1068" y="4020"/>
                    <a:pt x="868" y="3553"/>
                    <a:pt x="734" y="3086"/>
                  </a:cubicBezTo>
                  <a:cubicBezTo>
                    <a:pt x="568" y="2585"/>
                    <a:pt x="467" y="2085"/>
                    <a:pt x="367" y="1585"/>
                  </a:cubicBezTo>
                  <a:cubicBezTo>
                    <a:pt x="267" y="1084"/>
                    <a:pt x="234" y="551"/>
                    <a:pt x="134" y="50"/>
                  </a:cubicBezTo>
                  <a:cubicBezTo>
                    <a:pt x="134" y="17"/>
                    <a:pt x="109" y="0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flipH="1">
              <a:off x="2833485" y="3515713"/>
              <a:ext cx="433838" cy="226549"/>
            </a:xfrm>
            <a:custGeom>
              <a:avLst/>
              <a:gdLst/>
              <a:ahLst/>
              <a:cxnLst/>
              <a:rect l="l" t="t" r="r" b="b"/>
              <a:pathLst>
                <a:path w="16241" h="8481" extrusionOk="0">
                  <a:moveTo>
                    <a:pt x="100" y="1"/>
                  </a:moveTo>
                  <a:cubicBezTo>
                    <a:pt x="34" y="1"/>
                    <a:pt x="0" y="134"/>
                    <a:pt x="34" y="134"/>
                  </a:cubicBezTo>
                  <a:cubicBezTo>
                    <a:pt x="601" y="534"/>
                    <a:pt x="1201" y="901"/>
                    <a:pt x="1802" y="1235"/>
                  </a:cubicBezTo>
                  <a:cubicBezTo>
                    <a:pt x="2369" y="1535"/>
                    <a:pt x="2936" y="1869"/>
                    <a:pt x="3503" y="2202"/>
                  </a:cubicBezTo>
                  <a:cubicBezTo>
                    <a:pt x="5538" y="3336"/>
                    <a:pt x="7639" y="4371"/>
                    <a:pt x="9741" y="5438"/>
                  </a:cubicBezTo>
                  <a:cubicBezTo>
                    <a:pt x="11842" y="6472"/>
                    <a:pt x="13944" y="7539"/>
                    <a:pt x="16112" y="8473"/>
                  </a:cubicBezTo>
                  <a:cubicBezTo>
                    <a:pt x="16121" y="8478"/>
                    <a:pt x="16130" y="8480"/>
                    <a:pt x="16139" y="8480"/>
                  </a:cubicBezTo>
                  <a:cubicBezTo>
                    <a:pt x="16195" y="8480"/>
                    <a:pt x="16241" y="8398"/>
                    <a:pt x="16212" y="8340"/>
                  </a:cubicBezTo>
                  <a:cubicBezTo>
                    <a:pt x="16112" y="8207"/>
                    <a:pt x="13777" y="6939"/>
                    <a:pt x="12709" y="6339"/>
                  </a:cubicBezTo>
                  <a:cubicBezTo>
                    <a:pt x="10608" y="5204"/>
                    <a:pt x="8540" y="4104"/>
                    <a:pt x="6438" y="3003"/>
                  </a:cubicBezTo>
                  <a:cubicBezTo>
                    <a:pt x="5404" y="2469"/>
                    <a:pt x="4337" y="1935"/>
                    <a:pt x="3303" y="1435"/>
                  </a:cubicBezTo>
                  <a:cubicBezTo>
                    <a:pt x="2769" y="1168"/>
                    <a:pt x="2202" y="935"/>
                    <a:pt x="1668" y="668"/>
                  </a:cubicBezTo>
                  <a:cubicBezTo>
                    <a:pt x="1168" y="434"/>
                    <a:pt x="634" y="20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1351529" y="2393441"/>
              <a:ext cx="1500575" cy="1288130"/>
            </a:xfrm>
            <a:custGeom>
              <a:avLst/>
              <a:gdLst/>
              <a:ahLst/>
              <a:cxnLst/>
              <a:rect l="l" t="t" r="r" b="b"/>
              <a:pathLst>
                <a:path w="56175" h="48222" extrusionOk="0">
                  <a:moveTo>
                    <a:pt x="56091" y="0"/>
                  </a:moveTo>
                  <a:cubicBezTo>
                    <a:pt x="56057" y="0"/>
                    <a:pt x="56024" y="17"/>
                    <a:pt x="56007" y="50"/>
                  </a:cubicBezTo>
                  <a:cubicBezTo>
                    <a:pt x="56074" y="4854"/>
                    <a:pt x="55307" y="10224"/>
                    <a:pt x="51638" y="13660"/>
                  </a:cubicBezTo>
                  <a:cubicBezTo>
                    <a:pt x="47791" y="17223"/>
                    <a:pt x="42364" y="17835"/>
                    <a:pt x="37330" y="17835"/>
                  </a:cubicBezTo>
                  <a:cubicBezTo>
                    <a:pt x="37039" y="17835"/>
                    <a:pt x="36749" y="17833"/>
                    <a:pt x="36460" y="17830"/>
                  </a:cubicBezTo>
                  <a:cubicBezTo>
                    <a:pt x="34636" y="17809"/>
                    <a:pt x="32799" y="17777"/>
                    <a:pt x="30966" y="17777"/>
                  </a:cubicBezTo>
                  <a:cubicBezTo>
                    <a:pt x="29781" y="17777"/>
                    <a:pt x="28598" y="17790"/>
                    <a:pt x="27420" y="17830"/>
                  </a:cubicBezTo>
                  <a:cubicBezTo>
                    <a:pt x="24385" y="17930"/>
                    <a:pt x="21316" y="18063"/>
                    <a:pt x="18314" y="18464"/>
                  </a:cubicBezTo>
                  <a:cubicBezTo>
                    <a:pt x="17146" y="18564"/>
                    <a:pt x="16045" y="19097"/>
                    <a:pt x="15212" y="19931"/>
                  </a:cubicBezTo>
                  <a:cubicBezTo>
                    <a:pt x="14411" y="20832"/>
                    <a:pt x="13744" y="21833"/>
                    <a:pt x="13177" y="22900"/>
                  </a:cubicBezTo>
                  <a:cubicBezTo>
                    <a:pt x="11642" y="25402"/>
                    <a:pt x="10175" y="27937"/>
                    <a:pt x="8740" y="30506"/>
                  </a:cubicBezTo>
                  <a:cubicBezTo>
                    <a:pt x="5938" y="35643"/>
                    <a:pt x="3303" y="40846"/>
                    <a:pt x="901" y="46183"/>
                  </a:cubicBezTo>
                  <a:cubicBezTo>
                    <a:pt x="601" y="46817"/>
                    <a:pt x="301" y="47484"/>
                    <a:pt x="1" y="48151"/>
                  </a:cubicBezTo>
                  <a:cubicBezTo>
                    <a:pt x="1" y="48193"/>
                    <a:pt x="26" y="48221"/>
                    <a:pt x="46" y="48221"/>
                  </a:cubicBezTo>
                  <a:cubicBezTo>
                    <a:pt x="58" y="48221"/>
                    <a:pt x="67" y="48210"/>
                    <a:pt x="67" y="48185"/>
                  </a:cubicBezTo>
                  <a:cubicBezTo>
                    <a:pt x="2536" y="42848"/>
                    <a:pt x="5171" y="37611"/>
                    <a:pt x="7973" y="32440"/>
                  </a:cubicBezTo>
                  <a:cubicBezTo>
                    <a:pt x="9374" y="29872"/>
                    <a:pt x="10842" y="27303"/>
                    <a:pt x="12343" y="24768"/>
                  </a:cubicBezTo>
                  <a:cubicBezTo>
                    <a:pt x="13043" y="23601"/>
                    <a:pt x="13710" y="22366"/>
                    <a:pt x="14511" y="21232"/>
                  </a:cubicBezTo>
                  <a:cubicBezTo>
                    <a:pt x="15212" y="20231"/>
                    <a:pt x="16079" y="19297"/>
                    <a:pt x="17280" y="18931"/>
                  </a:cubicBezTo>
                  <a:cubicBezTo>
                    <a:pt x="18014" y="18730"/>
                    <a:pt x="18747" y="18630"/>
                    <a:pt x="19515" y="18597"/>
                  </a:cubicBezTo>
                  <a:cubicBezTo>
                    <a:pt x="20282" y="18530"/>
                    <a:pt x="21049" y="18464"/>
                    <a:pt x="21816" y="18397"/>
                  </a:cubicBezTo>
                  <a:cubicBezTo>
                    <a:pt x="23351" y="18297"/>
                    <a:pt x="24852" y="18197"/>
                    <a:pt x="26353" y="18163"/>
                  </a:cubicBezTo>
                  <a:cubicBezTo>
                    <a:pt x="27728" y="18103"/>
                    <a:pt x="29103" y="18084"/>
                    <a:pt x="30482" y="18084"/>
                  </a:cubicBezTo>
                  <a:cubicBezTo>
                    <a:pt x="32146" y="18084"/>
                    <a:pt x="33814" y="18112"/>
                    <a:pt x="35493" y="18130"/>
                  </a:cubicBezTo>
                  <a:cubicBezTo>
                    <a:pt x="36098" y="18141"/>
                    <a:pt x="36710" y="18149"/>
                    <a:pt x="37326" y="18149"/>
                  </a:cubicBezTo>
                  <a:cubicBezTo>
                    <a:pt x="42071" y="18149"/>
                    <a:pt x="47036" y="17676"/>
                    <a:pt x="50904" y="14694"/>
                  </a:cubicBezTo>
                  <a:cubicBezTo>
                    <a:pt x="52772" y="13226"/>
                    <a:pt x="54206" y="11258"/>
                    <a:pt x="55007" y="9023"/>
                  </a:cubicBezTo>
                  <a:cubicBezTo>
                    <a:pt x="55774" y="6688"/>
                    <a:pt x="56174" y="4287"/>
                    <a:pt x="56174" y="1852"/>
                  </a:cubicBezTo>
                  <a:cubicBezTo>
                    <a:pt x="56174" y="1251"/>
                    <a:pt x="56174" y="651"/>
                    <a:pt x="56174" y="50"/>
                  </a:cubicBezTo>
                  <a:cubicBezTo>
                    <a:pt x="56157" y="17"/>
                    <a:pt x="56124" y="0"/>
                    <a:pt x="56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2195377" y="2956140"/>
              <a:ext cx="493407" cy="588476"/>
            </a:xfrm>
            <a:custGeom>
              <a:avLst/>
              <a:gdLst/>
              <a:ahLst/>
              <a:cxnLst/>
              <a:rect l="l" t="t" r="r" b="b"/>
              <a:pathLst>
                <a:path w="18471" h="22030" extrusionOk="0">
                  <a:moveTo>
                    <a:pt x="18404" y="0"/>
                  </a:moveTo>
                  <a:cubicBezTo>
                    <a:pt x="17337" y="0"/>
                    <a:pt x="16269" y="67"/>
                    <a:pt x="15169" y="100"/>
                  </a:cubicBezTo>
                  <a:cubicBezTo>
                    <a:pt x="14268" y="100"/>
                    <a:pt x="13401" y="167"/>
                    <a:pt x="12500" y="334"/>
                  </a:cubicBezTo>
                  <a:cubicBezTo>
                    <a:pt x="11666" y="567"/>
                    <a:pt x="11032" y="634"/>
                    <a:pt x="10365" y="1568"/>
                  </a:cubicBezTo>
                  <a:cubicBezTo>
                    <a:pt x="9531" y="2702"/>
                    <a:pt x="4995" y="11475"/>
                    <a:pt x="3093" y="15345"/>
                  </a:cubicBezTo>
                  <a:cubicBezTo>
                    <a:pt x="2560" y="16412"/>
                    <a:pt x="2059" y="17513"/>
                    <a:pt x="1525" y="18580"/>
                  </a:cubicBezTo>
                  <a:cubicBezTo>
                    <a:pt x="992" y="19715"/>
                    <a:pt x="525" y="20849"/>
                    <a:pt x="24" y="21983"/>
                  </a:cubicBezTo>
                  <a:cubicBezTo>
                    <a:pt x="1" y="22006"/>
                    <a:pt x="27" y="22030"/>
                    <a:pt x="45" y="22030"/>
                  </a:cubicBezTo>
                  <a:cubicBezTo>
                    <a:pt x="52" y="22030"/>
                    <a:pt x="58" y="22026"/>
                    <a:pt x="58" y="22016"/>
                  </a:cubicBezTo>
                  <a:cubicBezTo>
                    <a:pt x="525" y="21082"/>
                    <a:pt x="1058" y="20148"/>
                    <a:pt x="1525" y="19248"/>
                  </a:cubicBezTo>
                  <a:cubicBezTo>
                    <a:pt x="2026" y="18314"/>
                    <a:pt x="2493" y="17380"/>
                    <a:pt x="2960" y="16412"/>
                  </a:cubicBezTo>
                  <a:cubicBezTo>
                    <a:pt x="3894" y="14544"/>
                    <a:pt x="4861" y="12643"/>
                    <a:pt x="5795" y="10741"/>
                  </a:cubicBezTo>
                  <a:cubicBezTo>
                    <a:pt x="6729" y="8873"/>
                    <a:pt x="7897" y="7039"/>
                    <a:pt x="8831" y="5171"/>
                  </a:cubicBezTo>
                  <a:cubicBezTo>
                    <a:pt x="9665" y="3603"/>
                    <a:pt x="10765" y="1468"/>
                    <a:pt x="11499" y="1168"/>
                  </a:cubicBezTo>
                  <a:cubicBezTo>
                    <a:pt x="12567" y="734"/>
                    <a:pt x="13701" y="467"/>
                    <a:pt x="14835" y="334"/>
                  </a:cubicBezTo>
                  <a:cubicBezTo>
                    <a:pt x="16036" y="267"/>
                    <a:pt x="17237" y="201"/>
                    <a:pt x="18404" y="100"/>
                  </a:cubicBezTo>
                  <a:cubicBezTo>
                    <a:pt x="18471" y="100"/>
                    <a:pt x="18471" y="0"/>
                    <a:pt x="18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1484317" y="1081750"/>
              <a:ext cx="830465" cy="1036124"/>
            </a:xfrm>
            <a:custGeom>
              <a:avLst/>
              <a:gdLst/>
              <a:ahLst/>
              <a:cxnLst/>
              <a:rect l="l" t="t" r="r" b="b"/>
              <a:pathLst>
                <a:path w="31089" h="38788" extrusionOk="0">
                  <a:moveTo>
                    <a:pt x="17164" y="1"/>
                  </a:moveTo>
                  <a:cubicBezTo>
                    <a:pt x="17035" y="1"/>
                    <a:pt x="16906" y="7"/>
                    <a:pt x="16779" y="19"/>
                  </a:cubicBezTo>
                  <a:cubicBezTo>
                    <a:pt x="14811" y="419"/>
                    <a:pt x="13043" y="1520"/>
                    <a:pt x="11775" y="3055"/>
                  </a:cubicBezTo>
                  <a:cubicBezTo>
                    <a:pt x="11208" y="3789"/>
                    <a:pt x="10975" y="4756"/>
                    <a:pt x="11175" y="5657"/>
                  </a:cubicBezTo>
                  <a:cubicBezTo>
                    <a:pt x="11675" y="10226"/>
                    <a:pt x="12742" y="13162"/>
                    <a:pt x="11508" y="17732"/>
                  </a:cubicBezTo>
                  <a:cubicBezTo>
                    <a:pt x="10975" y="19967"/>
                    <a:pt x="9440" y="21835"/>
                    <a:pt x="7339" y="22802"/>
                  </a:cubicBezTo>
                  <a:cubicBezTo>
                    <a:pt x="5704" y="23636"/>
                    <a:pt x="3936" y="24237"/>
                    <a:pt x="2602" y="25537"/>
                  </a:cubicBezTo>
                  <a:cubicBezTo>
                    <a:pt x="0" y="28106"/>
                    <a:pt x="1401" y="33376"/>
                    <a:pt x="3736" y="35545"/>
                  </a:cubicBezTo>
                  <a:cubicBezTo>
                    <a:pt x="6183" y="37851"/>
                    <a:pt x="9192" y="38787"/>
                    <a:pt x="12292" y="38787"/>
                  </a:cubicBezTo>
                  <a:cubicBezTo>
                    <a:pt x="16548" y="38787"/>
                    <a:pt x="20974" y="37023"/>
                    <a:pt x="24351" y="34611"/>
                  </a:cubicBezTo>
                  <a:cubicBezTo>
                    <a:pt x="27019" y="32709"/>
                    <a:pt x="29421" y="30107"/>
                    <a:pt x="30155" y="26838"/>
                  </a:cubicBezTo>
                  <a:cubicBezTo>
                    <a:pt x="31089" y="22669"/>
                    <a:pt x="29188" y="17999"/>
                    <a:pt x="28187" y="13996"/>
                  </a:cubicBezTo>
                  <a:cubicBezTo>
                    <a:pt x="27486" y="11327"/>
                    <a:pt x="26853" y="8592"/>
                    <a:pt x="26152" y="5923"/>
                  </a:cubicBezTo>
                  <a:cubicBezTo>
                    <a:pt x="25618" y="3989"/>
                    <a:pt x="24651" y="2921"/>
                    <a:pt x="22850" y="2087"/>
                  </a:cubicBezTo>
                  <a:cubicBezTo>
                    <a:pt x="21193" y="1337"/>
                    <a:pt x="19096" y="1"/>
                    <a:pt x="17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1448655" y="1215900"/>
              <a:ext cx="331235" cy="800253"/>
            </a:xfrm>
            <a:custGeom>
              <a:avLst/>
              <a:gdLst/>
              <a:ahLst/>
              <a:cxnLst/>
              <a:rect l="l" t="t" r="r" b="b"/>
              <a:pathLst>
                <a:path w="12400" h="29958" extrusionOk="0">
                  <a:moveTo>
                    <a:pt x="5394" y="1"/>
                  </a:moveTo>
                  <a:cubicBezTo>
                    <a:pt x="6295" y="2970"/>
                    <a:pt x="7162" y="5972"/>
                    <a:pt x="8129" y="8941"/>
                  </a:cubicBezTo>
                  <a:cubicBezTo>
                    <a:pt x="9063" y="11876"/>
                    <a:pt x="10198" y="14778"/>
                    <a:pt x="10898" y="17814"/>
                  </a:cubicBezTo>
                  <a:cubicBezTo>
                    <a:pt x="12399" y="24518"/>
                    <a:pt x="6028" y="28688"/>
                    <a:pt x="257" y="29522"/>
                  </a:cubicBezTo>
                  <a:cubicBezTo>
                    <a:pt x="0" y="29554"/>
                    <a:pt x="53" y="29957"/>
                    <a:pt x="295" y="29957"/>
                  </a:cubicBezTo>
                  <a:cubicBezTo>
                    <a:pt x="304" y="29957"/>
                    <a:pt x="314" y="29957"/>
                    <a:pt x="324" y="29956"/>
                  </a:cubicBezTo>
                  <a:cubicBezTo>
                    <a:pt x="5394" y="29022"/>
                    <a:pt x="11065" y="26086"/>
                    <a:pt x="11465" y="20282"/>
                  </a:cubicBezTo>
                  <a:cubicBezTo>
                    <a:pt x="11665" y="17113"/>
                    <a:pt x="9997" y="13744"/>
                    <a:pt x="9030" y="10775"/>
                  </a:cubicBezTo>
                  <a:cubicBezTo>
                    <a:pt x="7863" y="7173"/>
                    <a:pt x="6628" y="3603"/>
                    <a:pt x="5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1952987" y="1220281"/>
              <a:ext cx="406351" cy="804848"/>
            </a:xfrm>
            <a:custGeom>
              <a:avLst/>
              <a:gdLst/>
              <a:ahLst/>
              <a:cxnLst/>
              <a:rect l="l" t="t" r="r" b="b"/>
              <a:pathLst>
                <a:path w="15212" h="30130" extrusionOk="0">
                  <a:moveTo>
                    <a:pt x="13035" y="1"/>
                  </a:moveTo>
                  <a:cubicBezTo>
                    <a:pt x="12999" y="1"/>
                    <a:pt x="12956" y="29"/>
                    <a:pt x="12976" y="70"/>
                  </a:cubicBezTo>
                  <a:cubicBezTo>
                    <a:pt x="13577" y="3840"/>
                    <a:pt x="14611" y="8109"/>
                    <a:pt x="13143" y="11779"/>
                  </a:cubicBezTo>
                  <a:cubicBezTo>
                    <a:pt x="12442" y="13580"/>
                    <a:pt x="11208" y="15114"/>
                    <a:pt x="9607" y="16215"/>
                  </a:cubicBezTo>
                  <a:cubicBezTo>
                    <a:pt x="8306" y="17049"/>
                    <a:pt x="6838" y="17416"/>
                    <a:pt x="5471" y="18016"/>
                  </a:cubicBezTo>
                  <a:cubicBezTo>
                    <a:pt x="0" y="20285"/>
                    <a:pt x="1535" y="27990"/>
                    <a:pt x="6305" y="30125"/>
                  </a:cubicBezTo>
                  <a:cubicBezTo>
                    <a:pt x="6311" y="30128"/>
                    <a:pt x="6317" y="30130"/>
                    <a:pt x="6323" y="30130"/>
                  </a:cubicBezTo>
                  <a:cubicBezTo>
                    <a:pt x="6388" y="30130"/>
                    <a:pt x="6462" y="29989"/>
                    <a:pt x="6371" y="29958"/>
                  </a:cubicBezTo>
                  <a:cubicBezTo>
                    <a:pt x="2969" y="28224"/>
                    <a:pt x="1168" y="24221"/>
                    <a:pt x="2902" y="20618"/>
                  </a:cubicBezTo>
                  <a:cubicBezTo>
                    <a:pt x="4303" y="17750"/>
                    <a:pt x="8106" y="17783"/>
                    <a:pt x="10441" y="15915"/>
                  </a:cubicBezTo>
                  <a:cubicBezTo>
                    <a:pt x="15211" y="12046"/>
                    <a:pt x="14310" y="5407"/>
                    <a:pt x="13076" y="37"/>
                  </a:cubicBezTo>
                  <a:cubicBezTo>
                    <a:pt x="13076" y="11"/>
                    <a:pt x="13057" y="1"/>
                    <a:pt x="13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flipH="1">
              <a:off x="1717704" y="1548391"/>
              <a:ext cx="885813" cy="574853"/>
            </a:xfrm>
            <a:custGeom>
              <a:avLst/>
              <a:gdLst/>
              <a:ahLst/>
              <a:cxnLst/>
              <a:rect l="l" t="t" r="r" b="b"/>
              <a:pathLst>
                <a:path w="33161" h="21520" extrusionOk="0">
                  <a:moveTo>
                    <a:pt x="31932" y="1"/>
                  </a:moveTo>
                  <a:cubicBezTo>
                    <a:pt x="31310" y="1"/>
                    <a:pt x="30386" y="371"/>
                    <a:pt x="29222" y="1130"/>
                  </a:cubicBezTo>
                  <a:cubicBezTo>
                    <a:pt x="21163" y="6448"/>
                    <a:pt x="16538" y="9771"/>
                    <a:pt x="15509" y="9771"/>
                  </a:cubicBezTo>
                  <a:cubicBezTo>
                    <a:pt x="15498" y="9771"/>
                    <a:pt x="15489" y="9770"/>
                    <a:pt x="15479" y="9770"/>
                  </a:cubicBezTo>
                  <a:cubicBezTo>
                    <a:pt x="12744" y="9603"/>
                    <a:pt x="8774" y="8135"/>
                    <a:pt x="5839" y="7535"/>
                  </a:cubicBezTo>
                  <a:cubicBezTo>
                    <a:pt x="5784" y="7523"/>
                    <a:pt x="5728" y="7517"/>
                    <a:pt x="5672" y="7517"/>
                  </a:cubicBezTo>
                  <a:cubicBezTo>
                    <a:pt x="3340" y="7517"/>
                    <a:pt x="1" y="17427"/>
                    <a:pt x="1369" y="18176"/>
                  </a:cubicBezTo>
                  <a:cubicBezTo>
                    <a:pt x="4094" y="19673"/>
                    <a:pt x="11658" y="21520"/>
                    <a:pt x="15832" y="21520"/>
                  </a:cubicBezTo>
                  <a:cubicBezTo>
                    <a:pt x="16307" y="21520"/>
                    <a:pt x="16738" y="21496"/>
                    <a:pt x="17114" y="21445"/>
                  </a:cubicBezTo>
                  <a:cubicBezTo>
                    <a:pt x="21216" y="20878"/>
                    <a:pt x="29789" y="8302"/>
                    <a:pt x="32291" y="2898"/>
                  </a:cubicBezTo>
                  <a:cubicBezTo>
                    <a:pt x="33161" y="993"/>
                    <a:pt x="32951" y="1"/>
                    <a:pt x="319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flipH="1">
              <a:off x="2574053" y="1647281"/>
              <a:ext cx="316356" cy="248106"/>
            </a:xfrm>
            <a:custGeom>
              <a:avLst/>
              <a:gdLst/>
              <a:ahLst/>
              <a:cxnLst/>
              <a:rect l="l" t="t" r="r" b="b"/>
              <a:pathLst>
                <a:path w="11843" h="9288" extrusionOk="0">
                  <a:moveTo>
                    <a:pt x="5712" y="1"/>
                  </a:moveTo>
                  <a:cubicBezTo>
                    <a:pt x="4662" y="1"/>
                    <a:pt x="3609" y="89"/>
                    <a:pt x="2636" y="397"/>
                  </a:cubicBezTo>
                  <a:cubicBezTo>
                    <a:pt x="1201" y="831"/>
                    <a:pt x="367" y="2565"/>
                    <a:pt x="134" y="3766"/>
                  </a:cubicBezTo>
                  <a:cubicBezTo>
                    <a:pt x="34" y="4066"/>
                    <a:pt x="0" y="4433"/>
                    <a:pt x="67" y="4767"/>
                  </a:cubicBezTo>
                  <a:cubicBezTo>
                    <a:pt x="255" y="5455"/>
                    <a:pt x="2117" y="9288"/>
                    <a:pt x="3917" y="9288"/>
                  </a:cubicBezTo>
                  <a:cubicBezTo>
                    <a:pt x="4035" y="9288"/>
                    <a:pt x="4153" y="9271"/>
                    <a:pt x="4270" y="9237"/>
                  </a:cubicBezTo>
                  <a:cubicBezTo>
                    <a:pt x="5771" y="8803"/>
                    <a:pt x="4837" y="6868"/>
                    <a:pt x="4270" y="5801"/>
                  </a:cubicBezTo>
                  <a:cubicBezTo>
                    <a:pt x="4170" y="5567"/>
                    <a:pt x="4037" y="5334"/>
                    <a:pt x="3970" y="5100"/>
                  </a:cubicBezTo>
                  <a:cubicBezTo>
                    <a:pt x="3936" y="4667"/>
                    <a:pt x="3836" y="4133"/>
                    <a:pt x="4203" y="4066"/>
                  </a:cubicBezTo>
                  <a:cubicBezTo>
                    <a:pt x="4215" y="4064"/>
                    <a:pt x="4232" y="4063"/>
                    <a:pt x="4254" y="4063"/>
                  </a:cubicBezTo>
                  <a:cubicBezTo>
                    <a:pt x="5011" y="4063"/>
                    <a:pt x="11842" y="5134"/>
                    <a:pt x="11842" y="5134"/>
                  </a:cubicBezTo>
                  <a:lnTo>
                    <a:pt x="8640" y="130"/>
                  </a:lnTo>
                  <a:cubicBezTo>
                    <a:pt x="7712" y="81"/>
                    <a:pt x="6713" y="1"/>
                    <a:pt x="571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flipH="1">
              <a:off x="2447543" y="1554294"/>
              <a:ext cx="591682" cy="479863"/>
            </a:xfrm>
            <a:custGeom>
              <a:avLst/>
              <a:gdLst/>
              <a:ahLst/>
              <a:cxnLst/>
              <a:rect l="l" t="t" r="r" b="b"/>
              <a:pathLst>
                <a:path w="22150" h="17964" extrusionOk="0">
                  <a:moveTo>
                    <a:pt x="11293" y="0"/>
                  </a:moveTo>
                  <a:cubicBezTo>
                    <a:pt x="9435" y="0"/>
                    <a:pt x="6353" y="1863"/>
                    <a:pt x="3837" y="3511"/>
                  </a:cubicBezTo>
                  <a:cubicBezTo>
                    <a:pt x="1802" y="4845"/>
                    <a:pt x="1" y="5846"/>
                    <a:pt x="401" y="6680"/>
                  </a:cubicBezTo>
                  <a:cubicBezTo>
                    <a:pt x="653" y="7121"/>
                    <a:pt x="1143" y="7383"/>
                    <a:pt x="1646" y="7383"/>
                  </a:cubicBezTo>
                  <a:cubicBezTo>
                    <a:pt x="1675" y="7383"/>
                    <a:pt x="1705" y="7382"/>
                    <a:pt x="1735" y="7380"/>
                  </a:cubicBezTo>
                  <a:cubicBezTo>
                    <a:pt x="1832" y="7389"/>
                    <a:pt x="1931" y="7393"/>
                    <a:pt x="2033" y="7393"/>
                  </a:cubicBezTo>
                  <a:cubicBezTo>
                    <a:pt x="3165" y="7393"/>
                    <a:pt x="4609" y="6908"/>
                    <a:pt x="5771" y="6480"/>
                  </a:cubicBezTo>
                  <a:cubicBezTo>
                    <a:pt x="6705" y="6113"/>
                    <a:pt x="7473" y="5746"/>
                    <a:pt x="7673" y="5646"/>
                  </a:cubicBezTo>
                  <a:cubicBezTo>
                    <a:pt x="7675" y="5645"/>
                    <a:pt x="7677" y="5645"/>
                    <a:pt x="7679" y="5645"/>
                  </a:cubicBezTo>
                  <a:cubicBezTo>
                    <a:pt x="7845" y="5645"/>
                    <a:pt x="9278" y="8064"/>
                    <a:pt x="9608" y="9282"/>
                  </a:cubicBezTo>
                  <a:cubicBezTo>
                    <a:pt x="10108" y="10316"/>
                    <a:pt x="12009" y="14219"/>
                    <a:pt x="12710" y="16253"/>
                  </a:cubicBezTo>
                  <a:cubicBezTo>
                    <a:pt x="15345" y="17187"/>
                    <a:pt x="17313" y="17755"/>
                    <a:pt x="17680" y="17955"/>
                  </a:cubicBezTo>
                  <a:cubicBezTo>
                    <a:pt x="17691" y="17961"/>
                    <a:pt x="17703" y="17964"/>
                    <a:pt x="17716" y="17964"/>
                  </a:cubicBezTo>
                  <a:cubicBezTo>
                    <a:pt x="18344" y="17964"/>
                    <a:pt x="21431" y="11039"/>
                    <a:pt x="22150" y="7314"/>
                  </a:cubicBezTo>
                  <a:cubicBezTo>
                    <a:pt x="22150" y="7314"/>
                    <a:pt x="18614" y="5613"/>
                    <a:pt x="17780" y="4779"/>
                  </a:cubicBezTo>
                  <a:cubicBezTo>
                    <a:pt x="16913" y="3911"/>
                    <a:pt x="14411" y="809"/>
                    <a:pt x="11876" y="75"/>
                  </a:cubicBezTo>
                  <a:cubicBezTo>
                    <a:pt x="11699" y="24"/>
                    <a:pt x="11504" y="0"/>
                    <a:pt x="11293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2774557" y="1781137"/>
              <a:ext cx="101588" cy="40149"/>
            </a:xfrm>
            <a:custGeom>
              <a:avLst/>
              <a:gdLst/>
              <a:ahLst/>
              <a:cxnLst/>
              <a:rect l="l" t="t" r="r" b="b"/>
              <a:pathLst>
                <a:path w="3803" h="1503" extrusionOk="0">
                  <a:moveTo>
                    <a:pt x="3199" y="1"/>
                  </a:moveTo>
                  <a:cubicBezTo>
                    <a:pt x="3186" y="1"/>
                    <a:pt x="3183" y="17"/>
                    <a:pt x="3202" y="56"/>
                  </a:cubicBezTo>
                  <a:cubicBezTo>
                    <a:pt x="3269" y="256"/>
                    <a:pt x="3569" y="1157"/>
                    <a:pt x="3369" y="1257"/>
                  </a:cubicBezTo>
                  <a:cubicBezTo>
                    <a:pt x="3346" y="1268"/>
                    <a:pt x="3314" y="1274"/>
                    <a:pt x="3275" y="1274"/>
                  </a:cubicBezTo>
                  <a:cubicBezTo>
                    <a:pt x="2757" y="1274"/>
                    <a:pt x="936" y="302"/>
                    <a:pt x="67" y="23"/>
                  </a:cubicBezTo>
                  <a:cubicBezTo>
                    <a:pt x="33" y="23"/>
                    <a:pt x="0" y="56"/>
                    <a:pt x="33" y="89"/>
                  </a:cubicBezTo>
                  <a:cubicBezTo>
                    <a:pt x="500" y="256"/>
                    <a:pt x="967" y="490"/>
                    <a:pt x="1401" y="723"/>
                  </a:cubicBezTo>
                  <a:cubicBezTo>
                    <a:pt x="1776" y="925"/>
                    <a:pt x="2752" y="1502"/>
                    <a:pt x="3310" y="1502"/>
                  </a:cubicBezTo>
                  <a:cubicBezTo>
                    <a:pt x="3397" y="1502"/>
                    <a:pt x="3473" y="1488"/>
                    <a:pt x="3536" y="1457"/>
                  </a:cubicBezTo>
                  <a:cubicBezTo>
                    <a:pt x="3803" y="1324"/>
                    <a:pt x="3369" y="223"/>
                    <a:pt x="3236" y="23"/>
                  </a:cubicBezTo>
                  <a:cubicBezTo>
                    <a:pt x="3222" y="9"/>
                    <a:pt x="3208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3056133" y="1903801"/>
              <a:ext cx="20515" cy="18111"/>
            </a:xfrm>
            <a:custGeom>
              <a:avLst/>
              <a:gdLst/>
              <a:ahLst/>
              <a:cxnLst/>
              <a:rect l="l" t="t" r="r" b="b"/>
              <a:pathLst>
                <a:path w="768" h="678" extrusionOk="0">
                  <a:moveTo>
                    <a:pt x="468" y="1"/>
                  </a:moveTo>
                  <a:cubicBezTo>
                    <a:pt x="234" y="267"/>
                    <a:pt x="1" y="534"/>
                    <a:pt x="134" y="634"/>
                  </a:cubicBezTo>
                  <a:cubicBezTo>
                    <a:pt x="156" y="664"/>
                    <a:pt x="188" y="677"/>
                    <a:pt x="228" y="677"/>
                  </a:cubicBezTo>
                  <a:cubicBezTo>
                    <a:pt x="364" y="677"/>
                    <a:pt x="586" y="516"/>
                    <a:pt x="768" y="3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flipH="1">
              <a:off x="2638216" y="1497236"/>
              <a:ext cx="427747" cy="417383"/>
            </a:xfrm>
            <a:custGeom>
              <a:avLst/>
              <a:gdLst/>
              <a:ahLst/>
              <a:cxnLst/>
              <a:rect l="l" t="t" r="r" b="b"/>
              <a:pathLst>
                <a:path w="16013" h="15625" extrusionOk="0">
                  <a:moveTo>
                    <a:pt x="14931" y="0"/>
                  </a:moveTo>
                  <a:cubicBezTo>
                    <a:pt x="14912" y="0"/>
                    <a:pt x="14894" y="3"/>
                    <a:pt x="14878" y="10"/>
                  </a:cubicBezTo>
                  <a:cubicBezTo>
                    <a:pt x="14678" y="43"/>
                    <a:pt x="3370" y="10551"/>
                    <a:pt x="2303" y="11218"/>
                  </a:cubicBezTo>
                  <a:cubicBezTo>
                    <a:pt x="1502" y="11718"/>
                    <a:pt x="668" y="12152"/>
                    <a:pt x="501" y="12318"/>
                  </a:cubicBezTo>
                  <a:cubicBezTo>
                    <a:pt x="234" y="12585"/>
                    <a:pt x="1" y="14587"/>
                    <a:pt x="1" y="15287"/>
                  </a:cubicBezTo>
                  <a:cubicBezTo>
                    <a:pt x="1" y="15454"/>
                    <a:pt x="134" y="15587"/>
                    <a:pt x="301" y="15621"/>
                  </a:cubicBezTo>
                  <a:cubicBezTo>
                    <a:pt x="355" y="15623"/>
                    <a:pt x="415" y="15624"/>
                    <a:pt x="481" y="15624"/>
                  </a:cubicBezTo>
                  <a:cubicBezTo>
                    <a:pt x="1315" y="15624"/>
                    <a:pt x="3023" y="15434"/>
                    <a:pt x="3270" y="15187"/>
                  </a:cubicBezTo>
                  <a:cubicBezTo>
                    <a:pt x="3470" y="15020"/>
                    <a:pt x="3904" y="14220"/>
                    <a:pt x="4437" y="13419"/>
                  </a:cubicBezTo>
                  <a:cubicBezTo>
                    <a:pt x="5105" y="12385"/>
                    <a:pt x="15912" y="1311"/>
                    <a:pt x="15946" y="1144"/>
                  </a:cubicBezTo>
                  <a:cubicBezTo>
                    <a:pt x="16012" y="944"/>
                    <a:pt x="15712" y="610"/>
                    <a:pt x="15545" y="410"/>
                  </a:cubicBezTo>
                  <a:cubicBezTo>
                    <a:pt x="15395" y="259"/>
                    <a:pt x="15108" y="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flipH="1">
              <a:off x="2881487" y="1734497"/>
              <a:ext cx="106930" cy="103404"/>
            </a:xfrm>
            <a:custGeom>
              <a:avLst/>
              <a:gdLst/>
              <a:ahLst/>
              <a:cxnLst/>
              <a:rect l="l" t="t" r="r" b="b"/>
              <a:pathLst>
                <a:path w="4003" h="3871" extrusionOk="0">
                  <a:moveTo>
                    <a:pt x="3507" y="1"/>
                  </a:moveTo>
                  <a:cubicBezTo>
                    <a:pt x="3427" y="1"/>
                    <a:pt x="3352" y="34"/>
                    <a:pt x="3302" y="101"/>
                  </a:cubicBezTo>
                  <a:lnTo>
                    <a:pt x="133" y="3170"/>
                  </a:lnTo>
                  <a:cubicBezTo>
                    <a:pt x="0" y="3303"/>
                    <a:pt x="0" y="3503"/>
                    <a:pt x="100" y="3603"/>
                  </a:cubicBezTo>
                  <a:lnTo>
                    <a:pt x="267" y="3770"/>
                  </a:lnTo>
                  <a:cubicBezTo>
                    <a:pt x="334" y="3837"/>
                    <a:pt x="409" y="3870"/>
                    <a:pt x="484" y="3870"/>
                  </a:cubicBezTo>
                  <a:cubicBezTo>
                    <a:pt x="559" y="3870"/>
                    <a:pt x="634" y="3837"/>
                    <a:pt x="701" y="3770"/>
                  </a:cubicBezTo>
                  <a:lnTo>
                    <a:pt x="3869" y="668"/>
                  </a:lnTo>
                  <a:cubicBezTo>
                    <a:pt x="4003" y="568"/>
                    <a:pt x="4003" y="368"/>
                    <a:pt x="3869" y="234"/>
                  </a:cubicBezTo>
                  <a:lnTo>
                    <a:pt x="3736" y="101"/>
                  </a:lnTo>
                  <a:cubicBezTo>
                    <a:pt x="3669" y="34"/>
                    <a:pt x="3586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flipH="1">
              <a:off x="2914450" y="1766231"/>
              <a:ext cx="67743" cy="64965"/>
            </a:xfrm>
            <a:custGeom>
              <a:avLst/>
              <a:gdLst/>
              <a:ahLst/>
              <a:cxnLst/>
              <a:rect l="l" t="t" r="r" b="b"/>
              <a:pathLst>
                <a:path w="2536" h="2432" extrusionOk="0">
                  <a:moveTo>
                    <a:pt x="2234" y="0"/>
                  </a:moveTo>
                  <a:cubicBezTo>
                    <a:pt x="2192" y="0"/>
                    <a:pt x="2147" y="17"/>
                    <a:pt x="2102" y="47"/>
                  </a:cubicBezTo>
                  <a:lnTo>
                    <a:pt x="67" y="2048"/>
                  </a:lnTo>
                  <a:cubicBezTo>
                    <a:pt x="1" y="2115"/>
                    <a:pt x="1" y="2215"/>
                    <a:pt x="67" y="2315"/>
                  </a:cubicBezTo>
                  <a:lnTo>
                    <a:pt x="167" y="2382"/>
                  </a:lnTo>
                  <a:cubicBezTo>
                    <a:pt x="201" y="2415"/>
                    <a:pt x="242" y="2432"/>
                    <a:pt x="284" y="2432"/>
                  </a:cubicBezTo>
                  <a:cubicBezTo>
                    <a:pt x="326" y="2432"/>
                    <a:pt x="367" y="2415"/>
                    <a:pt x="401" y="2382"/>
                  </a:cubicBezTo>
                  <a:lnTo>
                    <a:pt x="2436" y="414"/>
                  </a:lnTo>
                  <a:cubicBezTo>
                    <a:pt x="2536" y="347"/>
                    <a:pt x="2536" y="214"/>
                    <a:pt x="2469" y="147"/>
                  </a:cubicBezTo>
                  <a:lnTo>
                    <a:pt x="2369" y="80"/>
                  </a:lnTo>
                  <a:cubicBezTo>
                    <a:pt x="2332" y="25"/>
                    <a:pt x="2285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flipH="1">
              <a:off x="2950966" y="1802213"/>
              <a:ext cx="11620" cy="11620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00" y="1"/>
                  </a:moveTo>
                  <a:lnTo>
                    <a:pt x="0" y="101"/>
                  </a:lnTo>
                  <a:lnTo>
                    <a:pt x="334" y="434"/>
                  </a:lnTo>
                  <a:lnTo>
                    <a:pt x="434" y="3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flipH="1">
              <a:off x="2699709" y="1773684"/>
              <a:ext cx="310105" cy="214795"/>
            </a:xfrm>
            <a:custGeom>
              <a:avLst/>
              <a:gdLst/>
              <a:ahLst/>
              <a:cxnLst/>
              <a:rect l="l" t="t" r="r" b="b"/>
              <a:pathLst>
                <a:path w="11609" h="8041" extrusionOk="0">
                  <a:moveTo>
                    <a:pt x="8507" y="1069"/>
                  </a:moveTo>
                  <a:cubicBezTo>
                    <a:pt x="8509" y="1074"/>
                    <a:pt x="8512" y="1080"/>
                    <a:pt x="8515" y="1086"/>
                  </a:cubicBezTo>
                  <a:lnTo>
                    <a:pt x="8515" y="1086"/>
                  </a:lnTo>
                  <a:cubicBezTo>
                    <a:pt x="8512" y="1080"/>
                    <a:pt x="8509" y="1074"/>
                    <a:pt x="8507" y="1069"/>
                  </a:cubicBezTo>
                  <a:close/>
                  <a:moveTo>
                    <a:pt x="3395" y="0"/>
                  </a:moveTo>
                  <a:cubicBezTo>
                    <a:pt x="2942" y="0"/>
                    <a:pt x="2513" y="97"/>
                    <a:pt x="2135" y="335"/>
                  </a:cubicBezTo>
                  <a:cubicBezTo>
                    <a:pt x="0" y="1669"/>
                    <a:pt x="4437" y="3037"/>
                    <a:pt x="5304" y="4304"/>
                  </a:cubicBezTo>
                  <a:cubicBezTo>
                    <a:pt x="6205" y="5772"/>
                    <a:pt x="7673" y="6873"/>
                    <a:pt x="9340" y="7307"/>
                  </a:cubicBezTo>
                  <a:cubicBezTo>
                    <a:pt x="9908" y="7473"/>
                    <a:pt x="10708" y="7740"/>
                    <a:pt x="11609" y="8040"/>
                  </a:cubicBezTo>
                  <a:cubicBezTo>
                    <a:pt x="10912" y="6017"/>
                    <a:pt x="9027" y="2144"/>
                    <a:pt x="8515" y="1086"/>
                  </a:cubicBezTo>
                  <a:lnTo>
                    <a:pt x="8515" y="1086"/>
                  </a:lnTo>
                  <a:cubicBezTo>
                    <a:pt x="8607" y="1282"/>
                    <a:pt x="8605" y="1508"/>
                    <a:pt x="8540" y="1703"/>
                  </a:cubicBezTo>
                  <a:cubicBezTo>
                    <a:pt x="8510" y="1748"/>
                    <a:pt x="8458" y="1769"/>
                    <a:pt x="8386" y="1769"/>
                  </a:cubicBezTo>
                  <a:cubicBezTo>
                    <a:pt x="7718" y="1769"/>
                    <a:pt x="5336" y="0"/>
                    <a:pt x="3395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1692033" y="1542461"/>
              <a:ext cx="381294" cy="266911"/>
            </a:xfrm>
            <a:custGeom>
              <a:avLst/>
              <a:gdLst/>
              <a:ahLst/>
              <a:cxnLst/>
              <a:rect l="l" t="t" r="r" b="b"/>
              <a:pathLst>
                <a:path w="14274" h="9992" extrusionOk="0">
                  <a:moveTo>
                    <a:pt x="12561" y="0"/>
                  </a:moveTo>
                  <a:cubicBezTo>
                    <a:pt x="11909" y="0"/>
                    <a:pt x="11010" y="209"/>
                    <a:pt x="9841" y="652"/>
                  </a:cubicBezTo>
                  <a:cubicBezTo>
                    <a:pt x="7106" y="1719"/>
                    <a:pt x="1" y="6389"/>
                    <a:pt x="1" y="6389"/>
                  </a:cubicBezTo>
                  <a:lnTo>
                    <a:pt x="9007" y="9992"/>
                  </a:lnTo>
                  <a:cubicBezTo>
                    <a:pt x="9007" y="9992"/>
                    <a:pt x="11843" y="6022"/>
                    <a:pt x="13077" y="3620"/>
                  </a:cubicBezTo>
                  <a:cubicBezTo>
                    <a:pt x="14274" y="1347"/>
                    <a:pt x="14217" y="0"/>
                    <a:pt x="1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flipH="1">
              <a:off x="1776845" y="1730570"/>
              <a:ext cx="85293" cy="82381"/>
            </a:xfrm>
            <a:custGeom>
              <a:avLst/>
              <a:gdLst/>
              <a:ahLst/>
              <a:cxnLst/>
              <a:rect l="l" t="t" r="r" b="b"/>
              <a:pathLst>
                <a:path w="3193" h="3084" extrusionOk="0">
                  <a:moveTo>
                    <a:pt x="3137" y="0"/>
                  </a:moveTo>
                  <a:cubicBezTo>
                    <a:pt x="3125" y="0"/>
                    <a:pt x="3112" y="4"/>
                    <a:pt x="3103" y="14"/>
                  </a:cubicBezTo>
                  <a:cubicBezTo>
                    <a:pt x="2969" y="248"/>
                    <a:pt x="2736" y="581"/>
                    <a:pt x="2569" y="815"/>
                  </a:cubicBezTo>
                  <a:cubicBezTo>
                    <a:pt x="2402" y="1048"/>
                    <a:pt x="2235" y="1248"/>
                    <a:pt x="2069" y="1515"/>
                  </a:cubicBezTo>
                  <a:cubicBezTo>
                    <a:pt x="1735" y="1982"/>
                    <a:pt x="1435" y="2449"/>
                    <a:pt x="1101" y="2916"/>
                  </a:cubicBezTo>
                  <a:cubicBezTo>
                    <a:pt x="734" y="2750"/>
                    <a:pt x="367" y="2616"/>
                    <a:pt x="0" y="2516"/>
                  </a:cubicBezTo>
                  <a:lnTo>
                    <a:pt x="0" y="2549"/>
                  </a:lnTo>
                  <a:cubicBezTo>
                    <a:pt x="367" y="2750"/>
                    <a:pt x="768" y="2950"/>
                    <a:pt x="1201" y="3083"/>
                  </a:cubicBezTo>
                  <a:cubicBezTo>
                    <a:pt x="1535" y="2616"/>
                    <a:pt x="1868" y="2082"/>
                    <a:pt x="2202" y="1582"/>
                  </a:cubicBezTo>
                  <a:cubicBezTo>
                    <a:pt x="2369" y="1349"/>
                    <a:pt x="2502" y="1148"/>
                    <a:pt x="2669" y="882"/>
                  </a:cubicBezTo>
                  <a:cubicBezTo>
                    <a:pt x="2836" y="615"/>
                    <a:pt x="2969" y="381"/>
                    <a:pt x="3169" y="48"/>
                  </a:cubicBezTo>
                  <a:cubicBezTo>
                    <a:pt x="3193" y="24"/>
                    <a:pt x="3167" y="0"/>
                    <a:pt x="3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flipH="1">
              <a:off x="1828240" y="1699744"/>
              <a:ext cx="213005" cy="83797"/>
            </a:xfrm>
            <a:custGeom>
              <a:avLst/>
              <a:gdLst/>
              <a:ahLst/>
              <a:cxnLst/>
              <a:rect l="l" t="t" r="r" b="b"/>
              <a:pathLst>
                <a:path w="7974" h="3137" extrusionOk="0">
                  <a:moveTo>
                    <a:pt x="67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1368" y="534"/>
                    <a:pt x="2669" y="1068"/>
                    <a:pt x="3970" y="1569"/>
                  </a:cubicBezTo>
                  <a:lnTo>
                    <a:pt x="5938" y="2369"/>
                  </a:lnTo>
                  <a:cubicBezTo>
                    <a:pt x="6572" y="2636"/>
                    <a:pt x="7273" y="2836"/>
                    <a:pt x="7906" y="3136"/>
                  </a:cubicBezTo>
                  <a:cubicBezTo>
                    <a:pt x="7940" y="3136"/>
                    <a:pt x="7973" y="3070"/>
                    <a:pt x="7940" y="3070"/>
                  </a:cubicBezTo>
                  <a:cubicBezTo>
                    <a:pt x="7273" y="2803"/>
                    <a:pt x="6672" y="2469"/>
                    <a:pt x="6005" y="2202"/>
                  </a:cubicBezTo>
                  <a:cubicBezTo>
                    <a:pt x="5371" y="1935"/>
                    <a:pt x="4704" y="1669"/>
                    <a:pt x="4070" y="1402"/>
                  </a:cubicBezTo>
                  <a:cubicBezTo>
                    <a:pt x="2736" y="901"/>
                    <a:pt x="1402" y="43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 flipH="1">
              <a:off x="1311433" y="1546254"/>
              <a:ext cx="697731" cy="793308"/>
            </a:xfrm>
            <a:custGeom>
              <a:avLst/>
              <a:gdLst/>
              <a:ahLst/>
              <a:cxnLst/>
              <a:rect l="l" t="t" r="r" b="b"/>
              <a:pathLst>
                <a:path w="26120" h="29698" extrusionOk="0">
                  <a:moveTo>
                    <a:pt x="10771" y="1"/>
                  </a:moveTo>
                  <a:cubicBezTo>
                    <a:pt x="9656" y="1"/>
                    <a:pt x="8591" y="506"/>
                    <a:pt x="7606" y="1310"/>
                  </a:cubicBezTo>
                  <a:cubicBezTo>
                    <a:pt x="7106" y="1711"/>
                    <a:pt x="1001" y="9483"/>
                    <a:pt x="468" y="12218"/>
                  </a:cubicBezTo>
                  <a:cubicBezTo>
                    <a:pt x="1" y="14620"/>
                    <a:pt x="1969" y="17255"/>
                    <a:pt x="1969" y="17255"/>
                  </a:cubicBezTo>
                  <a:lnTo>
                    <a:pt x="601" y="27629"/>
                  </a:lnTo>
                  <a:lnTo>
                    <a:pt x="26119" y="29697"/>
                  </a:lnTo>
                  <a:cubicBezTo>
                    <a:pt x="26119" y="29697"/>
                    <a:pt x="19581" y="7448"/>
                    <a:pt x="14344" y="1844"/>
                  </a:cubicBezTo>
                  <a:cubicBezTo>
                    <a:pt x="13124" y="539"/>
                    <a:pt x="11921" y="1"/>
                    <a:pt x="10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flipH="1">
              <a:off x="1892403" y="1691730"/>
              <a:ext cx="106957" cy="201412"/>
            </a:xfrm>
            <a:custGeom>
              <a:avLst/>
              <a:gdLst/>
              <a:ahLst/>
              <a:cxnLst/>
              <a:rect l="l" t="t" r="r" b="b"/>
              <a:pathLst>
                <a:path w="4004" h="754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3603" y="501"/>
                    <a:pt x="3203" y="1001"/>
                    <a:pt x="2836" y="1568"/>
                  </a:cubicBezTo>
                  <a:lnTo>
                    <a:pt x="2936" y="1335"/>
                  </a:lnTo>
                  <a:cubicBezTo>
                    <a:pt x="3036" y="1068"/>
                    <a:pt x="3136" y="768"/>
                    <a:pt x="3203" y="501"/>
                  </a:cubicBezTo>
                  <a:lnTo>
                    <a:pt x="3203" y="501"/>
                  </a:lnTo>
                  <a:cubicBezTo>
                    <a:pt x="3069" y="734"/>
                    <a:pt x="2936" y="1001"/>
                    <a:pt x="2802" y="1268"/>
                  </a:cubicBezTo>
                  <a:cubicBezTo>
                    <a:pt x="2736" y="1468"/>
                    <a:pt x="2636" y="1635"/>
                    <a:pt x="2602" y="1835"/>
                  </a:cubicBezTo>
                  <a:cubicBezTo>
                    <a:pt x="2202" y="2369"/>
                    <a:pt x="1835" y="2936"/>
                    <a:pt x="1468" y="3470"/>
                  </a:cubicBezTo>
                  <a:cubicBezTo>
                    <a:pt x="1068" y="4103"/>
                    <a:pt x="701" y="4737"/>
                    <a:pt x="401" y="5404"/>
                  </a:cubicBezTo>
                  <a:cubicBezTo>
                    <a:pt x="267" y="5738"/>
                    <a:pt x="134" y="6072"/>
                    <a:pt x="67" y="6438"/>
                  </a:cubicBezTo>
                  <a:cubicBezTo>
                    <a:pt x="0" y="6805"/>
                    <a:pt x="0" y="7172"/>
                    <a:pt x="34" y="7539"/>
                  </a:cubicBezTo>
                  <a:cubicBezTo>
                    <a:pt x="67" y="6805"/>
                    <a:pt x="234" y="6105"/>
                    <a:pt x="568" y="5471"/>
                  </a:cubicBezTo>
                  <a:cubicBezTo>
                    <a:pt x="868" y="4837"/>
                    <a:pt x="1235" y="4204"/>
                    <a:pt x="1635" y="3603"/>
                  </a:cubicBezTo>
                  <a:cubicBezTo>
                    <a:pt x="2402" y="2402"/>
                    <a:pt x="3236" y="120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flipH="1">
              <a:off x="1772998" y="1992914"/>
              <a:ext cx="158646" cy="26258"/>
            </a:xfrm>
            <a:custGeom>
              <a:avLst/>
              <a:gdLst/>
              <a:ahLst/>
              <a:cxnLst/>
              <a:rect l="l" t="t" r="r" b="b"/>
              <a:pathLst>
                <a:path w="5939" h="983" extrusionOk="0">
                  <a:moveTo>
                    <a:pt x="5905" y="0"/>
                  </a:moveTo>
                  <a:cubicBezTo>
                    <a:pt x="4904" y="34"/>
                    <a:pt x="3937" y="134"/>
                    <a:pt x="2936" y="300"/>
                  </a:cubicBezTo>
                  <a:cubicBezTo>
                    <a:pt x="2469" y="401"/>
                    <a:pt x="2002" y="534"/>
                    <a:pt x="1502" y="634"/>
                  </a:cubicBezTo>
                  <a:cubicBezTo>
                    <a:pt x="1268" y="701"/>
                    <a:pt x="1035" y="767"/>
                    <a:pt x="801" y="834"/>
                  </a:cubicBezTo>
                  <a:cubicBezTo>
                    <a:pt x="568" y="868"/>
                    <a:pt x="301" y="901"/>
                    <a:pt x="34" y="934"/>
                  </a:cubicBezTo>
                  <a:cubicBezTo>
                    <a:pt x="34" y="934"/>
                    <a:pt x="1" y="968"/>
                    <a:pt x="34" y="968"/>
                  </a:cubicBezTo>
                  <a:cubicBezTo>
                    <a:pt x="190" y="968"/>
                    <a:pt x="360" y="982"/>
                    <a:pt x="526" y="982"/>
                  </a:cubicBezTo>
                  <a:cubicBezTo>
                    <a:pt x="608" y="982"/>
                    <a:pt x="690" y="979"/>
                    <a:pt x="768" y="968"/>
                  </a:cubicBezTo>
                  <a:cubicBezTo>
                    <a:pt x="1001" y="968"/>
                    <a:pt x="1235" y="934"/>
                    <a:pt x="1468" y="901"/>
                  </a:cubicBezTo>
                  <a:cubicBezTo>
                    <a:pt x="1969" y="801"/>
                    <a:pt x="2436" y="701"/>
                    <a:pt x="2936" y="601"/>
                  </a:cubicBezTo>
                  <a:cubicBezTo>
                    <a:pt x="3937" y="401"/>
                    <a:pt x="4904" y="200"/>
                    <a:pt x="5905" y="100"/>
                  </a:cubicBezTo>
                  <a:cubicBezTo>
                    <a:pt x="5938" y="67"/>
                    <a:pt x="5938" y="0"/>
                    <a:pt x="5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flipH="1">
              <a:off x="1708915" y="2013001"/>
              <a:ext cx="131826" cy="8708"/>
            </a:xfrm>
            <a:custGeom>
              <a:avLst/>
              <a:gdLst/>
              <a:ahLst/>
              <a:cxnLst/>
              <a:rect l="l" t="t" r="r" b="b"/>
              <a:pathLst>
                <a:path w="4935" h="326" extrusionOk="0">
                  <a:moveTo>
                    <a:pt x="2027" y="1"/>
                  </a:moveTo>
                  <a:cubicBezTo>
                    <a:pt x="1753" y="1"/>
                    <a:pt x="1479" y="15"/>
                    <a:pt x="1234" y="15"/>
                  </a:cubicBezTo>
                  <a:lnTo>
                    <a:pt x="634" y="49"/>
                  </a:lnTo>
                  <a:cubicBezTo>
                    <a:pt x="434" y="49"/>
                    <a:pt x="234" y="82"/>
                    <a:pt x="0" y="116"/>
                  </a:cubicBezTo>
                  <a:lnTo>
                    <a:pt x="0" y="149"/>
                  </a:lnTo>
                  <a:cubicBezTo>
                    <a:pt x="200" y="149"/>
                    <a:pt x="400" y="182"/>
                    <a:pt x="600" y="182"/>
                  </a:cubicBezTo>
                  <a:lnTo>
                    <a:pt x="1201" y="182"/>
                  </a:lnTo>
                  <a:lnTo>
                    <a:pt x="2435" y="216"/>
                  </a:lnTo>
                  <a:cubicBezTo>
                    <a:pt x="3269" y="249"/>
                    <a:pt x="4070" y="282"/>
                    <a:pt x="4870" y="316"/>
                  </a:cubicBezTo>
                  <a:cubicBezTo>
                    <a:pt x="4884" y="322"/>
                    <a:pt x="4894" y="325"/>
                    <a:pt x="4902" y="325"/>
                  </a:cubicBezTo>
                  <a:cubicBezTo>
                    <a:pt x="4934" y="325"/>
                    <a:pt x="4924" y="282"/>
                    <a:pt x="4870" y="282"/>
                  </a:cubicBezTo>
                  <a:cubicBezTo>
                    <a:pt x="4070" y="149"/>
                    <a:pt x="3269" y="49"/>
                    <a:pt x="2435" y="15"/>
                  </a:cubicBezTo>
                  <a:cubicBezTo>
                    <a:pt x="2302" y="4"/>
                    <a:pt x="2165" y="1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flipH="1">
              <a:off x="1715086" y="1371848"/>
              <a:ext cx="184477" cy="308476"/>
            </a:xfrm>
            <a:custGeom>
              <a:avLst/>
              <a:gdLst/>
              <a:ahLst/>
              <a:cxnLst/>
              <a:rect l="l" t="t" r="r" b="b"/>
              <a:pathLst>
                <a:path w="6906" h="11548" extrusionOk="0">
                  <a:moveTo>
                    <a:pt x="3970" y="0"/>
                  </a:moveTo>
                  <a:lnTo>
                    <a:pt x="3470" y="567"/>
                  </a:lnTo>
                  <a:lnTo>
                    <a:pt x="0" y="4570"/>
                  </a:lnTo>
                  <a:lnTo>
                    <a:pt x="1868" y="7939"/>
                  </a:lnTo>
                  <a:lnTo>
                    <a:pt x="2002" y="8173"/>
                  </a:lnTo>
                  <a:cubicBezTo>
                    <a:pt x="2002" y="8173"/>
                    <a:pt x="2989" y="11548"/>
                    <a:pt x="3625" y="11548"/>
                  </a:cubicBezTo>
                  <a:cubicBezTo>
                    <a:pt x="3640" y="11548"/>
                    <a:pt x="3655" y="11546"/>
                    <a:pt x="3670" y="11542"/>
                  </a:cubicBezTo>
                  <a:cubicBezTo>
                    <a:pt x="5671" y="11042"/>
                    <a:pt x="6905" y="7639"/>
                    <a:pt x="6872" y="7205"/>
                  </a:cubicBezTo>
                  <a:cubicBezTo>
                    <a:pt x="6572" y="6071"/>
                    <a:pt x="6205" y="5004"/>
                    <a:pt x="5771" y="3936"/>
                  </a:cubicBezTo>
                  <a:cubicBezTo>
                    <a:pt x="5705" y="3803"/>
                    <a:pt x="5638" y="3636"/>
                    <a:pt x="5571" y="3503"/>
                  </a:cubicBezTo>
                  <a:cubicBezTo>
                    <a:pt x="5538" y="3369"/>
                    <a:pt x="5471" y="3269"/>
                    <a:pt x="5404" y="3103"/>
                  </a:cubicBezTo>
                  <a:cubicBezTo>
                    <a:pt x="5304" y="2902"/>
                    <a:pt x="5238" y="2736"/>
                    <a:pt x="5137" y="2535"/>
                  </a:cubicBezTo>
                  <a:cubicBezTo>
                    <a:pt x="5104" y="2469"/>
                    <a:pt x="5071" y="2402"/>
                    <a:pt x="5037" y="2335"/>
                  </a:cubicBezTo>
                  <a:cubicBezTo>
                    <a:pt x="5037" y="2302"/>
                    <a:pt x="5004" y="2235"/>
                    <a:pt x="4971" y="2169"/>
                  </a:cubicBezTo>
                  <a:cubicBezTo>
                    <a:pt x="4404" y="968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flipH="1">
              <a:off x="1732903" y="1124998"/>
              <a:ext cx="343042" cy="429564"/>
            </a:xfrm>
            <a:custGeom>
              <a:avLst/>
              <a:gdLst/>
              <a:ahLst/>
              <a:cxnLst/>
              <a:rect l="l" t="t" r="r" b="b"/>
              <a:pathLst>
                <a:path w="12842" h="16081" extrusionOk="0">
                  <a:moveTo>
                    <a:pt x="6491" y="1"/>
                  </a:moveTo>
                  <a:cubicBezTo>
                    <a:pt x="3442" y="1"/>
                    <a:pt x="1" y="1928"/>
                    <a:pt x="232" y="8674"/>
                  </a:cubicBezTo>
                  <a:cubicBezTo>
                    <a:pt x="428" y="15324"/>
                    <a:pt x="4350" y="16081"/>
                    <a:pt x="5898" y="16081"/>
                  </a:cubicBezTo>
                  <a:cubicBezTo>
                    <a:pt x="5935" y="16081"/>
                    <a:pt x="5970" y="16080"/>
                    <a:pt x="6003" y="16080"/>
                  </a:cubicBezTo>
                  <a:cubicBezTo>
                    <a:pt x="7337" y="16013"/>
                    <a:pt x="11874" y="15713"/>
                    <a:pt x="12341" y="8908"/>
                  </a:cubicBezTo>
                  <a:cubicBezTo>
                    <a:pt x="12841" y="2103"/>
                    <a:pt x="9606" y="68"/>
                    <a:pt x="6570" y="1"/>
                  </a:cubicBezTo>
                  <a:cubicBezTo>
                    <a:pt x="6544" y="1"/>
                    <a:pt x="6518" y="1"/>
                    <a:pt x="6491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flipH="1">
              <a:off x="2019822" y="1303731"/>
              <a:ext cx="34780" cy="20916"/>
            </a:xfrm>
            <a:custGeom>
              <a:avLst/>
              <a:gdLst/>
              <a:ahLst/>
              <a:cxnLst/>
              <a:rect l="l" t="t" r="r" b="b"/>
              <a:pathLst>
                <a:path w="1302" h="783" extrusionOk="0">
                  <a:moveTo>
                    <a:pt x="842" y="0"/>
                  </a:moveTo>
                  <a:cubicBezTo>
                    <a:pt x="771" y="0"/>
                    <a:pt x="701" y="15"/>
                    <a:pt x="634" y="48"/>
                  </a:cubicBezTo>
                  <a:cubicBezTo>
                    <a:pt x="434" y="82"/>
                    <a:pt x="234" y="215"/>
                    <a:pt x="100" y="382"/>
                  </a:cubicBezTo>
                  <a:cubicBezTo>
                    <a:pt x="0" y="549"/>
                    <a:pt x="134" y="782"/>
                    <a:pt x="334" y="782"/>
                  </a:cubicBezTo>
                  <a:cubicBezTo>
                    <a:pt x="501" y="749"/>
                    <a:pt x="634" y="716"/>
                    <a:pt x="801" y="649"/>
                  </a:cubicBezTo>
                  <a:cubicBezTo>
                    <a:pt x="968" y="649"/>
                    <a:pt x="1134" y="549"/>
                    <a:pt x="1235" y="449"/>
                  </a:cubicBezTo>
                  <a:cubicBezTo>
                    <a:pt x="1301" y="349"/>
                    <a:pt x="1301" y="215"/>
                    <a:pt x="1235" y="149"/>
                  </a:cubicBezTo>
                  <a:cubicBezTo>
                    <a:pt x="1123" y="60"/>
                    <a:pt x="983" y="0"/>
                    <a:pt x="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flipH="1">
              <a:off x="1911316" y="1298095"/>
              <a:ext cx="36356" cy="19500"/>
            </a:xfrm>
            <a:custGeom>
              <a:avLst/>
              <a:gdLst/>
              <a:ahLst/>
              <a:cxnLst/>
              <a:rect l="l" t="t" r="r" b="b"/>
              <a:pathLst>
                <a:path w="1361" h="730" extrusionOk="0">
                  <a:moveTo>
                    <a:pt x="493" y="0"/>
                  </a:moveTo>
                  <a:cubicBezTo>
                    <a:pt x="333" y="0"/>
                    <a:pt x="191" y="69"/>
                    <a:pt x="67" y="193"/>
                  </a:cubicBezTo>
                  <a:cubicBezTo>
                    <a:pt x="0" y="293"/>
                    <a:pt x="0" y="393"/>
                    <a:pt x="67" y="493"/>
                  </a:cubicBezTo>
                  <a:cubicBezTo>
                    <a:pt x="200" y="593"/>
                    <a:pt x="367" y="660"/>
                    <a:pt x="534" y="660"/>
                  </a:cubicBezTo>
                  <a:cubicBezTo>
                    <a:pt x="701" y="693"/>
                    <a:pt x="834" y="726"/>
                    <a:pt x="1001" y="726"/>
                  </a:cubicBezTo>
                  <a:cubicBezTo>
                    <a:pt x="1014" y="728"/>
                    <a:pt x="1027" y="729"/>
                    <a:pt x="1040" y="729"/>
                  </a:cubicBezTo>
                  <a:cubicBezTo>
                    <a:pt x="1249" y="729"/>
                    <a:pt x="1360" y="481"/>
                    <a:pt x="1234" y="293"/>
                  </a:cubicBezTo>
                  <a:cubicBezTo>
                    <a:pt x="1068" y="159"/>
                    <a:pt x="867" y="26"/>
                    <a:pt x="667" y="26"/>
                  </a:cubicBezTo>
                  <a:cubicBezTo>
                    <a:pt x="607" y="9"/>
                    <a:pt x="549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 flipH="1">
              <a:off x="1932499" y="1363834"/>
              <a:ext cx="16962" cy="32082"/>
            </a:xfrm>
            <a:custGeom>
              <a:avLst/>
              <a:gdLst/>
              <a:ahLst/>
              <a:cxnLst/>
              <a:rect l="l" t="t" r="r" b="b"/>
              <a:pathLst>
                <a:path w="635" h="1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101" y="1134"/>
                    <a:pt x="634" y="1201"/>
                  </a:cubicBezTo>
                  <a:lnTo>
                    <a:pt x="634" y="1168"/>
                  </a:lnTo>
                  <a:cubicBezTo>
                    <a:pt x="201" y="1034"/>
                    <a:pt x="134" y="500"/>
                    <a:pt x="134" y="33"/>
                  </a:cubicBezTo>
                  <a:cubicBezTo>
                    <a:pt x="134" y="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 flipH="1">
              <a:off x="1915269" y="1350318"/>
              <a:ext cx="37237" cy="39508"/>
            </a:xfrm>
            <a:custGeom>
              <a:avLst/>
              <a:gdLst/>
              <a:ahLst/>
              <a:cxnLst/>
              <a:rect l="l" t="t" r="r" b="b"/>
              <a:pathLst>
                <a:path w="1394" h="1479" extrusionOk="0">
                  <a:moveTo>
                    <a:pt x="653" y="1"/>
                  </a:moveTo>
                  <a:cubicBezTo>
                    <a:pt x="630" y="1"/>
                    <a:pt x="606" y="2"/>
                    <a:pt x="581" y="6"/>
                  </a:cubicBezTo>
                  <a:cubicBezTo>
                    <a:pt x="0" y="70"/>
                    <a:pt x="75" y="1478"/>
                    <a:pt x="686" y="1478"/>
                  </a:cubicBezTo>
                  <a:cubicBezTo>
                    <a:pt x="706" y="1478"/>
                    <a:pt x="727" y="1477"/>
                    <a:pt x="748" y="1473"/>
                  </a:cubicBezTo>
                  <a:cubicBezTo>
                    <a:pt x="1394" y="1409"/>
                    <a:pt x="1352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 flipH="1">
              <a:off x="1904878" y="1348662"/>
              <a:ext cx="26766" cy="18138"/>
            </a:xfrm>
            <a:custGeom>
              <a:avLst/>
              <a:gdLst/>
              <a:ahLst/>
              <a:cxnLst/>
              <a:rect l="l" t="t" r="r" b="b"/>
              <a:pathLst>
                <a:path w="1002" h="679" extrusionOk="0">
                  <a:moveTo>
                    <a:pt x="935" y="1"/>
                  </a:moveTo>
                  <a:cubicBezTo>
                    <a:pt x="835" y="168"/>
                    <a:pt x="668" y="335"/>
                    <a:pt x="534" y="335"/>
                  </a:cubicBezTo>
                  <a:cubicBezTo>
                    <a:pt x="368" y="335"/>
                    <a:pt x="234" y="201"/>
                    <a:pt x="101" y="101"/>
                  </a:cubicBezTo>
                  <a:cubicBezTo>
                    <a:pt x="67" y="101"/>
                    <a:pt x="34" y="168"/>
                    <a:pt x="1" y="201"/>
                  </a:cubicBezTo>
                  <a:cubicBezTo>
                    <a:pt x="90" y="440"/>
                    <a:pt x="260" y="679"/>
                    <a:pt x="509" y="679"/>
                  </a:cubicBezTo>
                  <a:cubicBezTo>
                    <a:pt x="539" y="679"/>
                    <a:pt x="569" y="675"/>
                    <a:pt x="601" y="668"/>
                  </a:cubicBezTo>
                  <a:cubicBezTo>
                    <a:pt x="901" y="601"/>
                    <a:pt x="1001" y="3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 flipH="1">
              <a:off x="2012690" y="1365597"/>
              <a:ext cx="14291" cy="33898"/>
            </a:xfrm>
            <a:custGeom>
              <a:avLst/>
              <a:gdLst/>
              <a:ahLst/>
              <a:cxnLst/>
              <a:rect l="l" t="t" r="r" b="b"/>
              <a:pathLst>
                <a:path w="535" h="1269" extrusionOk="0">
                  <a:moveTo>
                    <a:pt x="401" y="1"/>
                  </a:moveTo>
                  <a:cubicBezTo>
                    <a:pt x="401" y="1"/>
                    <a:pt x="367" y="34"/>
                    <a:pt x="367" y="34"/>
                  </a:cubicBezTo>
                  <a:cubicBezTo>
                    <a:pt x="434" y="501"/>
                    <a:pt x="401" y="1035"/>
                    <a:pt x="0" y="1235"/>
                  </a:cubicBezTo>
                  <a:lnTo>
                    <a:pt x="0" y="1268"/>
                  </a:lnTo>
                  <a:cubicBezTo>
                    <a:pt x="501" y="1135"/>
                    <a:pt x="534" y="4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 flipH="1">
              <a:off x="2010019" y="1354031"/>
              <a:ext cx="38359" cy="39214"/>
            </a:xfrm>
            <a:custGeom>
              <a:avLst/>
              <a:gdLst/>
              <a:ahLst/>
              <a:cxnLst/>
              <a:rect l="l" t="t" r="r" b="b"/>
              <a:pathLst>
                <a:path w="1436" h="1468" extrusionOk="0">
                  <a:moveTo>
                    <a:pt x="768" y="0"/>
                  </a:moveTo>
                  <a:cubicBezTo>
                    <a:pt x="1" y="0"/>
                    <a:pt x="68" y="1468"/>
                    <a:pt x="768" y="1468"/>
                  </a:cubicBezTo>
                  <a:cubicBezTo>
                    <a:pt x="1435" y="1468"/>
                    <a:pt x="140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 flipH="1">
              <a:off x="2034247" y="1355794"/>
              <a:ext cx="23934" cy="16348"/>
            </a:xfrm>
            <a:custGeom>
              <a:avLst/>
              <a:gdLst/>
              <a:ahLst/>
              <a:cxnLst/>
              <a:rect l="l" t="t" r="r" b="b"/>
              <a:pathLst>
                <a:path w="896" h="612" extrusionOk="0">
                  <a:moveTo>
                    <a:pt x="1" y="1"/>
                  </a:moveTo>
                  <a:cubicBezTo>
                    <a:pt x="1" y="268"/>
                    <a:pt x="134" y="568"/>
                    <a:pt x="401" y="601"/>
                  </a:cubicBezTo>
                  <a:cubicBezTo>
                    <a:pt x="429" y="608"/>
                    <a:pt x="456" y="612"/>
                    <a:pt x="481" y="612"/>
                  </a:cubicBezTo>
                  <a:cubicBezTo>
                    <a:pt x="695" y="612"/>
                    <a:pt x="808" y="370"/>
                    <a:pt x="868" y="101"/>
                  </a:cubicBezTo>
                  <a:cubicBezTo>
                    <a:pt x="895" y="74"/>
                    <a:pt x="879" y="25"/>
                    <a:pt x="836" y="25"/>
                  </a:cubicBezTo>
                  <a:cubicBezTo>
                    <a:pt x="826" y="25"/>
                    <a:pt x="814" y="28"/>
                    <a:pt x="801" y="34"/>
                  </a:cubicBezTo>
                  <a:cubicBezTo>
                    <a:pt x="701" y="101"/>
                    <a:pt x="601" y="268"/>
                    <a:pt x="435" y="268"/>
                  </a:cubicBezTo>
                  <a:cubicBezTo>
                    <a:pt x="423" y="271"/>
                    <a:pt x="411" y="272"/>
                    <a:pt x="399" y="272"/>
                  </a:cubicBezTo>
                  <a:cubicBezTo>
                    <a:pt x="278" y="272"/>
                    <a:pt x="156" y="123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flipH="1">
              <a:off x="1936960" y="1464514"/>
              <a:ext cx="24976" cy="13169"/>
            </a:xfrm>
            <a:custGeom>
              <a:avLst/>
              <a:gdLst/>
              <a:ahLst/>
              <a:cxnLst/>
              <a:rect l="l" t="t" r="r" b="b"/>
              <a:pathLst>
                <a:path w="935" h="493" extrusionOk="0">
                  <a:moveTo>
                    <a:pt x="868" y="0"/>
                  </a:moveTo>
                  <a:cubicBezTo>
                    <a:pt x="768" y="134"/>
                    <a:pt x="668" y="301"/>
                    <a:pt x="501" y="334"/>
                  </a:cubicBezTo>
                  <a:cubicBezTo>
                    <a:pt x="334" y="334"/>
                    <a:pt x="167" y="334"/>
                    <a:pt x="0" y="267"/>
                  </a:cubicBezTo>
                  <a:lnTo>
                    <a:pt x="0" y="301"/>
                  </a:lnTo>
                  <a:cubicBezTo>
                    <a:pt x="99" y="424"/>
                    <a:pt x="253" y="493"/>
                    <a:pt x="422" y="493"/>
                  </a:cubicBezTo>
                  <a:cubicBezTo>
                    <a:pt x="480" y="493"/>
                    <a:pt x="541" y="485"/>
                    <a:pt x="601" y="467"/>
                  </a:cubicBezTo>
                  <a:cubicBezTo>
                    <a:pt x="801" y="401"/>
                    <a:pt x="901" y="234"/>
                    <a:pt x="901" y="34"/>
                  </a:cubicBezTo>
                  <a:cubicBezTo>
                    <a:pt x="934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flipH="1">
              <a:off x="1943211" y="1432432"/>
              <a:ext cx="44556" cy="32189"/>
            </a:xfrm>
            <a:custGeom>
              <a:avLst/>
              <a:gdLst/>
              <a:ahLst/>
              <a:cxnLst/>
              <a:rect l="l" t="t" r="r" b="b"/>
              <a:pathLst>
                <a:path w="1668" h="1205" extrusionOk="0">
                  <a:moveTo>
                    <a:pt x="1434" y="1"/>
                  </a:moveTo>
                  <a:cubicBezTo>
                    <a:pt x="1034" y="334"/>
                    <a:pt x="534" y="534"/>
                    <a:pt x="0" y="568"/>
                  </a:cubicBezTo>
                  <a:cubicBezTo>
                    <a:pt x="200" y="801"/>
                    <a:pt x="467" y="1035"/>
                    <a:pt x="767" y="1135"/>
                  </a:cubicBezTo>
                  <a:cubicBezTo>
                    <a:pt x="870" y="1176"/>
                    <a:pt x="973" y="1204"/>
                    <a:pt x="1077" y="1204"/>
                  </a:cubicBezTo>
                  <a:cubicBezTo>
                    <a:pt x="1140" y="1204"/>
                    <a:pt x="1204" y="1194"/>
                    <a:pt x="1268" y="1168"/>
                  </a:cubicBezTo>
                  <a:cubicBezTo>
                    <a:pt x="1635" y="1101"/>
                    <a:pt x="1668" y="734"/>
                    <a:pt x="1601" y="434"/>
                  </a:cubicBezTo>
                  <a:cubicBezTo>
                    <a:pt x="1535" y="301"/>
                    <a:pt x="1501" y="134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flipH="1">
              <a:off x="1943211" y="1444025"/>
              <a:ext cx="24068" cy="20595"/>
            </a:xfrm>
            <a:custGeom>
              <a:avLst/>
              <a:gdLst/>
              <a:ahLst/>
              <a:cxnLst/>
              <a:rect l="l" t="t" r="r" b="b"/>
              <a:pathLst>
                <a:path w="901" h="771" extrusionOk="0">
                  <a:moveTo>
                    <a:pt x="834" y="0"/>
                  </a:moveTo>
                  <a:cubicBezTo>
                    <a:pt x="401" y="34"/>
                    <a:pt x="67" y="300"/>
                    <a:pt x="0" y="701"/>
                  </a:cubicBezTo>
                  <a:cubicBezTo>
                    <a:pt x="103" y="742"/>
                    <a:pt x="206" y="770"/>
                    <a:pt x="310" y="770"/>
                  </a:cubicBezTo>
                  <a:cubicBezTo>
                    <a:pt x="373" y="770"/>
                    <a:pt x="437" y="760"/>
                    <a:pt x="501" y="734"/>
                  </a:cubicBezTo>
                  <a:cubicBezTo>
                    <a:pt x="868" y="667"/>
                    <a:pt x="901" y="30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1948793" y="1302556"/>
              <a:ext cx="65713" cy="149163"/>
            </a:xfrm>
            <a:custGeom>
              <a:avLst/>
              <a:gdLst/>
              <a:ahLst/>
              <a:cxnLst/>
              <a:rect l="l" t="t" r="r" b="b"/>
              <a:pathLst>
                <a:path w="2460" h="5584" extrusionOk="0">
                  <a:moveTo>
                    <a:pt x="718" y="1"/>
                  </a:moveTo>
                  <a:cubicBezTo>
                    <a:pt x="693" y="1"/>
                    <a:pt x="668" y="9"/>
                    <a:pt x="668" y="26"/>
                  </a:cubicBezTo>
                  <a:cubicBezTo>
                    <a:pt x="301" y="1560"/>
                    <a:pt x="67" y="3128"/>
                    <a:pt x="0" y="4696"/>
                  </a:cubicBezTo>
                  <a:cubicBezTo>
                    <a:pt x="8" y="4732"/>
                    <a:pt x="42" y="4746"/>
                    <a:pt x="94" y="4746"/>
                  </a:cubicBezTo>
                  <a:cubicBezTo>
                    <a:pt x="283" y="4746"/>
                    <a:pt x="696" y="4555"/>
                    <a:pt x="801" y="4529"/>
                  </a:cubicBezTo>
                  <a:lnTo>
                    <a:pt x="801" y="4529"/>
                  </a:lnTo>
                  <a:cubicBezTo>
                    <a:pt x="801" y="4529"/>
                    <a:pt x="734" y="5196"/>
                    <a:pt x="768" y="5530"/>
                  </a:cubicBezTo>
                  <a:cubicBezTo>
                    <a:pt x="768" y="5563"/>
                    <a:pt x="834" y="5563"/>
                    <a:pt x="968" y="5563"/>
                  </a:cubicBezTo>
                  <a:cubicBezTo>
                    <a:pt x="1047" y="5577"/>
                    <a:pt x="1126" y="5584"/>
                    <a:pt x="1205" y="5584"/>
                  </a:cubicBezTo>
                  <a:cubicBezTo>
                    <a:pt x="1689" y="5584"/>
                    <a:pt x="2149" y="5326"/>
                    <a:pt x="2435" y="4896"/>
                  </a:cubicBezTo>
                  <a:cubicBezTo>
                    <a:pt x="2459" y="4872"/>
                    <a:pt x="2433" y="4849"/>
                    <a:pt x="2403" y="4849"/>
                  </a:cubicBezTo>
                  <a:cubicBezTo>
                    <a:pt x="2391" y="4849"/>
                    <a:pt x="2379" y="4853"/>
                    <a:pt x="2369" y="4863"/>
                  </a:cubicBezTo>
                  <a:cubicBezTo>
                    <a:pt x="1968" y="5163"/>
                    <a:pt x="1501" y="5363"/>
                    <a:pt x="1001" y="5363"/>
                  </a:cubicBezTo>
                  <a:cubicBezTo>
                    <a:pt x="968" y="5263"/>
                    <a:pt x="1135" y="4162"/>
                    <a:pt x="1068" y="4162"/>
                  </a:cubicBezTo>
                  <a:lnTo>
                    <a:pt x="1068" y="4162"/>
                  </a:lnTo>
                  <a:cubicBezTo>
                    <a:pt x="834" y="4195"/>
                    <a:pt x="567" y="4262"/>
                    <a:pt x="334" y="4362"/>
                  </a:cubicBezTo>
                  <a:cubicBezTo>
                    <a:pt x="401" y="2928"/>
                    <a:pt x="701" y="1493"/>
                    <a:pt x="768" y="26"/>
                  </a:cubicBezTo>
                  <a:cubicBezTo>
                    <a:pt x="768" y="9"/>
                    <a:pt x="743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1690430" y="1107982"/>
              <a:ext cx="385568" cy="269262"/>
            </a:xfrm>
            <a:custGeom>
              <a:avLst/>
              <a:gdLst/>
              <a:ahLst/>
              <a:cxnLst/>
              <a:rect l="l" t="t" r="r" b="b"/>
              <a:pathLst>
                <a:path w="14434" h="10080" extrusionOk="0">
                  <a:moveTo>
                    <a:pt x="5104" y="0"/>
                  </a:moveTo>
                  <a:cubicBezTo>
                    <a:pt x="4215" y="0"/>
                    <a:pt x="3345" y="190"/>
                    <a:pt x="2603" y="672"/>
                  </a:cubicBezTo>
                  <a:cubicBezTo>
                    <a:pt x="1" y="2340"/>
                    <a:pt x="234" y="6309"/>
                    <a:pt x="401" y="6309"/>
                  </a:cubicBezTo>
                  <a:cubicBezTo>
                    <a:pt x="2069" y="6176"/>
                    <a:pt x="5704" y="4508"/>
                    <a:pt x="5705" y="4508"/>
                  </a:cubicBezTo>
                  <a:lnTo>
                    <a:pt x="5705" y="4508"/>
                  </a:lnTo>
                  <a:cubicBezTo>
                    <a:pt x="5171" y="5142"/>
                    <a:pt x="3170" y="5742"/>
                    <a:pt x="3270" y="5842"/>
                  </a:cubicBezTo>
                  <a:cubicBezTo>
                    <a:pt x="3295" y="5880"/>
                    <a:pt x="3433" y="5909"/>
                    <a:pt x="3671" y="5909"/>
                  </a:cubicBezTo>
                  <a:cubicBezTo>
                    <a:pt x="4054" y="5909"/>
                    <a:pt x="4694" y="5835"/>
                    <a:pt x="5538" y="5609"/>
                  </a:cubicBezTo>
                  <a:cubicBezTo>
                    <a:pt x="6605" y="5242"/>
                    <a:pt x="7606" y="4708"/>
                    <a:pt x="8507" y="4074"/>
                  </a:cubicBezTo>
                  <a:cubicBezTo>
                    <a:pt x="8566" y="6616"/>
                    <a:pt x="9621" y="8189"/>
                    <a:pt x="9697" y="8189"/>
                  </a:cubicBezTo>
                  <a:cubicBezTo>
                    <a:pt x="9707" y="8189"/>
                    <a:pt x="9701" y="8163"/>
                    <a:pt x="9674" y="8110"/>
                  </a:cubicBezTo>
                  <a:cubicBezTo>
                    <a:pt x="9533" y="7863"/>
                    <a:pt x="9401" y="6836"/>
                    <a:pt x="9308" y="5927"/>
                  </a:cubicBezTo>
                  <a:lnTo>
                    <a:pt x="9308" y="5927"/>
                  </a:lnTo>
                  <a:cubicBezTo>
                    <a:pt x="9763" y="8578"/>
                    <a:pt x="11253" y="10050"/>
                    <a:pt x="11876" y="10078"/>
                  </a:cubicBezTo>
                  <a:cubicBezTo>
                    <a:pt x="11882" y="10079"/>
                    <a:pt x="11888" y="10079"/>
                    <a:pt x="11895" y="10079"/>
                  </a:cubicBezTo>
                  <a:cubicBezTo>
                    <a:pt x="12704" y="10079"/>
                    <a:pt x="14434" y="5861"/>
                    <a:pt x="13043" y="3974"/>
                  </a:cubicBezTo>
                  <a:cubicBezTo>
                    <a:pt x="11642" y="2073"/>
                    <a:pt x="10341" y="1906"/>
                    <a:pt x="10341" y="1906"/>
                  </a:cubicBezTo>
                  <a:cubicBezTo>
                    <a:pt x="9583" y="1147"/>
                    <a:pt x="7289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1845176" y="1308673"/>
              <a:ext cx="132788" cy="113982"/>
            </a:xfrm>
            <a:custGeom>
              <a:avLst/>
              <a:gdLst/>
              <a:ahLst/>
              <a:cxnLst/>
              <a:rect l="l" t="t" r="r" b="b"/>
              <a:pathLst>
                <a:path w="4971" h="4267" extrusionOk="0">
                  <a:moveTo>
                    <a:pt x="2368" y="297"/>
                  </a:moveTo>
                  <a:cubicBezTo>
                    <a:pt x="4036" y="464"/>
                    <a:pt x="4670" y="2532"/>
                    <a:pt x="3402" y="3566"/>
                  </a:cubicBezTo>
                  <a:cubicBezTo>
                    <a:pt x="3040" y="3871"/>
                    <a:pt x="2626" y="4007"/>
                    <a:pt x="2223" y="4007"/>
                  </a:cubicBezTo>
                  <a:cubicBezTo>
                    <a:pt x="1215" y="4007"/>
                    <a:pt x="272" y="3156"/>
                    <a:pt x="367" y="1965"/>
                  </a:cubicBezTo>
                  <a:lnTo>
                    <a:pt x="367" y="1965"/>
                  </a:lnTo>
                  <a:lnTo>
                    <a:pt x="367" y="1998"/>
                  </a:lnTo>
                  <a:cubicBezTo>
                    <a:pt x="434" y="1164"/>
                    <a:pt x="1067" y="464"/>
                    <a:pt x="1901" y="297"/>
                  </a:cubicBezTo>
                  <a:close/>
                  <a:moveTo>
                    <a:pt x="2242" y="0"/>
                  </a:moveTo>
                  <a:cubicBezTo>
                    <a:pt x="1197" y="0"/>
                    <a:pt x="190" y="769"/>
                    <a:pt x="100" y="1965"/>
                  </a:cubicBezTo>
                  <a:cubicBezTo>
                    <a:pt x="0" y="3133"/>
                    <a:pt x="867" y="4167"/>
                    <a:pt x="2035" y="4267"/>
                  </a:cubicBezTo>
                  <a:cubicBezTo>
                    <a:pt x="2235" y="4267"/>
                    <a:pt x="2402" y="4267"/>
                    <a:pt x="2569" y="4233"/>
                  </a:cubicBezTo>
                  <a:cubicBezTo>
                    <a:pt x="4336" y="3933"/>
                    <a:pt x="4970" y="1765"/>
                    <a:pt x="3669" y="564"/>
                  </a:cubicBezTo>
                  <a:cubicBezTo>
                    <a:pt x="3249" y="176"/>
                    <a:pt x="2741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2002886" y="1314229"/>
              <a:ext cx="87350" cy="113795"/>
            </a:xfrm>
            <a:custGeom>
              <a:avLst/>
              <a:gdLst/>
              <a:ahLst/>
              <a:cxnLst/>
              <a:rect l="l" t="t" r="r" b="b"/>
              <a:pathLst>
                <a:path w="3270" h="4260" extrusionOk="0">
                  <a:moveTo>
                    <a:pt x="1534" y="289"/>
                  </a:moveTo>
                  <a:cubicBezTo>
                    <a:pt x="1901" y="289"/>
                    <a:pt x="2268" y="456"/>
                    <a:pt x="2468" y="756"/>
                  </a:cubicBezTo>
                  <a:cubicBezTo>
                    <a:pt x="2769" y="1123"/>
                    <a:pt x="2935" y="1590"/>
                    <a:pt x="2935" y="2057"/>
                  </a:cubicBezTo>
                  <a:cubicBezTo>
                    <a:pt x="2969" y="3091"/>
                    <a:pt x="2435" y="3925"/>
                    <a:pt x="1735" y="3959"/>
                  </a:cubicBezTo>
                  <a:cubicBezTo>
                    <a:pt x="1707" y="3961"/>
                    <a:pt x="1680" y="3962"/>
                    <a:pt x="1652" y="3962"/>
                  </a:cubicBezTo>
                  <a:cubicBezTo>
                    <a:pt x="954" y="3962"/>
                    <a:pt x="366" y="3154"/>
                    <a:pt x="334" y="2191"/>
                  </a:cubicBezTo>
                  <a:cubicBezTo>
                    <a:pt x="300" y="1724"/>
                    <a:pt x="400" y="1257"/>
                    <a:pt x="667" y="856"/>
                  </a:cubicBezTo>
                  <a:cubicBezTo>
                    <a:pt x="834" y="556"/>
                    <a:pt x="1101" y="356"/>
                    <a:pt x="1434" y="289"/>
                  </a:cubicBezTo>
                  <a:close/>
                  <a:moveTo>
                    <a:pt x="1595" y="0"/>
                  </a:moveTo>
                  <a:cubicBezTo>
                    <a:pt x="1135" y="0"/>
                    <a:pt x="679" y="235"/>
                    <a:pt x="434" y="690"/>
                  </a:cubicBezTo>
                  <a:cubicBezTo>
                    <a:pt x="133" y="1157"/>
                    <a:pt x="0" y="1657"/>
                    <a:pt x="33" y="2191"/>
                  </a:cubicBezTo>
                  <a:cubicBezTo>
                    <a:pt x="99" y="3370"/>
                    <a:pt x="840" y="4260"/>
                    <a:pt x="1688" y="4260"/>
                  </a:cubicBezTo>
                  <a:cubicBezTo>
                    <a:pt x="1703" y="4260"/>
                    <a:pt x="1719" y="4259"/>
                    <a:pt x="1735" y="4259"/>
                  </a:cubicBezTo>
                  <a:lnTo>
                    <a:pt x="1868" y="4259"/>
                  </a:lnTo>
                  <a:cubicBezTo>
                    <a:pt x="2669" y="4125"/>
                    <a:pt x="3269" y="3158"/>
                    <a:pt x="3236" y="2057"/>
                  </a:cubicBezTo>
                  <a:cubicBezTo>
                    <a:pt x="3202" y="1523"/>
                    <a:pt x="3036" y="990"/>
                    <a:pt x="2702" y="589"/>
                  </a:cubicBezTo>
                  <a:cubicBezTo>
                    <a:pt x="2432" y="193"/>
                    <a:pt x="2012" y="0"/>
                    <a:pt x="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69042" y="1352535"/>
              <a:ext cx="42793" cy="14879"/>
            </a:xfrm>
            <a:custGeom>
              <a:avLst/>
              <a:gdLst/>
              <a:ahLst/>
              <a:cxnLst/>
              <a:rect l="l" t="t" r="r" b="b"/>
              <a:pathLst>
                <a:path w="1602" h="557" extrusionOk="0">
                  <a:moveTo>
                    <a:pt x="716" y="1"/>
                  </a:moveTo>
                  <a:cubicBezTo>
                    <a:pt x="465" y="1"/>
                    <a:pt x="209" y="86"/>
                    <a:pt x="0" y="323"/>
                  </a:cubicBezTo>
                  <a:lnTo>
                    <a:pt x="234" y="523"/>
                  </a:lnTo>
                  <a:cubicBezTo>
                    <a:pt x="377" y="347"/>
                    <a:pt x="556" y="287"/>
                    <a:pt x="733" y="287"/>
                  </a:cubicBezTo>
                  <a:cubicBezTo>
                    <a:pt x="1090" y="287"/>
                    <a:pt x="1435" y="534"/>
                    <a:pt x="1435" y="556"/>
                  </a:cubicBezTo>
                  <a:lnTo>
                    <a:pt x="1602" y="323"/>
                  </a:lnTo>
                  <a:cubicBezTo>
                    <a:pt x="1407" y="168"/>
                    <a:pt x="1066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1712415" y="1333382"/>
              <a:ext cx="156856" cy="36703"/>
            </a:xfrm>
            <a:custGeom>
              <a:avLst/>
              <a:gdLst/>
              <a:ahLst/>
              <a:cxnLst/>
              <a:rect l="l" t="t" r="r" b="b"/>
              <a:pathLst>
                <a:path w="5872" h="1374" extrusionOk="0">
                  <a:moveTo>
                    <a:pt x="4437" y="0"/>
                  </a:moveTo>
                  <a:cubicBezTo>
                    <a:pt x="3529" y="0"/>
                    <a:pt x="158" y="506"/>
                    <a:pt x="1" y="506"/>
                  </a:cubicBezTo>
                  <a:lnTo>
                    <a:pt x="34" y="806"/>
                  </a:lnTo>
                  <a:cubicBezTo>
                    <a:pt x="1051" y="652"/>
                    <a:pt x="3636" y="299"/>
                    <a:pt x="4391" y="299"/>
                  </a:cubicBezTo>
                  <a:cubicBezTo>
                    <a:pt x="4452" y="299"/>
                    <a:pt x="4502" y="301"/>
                    <a:pt x="4537" y="306"/>
                  </a:cubicBezTo>
                  <a:cubicBezTo>
                    <a:pt x="4971" y="339"/>
                    <a:pt x="5471" y="1073"/>
                    <a:pt x="5638" y="1374"/>
                  </a:cubicBezTo>
                  <a:lnTo>
                    <a:pt x="5871" y="1207"/>
                  </a:lnTo>
                  <a:cubicBezTo>
                    <a:pt x="5805" y="1107"/>
                    <a:pt x="5204" y="73"/>
                    <a:pt x="4571" y="6"/>
                  </a:cubicBezTo>
                  <a:cubicBezTo>
                    <a:pt x="4535" y="2"/>
                    <a:pt x="4490" y="0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1695479" y="1317809"/>
              <a:ext cx="90929" cy="116440"/>
            </a:xfrm>
            <a:custGeom>
              <a:avLst/>
              <a:gdLst/>
              <a:ahLst/>
              <a:cxnLst/>
              <a:rect l="l" t="t" r="r" b="b"/>
              <a:pathLst>
                <a:path w="3404" h="4359" extrusionOk="0">
                  <a:moveTo>
                    <a:pt x="2132" y="1"/>
                  </a:moveTo>
                  <a:cubicBezTo>
                    <a:pt x="1165" y="1"/>
                    <a:pt x="134" y="1923"/>
                    <a:pt x="134" y="1923"/>
                  </a:cubicBezTo>
                  <a:lnTo>
                    <a:pt x="1" y="3758"/>
                  </a:lnTo>
                  <a:cubicBezTo>
                    <a:pt x="68" y="3891"/>
                    <a:pt x="168" y="4025"/>
                    <a:pt x="301" y="4125"/>
                  </a:cubicBezTo>
                  <a:cubicBezTo>
                    <a:pt x="368" y="4192"/>
                    <a:pt x="468" y="4225"/>
                    <a:pt x="568" y="4292"/>
                  </a:cubicBezTo>
                  <a:cubicBezTo>
                    <a:pt x="701" y="4325"/>
                    <a:pt x="835" y="4358"/>
                    <a:pt x="1002" y="4358"/>
                  </a:cubicBezTo>
                  <a:cubicBezTo>
                    <a:pt x="1102" y="4358"/>
                    <a:pt x="1202" y="4358"/>
                    <a:pt x="1302" y="4325"/>
                  </a:cubicBezTo>
                  <a:cubicBezTo>
                    <a:pt x="1402" y="4292"/>
                    <a:pt x="1502" y="4258"/>
                    <a:pt x="1602" y="4192"/>
                  </a:cubicBezTo>
                  <a:cubicBezTo>
                    <a:pt x="2669" y="3658"/>
                    <a:pt x="3403" y="455"/>
                    <a:pt x="2403" y="55"/>
                  </a:cubicBezTo>
                  <a:cubicBezTo>
                    <a:pt x="2314" y="18"/>
                    <a:pt x="2223" y="1"/>
                    <a:pt x="21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1727561" y="1343319"/>
              <a:ext cx="45465" cy="75596"/>
            </a:xfrm>
            <a:custGeom>
              <a:avLst/>
              <a:gdLst/>
              <a:ahLst/>
              <a:cxnLst/>
              <a:rect l="l" t="t" r="r" b="b"/>
              <a:pathLst>
                <a:path w="1702" h="2830" extrusionOk="0">
                  <a:moveTo>
                    <a:pt x="1668" y="1"/>
                  </a:moveTo>
                  <a:cubicBezTo>
                    <a:pt x="601" y="234"/>
                    <a:pt x="0" y="1735"/>
                    <a:pt x="134" y="2736"/>
                  </a:cubicBezTo>
                  <a:cubicBezTo>
                    <a:pt x="114" y="2794"/>
                    <a:pt x="151" y="2830"/>
                    <a:pt x="192" y="2830"/>
                  </a:cubicBezTo>
                  <a:cubicBezTo>
                    <a:pt x="222" y="2830"/>
                    <a:pt x="253" y="2811"/>
                    <a:pt x="267" y="2770"/>
                  </a:cubicBezTo>
                  <a:cubicBezTo>
                    <a:pt x="334" y="2536"/>
                    <a:pt x="434" y="2336"/>
                    <a:pt x="567" y="2102"/>
                  </a:cubicBezTo>
                  <a:cubicBezTo>
                    <a:pt x="705" y="1881"/>
                    <a:pt x="935" y="1752"/>
                    <a:pt x="1162" y="1752"/>
                  </a:cubicBezTo>
                  <a:cubicBezTo>
                    <a:pt x="1209" y="1752"/>
                    <a:pt x="1255" y="1757"/>
                    <a:pt x="1301" y="1769"/>
                  </a:cubicBezTo>
                  <a:cubicBezTo>
                    <a:pt x="1301" y="1769"/>
                    <a:pt x="1334" y="1735"/>
                    <a:pt x="1301" y="1735"/>
                  </a:cubicBezTo>
                  <a:cubicBezTo>
                    <a:pt x="1204" y="1660"/>
                    <a:pt x="1091" y="1627"/>
                    <a:pt x="976" y="1627"/>
                  </a:cubicBezTo>
                  <a:cubicBezTo>
                    <a:pt x="735" y="1627"/>
                    <a:pt x="491" y="1776"/>
                    <a:pt x="400" y="2002"/>
                  </a:cubicBezTo>
                  <a:cubicBezTo>
                    <a:pt x="601" y="1235"/>
                    <a:pt x="934" y="434"/>
                    <a:pt x="1668" y="34"/>
                  </a:cubicBezTo>
                  <a:cubicBezTo>
                    <a:pt x="1701" y="34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1307880" y="1570776"/>
              <a:ext cx="830385" cy="768786"/>
            </a:xfrm>
            <a:custGeom>
              <a:avLst/>
              <a:gdLst/>
              <a:ahLst/>
              <a:cxnLst/>
              <a:rect l="l" t="t" r="r" b="b"/>
              <a:pathLst>
                <a:path w="31086" h="28780" extrusionOk="0">
                  <a:moveTo>
                    <a:pt x="17419" y="0"/>
                  </a:moveTo>
                  <a:cubicBezTo>
                    <a:pt x="16427" y="0"/>
                    <a:pt x="15753" y="1134"/>
                    <a:pt x="16375" y="4629"/>
                  </a:cubicBezTo>
                  <a:cubicBezTo>
                    <a:pt x="17443" y="10633"/>
                    <a:pt x="18377" y="15436"/>
                    <a:pt x="18243" y="16003"/>
                  </a:cubicBezTo>
                  <a:cubicBezTo>
                    <a:pt x="18076" y="16971"/>
                    <a:pt x="2165" y="16570"/>
                    <a:pt x="1098" y="17738"/>
                  </a:cubicBezTo>
                  <a:cubicBezTo>
                    <a:pt x="0" y="18902"/>
                    <a:pt x="2151" y="28780"/>
                    <a:pt x="3651" y="28780"/>
                  </a:cubicBezTo>
                  <a:cubicBezTo>
                    <a:pt x="3656" y="28780"/>
                    <a:pt x="3661" y="28779"/>
                    <a:pt x="3666" y="28779"/>
                  </a:cubicBezTo>
                  <a:cubicBezTo>
                    <a:pt x="7135" y="28646"/>
                    <a:pt x="22313" y="27445"/>
                    <a:pt x="27750" y="23642"/>
                  </a:cubicBezTo>
                  <a:cubicBezTo>
                    <a:pt x="31086" y="21341"/>
                    <a:pt x="24981" y="9299"/>
                    <a:pt x="20345" y="2127"/>
                  </a:cubicBezTo>
                  <a:cubicBezTo>
                    <a:pt x="19682" y="1100"/>
                    <a:pt x="18396" y="0"/>
                    <a:pt x="17419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1964581" y="2014764"/>
              <a:ext cx="673663" cy="357093"/>
            </a:xfrm>
            <a:custGeom>
              <a:avLst/>
              <a:gdLst/>
              <a:ahLst/>
              <a:cxnLst/>
              <a:rect l="l" t="t" r="r" b="b"/>
              <a:pathLst>
                <a:path w="25219" h="13368" extrusionOk="0">
                  <a:moveTo>
                    <a:pt x="14084" y="0"/>
                  </a:moveTo>
                  <a:cubicBezTo>
                    <a:pt x="12419" y="0"/>
                    <a:pt x="10215" y="161"/>
                    <a:pt x="9174" y="583"/>
                  </a:cubicBezTo>
                  <a:cubicBezTo>
                    <a:pt x="7306" y="1350"/>
                    <a:pt x="0" y="5720"/>
                    <a:pt x="1034" y="7488"/>
                  </a:cubicBezTo>
                  <a:cubicBezTo>
                    <a:pt x="1177" y="7738"/>
                    <a:pt x="1432" y="7843"/>
                    <a:pt x="1763" y="7843"/>
                  </a:cubicBezTo>
                  <a:cubicBezTo>
                    <a:pt x="2818" y="7843"/>
                    <a:pt x="4639" y="6764"/>
                    <a:pt x="5995" y="5848"/>
                  </a:cubicBezTo>
                  <a:lnTo>
                    <a:pt x="5995" y="5848"/>
                  </a:lnTo>
                  <a:cubicBezTo>
                    <a:pt x="4273" y="7194"/>
                    <a:pt x="2024" y="9286"/>
                    <a:pt x="2969" y="10424"/>
                  </a:cubicBezTo>
                  <a:cubicBezTo>
                    <a:pt x="3157" y="10649"/>
                    <a:pt x="3416" y="10748"/>
                    <a:pt x="3726" y="10748"/>
                  </a:cubicBezTo>
                  <a:cubicBezTo>
                    <a:pt x="4417" y="10748"/>
                    <a:pt x="5359" y="10257"/>
                    <a:pt x="6315" y="9597"/>
                  </a:cubicBezTo>
                  <a:lnTo>
                    <a:pt x="6315" y="9597"/>
                  </a:lnTo>
                  <a:cubicBezTo>
                    <a:pt x="5529" y="10542"/>
                    <a:pt x="5123" y="11460"/>
                    <a:pt x="5771" y="12025"/>
                  </a:cubicBezTo>
                  <a:cubicBezTo>
                    <a:pt x="5913" y="12150"/>
                    <a:pt x="6102" y="12206"/>
                    <a:pt x="6325" y="12206"/>
                  </a:cubicBezTo>
                  <a:cubicBezTo>
                    <a:pt x="7200" y="12206"/>
                    <a:pt x="8611" y="11343"/>
                    <a:pt x="9888" y="10404"/>
                  </a:cubicBezTo>
                  <a:lnTo>
                    <a:pt x="9888" y="10404"/>
                  </a:lnTo>
                  <a:cubicBezTo>
                    <a:pt x="8851" y="11425"/>
                    <a:pt x="8067" y="12516"/>
                    <a:pt x="8673" y="13092"/>
                  </a:cubicBezTo>
                  <a:cubicBezTo>
                    <a:pt x="8879" y="13285"/>
                    <a:pt x="9160" y="13367"/>
                    <a:pt x="9491" y="13367"/>
                  </a:cubicBezTo>
                  <a:cubicBezTo>
                    <a:pt x="11573" y="13367"/>
                    <a:pt x="15645" y="10090"/>
                    <a:pt x="15645" y="10090"/>
                  </a:cubicBezTo>
                  <a:cubicBezTo>
                    <a:pt x="18139" y="11767"/>
                    <a:pt x="20251" y="12245"/>
                    <a:pt x="21997" y="12245"/>
                  </a:cubicBezTo>
                  <a:cubicBezTo>
                    <a:pt x="23031" y="12245"/>
                    <a:pt x="23937" y="12077"/>
                    <a:pt x="24718" y="11891"/>
                  </a:cubicBezTo>
                  <a:cubicBezTo>
                    <a:pt x="25218" y="11758"/>
                    <a:pt x="22450" y="517"/>
                    <a:pt x="22450" y="517"/>
                  </a:cubicBezTo>
                  <a:cubicBezTo>
                    <a:pt x="22450" y="517"/>
                    <a:pt x="17913" y="116"/>
                    <a:pt x="14944" y="16"/>
                  </a:cubicBezTo>
                  <a:cubicBezTo>
                    <a:pt x="14683" y="6"/>
                    <a:pt x="14393" y="0"/>
                    <a:pt x="1408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2375365" y="2095383"/>
              <a:ext cx="178226" cy="148815"/>
            </a:xfrm>
            <a:custGeom>
              <a:avLst/>
              <a:gdLst/>
              <a:ahLst/>
              <a:cxnLst/>
              <a:rect l="l" t="t" r="r" b="b"/>
              <a:pathLst>
                <a:path w="6672" h="5571" extrusionOk="0">
                  <a:moveTo>
                    <a:pt x="6638" y="0"/>
                  </a:moveTo>
                  <a:cubicBezTo>
                    <a:pt x="5871" y="467"/>
                    <a:pt x="5137" y="901"/>
                    <a:pt x="4403" y="1435"/>
                  </a:cubicBezTo>
                  <a:cubicBezTo>
                    <a:pt x="3703" y="1935"/>
                    <a:pt x="3002" y="2502"/>
                    <a:pt x="2369" y="3069"/>
                  </a:cubicBezTo>
                  <a:cubicBezTo>
                    <a:pt x="1468" y="3803"/>
                    <a:pt x="701" y="4637"/>
                    <a:pt x="0" y="5571"/>
                  </a:cubicBezTo>
                  <a:cubicBezTo>
                    <a:pt x="1335" y="4037"/>
                    <a:pt x="3836" y="2135"/>
                    <a:pt x="4570" y="1635"/>
                  </a:cubicBezTo>
                  <a:cubicBezTo>
                    <a:pt x="5271" y="1101"/>
                    <a:pt x="5971" y="534"/>
                    <a:pt x="6638" y="34"/>
                  </a:cubicBezTo>
                  <a:cubicBezTo>
                    <a:pt x="6672" y="34"/>
                    <a:pt x="6672" y="0"/>
                    <a:pt x="6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324558" y="2163099"/>
              <a:ext cx="144381" cy="106503"/>
            </a:xfrm>
            <a:custGeom>
              <a:avLst/>
              <a:gdLst/>
              <a:ahLst/>
              <a:cxnLst/>
              <a:rect l="l" t="t" r="r" b="b"/>
              <a:pathLst>
                <a:path w="5405" h="3987" extrusionOk="0">
                  <a:moveTo>
                    <a:pt x="5404" y="0"/>
                  </a:moveTo>
                  <a:lnTo>
                    <a:pt x="5404" y="0"/>
                  </a:lnTo>
                  <a:cubicBezTo>
                    <a:pt x="5401" y="3"/>
                    <a:pt x="5397" y="5"/>
                    <a:pt x="5394" y="8"/>
                  </a:cubicBezTo>
                  <a:lnTo>
                    <a:pt x="5394" y="8"/>
                  </a:lnTo>
                  <a:cubicBezTo>
                    <a:pt x="5399" y="11"/>
                    <a:pt x="5402" y="15"/>
                    <a:pt x="5403" y="15"/>
                  </a:cubicBezTo>
                  <a:cubicBezTo>
                    <a:pt x="5404" y="15"/>
                    <a:pt x="5404" y="12"/>
                    <a:pt x="5404" y="0"/>
                  </a:cubicBezTo>
                  <a:close/>
                  <a:moveTo>
                    <a:pt x="5371" y="0"/>
                  </a:moveTo>
                  <a:cubicBezTo>
                    <a:pt x="4437" y="601"/>
                    <a:pt x="3503" y="1201"/>
                    <a:pt x="2602" y="1868"/>
                  </a:cubicBezTo>
                  <a:cubicBezTo>
                    <a:pt x="1668" y="2536"/>
                    <a:pt x="901" y="3236"/>
                    <a:pt x="34" y="3937"/>
                  </a:cubicBezTo>
                  <a:cubicBezTo>
                    <a:pt x="0" y="3970"/>
                    <a:pt x="0" y="3987"/>
                    <a:pt x="17" y="3987"/>
                  </a:cubicBezTo>
                  <a:cubicBezTo>
                    <a:pt x="34" y="3987"/>
                    <a:pt x="67" y="3970"/>
                    <a:pt x="100" y="3937"/>
                  </a:cubicBezTo>
                  <a:cubicBezTo>
                    <a:pt x="968" y="3269"/>
                    <a:pt x="1835" y="2702"/>
                    <a:pt x="2736" y="2035"/>
                  </a:cubicBezTo>
                  <a:cubicBezTo>
                    <a:pt x="3633" y="1371"/>
                    <a:pt x="4464" y="673"/>
                    <a:pt x="5394" y="8"/>
                  </a:cubicBezTo>
                  <a:lnTo>
                    <a:pt x="5394" y="8"/>
                  </a:lnTo>
                  <a:cubicBezTo>
                    <a:pt x="5389" y="4"/>
                    <a:pt x="5382" y="0"/>
                    <a:pt x="5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2269317" y="2212998"/>
              <a:ext cx="110536" cy="86014"/>
            </a:xfrm>
            <a:custGeom>
              <a:avLst/>
              <a:gdLst/>
              <a:ahLst/>
              <a:cxnLst/>
              <a:rect l="l" t="t" r="r" b="b"/>
              <a:pathLst>
                <a:path w="4138" h="3220" extrusionOk="0">
                  <a:moveTo>
                    <a:pt x="4071" y="0"/>
                  </a:moveTo>
                  <a:cubicBezTo>
                    <a:pt x="2636" y="934"/>
                    <a:pt x="1269" y="1969"/>
                    <a:pt x="34" y="3169"/>
                  </a:cubicBezTo>
                  <a:cubicBezTo>
                    <a:pt x="1" y="3203"/>
                    <a:pt x="1" y="3219"/>
                    <a:pt x="18" y="3219"/>
                  </a:cubicBezTo>
                  <a:cubicBezTo>
                    <a:pt x="34" y="3219"/>
                    <a:pt x="68" y="3203"/>
                    <a:pt x="101" y="3169"/>
                  </a:cubicBezTo>
                  <a:cubicBezTo>
                    <a:pt x="1435" y="2102"/>
                    <a:pt x="2469" y="1235"/>
                    <a:pt x="4104" y="34"/>
                  </a:cubicBezTo>
                  <a:cubicBezTo>
                    <a:pt x="4137" y="34"/>
                    <a:pt x="4104" y="0"/>
                    <a:pt x="4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flipH="1">
              <a:off x="2014586" y="2012467"/>
              <a:ext cx="445458" cy="53532"/>
            </a:xfrm>
            <a:custGeom>
              <a:avLst/>
              <a:gdLst/>
              <a:ahLst/>
              <a:cxnLst/>
              <a:rect l="l" t="t" r="r" b="b"/>
              <a:pathLst>
                <a:path w="16676" h="2004" extrusionOk="0">
                  <a:moveTo>
                    <a:pt x="6695" y="1"/>
                  </a:moveTo>
                  <a:cubicBezTo>
                    <a:pt x="5738" y="1"/>
                    <a:pt x="4808" y="45"/>
                    <a:pt x="4037" y="169"/>
                  </a:cubicBezTo>
                  <a:cubicBezTo>
                    <a:pt x="2669" y="369"/>
                    <a:pt x="1002" y="1503"/>
                    <a:pt x="34" y="1937"/>
                  </a:cubicBezTo>
                  <a:cubicBezTo>
                    <a:pt x="1" y="1970"/>
                    <a:pt x="34" y="2004"/>
                    <a:pt x="68" y="2004"/>
                  </a:cubicBezTo>
                  <a:cubicBezTo>
                    <a:pt x="1869" y="1370"/>
                    <a:pt x="2936" y="603"/>
                    <a:pt x="4571" y="336"/>
                  </a:cubicBezTo>
                  <a:cubicBezTo>
                    <a:pt x="5052" y="267"/>
                    <a:pt x="5735" y="240"/>
                    <a:pt x="6516" y="240"/>
                  </a:cubicBezTo>
                  <a:cubicBezTo>
                    <a:pt x="8765" y="240"/>
                    <a:pt x="11824" y="462"/>
                    <a:pt x="13210" y="536"/>
                  </a:cubicBezTo>
                  <a:cubicBezTo>
                    <a:pt x="13498" y="553"/>
                    <a:pt x="13793" y="559"/>
                    <a:pt x="14091" y="559"/>
                  </a:cubicBezTo>
                  <a:cubicBezTo>
                    <a:pt x="14761" y="559"/>
                    <a:pt x="15447" y="529"/>
                    <a:pt x="16110" y="529"/>
                  </a:cubicBezTo>
                  <a:cubicBezTo>
                    <a:pt x="16279" y="529"/>
                    <a:pt x="16447" y="531"/>
                    <a:pt x="16613" y="536"/>
                  </a:cubicBezTo>
                  <a:cubicBezTo>
                    <a:pt x="16620" y="540"/>
                    <a:pt x="16627" y="541"/>
                    <a:pt x="16633" y="541"/>
                  </a:cubicBezTo>
                  <a:cubicBezTo>
                    <a:pt x="16673" y="541"/>
                    <a:pt x="16676" y="464"/>
                    <a:pt x="16656" y="464"/>
                  </a:cubicBezTo>
                  <a:cubicBezTo>
                    <a:pt x="16653" y="464"/>
                    <a:pt x="16650" y="465"/>
                    <a:pt x="16646" y="469"/>
                  </a:cubicBezTo>
                  <a:cubicBezTo>
                    <a:pt x="16112" y="419"/>
                    <a:pt x="15562" y="411"/>
                    <a:pt x="15007" y="411"/>
                  </a:cubicBezTo>
                  <a:cubicBezTo>
                    <a:pt x="14730" y="411"/>
                    <a:pt x="14452" y="413"/>
                    <a:pt x="14174" y="413"/>
                  </a:cubicBezTo>
                  <a:cubicBezTo>
                    <a:pt x="13896" y="413"/>
                    <a:pt x="13619" y="411"/>
                    <a:pt x="13344" y="402"/>
                  </a:cubicBezTo>
                  <a:cubicBezTo>
                    <a:pt x="12410" y="336"/>
                    <a:pt x="11509" y="236"/>
                    <a:pt x="10575" y="169"/>
                  </a:cubicBezTo>
                  <a:cubicBezTo>
                    <a:pt x="9478" y="91"/>
                    <a:pt x="8058" y="1"/>
                    <a:pt x="6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 flipH="1">
              <a:off x="1437089" y="1562468"/>
              <a:ext cx="279039" cy="308396"/>
            </a:xfrm>
            <a:custGeom>
              <a:avLst/>
              <a:gdLst/>
              <a:ahLst/>
              <a:cxnLst/>
              <a:rect l="l" t="t" r="r" b="b"/>
              <a:pathLst>
                <a:path w="10446" h="11545" extrusionOk="0">
                  <a:moveTo>
                    <a:pt x="1329" y="1"/>
                  </a:moveTo>
                  <a:cubicBezTo>
                    <a:pt x="411" y="1"/>
                    <a:pt x="0" y="1159"/>
                    <a:pt x="38" y="3205"/>
                  </a:cubicBezTo>
                  <a:cubicBezTo>
                    <a:pt x="72" y="5907"/>
                    <a:pt x="806" y="10710"/>
                    <a:pt x="806" y="10710"/>
                  </a:cubicBezTo>
                  <a:lnTo>
                    <a:pt x="10446" y="11544"/>
                  </a:lnTo>
                  <a:cubicBezTo>
                    <a:pt x="10446" y="11544"/>
                    <a:pt x="6209" y="4206"/>
                    <a:pt x="4241" y="2038"/>
                  </a:cubicBezTo>
                  <a:cubicBezTo>
                    <a:pt x="2975" y="643"/>
                    <a:pt x="2011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 flipH="1">
              <a:off x="1662516" y="1755226"/>
              <a:ext cx="46373" cy="97821"/>
            </a:xfrm>
            <a:custGeom>
              <a:avLst/>
              <a:gdLst/>
              <a:ahLst/>
              <a:cxnLst/>
              <a:rect l="l" t="t" r="r" b="b"/>
              <a:pathLst>
                <a:path w="1736" h="3662" extrusionOk="0">
                  <a:moveTo>
                    <a:pt x="34" y="0"/>
                  </a:moveTo>
                  <a:cubicBezTo>
                    <a:pt x="18" y="0"/>
                    <a:pt x="1" y="9"/>
                    <a:pt x="1" y="25"/>
                  </a:cubicBezTo>
                  <a:cubicBezTo>
                    <a:pt x="34" y="392"/>
                    <a:pt x="68" y="659"/>
                    <a:pt x="68" y="959"/>
                  </a:cubicBezTo>
                  <a:cubicBezTo>
                    <a:pt x="101" y="1293"/>
                    <a:pt x="134" y="1526"/>
                    <a:pt x="168" y="1793"/>
                  </a:cubicBezTo>
                  <a:cubicBezTo>
                    <a:pt x="234" y="2394"/>
                    <a:pt x="301" y="3027"/>
                    <a:pt x="401" y="3594"/>
                  </a:cubicBezTo>
                  <a:cubicBezTo>
                    <a:pt x="835" y="3661"/>
                    <a:pt x="1268" y="3661"/>
                    <a:pt x="1735" y="3661"/>
                  </a:cubicBezTo>
                  <a:cubicBezTo>
                    <a:pt x="1735" y="3661"/>
                    <a:pt x="1735" y="3628"/>
                    <a:pt x="1735" y="3628"/>
                  </a:cubicBezTo>
                  <a:cubicBezTo>
                    <a:pt x="1635" y="3594"/>
                    <a:pt x="635" y="3494"/>
                    <a:pt x="568" y="3494"/>
                  </a:cubicBezTo>
                  <a:cubicBezTo>
                    <a:pt x="501" y="2927"/>
                    <a:pt x="435" y="2360"/>
                    <a:pt x="334" y="1793"/>
                  </a:cubicBezTo>
                  <a:cubicBezTo>
                    <a:pt x="301" y="1526"/>
                    <a:pt x="268" y="1226"/>
                    <a:pt x="201" y="959"/>
                  </a:cubicBezTo>
                  <a:cubicBezTo>
                    <a:pt x="168" y="692"/>
                    <a:pt x="101" y="292"/>
                    <a:pt x="68" y="25"/>
                  </a:cubicBezTo>
                  <a:cubicBezTo>
                    <a:pt x="68" y="9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 flipH="1">
              <a:off x="1459420" y="1823610"/>
              <a:ext cx="227190" cy="22545"/>
            </a:xfrm>
            <a:custGeom>
              <a:avLst/>
              <a:gdLst/>
              <a:ahLst/>
              <a:cxnLst/>
              <a:rect l="l" t="t" r="r" b="b"/>
              <a:pathLst>
                <a:path w="8505" h="844" extrusionOk="0">
                  <a:moveTo>
                    <a:pt x="68" y="0"/>
                  </a:moveTo>
                  <a:cubicBezTo>
                    <a:pt x="1" y="0"/>
                    <a:pt x="1" y="34"/>
                    <a:pt x="68" y="67"/>
                  </a:cubicBezTo>
                  <a:cubicBezTo>
                    <a:pt x="768" y="67"/>
                    <a:pt x="1469" y="201"/>
                    <a:pt x="2169" y="234"/>
                  </a:cubicBezTo>
                  <a:cubicBezTo>
                    <a:pt x="2870" y="301"/>
                    <a:pt x="3570" y="367"/>
                    <a:pt x="4237" y="434"/>
                  </a:cubicBezTo>
                  <a:cubicBezTo>
                    <a:pt x="5638" y="567"/>
                    <a:pt x="7039" y="701"/>
                    <a:pt x="8440" y="834"/>
                  </a:cubicBezTo>
                  <a:cubicBezTo>
                    <a:pt x="8454" y="841"/>
                    <a:pt x="8464" y="844"/>
                    <a:pt x="8472" y="844"/>
                  </a:cubicBezTo>
                  <a:cubicBezTo>
                    <a:pt x="8504" y="844"/>
                    <a:pt x="8494" y="801"/>
                    <a:pt x="8440" y="801"/>
                  </a:cubicBezTo>
                  <a:cubicBezTo>
                    <a:pt x="7039" y="567"/>
                    <a:pt x="5638" y="367"/>
                    <a:pt x="4237" y="234"/>
                  </a:cubicBezTo>
                  <a:cubicBezTo>
                    <a:pt x="3537" y="167"/>
                    <a:pt x="2836" y="100"/>
                    <a:pt x="2169" y="67"/>
                  </a:cubicBezTo>
                  <a:cubicBezTo>
                    <a:pt x="1819" y="34"/>
                    <a:pt x="1460" y="34"/>
                    <a:pt x="1106" y="34"/>
                  </a:cubicBezTo>
                  <a:cubicBezTo>
                    <a:pt x="751" y="34"/>
                    <a:pt x="401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810681" y="2306572"/>
              <a:ext cx="3751343" cy="133669"/>
            </a:xfrm>
            <a:custGeom>
              <a:avLst/>
              <a:gdLst/>
              <a:ahLst/>
              <a:cxnLst/>
              <a:rect l="l" t="t" r="r" b="b"/>
              <a:pathLst>
                <a:path w="140434" h="5004" extrusionOk="0">
                  <a:moveTo>
                    <a:pt x="0" y="0"/>
                  </a:moveTo>
                  <a:lnTo>
                    <a:pt x="0" y="5004"/>
                  </a:lnTo>
                  <a:lnTo>
                    <a:pt x="140434" y="5004"/>
                  </a:lnTo>
                  <a:lnTo>
                    <a:pt x="140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flipH="1">
              <a:off x="945232" y="2434784"/>
              <a:ext cx="3482242" cy="133696"/>
            </a:xfrm>
            <a:custGeom>
              <a:avLst/>
              <a:gdLst/>
              <a:ahLst/>
              <a:cxnLst/>
              <a:rect l="l" t="t" r="r" b="b"/>
              <a:pathLst>
                <a:path w="130360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130360" y="5004"/>
                  </a:lnTo>
                  <a:lnTo>
                    <a:pt x="130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 flipH="1">
              <a:off x="4186874" y="2568453"/>
              <a:ext cx="294078" cy="1872119"/>
            </a:xfrm>
            <a:custGeom>
              <a:avLst/>
              <a:gdLst/>
              <a:ahLst/>
              <a:cxnLst/>
              <a:rect l="l" t="t" r="r" b="b"/>
              <a:pathLst>
                <a:path w="11009" h="70084" extrusionOk="0">
                  <a:moveTo>
                    <a:pt x="5872" y="0"/>
                  </a:moveTo>
                  <a:lnTo>
                    <a:pt x="1" y="70084"/>
                  </a:lnTo>
                  <a:lnTo>
                    <a:pt x="2002" y="70084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 flipH="1">
              <a:off x="890872" y="2568453"/>
              <a:ext cx="294959" cy="1872119"/>
            </a:xfrm>
            <a:custGeom>
              <a:avLst/>
              <a:gdLst/>
              <a:ahLst/>
              <a:cxnLst/>
              <a:rect l="l" t="t" r="r" b="b"/>
              <a:pathLst>
                <a:path w="11042" h="70084" extrusionOk="0">
                  <a:moveTo>
                    <a:pt x="1" y="0"/>
                  </a:moveTo>
                  <a:lnTo>
                    <a:pt x="9007" y="70084"/>
                  </a:lnTo>
                  <a:lnTo>
                    <a:pt x="11042" y="700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 flipH="1">
              <a:off x="2844944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9" y="19347"/>
                  </a:lnTo>
                  <a:lnTo>
                    <a:pt x="35993" y="1934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 flipH="1">
              <a:off x="2872565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8" y="19347"/>
                  </a:lnTo>
                  <a:lnTo>
                    <a:pt x="35992" y="19347"/>
                  </a:lnTo>
                  <a:lnTo>
                    <a:pt x="28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 flipH="1">
              <a:off x="3602481" y="2160428"/>
              <a:ext cx="179107" cy="147052"/>
            </a:xfrm>
            <a:custGeom>
              <a:avLst/>
              <a:gdLst/>
              <a:ahLst/>
              <a:cxnLst/>
              <a:rect l="l" t="t" r="r" b="b"/>
              <a:pathLst>
                <a:path w="6705" h="5505" extrusionOk="0">
                  <a:moveTo>
                    <a:pt x="3169" y="0"/>
                  </a:moveTo>
                  <a:lnTo>
                    <a:pt x="0" y="5504"/>
                  </a:lnTo>
                  <a:lnTo>
                    <a:pt x="3536" y="550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6050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 flipH="1">
              <a:off x="3076622" y="2160428"/>
              <a:ext cx="179134" cy="147052"/>
            </a:xfrm>
            <a:custGeom>
              <a:avLst/>
              <a:gdLst/>
              <a:ahLst/>
              <a:cxnLst/>
              <a:rect l="l" t="t" r="r" b="b"/>
              <a:pathLst>
                <a:path w="6706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537" y="5504"/>
                  </a:lnTo>
                  <a:lnTo>
                    <a:pt x="6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 flipH="1">
              <a:off x="30766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 flipH="1">
              <a:off x="1900417" y="2278924"/>
              <a:ext cx="625553" cy="28556"/>
            </a:xfrm>
            <a:custGeom>
              <a:avLst/>
              <a:gdLst/>
              <a:ahLst/>
              <a:cxnLst/>
              <a:rect l="l" t="t" r="r" b="b"/>
              <a:pathLst>
                <a:path w="23418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23417" y="1068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 flipH="1">
              <a:off x="2211404" y="2278924"/>
              <a:ext cx="314566" cy="28556"/>
            </a:xfrm>
            <a:custGeom>
              <a:avLst/>
              <a:gdLst/>
              <a:ahLst/>
              <a:cxnLst/>
              <a:rect l="l" t="t" r="r" b="b"/>
              <a:pathLst>
                <a:path w="11776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11775" y="1068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 flipH="1">
              <a:off x="2245275" y="1893116"/>
              <a:ext cx="688809" cy="414364"/>
            </a:xfrm>
            <a:custGeom>
              <a:avLst/>
              <a:gdLst/>
              <a:ahLst/>
              <a:cxnLst/>
              <a:rect l="l" t="t" r="r" b="b"/>
              <a:pathLst>
                <a:path w="25786" h="15512" extrusionOk="0">
                  <a:moveTo>
                    <a:pt x="1" y="0"/>
                  </a:moveTo>
                  <a:lnTo>
                    <a:pt x="2970" y="15511"/>
                  </a:lnTo>
                  <a:lnTo>
                    <a:pt x="25786" y="15511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flipH="1">
              <a:off x="2550893" y="2063274"/>
              <a:ext cx="77520" cy="74020"/>
            </a:xfrm>
            <a:custGeom>
              <a:avLst/>
              <a:gdLst/>
              <a:ahLst/>
              <a:cxnLst/>
              <a:rect l="l" t="t" r="r" b="b"/>
              <a:pathLst>
                <a:path w="2902" h="2771" extrusionOk="0">
                  <a:moveTo>
                    <a:pt x="1279" y="0"/>
                  </a:moveTo>
                  <a:cubicBezTo>
                    <a:pt x="539" y="0"/>
                    <a:pt x="1" y="653"/>
                    <a:pt x="66" y="1369"/>
                  </a:cubicBezTo>
                  <a:cubicBezTo>
                    <a:pt x="166" y="2170"/>
                    <a:pt x="800" y="2737"/>
                    <a:pt x="1600" y="2770"/>
                  </a:cubicBezTo>
                  <a:cubicBezTo>
                    <a:pt x="2334" y="2770"/>
                    <a:pt x="2901" y="2136"/>
                    <a:pt x="2835" y="1369"/>
                  </a:cubicBezTo>
                  <a:cubicBezTo>
                    <a:pt x="2768" y="602"/>
                    <a:pt x="2101" y="1"/>
                    <a:pt x="1334" y="1"/>
                  </a:cubicBezTo>
                  <a:cubicBezTo>
                    <a:pt x="1315" y="1"/>
                    <a:pt x="1297" y="0"/>
                    <a:pt x="1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 flipH="1">
              <a:off x="3633524" y="1245311"/>
              <a:ext cx="487423" cy="993545"/>
            </a:xfrm>
            <a:custGeom>
              <a:avLst/>
              <a:gdLst/>
              <a:ahLst/>
              <a:cxnLst/>
              <a:rect l="l" t="t" r="r" b="b"/>
              <a:pathLst>
                <a:path w="18247" h="37194" extrusionOk="0">
                  <a:moveTo>
                    <a:pt x="17880" y="1"/>
                  </a:moveTo>
                  <a:lnTo>
                    <a:pt x="3870" y="7706"/>
                  </a:lnTo>
                  <a:lnTo>
                    <a:pt x="0" y="37094"/>
                  </a:lnTo>
                  <a:lnTo>
                    <a:pt x="734" y="37194"/>
                  </a:lnTo>
                  <a:lnTo>
                    <a:pt x="4570" y="8173"/>
                  </a:lnTo>
                  <a:lnTo>
                    <a:pt x="18246" y="668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 flipH="1">
              <a:off x="3970342" y="1428879"/>
              <a:ext cx="66861" cy="57191"/>
            </a:xfrm>
            <a:custGeom>
              <a:avLst/>
              <a:gdLst/>
              <a:ahLst/>
              <a:cxnLst/>
              <a:rect l="l" t="t" r="r" b="b"/>
              <a:pathLst>
                <a:path w="2503" h="2141" extrusionOk="0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705"/>
                    <a:pt x="529" y="2141"/>
                    <a:pt x="1087" y="2141"/>
                  </a:cubicBezTo>
                  <a:cubicBezTo>
                    <a:pt x="1347" y="2141"/>
                    <a:pt x="1613" y="2047"/>
                    <a:pt x="1835" y="1835"/>
                  </a:cubicBezTo>
                  <a:cubicBezTo>
                    <a:pt x="2502" y="1134"/>
                    <a:pt x="2035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flipH="1">
              <a:off x="3604114" y="1225704"/>
              <a:ext cx="66861" cy="57405"/>
            </a:xfrm>
            <a:custGeom>
              <a:avLst/>
              <a:gdLst/>
              <a:ahLst/>
              <a:cxnLst/>
              <a:rect l="l" t="t" r="r" b="b"/>
              <a:pathLst>
                <a:path w="2503" h="2149" extrusionOk="0">
                  <a:moveTo>
                    <a:pt x="1068" y="1"/>
                  </a:moveTo>
                  <a:cubicBezTo>
                    <a:pt x="467" y="1"/>
                    <a:pt x="0" y="468"/>
                    <a:pt x="0" y="1068"/>
                  </a:cubicBezTo>
                  <a:cubicBezTo>
                    <a:pt x="0" y="1723"/>
                    <a:pt x="520" y="2148"/>
                    <a:pt x="1073" y="2148"/>
                  </a:cubicBezTo>
                  <a:cubicBezTo>
                    <a:pt x="1337" y="2148"/>
                    <a:pt x="1609" y="2051"/>
                    <a:pt x="1835" y="1835"/>
                  </a:cubicBezTo>
                  <a:cubicBezTo>
                    <a:pt x="2502" y="1135"/>
                    <a:pt x="2002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flipH="1">
              <a:off x="3450864" y="1194530"/>
              <a:ext cx="233467" cy="235257"/>
            </a:xfrm>
            <a:custGeom>
              <a:avLst/>
              <a:gdLst/>
              <a:ahLst/>
              <a:cxnLst/>
              <a:rect l="l" t="t" r="r" b="b"/>
              <a:pathLst>
                <a:path w="8740" h="8807" extrusionOk="0">
                  <a:moveTo>
                    <a:pt x="3769" y="0"/>
                  </a:moveTo>
                  <a:lnTo>
                    <a:pt x="0" y="4203"/>
                  </a:lnTo>
                  <a:lnTo>
                    <a:pt x="1401" y="5938"/>
                  </a:lnTo>
                  <a:lnTo>
                    <a:pt x="3736" y="8807"/>
                  </a:lnTo>
                  <a:lnTo>
                    <a:pt x="8740" y="3202"/>
                  </a:lnTo>
                  <a:lnTo>
                    <a:pt x="5637" y="12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 flipH="1">
              <a:off x="3450864" y="1227494"/>
              <a:ext cx="196043" cy="202294"/>
            </a:xfrm>
            <a:custGeom>
              <a:avLst/>
              <a:gdLst/>
              <a:ahLst/>
              <a:cxnLst/>
              <a:rect l="l" t="t" r="r" b="b"/>
              <a:pathLst>
                <a:path w="7339" h="7573" extrusionOk="0">
                  <a:moveTo>
                    <a:pt x="4236" y="0"/>
                  </a:moveTo>
                  <a:lnTo>
                    <a:pt x="0" y="4704"/>
                  </a:lnTo>
                  <a:lnTo>
                    <a:pt x="2335" y="7573"/>
                  </a:lnTo>
                  <a:lnTo>
                    <a:pt x="7339" y="1968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256611" y="1221243"/>
              <a:ext cx="388533" cy="393876"/>
            </a:xfrm>
            <a:custGeom>
              <a:avLst/>
              <a:gdLst/>
              <a:ahLst/>
              <a:cxnLst/>
              <a:rect l="l" t="t" r="r" b="b"/>
              <a:pathLst>
                <a:path w="14545" h="14745" extrusionOk="0">
                  <a:moveTo>
                    <a:pt x="6539" y="1"/>
                  </a:moveTo>
                  <a:lnTo>
                    <a:pt x="1" y="7340"/>
                  </a:lnTo>
                  <a:lnTo>
                    <a:pt x="5805" y="14745"/>
                  </a:lnTo>
                  <a:lnTo>
                    <a:pt x="14545" y="4971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flipH="1">
              <a:off x="3927575" y="2198733"/>
              <a:ext cx="345740" cy="108747"/>
            </a:xfrm>
            <a:custGeom>
              <a:avLst/>
              <a:gdLst/>
              <a:ahLst/>
              <a:cxnLst/>
              <a:rect l="l" t="t" r="r" b="b"/>
              <a:pathLst>
                <a:path w="12943" h="4071" extrusionOk="0">
                  <a:moveTo>
                    <a:pt x="801" y="1"/>
                  </a:moveTo>
                  <a:lnTo>
                    <a:pt x="0" y="4070"/>
                  </a:lnTo>
                  <a:lnTo>
                    <a:pt x="12943" y="4070"/>
                  </a:lnTo>
                  <a:lnTo>
                    <a:pt x="1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33"/>
          <p:cNvCxnSpPr/>
          <p:nvPr/>
        </p:nvCxnSpPr>
        <p:spPr>
          <a:xfrm>
            <a:off x="828825" y="4446750"/>
            <a:ext cx="68814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0" name="Google Shape;540;p33"/>
          <p:cNvGrpSpPr/>
          <p:nvPr/>
        </p:nvGrpSpPr>
        <p:grpSpPr>
          <a:xfrm>
            <a:off x="-625112" y="242341"/>
            <a:ext cx="4894637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GIỚI THIỆU ĐỀ TÀI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1.1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6FD582-B4B6-4ED4-9859-350FD323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15664"/>
              </p:ext>
            </p:extLst>
          </p:nvPr>
        </p:nvGraphicFramePr>
        <p:xfrm>
          <a:off x="604646" y="1010093"/>
          <a:ext cx="6769396" cy="3569769"/>
        </p:xfrm>
        <a:graphic>
          <a:graphicData uri="http://schemas.openxmlformats.org/drawingml/2006/table">
            <a:tbl>
              <a:tblPr firstRow="1" bandRow="1">
                <a:tableStyleId>{65836909-2140-4D46-95F7-079A2DD8A619}</a:tableStyleId>
              </a:tblPr>
              <a:tblGrid>
                <a:gridCol w="2154404">
                  <a:extLst>
                    <a:ext uri="{9D8B030D-6E8A-4147-A177-3AD203B41FA5}">
                      <a16:colId xmlns:a16="http://schemas.microsoft.com/office/drawing/2014/main" val="82773599"/>
                    </a:ext>
                  </a:extLst>
                </a:gridCol>
                <a:gridCol w="4614992">
                  <a:extLst>
                    <a:ext uri="{9D8B030D-6E8A-4147-A177-3AD203B41FA5}">
                      <a16:colId xmlns:a16="http://schemas.microsoft.com/office/drawing/2014/main" val="747032825"/>
                    </a:ext>
                  </a:extLst>
                </a:gridCol>
              </a:tblGrid>
              <a:tr h="82612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Tên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đề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tài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Xây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dựng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trang</a:t>
                      </a:r>
                      <a:r>
                        <a:rPr lang="en-US" sz="1800" dirty="0">
                          <a:latin typeface="+mn-lt"/>
                        </a:rPr>
                        <a:t> web </a:t>
                      </a:r>
                      <a:r>
                        <a:rPr lang="en-US" sz="1800" dirty="0" err="1">
                          <a:latin typeface="+mn-lt"/>
                        </a:rPr>
                        <a:t>kinh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doanh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đồ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uống</a:t>
                      </a:r>
                      <a:endParaRPr lang="en-US" sz="1800" dirty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323508"/>
                  </a:ext>
                </a:extLst>
              </a:tr>
              <a:tr h="525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Chức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năng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chính</a:t>
                      </a:r>
                      <a:r>
                        <a:rPr lang="en-US" sz="1800" dirty="0">
                          <a:latin typeface="+mn-lt"/>
                        </a:rPr>
                        <a:t>: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Tạo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tài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khoản</a:t>
                      </a:r>
                      <a:r>
                        <a:rPr lang="en-US" sz="1800" dirty="0">
                          <a:latin typeface="+mn-lt"/>
                        </a:rPr>
                        <a:t>, </a:t>
                      </a:r>
                      <a:r>
                        <a:rPr lang="en-US" sz="1800" dirty="0" err="1">
                          <a:latin typeface="+mn-lt"/>
                        </a:rPr>
                        <a:t>đăng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kí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thành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viên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757865"/>
                  </a:ext>
                </a:extLst>
              </a:tr>
              <a:tr h="525892"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Xem</a:t>
                      </a:r>
                      <a:r>
                        <a:rPr lang="en-US" sz="1800" dirty="0">
                          <a:latin typeface="+mn-lt"/>
                        </a:rPr>
                        <a:t>, </a:t>
                      </a:r>
                      <a:r>
                        <a:rPr lang="en-US" sz="1800" dirty="0" err="1">
                          <a:latin typeface="+mn-lt"/>
                        </a:rPr>
                        <a:t>tìm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kiếm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sản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phẩm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226870"/>
                  </a:ext>
                </a:extLst>
              </a:tr>
              <a:tr h="525892"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Đặt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hàng</a:t>
                      </a:r>
                      <a:r>
                        <a:rPr lang="en-US" sz="1800" dirty="0">
                          <a:latin typeface="+mn-lt"/>
                        </a:rPr>
                        <a:t>, </a:t>
                      </a:r>
                      <a:r>
                        <a:rPr lang="en-US" sz="1800" dirty="0" err="1">
                          <a:latin typeface="+mn-lt"/>
                        </a:rPr>
                        <a:t>thanh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toán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sản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phẩm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599774"/>
                  </a:ext>
                </a:extLst>
              </a:tr>
              <a:tr h="525892"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Quản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lý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đơn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hàng</a:t>
                      </a:r>
                      <a:r>
                        <a:rPr lang="en-US" sz="1800" dirty="0">
                          <a:latin typeface="+mn-lt"/>
                        </a:rPr>
                        <a:t>,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77794"/>
                  </a:ext>
                </a:extLst>
              </a:tr>
              <a:tr h="525892"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</a:rPr>
                        <a:t>Quản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lý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người</a:t>
                      </a:r>
                      <a:r>
                        <a:rPr lang="en-US" sz="1800" dirty="0"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</a:rPr>
                        <a:t>dùng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5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5732425" y="-1823810"/>
            <a:ext cx="2689200" cy="3817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/>
          </p:nvPr>
        </p:nvSpPr>
        <p:spPr>
          <a:xfrm>
            <a:off x="4857359" y="2478011"/>
            <a:ext cx="3574898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LÝ THUYẾT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721960" y="4446750"/>
            <a:ext cx="7707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34"/>
          <p:cNvGrpSpPr/>
          <p:nvPr/>
        </p:nvGrpSpPr>
        <p:grpSpPr>
          <a:xfrm>
            <a:off x="850097" y="873993"/>
            <a:ext cx="3982426" cy="3580026"/>
            <a:chOff x="810681" y="1081750"/>
            <a:chExt cx="3751343" cy="3372293"/>
          </a:xfrm>
        </p:grpSpPr>
        <p:sp>
          <p:nvSpPr>
            <p:cNvPr id="553" name="Google Shape;553;p34"/>
            <p:cNvSpPr/>
            <p:nvPr/>
          </p:nvSpPr>
          <p:spPr>
            <a:xfrm flipH="1">
              <a:off x="3474024" y="2427740"/>
              <a:ext cx="303881" cy="134578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34" y="1"/>
                  </a:moveTo>
                  <a:lnTo>
                    <a:pt x="34" y="167"/>
                  </a:lnTo>
                  <a:lnTo>
                    <a:pt x="1" y="4837"/>
                  </a:lnTo>
                  <a:lnTo>
                    <a:pt x="1" y="5038"/>
                  </a:lnTo>
                  <a:lnTo>
                    <a:pt x="201" y="5038"/>
                  </a:lnTo>
                  <a:lnTo>
                    <a:pt x="5738" y="5004"/>
                  </a:lnTo>
                  <a:cubicBezTo>
                    <a:pt x="7573" y="5004"/>
                    <a:pt x="9407" y="4971"/>
                    <a:pt x="11275" y="4937"/>
                  </a:cubicBezTo>
                  <a:lnTo>
                    <a:pt x="11375" y="4937"/>
                  </a:lnTo>
                  <a:lnTo>
                    <a:pt x="11375" y="4837"/>
                  </a:lnTo>
                  <a:cubicBezTo>
                    <a:pt x="11375" y="4037"/>
                    <a:pt x="11309" y="3270"/>
                    <a:pt x="11309" y="2469"/>
                  </a:cubicBezTo>
                  <a:lnTo>
                    <a:pt x="11275" y="167"/>
                  </a:lnTo>
                  <a:lnTo>
                    <a:pt x="11209" y="2502"/>
                  </a:lnTo>
                  <a:cubicBezTo>
                    <a:pt x="11177" y="3235"/>
                    <a:pt x="11145" y="3969"/>
                    <a:pt x="11142" y="4702"/>
                  </a:cubicBezTo>
                  <a:lnTo>
                    <a:pt x="11142" y="4702"/>
                  </a:lnTo>
                  <a:cubicBezTo>
                    <a:pt x="9320" y="4669"/>
                    <a:pt x="7529" y="4637"/>
                    <a:pt x="5738" y="4637"/>
                  </a:cubicBezTo>
                  <a:lnTo>
                    <a:pt x="433" y="4605"/>
                  </a:lnTo>
                  <a:lnTo>
                    <a:pt x="433" y="4605"/>
                  </a:lnTo>
                  <a:lnTo>
                    <a:pt x="402" y="334"/>
                  </a:lnTo>
                  <a:lnTo>
                    <a:pt x="2936" y="334"/>
                  </a:lnTo>
                  <a:lnTo>
                    <a:pt x="5705" y="301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5771" y="67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 flipH="1">
              <a:off x="2711275" y="1603525"/>
              <a:ext cx="61519" cy="52624"/>
            </a:xfrm>
            <a:custGeom>
              <a:avLst/>
              <a:gdLst/>
              <a:ahLst/>
              <a:cxnLst/>
              <a:rect l="l" t="t" r="r" b="b"/>
              <a:pathLst>
                <a:path w="2303" h="1970" extrusionOk="0">
                  <a:moveTo>
                    <a:pt x="1301" y="0"/>
                  </a:moveTo>
                  <a:cubicBezTo>
                    <a:pt x="434" y="0"/>
                    <a:pt x="0" y="1068"/>
                    <a:pt x="634" y="1668"/>
                  </a:cubicBezTo>
                  <a:cubicBezTo>
                    <a:pt x="832" y="1877"/>
                    <a:pt x="1080" y="1970"/>
                    <a:pt x="1324" y="1970"/>
                  </a:cubicBezTo>
                  <a:cubicBezTo>
                    <a:pt x="1822" y="1970"/>
                    <a:pt x="2302" y="1583"/>
                    <a:pt x="2302" y="1001"/>
                  </a:cubicBezTo>
                  <a:cubicBezTo>
                    <a:pt x="2302" y="434"/>
                    <a:pt x="1868" y="0"/>
                    <a:pt x="130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flipH="1">
              <a:off x="2608806" y="1625804"/>
              <a:ext cx="144381" cy="222782"/>
            </a:xfrm>
            <a:custGeom>
              <a:avLst/>
              <a:gdLst/>
              <a:ahLst/>
              <a:cxnLst/>
              <a:rect l="l" t="t" r="r" b="b"/>
              <a:pathLst>
                <a:path w="5405" h="8340" extrusionOk="0">
                  <a:moveTo>
                    <a:pt x="901" y="0"/>
                  </a:moveTo>
                  <a:lnTo>
                    <a:pt x="701" y="100"/>
                  </a:lnTo>
                  <a:lnTo>
                    <a:pt x="2535" y="3803"/>
                  </a:lnTo>
                  <a:cubicBezTo>
                    <a:pt x="2590" y="3791"/>
                    <a:pt x="2642" y="3785"/>
                    <a:pt x="2692" y="3785"/>
                  </a:cubicBezTo>
                  <a:cubicBezTo>
                    <a:pt x="3318" y="3785"/>
                    <a:pt x="3585" y="4695"/>
                    <a:pt x="2936" y="5004"/>
                  </a:cubicBezTo>
                  <a:cubicBezTo>
                    <a:pt x="2836" y="5054"/>
                    <a:pt x="2738" y="5076"/>
                    <a:pt x="2646" y="5076"/>
                  </a:cubicBezTo>
                  <a:cubicBezTo>
                    <a:pt x="2124" y="5076"/>
                    <a:pt x="1787" y="4362"/>
                    <a:pt x="2269" y="3936"/>
                  </a:cubicBezTo>
                  <a:lnTo>
                    <a:pt x="467" y="234"/>
                  </a:lnTo>
                  <a:lnTo>
                    <a:pt x="267" y="300"/>
                  </a:lnTo>
                  <a:cubicBezTo>
                    <a:pt x="267" y="300"/>
                    <a:pt x="1368" y="2669"/>
                    <a:pt x="0" y="4637"/>
                  </a:cubicBezTo>
                  <a:cubicBezTo>
                    <a:pt x="834" y="6138"/>
                    <a:pt x="2035" y="7372"/>
                    <a:pt x="3436" y="8339"/>
                  </a:cubicBezTo>
                  <a:lnTo>
                    <a:pt x="5271" y="7439"/>
                  </a:lnTo>
                  <a:cubicBezTo>
                    <a:pt x="5404" y="5738"/>
                    <a:pt x="5137" y="4036"/>
                    <a:pt x="4504" y="2469"/>
                  </a:cubicBezTo>
                  <a:cubicBezTo>
                    <a:pt x="2102" y="2335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flipH="1">
              <a:off x="2589199" y="1812925"/>
              <a:ext cx="86468" cy="65953"/>
            </a:xfrm>
            <a:custGeom>
              <a:avLst/>
              <a:gdLst/>
              <a:ahLst/>
              <a:cxnLst/>
              <a:rect l="l" t="t" r="r" b="b"/>
              <a:pathLst>
                <a:path w="3237" h="2469" extrusionOk="0">
                  <a:moveTo>
                    <a:pt x="2702" y="0"/>
                  </a:moveTo>
                  <a:lnTo>
                    <a:pt x="0" y="1334"/>
                  </a:lnTo>
                  <a:lnTo>
                    <a:pt x="534" y="2469"/>
                  </a:lnTo>
                  <a:lnTo>
                    <a:pt x="3236" y="113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flipH="1">
              <a:off x="2541998" y="1821820"/>
              <a:ext cx="6251" cy="60611"/>
            </a:xfrm>
            <a:custGeom>
              <a:avLst/>
              <a:gdLst/>
              <a:ahLst/>
              <a:cxnLst/>
              <a:rect l="l" t="t" r="r" b="b"/>
              <a:pathLst>
                <a:path w="234" h="2269" extrusionOk="0">
                  <a:moveTo>
                    <a:pt x="0" y="1"/>
                  </a:moveTo>
                  <a:lnTo>
                    <a:pt x="0" y="2269"/>
                  </a:lnTo>
                  <a:lnTo>
                    <a:pt x="234" y="22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>
              <a:off x="2515259" y="1848559"/>
              <a:ext cx="60611" cy="6251"/>
            </a:xfrm>
            <a:custGeom>
              <a:avLst/>
              <a:gdLst/>
              <a:ahLst/>
              <a:cxnLst/>
              <a:rect l="l" t="t" r="r" b="b"/>
              <a:pathLst>
                <a:path w="22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2269" y="234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01" y="1"/>
                  </a:moveTo>
                  <a:lnTo>
                    <a:pt x="0" y="1568"/>
                  </a:lnTo>
                  <a:lnTo>
                    <a:pt x="167" y="1735"/>
                  </a:lnTo>
                  <a:lnTo>
                    <a:pt x="1768" y="134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7" y="1"/>
                  </a:moveTo>
                  <a:lnTo>
                    <a:pt x="0" y="134"/>
                  </a:lnTo>
                  <a:lnTo>
                    <a:pt x="1601" y="1735"/>
                  </a:lnTo>
                  <a:lnTo>
                    <a:pt x="1768" y="15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flipH="1">
              <a:off x="2544669" y="1605769"/>
              <a:ext cx="188911" cy="115398"/>
            </a:xfrm>
            <a:custGeom>
              <a:avLst/>
              <a:gdLst/>
              <a:ahLst/>
              <a:cxnLst/>
              <a:rect l="l" t="t" r="r" b="b"/>
              <a:pathLst>
                <a:path w="7072" h="4320" extrusionOk="0">
                  <a:moveTo>
                    <a:pt x="2105" y="1"/>
                  </a:moveTo>
                  <a:cubicBezTo>
                    <a:pt x="928" y="1"/>
                    <a:pt x="0" y="817"/>
                    <a:pt x="0" y="817"/>
                  </a:cubicBezTo>
                  <a:lnTo>
                    <a:pt x="334" y="1184"/>
                  </a:lnTo>
                  <a:cubicBezTo>
                    <a:pt x="359" y="1134"/>
                    <a:pt x="1122" y="457"/>
                    <a:pt x="2088" y="457"/>
                  </a:cubicBezTo>
                  <a:cubicBezTo>
                    <a:pt x="2421" y="457"/>
                    <a:pt x="2777" y="537"/>
                    <a:pt x="3136" y="750"/>
                  </a:cubicBezTo>
                  <a:cubicBezTo>
                    <a:pt x="3603" y="1117"/>
                    <a:pt x="3936" y="1584"/>
                    <a:pt x="4136" y="2118"/>
                  </a:cubicBezTo>
                  <a:cubicBezTo>
                    <a:pt x="4670" y="3118"/>
                    <a:pt x="5271" y="4286"/>
                    <a:pt x="7039" y="4319"/>
                  </a:cubicBezTo>
                  <a:lnTo>
                    <a:pt x="7072" y="3852"/>
                  </a:lnTo>
                  <a:cubicBezTo>
                    <a:pt x="5571" y="3819"/>
                    <a:pt x="5070" y="2885"/>
                    <a:pt x="4570" y="1884"/>
                  </a:cubicBezTo>
                  <a:cubicBezTo>
                    <a:pt x="4237" y="1250"/>
                    <a:pt x="3936" y="650"/>
                    <a:pt x="3369" y="350"/>
                  </a:cubicBezTo>
                  <a:cubicBezTo>
                    <a:pt x="2937" y="95"/>
                    <a:pt x="2506" y="1"/>
                    <a:pt x="2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2332599" y="3026527"/>
              <a:ext cx="255745" cy="1226130"/>
            </a:xfrm>
            <a:custGeom>
              <a:avLst/>
              <a:gdLst/>
              <a:ahLst/>
              <a:cxnLst/>
              <a:rect l="l" t="t" r="r" b="b"/>
              <a:pathLst>
                <a:path w="9574" h="45901" extrusionOk="0">
                  <a:moveTo>
                    <a:pt x="6105" y="1"/>
                  </a:moveTo>
                  <a:lnTo>
                    <a:pt x="5304" y="6472"/>
                  </a:lnTo>
                  <a:lnTo>
                    <a:pt x="0" y="45900"/>
                  </a:lnTo>
                  <a:lnTo>
                    <a:pt x="1168" y="45900"/>
                  </a:lnTo>
                  <a:lnTo>
                    <a:pt x="8473" y="6472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2332599" y="3026527"/>
              <a:ext cx="114062" cy="172883"/>
            </a:xfrm>
            <a:custGeom>
              <a:avLst/>
              <a:gdLst/>
              <a:ahLst/>
              <a:cxnLst/>
              <a:rect l="l" t="t" r="r" b="b"/>
              <a:pathLst>
                <a:path w="4270" h="6472" extrusionOk="0">
                  <a:moveTo>
                    <a:pt x="801" y="1"/>
                  </a:moveTo>
                  <a:lnTo>
                    <a:pt x="0" y="6472"/>
                  </a:lnTo>
                  <a:lnTo>
                    <a:pt x="3169" y="6472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1135024" y="1687269"/>
              <a:ext cx="1480059" cy="2565388"/>
              <a:chOff x="1135024" y="1687269"/>
              <a:chExt cx="1480059" cy="2565388"/>
            </a:xfrm>
          </p:grpSpPr>
          <p:sp>
            <p:nvSpPr>
              <p:cNvPr id="565" name="Google Shape;565;p34"/>
              <p:cNvSpPr/>
              <p:nvPr/>
            </p:nvSpPr>
            <p:spPr>
              <a:xfrm flipH="1">
                <a:off x="1135024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1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1" y="45900"/>
                    </a:lnTo>
                    <a:lnTo>
                      <a:pt x="4237" y="6472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 flipH="1">
                <a:off x="1720428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0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0" y="45900"/>
                    </a:lnTo>
                    <a:lnTo>
                      <a:pt x="4236" y="6472"/>
                    </a:lnTo>
                    <a:lnTo>
                      <a:pt x="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 flipH="1">
                <a:off x="1184923" y="1687269"/>
                <a:ext cx="1430161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53539" h="53173" extrusionOk="0">
                    <a:moveTo>
                      <a:pt x="26786" y="1"/>
                    </a:moveTo>
                    <a:lnTo>
                      <a:pt x="20048" y="47535"/>
                    </a:lnTo>
                    <a:lnTo>
                      <a:pt x="1" y="47535"/>
                    </a:lnTo>
                    <a:lnTo>
                      <a:pt x="1" y="53172"/>
                    </a:lnTo>
                    <a:lnTo>
                      <a:pt x="53539" y="53172"/>
                    </a:lnTo>
                    <a:lnTo>
                      <a:pt x="51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>
                <a:off x="1262442" y="2957021"/>
                <a:ext cx="1352641" cy="150632"/>
              </a:xfrm>
              <a:custGeom>
                <a:avLst/>
                <a:gdLst/>
                <a:ahLst/>
                <a:cxnLst/>
                <a:rect l="l" t="t" r="r" b="b"/>
                <a:pathLst>
                  <a:path w="50637" h="5639" extrusionOk="0">
                    <a:moveTo>
                      <a:pt x="1" y="1"/>
                    </a:moveTo>
                    <a:lnTo>
                      <a:pt x="1" y="5638"/>
                    </a:lnTo>
                    <a:lnTo>
                      <a:pt x="50637" y="5638"/>
                    </a:lnTo>
                    <a:lnTo>
                      <a:pt x="5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 flipH="1">
                <a:off x="1184923" y="1687269"/>
                <a:ext cx="128327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3173" extrusionOk="0">
                    <a:moveTo>
                      <a:pt x="0" y="1"/>
                    </a:moveTo>
                    <a:lnTo>
                      <a:pt x="1902" y="53172"/>
                    </a:lnTo>
                    <a:lnTo>
                      <a:pt x="4804" y="5317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4"/>
            <p:cNvSpPr/>
            <p:nvPr/>
          </p:nvSpPr>
          <p:spPr>
            <a:xfrm flipH="1">
              <a:off x="1830938" y="3543334"/>
              <a:ext cx="835834" cy="907157"/>
            </a:xfrm>
            <a:custGeom>
              <a:avLst/>
              <a:gdLst/>
              <a:ahLst/>
              <a:cxnLst/>
              <a:rect l="l" t="t" r="r" b="b"/>
              <a:pathLst>
                <a:path w="31290" h="33960" extrusionOk="0">
                  <a:moveTo>
                    <a:pt x="21149" y="1"/>
                  </a:moveTo>
                  <a:lnTo>
                    <a:pt x="2870" y="5104"/>
                  </a:lnTo>
                  <a:lnTo>
                    <a:pt x="11209" y="21750"/>
                  </a:lnTo>
                  <a:cubicBezTo>
                    <a:pt x="11209" y="21750"/>
                    <a:pt x="7773" y="24252"/>
                    <a:pt x="4838" y="26587"/>
                  </a:cubicBezTo>
                  <a:cubicBezTo>
                    <a:pt x="3003" y="28054"/>
                    <a:pt x="1435" y="29355"/>
                    <a:pt x="1102" y="29789"/>
                  </a:cubicBezTo>
                  <a:cubicBezTo>
                    <a:pt x="201" y="30890"/>
                    <a:pt x="1" y="33858"/>
                    <a:pt x="1035" y="33958"/>
                  </a:cubicBezTo>
                  <a:cubicBezTo>
                    <a:pt x="1043" y="33959"/>
                    <a:pt x="1052" y="33960"/>
                    <a:pt x="1062" y="33960"/>
                  </a:cubicBezTo>
                  <a:cubicBezTo>
                    <a:pt x="2481" y="33960"/>
                    <a:pt x="30296" y="27280"/>
                    <a:pt x="31157" y="26386"/>
                  </a:cubicBezTo>
                  <a:cubicBezTo>
                    <a:pt x="31290" y="26286"/>
                    <a:pt x="30723" y="23718"/>
                    <a:pt x="29922" y="20215"/>
                  </a:cubicBezTo>
                  <a:lnTo>
                    <a:pt x="29922" y="20149"/>
                  </a:lnTo>
                  <a:cubicBezTo>
                    <a:pt x="29389" y="17914"/>
                    <a:pt x="21149" y="1"/>
                    <a:pt x="2114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30938" y="3886402"/>
              <a:ext cx="835834" cy="564088"/>
            </a:xfrm>
            <a:custGeom>
              <a:avLst/>
              <a:gdLst/>
              <a:ahLst/>
              <a:cxnLst/>
              <a:rect l="l" t="t" r="r" b="b"/>
              <a:pathLst>
                <a:path w="31290" h="21117" extrusionOk="0">
                  <a:moveTo>
                    <a:pt x="26954" y="0"/>
                  </a:moveTo>
                  <a:cubicBezTo>
                    <a:pt x="23951" y="834"/>
                    <a:pt x="13144" y="3770"/>
                    <a:pt x="9241" y="4971"/>
                  </a:cubicBezTo>
                  <a:lnTo>
                    <a:pt x="11209" y="8907"/>
                  </a:lnTo>
                  <a:cubicBezTo>
                    <a:pt x="11209" y="8907"/>
                    <a:pt x="7773" y="11409"/>
                    <a:pt x="4804" y="13744"/>
                  </a:cubicBezTo>
                  <a:cubicBezTo>
                    <a:pt x="3003" y="15211"/>
                    <a:pt x="1435" y="16512"/>
                    <a:pt x="1102" y="16946"/>
                  </a:cubicBezTo>
                  <a:cubicBezTo>
                    <a:pt x="201" y="18047"/>
                    <a:pt x="1" y="21015"/>
                    <a:pt x="1035" y="21115"/>
                  </a:cubicBezTo>
                  <a:cubicBezTo>
                    <a:pt x="1043" y="21116"/>
                    <a:pt x="1052" y="21117"/>
                    <a:pt x="1062" y="21117"/>
                  </a:cubicBezTo>
                  <a:cubicBezTo>
                    <a:pt x="2481" y="21117"/>
                    <a:pt x="30296" y="14437"/>
                    <a:pt x="31157" y="13543"/>
                  </a:cubicBezTo>
                  <a:cubicBezTo>
                    <a:pt x="31290" y="13443"/>
                    <a:pt x="30723" y="10875"/>
                    <a:pt x="29922" y="7372"/>
                  </a:cubicBezTo>
                  <a:lnTo>
                    <a:pt x="29922" y="7306"/>
                  </a:lnTo>
                  <a:cubicBezTo>
                    <a:pt x="29722" y="6472"/>
                    <a:pt x="28455" y="3469"/>
                    <a:pt x="2695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25569" y="3994214"/>
              <a:ext cx="844756" cy="459829"/>
            </a:xfrm>
            <a:custGeom>
              <a:avLst/>
              <a:gdLst/>
              <a:ahLst/>
              <a:cxnLst/>
              <a:rect l="l" t="t" r="r" b="b"/>
              <a:pathLst>
                <a:path w="31624" h="17214" extrusionOk="0">
                  <a:moveTo>
                    <a:pt x="29455" y="1"/>
                  </a:moveTo>
                  <a:lnTo>
                    <a:pt x="11242" y="4404"/>
                  </a:lnTo>
                  <a:cubicBezTo>
                    <a:pt x="11242" y="4404"/>
                    <a:pt x="1969" y="11776"/>
                    <a:pt x="1068" y="12910"/>
                  </a:cubicBezTo>
                  <a:cubicBezTo>
                    <a:pt x="167" y="14077"/>
                    <a:pt x="1" y="17113"/>
                    <a:pt x="1068" y="17213"/>
                  </a:cubicBezTo>
                  <a:cubicBezTo>
                    <a:pt x="1073" y="17213"/>
                    <a:pt x="1079" y="17213"/>
                    <a:pt x="1086" y="17213"/>
                  </a:cubicBezTo>
                  <a:cubicBezTo>
                    <a:pt x="2410" y="17213"/>
                    <a:pt x="30360" y="10470"/>
                    <a:pt x="31290" y="9507"/>
                  </a:cubicBezTo>
                  <a:cubicBezTo>
                    <a:pt x="31623" y="9174"/>
                    <a:pt x="30989" y="4704"/>
                    <a:pt x="29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874586" y="4239248"/>
              <a:ext cx="765821" cy="183835"/>
            </a:xfrm>
            <a:custGeom>
              <a:avLst/>
              <a:gdLst/>
              <a:ahLst/>
              <a:cxnLst/>
              <a:rect l="l" t="t" r="r" b="b"/>
              <a:pathLst>
                <a:path w="28669" h="6882" extrusionOk="0">
                  <a:moveTo>
                    <a:pt x="28635" y="1"/>
                  </a:moveTo>
                  <a:cubicBezTo>
                    <a:pt x="23865" y="901"/>
                    <a:pt x="4785" y="5538"/>
                    <a:pt x="81" y="6806"/>
                  </a:cubicBezTo>
                  <a:cubicBezTo>
                    <a:pt x="0" y="6833"/>
                    <a:pt x="7" y="6881"/>
                    <a:pt x="48" y="6881"/>
                  </a:cubicBezTo>
                  <a:cubicBezTo>
                    <a:pt x="57" y="6881"/>
                    <a:pt x="69" y="6879"/>
                    <a:pt x="81" y="6872"/>
                  </a:cubicBezTo>
                  <a:cubicBezTo>
                    <a:pt x="4851" y="5872"/>
                    <a:pt x="23998" y="1402"/>
                    <a:pt x="28635" y="34"/>
                  </a:cubicBezTo>
                  <a:cubicBezTo>
                    <a:pt x="28668" y="34"/>
                    <a:pt x="28668" y="1"/>
                    <a:pt x="28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2472492" y="4296840"/>
              <a:ext cx="128327" cy="77653"/>
            </a:xfrm>
            <a:custGeom>
              <a:avLst/>
              <a:gdLst/>
              <a:ahLst/>
              <a:cxnLst/>
              <a:rect l="l" t="t" r="r" b="b"/>
              <a:pathLst>
                <a:path w="4804" h="2907" extrusionOk="0">
                  <a:moveTo>
                    <a:pt x="1086" y="1"/>
                  </a:moveTo>
                  <a:cubicBezTo>
                    <a:pt x="735" y="1"/>
                    <a:pt x="381" y="49"/>
                    <a:pt x="34" y="146"/>
                  </a:cubicBezTo>
                  <a:cubicBezTo>
                    <a:pt x="0" y="146"/>
                    <a:pt x="0" y="213"/>
                    <a:pt x="67" y="213"/>
                  </a:cubicBezTo>
                  <a:cubicBezTo>
                    <a:pt x="264" y="187"/>
                    <a:pt x="460" y="173"/>
                    <a:pt x="654" y="173"/>
                  </a:cubicBezTo>
                  <a:cubicBezTo>
                    <a:pt x="2404" y="173"/>
                    <a:pt x="4020" y="1230"/>
                    <a:pt x="4770" y="2882"/>
                  </a:cubicBezTo>
                  <a:cubicBezTo>
                    <a:pt x="4770" y="2898"/>
                    <a:pt x="4779" y="2907"/>
                    <a:pt x="4787" y="2907"/>
                  </a:cubicBezTo>
                  <a:cubicBezTo>
                    <a:pt x="4795" y="2907"/>
                    <a:pt x="4804" y="2898"/>
                    <a:pt x="4804" y="2882"/>
                  </a:cubicBezTo>
                  <a:cubicBezTo>
                    <a:pt x="4570" y="1948"/>
                    <a:pt x="3970" y="1114"/>
                    <a:pt x="3136" y="613"/>
                  </a:cubicBezTo>
                  <a:cubicBezTo>
                    <a:pt x="2528" y="208"/>
                    <a:pt x="181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2249977" y="412750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69" y="1"/>
                    <a:pt x="777" y="90"/>
                    <a:pt x="134" y="248"/>
                  </a:cubicBezTo>
                  <a:cubicBezTo>
                    <a:pt x="1" y="314"/>
                    <a:pt x="34" y="481"/>
                    <a:pt x="168" y="481"/>
                  </a:cubicBezTo>
                  <a:cubicBezTo>
                    <a:pt x="2102" y="548"/>
                    <a:pt x="4004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2284730" y="415245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70" y="1"/>
                    <a:pt x="777" y="90"/>
                    <a:pt x="134" y="248"/>
                  </a:cubicBezTo>
                  <a:cubicBezTo>
                    <a:pt x="1" y="281"/>
                    <a:pt x="1" y="448"/>
                    <a:pt x="134" y="481"/>
                  </a:cubicBezTo>
                  <a:cubicBezTo>
                    <a:pt x="2069" y="548"/>
                    <a:pt x="3970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5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2321005" y="4176767"/>
              <a:ext cx="160409" cy="34887"/>
            </a:xfrm>
            <a:custGeom>
              <a:avLst/>
              <a:gdLst/>
              <a:ahLst/>
              <a:cxnLst/>
              <a:rect l="l" t="t" r="r" b="b"/>
              <a:pathLst>
                <a:path w="6005" h="1306" extrusionOk="0">
                  <a:moveTo>
                    <a:pt x="2238" y="1"/>
                  </a:moveTo>
                  <a:cubicBezTo>
                    <a:pt x="1524" y="1"/>
                    <a:pt x="816" y="98"/>
                    <a:pt x="167" y="272"/>
                  </a:cubicBezTo>
                  <a:cubicBezTo>
                    <a:pt x="0" y="272"/>
                    <a:pt x="34" y="505"/>
                    <a:pt x="167" y="505"/>
                  </a:cubicBezTo>
                  <a:cubicBezTo>
                    <a:pt x="2102" y="572"/>
                    <a:pt x="4003" y="839"/>
                    <a:pt x="5871" y="1306"/>
                  </a:cubicBezTo>
                  <a:cubicBezTo>
                    <a:pt x="5938" y="1306"/>
                    <a:pt x="6005" y="1239"/>
                    <a:pt x="5938" y="1172"/>
                  </a:cubicBezTo>
                  <a:cubicBezTo>
                    <a:pt x="4936" y="345"/>
                    <a:pt x="3579" y="1"/>
                    <a:pt x="2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2355999" y="4201476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0"/>
                  </a:moveTo>
                  <a:cubicBezTo>
                    <a:pt x="1469" y="0"/>
                    <a:pt x="777" y="89"/>
                    <a:pt x="134" y="247"/>
                  </a:cubicBezTo>
                  <a:cubicBezTo>
                    <a:pt x="0" y="314"/>
                    <a:pt x="34" y="481"/>
                    <a:pt x="167" y="514"/>
                  </a:cubicBezTo>
                  <a:cubicBezTo>
                    <a:pt x="2068" y="548"/>
                    <a:pt x="4003" y="814"/>
                    <a:pt x="5871" y="1281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5" y="1210"/>
                    <a:pt x="5938" y="1181"/>
                  </a:cubicBezTo>
                  <a:cubicBezTo>
                    <a:pt x="4900" y="342"/>
                    <a:pt x="3526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275799" y="2253975"/>
              <a:ext cx="1737568" cy="1829379"/>
            </a:xfrm>
            <a:custGeom>
              <a:avLst/>
              <a:gdLst/>
              <a:ahLst/>
              <a:cxnLst/>
              <a:rect l="l" t="t" r="r" b="b"/>
              <a:pathLst>
                <a:path w="65047" h="68484" extrusionOk="0">
                  <a:moveTo>
                    <a:pt x="38928" y="1"/>
                  </a:moveTo>
                  <a:cubicBezTo>
                    <a:pt x="38928" y="1"/>
                    <a:pt x="39261" y="4271"/>
                    <a:pt x="38528" y="4904"/>
                  </a:cubicBezTo>
                  <a:cubicBezTo>
                    <a:pt x="37994" y="5338"/>
                    <a:pt x="10174" y="7807"/>
                    <a:pt x="4837" y="18047"/>
                  </a:cubicBezTo>
                  <a:cubicBezTo>
                    <a:pt x="0" y="27320"/>
                    <a:pt x="22082" y="68483"/>
                    <a:pt x="22082" y="68483"/>
                  </a:cubicBezTo>
                  <a:lnTo>
                    <a:pt x="41663" y="62612"/>
                  </a:lnTo>
                  <a:cubicBezTo>
                    <a:pt x="41663" y="62612"/>
                    <a:pt x="25518" y="28955"/>
                    <a:pt x="26052" y="27254"/>
                  </a:cubicBezTo>
                  <a:cubicBezTo>
                    <a:pt x="26386" y="26120"/>
                    <a:pt x="50603" y="26020"/>
                    <a:pt x="57675" y="19648"/>
                  </a:cubicBezTo>
                  <a:cubicBezTo>
                    <a:pt x="65046" y="13077"/>
                    <a:pt x="59309" y="101"/>
                    <a:pt x="59309" y="101"/>
                  </a:cubicBezTo>
                  <a:lnTo>
                    <a:pt x="38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969042" y="3840030"/>
              <a:ext cx="469419" cy="136528"/>
            </a:xfrm>
            <a:custGeom>
              <a:avLst/>
              <a:gdLst/>
              <a:ahLst/>
              <a:cxnLst/>
              <a:rect l="l" t="t" r="r" b="b"/>
              <a:pathLst>
                <a:path w="17573" h="5111" extrusionOk="0">
                  <a:moveTo>
                    <a:pt x="17490" y="1"/>
                  </a:moveTo>
                  <a:cubicBezTo>
                    <a:pt x="17215" y="1"/>
                    <a:pt x="14741" y="643"/>
                    <a:pt x="13570" y="936"/>
                  </a:cubicBezTo>
                  <a:cubicBezTo>
                    <a:pt x="11301" y="1503"/>
                    <a:pt x="9000" y="2137"/>
                    <a:pt x="6732" y="2804"/>
                  </a:cubicBezTo>
                  <a:cubicBezTo>
                    <a:pt x="5597" y="3104"/>
                    <a:pt x="4497" y="3471"/>
                    <a:pt x="3362" y="3804"/>
                  </a:cubicBezTo>
                  <a:cubicBezTo>
                    <a:pt x="2795" y="4005"/>
                    <a:pt x="2228" y="4205"/>
                    <a:pt x="1661" y="4372"/>
                  </a:cubicBezTo>
                  <a:cubicBezTo>
                    <a:pt x="1128" y="4538"/>
                    <a:pt x="594" y="4738"/>
                    <a:pt x="60" y="4972"/>
                  </a:cubicBezTo>
                  <a:cubicBezTo>
                    <a:pt x="1" y="5002"/>
                    <a:pt x="47" y="5111"/>
                    <a:pt x="105" y="5111"/>
                  </a:cubicBezTo>
                  <a:cubicBezTo>
                    <a:pt x="112" y="5111"/>
                    <a:pt x="120" y="5109"/>
                    <a:pt x="127" y="5105"/>
                  </a:cubicBezTo>
                  <a:cubicBezTo>
                    <a:pt x="794" y="5039"/>
                    <a:pt x="1494" y="4872"/>
                    <a:pt x="2128" y="4705"/>
                  </a:cubicBezTo>
                  <a:cubicBezTo>
                    <a:pt x="2795" y="4538"/>
                    <a:pt x="3396" y="4405"/>
                    <a:pt x="4030" y="4238"/>
                  </a:cubicBezTo>
                  <a:cubicBezTo>
                    <a:pt x="6298" y="3671"/>
                    <a:pt x="8566" y="3004"/>
                    <a:pt x="10801" y="2303"/>
                  </a:cubicBezTo>
                  <a:cubicBezTo>
                    <a:pt x="13069" y="1636"/>
                    <a:pt x="15304" y="936"/>
                    <a:pt x="17506" y="169"/>
                  </a:cubicBezTo>
                  <a:cubicBezTo>
                    <a:pt x="17573" y="135"/>
                    <a:pt x="17573" y="2"/>
                    <a:pt x="17506" y="2"/>
                  </a:cubicBezTo>
                  <a:cubicBezTo>
                    <a:pt x="17502" y="1"/>
                    <a:pt x="17496" y="1"/>
                    <a:pt x="17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49564" y="2304542"/>
              <a:ext cx="1017613" cy="1491332"/>
            </a:xfrm>
            <a:custGeom>
              <a:avLst/>
              <a:gdLst/>
              <a:ahLst/>
              <a:cxnLst/>
              <a:rect l="l" t="t" r="r" b="b"/>
              <a:pathLst>
                <a:path w="38095" h="55829" extrusionOk="0">
                  <a:moveTo>
                    <a:pt x="37494" y="1"/>
                  </a:moveTo>
                  <a:cubicBezTo>
                    <a:pt x="37461" y="1"/>
                    <a:pt x="37428" y="26"/>
                    <a:pt x="37428" y="76"/>
                  </a:cubicBezTo>
                  <a:cubicBezTo>
                    <a:pt x="37695" y="2811"/>
                    <a:pt x="37961" y="5647"/>
                    <a:pt x="37461" y="8382"/>
                  </a:cubicBezTo>
                  <a:cubicBezTo>
                    <a:pt x="36994" y="10917"/>
                    <a:pt x="35726" y="13219"/>
                    <a:pt x="33825" y="14953"/>
                  </a:cubicBezTo>
                  <a:cubicBezTo>
                    <a:pt x="29789" y="18723"/>
                    <a:pt x="24152" y="19823"/>
                    <a:pt x="18881" y="20724"/>
                  </a:cubicBezTo>
                  <a:cubicBezTo>
                    <a:pt x="15879" y="21258"/>
                    <a:pt x="12843" y="21625"/>
                    <a:pt x="9808" y="21925"/>
                  </a:cubicBezTo>
                  <a:cubicBezTo>
                    <a:pt x="8307" y="22092"/>
                    <a:pt x="6806" y="22192"/>
                    <a:pt x="5305" y="22292"/>
                  </a:cubicBezTo>
                  <a:cubicBezTo>
                    <a:pt x="3837" y="22392"/>
                    <a:pt x="2336" y="22392"/>
                    <a:pt x="868" y="22492"/>
                  </a:cubicBezTo>
                  <a:cubicBezTo>
                    <a:pt x="401" y="22492"/>
                    <a:pt x="1" y="22726"/>
                    <a:pt x="68" y="23259"/>
                  </a:cubicBezTo>
                  <a:cubicBezTo>
                    <a:pt x="134" y="23593"/>
                    <a:pt x="268" y="23893"/>
                    <a:pt x="401" y="24193"/>
                  </a:cubicBezTo>
                  <a:lnTo>
                    <a:pt x="902" y="25261"/>
                  </a:lnTo>
                  <a:cubicBezTo>
                    <a:pt x="1469" y="26628"/>
                    <a:pt x="2069" y="27963"/>
                    <a:pt x="2670" y="29297"/>
                  </a:cubicBezTo>
                  <a:cubicBezTo>
                    <a:pt x="3937" y="32066"/>
                    <a:pt x="5171" y="34834"/>
                    <a:pt x="6439" y="37570"/>
                  </a:cubicBezTo>
                  <a:cubicBezTo>
                    <a:pt x="8974" y="43040"/>
                    <a:pt x="11576" y="48444"/>
                    <a:pt x="14311" y="53814"/>
                  </a:cubicBezTo>
                  <a:lnTo>
                    <a:pt x="15312" y="55816"/>
                  </a:lnTo>
                  <a:cubicBezTo>
                    <a:pt x="15321" y="55825"/>
                    <a:pt x="15332" y="55829"/>
                    <a:pt x="15343" y="55829"/>
                  </a:cubicBezTo>
                  <a:cubicBezTo>
                    <a:pt x="15374" y="55829"/>
                    <a:pt x="15403" y="55798"/>
                    <a:pt x="15379" y="55749"/>
                  </a:cubicBezTo>
                  <a:cubicBezTo>
                    <a:pt x="12777" y="50312"/>
                    <a:pt x="10242" y="44875"/>
                    <a:pt x="7706" y="39404"/>
                  </a:cubicBezTo>
                  <a:cubicBezTo>
                    <a:pt x="6439" y="36702"/>
                    <a:pt x="5205" y="34000"/>
                    <a:pt x="3937" y="31265"/>
                  </a:cubicBezTo>
                  <a:lnTo>
                    <a:pt x="2102" y="27195"/>
                  </a:lnTo>
                  <a:cubicBezTo>
                    <a:pt x="1769" y="26495"/>
                    <a:pt x="1469" y="25828"/>
                    <a:pt x="1168" y="25127"/>
                  </a:cubicBezTo>
                  <a:cubicBezTo>
                    <a:pt x="1035" y="24794"/>
                    <a:pt x="868" y="24460"/>
                    <a:pt x="735" y="24127"/>
                  </a:cubicBezTo>
                  <a:cubicBezTo>
                    <a:pt x="568" y="23793"/>
                    <a:pt x="134" y="23159"/>
                    <a:pt x="435" y="22859"/>
                  </a:cubicBezTo>
                  <a:cubicBezTo>
                    <a:pt x="564" y="22766"/>
                    <a:pt x="756" y="22746"/>
                    <a:pt x="946" y="22746"/>
                  </a:cubicBezTo>
                  <a:cubicBezTo>
                    <a:pt x="1098" y="22746"/>
                    <a:pt x="1250" y="22759"/>
                    <a:pt x="1369" y="22759"/>
                  </a:cubicBezTo>
                  <a:lnTo>
                    <a:pt x="2536" y="22692"/>
                  </a:lnTo>
                  <a:cubicBezTo>
                    <a:pt x="3303" y="22692"/>
                    <a:pt x="4037" y="22659"/>
                    <a:pt x="4771" y="22625"/>
                  </a:cubicBezTo>
                  <a:cubicBezTo>
                    <a:pt x="6305" y="22525"/>
                    <a:pt x="7807" y="22425"/>
                    <a:pt x="9308" y="22292"/>
                  </a:cubicBezTo>
                  <a:cubicBezTo>
                    <a:pt x="12276" y="22058"/>
                    <a:pt x="15245" y="21658"/>
                    <a:pt x="18147" y="21191"/>
                  </a:cubicBezTo>
                  <a:cubicBezTo>
                    <a:pt x="23384" y="20357"/>
                    <a:pt x="29088" y="19423"/>
                    <a:pt x="33258" y="15887"/>
                  </a:cubicBezTo>
                  <a:cubicBezTo>
                    <a:pt x="35126" y="14386"/>
                    <a:pt x="36527" y="12351"/>
                    <a:pt x="37261" y="10050"/>
                  </a:cubicBezTo>
                  <a:cubicBezTo>
                    <a:pt x="38095" y="7515"/>
                    <a:pt x="37995" y="4746"/>
                    <a:pt x="37761" y="2111"/>
                  </a:cubicBezTo>
                  <a:cubicBezTo>
                    <a:pt x="37695" y="1410"/>
                    <a:pt x="37628" y="743"/>
                    <a:pt x="37561" y="76"/>
                  </a:cubicBezTo>
                  <a:cubicBezTo>
                    <a:pt x="37561" y="26"/>
                    <a:pt x="37528" y="1"/>
                    <a:pt x="37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2685444" y="3238598"/>
              <a:ext cx="1123635" cy="880417"/>
            </a:xfrm>
            <a:custGeom>
              <a:avLst/>
              <a:gdLst/>
              <a:ahLst/>
              <a:cxnLst/>
              <a:rect l="l" t="t" r="r" b="b"/>
              <a:pathLst>
                <a:path w="42064" h="32959" extrusionOk="0">
                  <a:moveTo>
                    <a:pt x="25852" y="1"/>
                  </a:moveTo>
                  <a:lnTo>
                    <a:pt x="16345" y="16646"/>
                  </a:lnTo>
                  <a:cubicBezTo>
                    <a:pt x="16345" y="16646"/>
                    <a:pt x="12109" y="16346"/>
                    <a:pt x="8339" y="16312"/>
                  </a:cubicBezTo>
                  <a:cubicBezTo>
                    <a:pt x="7372" y="16285"/>
                    <a:pt x="6457" y="16269"/>
                    <a:pt x="5678" y="16269"/>
                  </a:cubicBezTo>
                  <a:cubicBezTo>
                    <a:pt x="4576" y="16269"/>
                    <a:pt x="3749" y="16301"/>
                    <a:pt x="3436" y="16379"/>
                  </a:cubicBezTo>
                  <a:cubicBezTo>
                    <a:pt x="2035" y="16679"/>
                    <a:pt x="0" y="18814"/>
                    <a:pt x="767" y="19548"/>
                  </a:cubicBezTo>
                  <a:cubicBezTo>
                    <a:pt x="1497" y="20278"/>
                    <a:pt x="27251" y="32959"/>
                    <a:pt x="28766" y="32959"/>
                  </a:cubicBezTo>
                  <a:cubicBezTo>
                    <a:pt x="28774" y="32959"/>
                    <a:pt x="28781" y="32958"/>
                    <a:pt x="28787" y="32958"/>
                  </a:cubicBezTo>
                  <a:cubicBezTo>
                    <a:pt x="28954" y="32958"/>
                    <a:pt x="30155" y="30623"/>
                    <a:pt x="31756" y="27387"/>
                  </a:cubicBezTo>
                  <a:lnTo>
                    <a:pt x="31789" y="27320"/>
                  </a:lnTo>
                  <a:cubicBezTo>
                    <a:pt x="32790" y="25285"/>
                    <a:pt x="42063" y="8173"/>
                    <a:pt x="42063" y="8173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2859209" y="3557598"/>
              <a:ext cx="949870" cy="561417"/>
            </a:xfrm>
            <a:custGeom>
              <a:avLst/>
              <a:gdLst/>
              <a:ahLst/>
              <a:cxnLst/>
              <a:rect l="l" t="t" r="r" b="b"/>
              <a:pathLst>
                <a:path w="35559" h="21017" extrusionOk="0">
                  <a:moveTo>
                    <a:pt x="19014" y="1"/>
                  </a:moveTo>
                  <a:lnTo>
                    <a:pt x="16345" y="4704"/>
                  </a:lnTo>
                  <a:cubicBezTo>
                    <a:pt x="16345" y="4704"/>
                    <a:pt x="12109" y="4404"/>
                    <a:pt x="8339" y="4337"/>
                  </a:cubicBezTo>
                  <a:cubicBezTo>
                    <a:pt x="7561" y="4326"/>
                    <a:pt x="6816" y="4318"/>
                    <a:pt x="6149" y="4318"/>
                  </a:cubicBezTo>
                  <a:cubicBezTo>
                    <a:pt x="4815" y="4318"/>
                    <a:pt x="3792" y="4348"/>
                    <a:pt x="3436" y="4437"/>
                  </a:cubicBezTo>
                  <a:cubicBezTo>
                    <a:pt x="2035" y="4737"/>
                    <a:pt x="0" y="6872"/>
                    <a:pt x="767" y="7606"/>
                  </a:cubicBezTo>
                  <a:cubicBezTo>
                    <a:pt x="1497" y="8336"/>
                    <a:pt x="27251" y="21017"/>
                    <a:pt x="28766" y="21017"/>
                  </a:cubicBezTo>
                  <a:cubicBezTo>
                    <a:pt x="28774" y="21017"/>
                    <a:pt x="28781" y="21016"/>
                    <a:pt x="28787" y="21016"/>
                  </a:cubicBezTo>
                  <a:cubicBezTo>
                    <a:pt x="28954" y="21016"/>
                    <a:pt x="30155" y="18681"/>
                    <a:pt x="31756" y="15445"/>
                  </a:cubicBezTo>
                  <a:lnTo>
                    <a:pt x="31789" y="15378"/>
                  </a:lnTo>
                  <a:lnTo>
                    <a:pt x="31990" y="14978"/>
                  </a:lnTo>
                  <a:cubicBezTo>
                    <a:pt x="32056" y="14878"/>
                    <a:pt x="32090" y="14778"/>
                    <a:pt x="32156" y="14678"/>
                  </a:cubicBezTo>
                  <a:lnTo>
                    <a:pt x="32390" y="14211"/>
                  </a:lnTo>
                  <a:cubicBezTo>
                    <a:pt x="33124" y="12876"/>
                    <a:pt x="34258" y="10708"/>
                    <a:pt x="35559" y="8340"/>
                  </a:cubicBezTo>
                  <a:lnTo>
                    <a:pt x="19014" y="1"/>
                  </a:ln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>
              <a:off x="2916240" y="3670245"/>
              <a:ext cx="897300" cy="448770"/>
            </a:xfrm>
            <a:custGeom>
              <a:avLst/>
              <a:gdLst/>
              <a:ahLst/>
              <a:cxnLst/>
              <a:rect l="l" t="t" r="r" b="b"/>
              <a:pathLst>
                <a:path w="33591" h="16800" extrusionOk="0">
                  <a:moveTo>
                    <a:pt x="8620" y="0"/>
                  </a:moveTo>
                  <a:cubicBezTo>
                    <a:pt x="6203" y="0"/>
                    <a:pt x="4051" y="36"/>
                    <a:pt x="3503" y="153"/>
                  </a:cubicBezTo>
                  <a:cubicBezTo>
                    <a:pt x="2068" y="454"/>
                    <a:pt x="0" y="2688"/>
                    <a:pt x="768" y="3456"/>
                  </a:cubicBezTo>
                  <a:cubicBezTo>
                    <a:pt x="1498" y="4186"/>
                    <a:pt x="27349" y="16800"/>
                    <a:pt x="28899" y="16800"/>
                  </a:cubicBezTo>
                  <a:cubicBezTo>
                    <a:pt x="28907" y="16800"/>
                    <a:pt x="28914" y="16799"/>
                    <a:pt x="28921" y="16799"/>
                  </a:cubicBezTo>
                  <a:cubicBezTo>
                    <a:pt x="29421" y="16732"/>
                    <a:pt x="31790" y="12896"/>
                    <a:pt x="33591" y="8292"/>
                  </a:cubicBezTo>
                  <a:lnTo>
                    <a:pt x="16779" y="87"/>
                  </a:lnTo>
                  <a:cubicBezTo>
                    <a:pt x="16779" y="87"/>
                    <a:pt x="12379" y="0"/>
                    <a:pt x="8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>
              <a:off x="3065937" y="3739136"/>
              <a:ext cx="707000" cy="347770"/>
            </a:xfrm>
            <a:custGeom>
              <a:avLst/>
              <a:gdLst/>
              <a:ahLst/>
              <a:cxnLst/>
              <a:rect l="l" t="t" r="r" b="b"/>
              <a:pathLst>
                <a:path w="26467" h="13019" extrusionOk="0">
                  <a:moveTo>
                    <a:pt x="65" y="0"/>
                  </a:moveTo>
                  <a:cubicBezTo>
                    <a:pt x="7" y="0"/>
                    <a:pt x="0" y="49"/>
                    <a:pt x="81" y="76"/>
                  </a:cubicBezTo>
                  <a:cubicBezTo>
                    <a:pt x="4418" y="2344"/>
                    <a:pt x="21997" y="11084"/>
                    <a:pt x="26434" y="13019"/>
                  </a:cubicBezTo>
                  <a:cubicBezTo>
                    <a:pt x="26467" y="13019"/>
                    <a:pt x="26467" y="12985"/>
                    <a:pt x="26434" y="12985"/>
                  </a:cubicBezTo>
                  <a:cubicBezTo>
                    <a:pt x="22231" y="10650"/>
                    <a:pt x="4551" y="2044"/>
                    <a:pt x="115" y="9"/>
                  </a:cubicBezTo>
                  <a:cubicBezTo>
                    <a:pt x="96" y="3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>
              <a:off x="3598771" y="3670752"/>
              <a:ext cx="65980" cy="138531"/>
            </a:xfrm>
            <a:custGeom>
              <a:avLst/>
              <a:gdLst/>
              <a:ahLst/>
              <a:cxnLst/>
              <a:rect l="l" t="t" r="r" b="b"/>
              <a:pathLst>
                <a:path w="2470" h="5186" extrusionOk="0">
                  <a:moveTo>
                    <a:pt x="68" y="1"/>
                  </a:moveTo>
                  <a:cubicBezTo>
                    <a:pt x="1" y="1"/>
                    <a:pt x="1" y="34"/>
                    <a:pt x="1" y="68"/>
                  </a:cubicBezTo>
                  <a:cubicBezTo>
                    <a:pt x="1702" y="1135"/>
                    <a:pt x="2469" y="3203"/>
                    <a:pt x="1936" y="5138"/>
                  </a:cubicBezTo>
                  <a:cubicBezTo>
                    <a:pt x="1912" y="5161"/>
                    <a:pt x="1939" y="5185"/>
                    <a:pt x="1956" y="5185"/>
                  </a:cubicBezTo>
                  <a:cubicBezTo>
                    <a:pt x="1963" y="5185"/>
                    <a:pt x="1969" y="5181"/>
                    <a:pt x="1969" y="5171"/>
                  </a:cubicBezTo>
                  <a:cubicBezTo>
                    <a:pt x="2369" y="4304"/>
                    <a:pt x="2436" y="3270"/>
                    <a:pt x="2136" y="2369"/>
                  </a:cubicBezTo>
                  <a:cubicBezTo>
                    <a:pt x="1802" y="1335"/>
                    <a:pt x="1035" y="468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>
              <a:off x="3304720" y="3665891"/>
              <a:ext cx="109949" cy="120206"/>
            </a:xfrm>
            <a:custGeom>
              <a:avLst/>
              <a:gdLst/>
              <a:ahLst/>
              <a:cxnLst/>
              <a:rect l="l" t="t" r="r" b="b"/>
              <a:pathLst>
                <a:path w="4116" h="4500" extrusionOk="0">
                  <a:moveTo>
                    <a:pt x="183" y="1"/>
                  </a:moveTo>
                  <a:cubicBezTo>
                    <a:pt x="77" y="1"/>
                    <a:pt x="0" y="132"/>
                    <a:pt x="112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4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15" y="2451"/>
                    <a:pt x="1980" y="850"/>
                    <a:pt x="246" y="16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>
              <a:off x="3347487" y="3662605"/>
              <a:ext cx="109361" cy="119912"/>
            </a:xfrm>
            <a:custGeom>
              <a:avLst/>
              <a:gdLst/>
              <a:ahLst/>
              <a:cxnLst/>
              <a:rect l="l" t="t" r="r" b="b"/>
              <a:pathLst>
                <a:path w="4094" h="4489" extrusionOk="0">
                  <a:moveTo>
                    <a:pt x="158" y="0"/>
                  </a:moveTo>
                  <a:cubicBezTo>
                    <a:pt x="71" y="0"/>
                    <a:pt x="1" y="116"/>
                    <a:pt x="90" y="206"/>
                  </a:cubicBezTo>
                  <a:cubicBezTo>
                    <a:pt x="1525" y="1473"/>
                    <a:pt x="2826" y="2908"/>
                    <a:pt x="3960" y="4476"/>
                  </a:cubicBezTo>
                  <a:cubicBezTo>
                    <a:pt x="3969" y="4484"/>
                    <a:pt x="3982" y="4489"/>
                    <a:pt x="3998" y="4489"/>
                  </a:cubicBezTo>
                  <a:cubicBezTo>
                    <a:pt x="4039" y="4489"/>
                    <a:pt x="4093" y="4458"/>
                    <a:pt x="4093" y="4409"/>
                  </a:cubicBezTo>
                  <a:cubicBezTo>
                    <a:pt x="3693" y="2441"/>
                    <a:pt x="1958" y="840"/>
                    <a:pt x="190" y="6"/>
                  </a:cubicBezTo>
                  <a:cubicBezTo>
                    <a:pt x="180" y="2"/>
                    <a:pt x="169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>
              <a:off x="3391162" y="3658759"/>
              <a:ext cx="109201" cy="120206"/>
            </a:xfrm>
            <a:custGeom>
              <a:avLst/>
              <a:gdLst/>
              <a:ahLst/>
              <a:cxnLst/>
              <a:rect l="l" t="t" r="r" b="b"/>
              <a:pathLst>
                <a:path w="4088" h="4500" extrusionOk="0">
                  <a:moveTo>
                    <a:pt x="158" y="1"/>
                  </a:moveTo>
                  <a:cubicBezTo>
                    <a:pt x="58" y="1"/>
                    <a:pt x="1" y="132"/>
                    <a:pt x="85" y="216"/>
                  </a:cubicBezTo>
                  <a:cubicBezTo>
                    <a:pt x="1519" y="1484"/>
                    <a:pt x="2820" y="2918"/>
                    <a:pt x="3954" y="4486"/>
                  </a:cubicBezTo>
                  <a:cubicBezTo>
                    <a:pt x="3972" y="4495"/>
                    <a:pt x="3990" y="4499"/>
                    <a:pt x="4007" y="4499"/>
                  </a:cubicBezTo>
                  <a:cubicBezTo>
                    <a:pt x="4052" y="4499"/>
                    <a:pt x="4088" y="4468"/>
                    <a:pt x="4088" y="4419"/>
                  </a:cubicBezTo>
                  <a:cubicBezTo>
                    <a:pt x="3721" y="2451"/>
                    <a:pt x="1986" y="850"/>
                    <a:pt x="218" y="16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>
              <a:off x="3433928" y="3655206"/>
              <a:ext cx="109949" cy="120180"/>
            </a:xfrm>
            <a:custGeom>
              <a:avLst/>
              <a:gdLst/>
              <a:ahLst/>
              <a:cxnLst/>
              <a:rect l="l" t="t" r="r" b="b"/>
              <a:pathLst>
                <a:path w="4116" h="4499" extrusionOk="0">
                  <a:moveTo>
                    <a:pt x="183" y="1"/>
                  </a:moveTo>
                  <a:cubicBezTo>
                    <a:pt x="77" y="1"/>
                    <a:pt x="0" y="132"/>
                    <a:pt x="113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5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49" y="2451"/>
                    <a:pt x="2014" y="850"/>
                    <a:pt x="246" y="16"/>
                  </a:cubicBezTo>
                  <a:cubicBezTo>
                    <a:pt x="225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>
              <a:off x="1188476" y="2257554"/>
              <a:ext cx="2182224" cy="1614610"/>
            </a:xfrm>
            <a:custGeom>
              <a:avLst/>
              <a:gdLst/>
              <a:ahLst/>
              <a:cxnLst/>
              <a:rect l="l" t="t" r="r" b="b"/>
              <a:pathLst>
                <a:path w="81693" h="60444" extrusionOk="0">
                  <a:moveTo>
                    <a:pt x="53506" y="0"/>
                  </a:moveTo>
                  <a:cubicBezTo>
                    <a:pt x="53506" y="0"/>
                    <a:pt x="53439" y="2435"/>
                    <a:pt x="54707" y="6038"/>
                  </a:cubicBezTo>
                  <a:cubicBezTo>
                    <a:pt x="54707" y="6038"/>
                    <a:pt x="52400" y="5901"/>
                    <a:pt x="48984" y="5901"/>
                  </a:cubicBezTo>
                  <a:cubicBezTo>
                    <a:pt x="41089" y="5901"/>
                    <a:pt x="27266" y="6632"/>
                    <a:pt x="22283" y="11475"/>
                  </a:cubicBezTo>
                  <a:cubicBezTo>
                    <a:pt x="16779" y="16812"/>
                    <a:pt x="1" y="50670"/>
                    <a:pt x="1" y="50670"/>
                  </a:cubicBezTo>
                  <a:lnTo>
                    <a:pt x="19548" y="60444"/>
                  </a:lnTo>
                  <a:cubicBezTo>
                    <a:pt x="19548" y="60444"/>
                    <a:pt x="34792" y="29455"/>
                    <a:pt x="36460" y="27420"/>
                  </a:cubicBezTo>
                  <a:cubicBezTo>
                    <a:pt x="38695" y="24785"/>
                    <a:pt x="67749" y="28521"/>
                    <a:pt x="74587" y="19915"/>
                  </a:cubicBezTo>
                  <a:cubicBezTo>
                    <a:pt x="81692" y="11042"/>
                    <a:pt x="75588" y="0"/>
                    <a:pt x="75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flipH="1">
              <a:off x="1800619" y="2388205"/>
              <a:ext cx="382309" cy="91250"/>
            </a:xfrm>
            <a:custGeom>
              <a:avLst/>
              <a:gdLst/>
              <a:ahLst/>
              <a:cxnLst/>
              <a:rect l="l" t="t" r="r" b="b"/>
              <a:pathLst>
                <a:path w="14312" h="3416" extrusionOk="0">
                  <a:moveTo>
                    <a:pt x="7474" y="0"/>
                  </a:moveTo>
                  <a:cubicBezTo>
                    <a:pt x="7383" y="0"/>
                    <a:pt x="7461" y="57"/>
                    <a:pt x="7773" y="213"/>
                  </a:cubicBezTo>
                  <a:lnTo>
                    <a:pt x="9408" y="980"/>
                  </a:lnTo>
                  <a:lnTo>
                    <a:pt x="9074" y="980"/>
                  </a:lnTo>
                  <a:cubicBezTo>
                    <a:pt x="8640" y="980"/>
                    <a:pt x="8207" y="947"/>
                    <a:pt x="7740" y="914"/>
                  </a:cubicBezTo>
                  <a:lnTo>
                    <a:pt x="5205" y="914"/>
                  </a:lnTo>
                  <a:cubicBezTo>
                    <a:pt x="3470" y="914"/>
                    <a:pt x="1769" y="1047"/>
                    <a:pt x="34" y="1147"/>
                  </a:cubicBezTo>
                  <a:cubicBezTo>
                    <a:pt x="1" y="1147"/>
                    <a:pt x="1" y="1214"/>
                    <a:pt x="34" y="1214"/>
                  </a:cubicBezTo>
                  <a:cubicBezTo>
                    <a:pt x="468" y="1197"/>
                    <a:pt x="902" y="1191"/>
                    <a:pt x="1335" y="1191"/>
                  </a:cubicBezTo>
                  <a:cubicBezTo>
                    <a:pt x="2634" y="1191"/>
                    <a:pt x="3929" y="1247"/>
                    <a:pt x="5205" y="1247"/>
                  </a:cubicBezTo>
                  <a:cubicBezTo>
                    <a:pt x="6039" y="1247"/>
                    <a:pt x="6906" y="1247"/>
                    <a:pt x="7773" y="1280"/>
                  </a:cubicBezTo>
                  <a:lnTo>
                    <a:pt x="9007" y="1314"/>
                  </a:lnTo>
                  <a:lnTo>
                    <a:pt x="10075" y="1314"/>
                  </a:lnTo>
                  <a:lnTo>
                    <a:pt x="10542" y="1514"/>
                  </a:lnTo>
                  <a:cubicBezTo>
                    <a:pt x="11776" y="2114"/>
                    <a:pt x="13044" y="2715"/>
                    <a:pt x="14244" y="3415"/>
                  </a:cubicBezTo>
                  <a:cubicBezTo>
                    <a:pt x="14244" y="3415"/>
                    <a:pt x="14311" y="3382"/>
                    <a:pt x="14278" y="3349"/>
                  </a:cubicBezTo>
                  <a:cubicBezTo>
                    <a:pt x="13144" y="2581"/>
                    <a:pt x="11976" y="1848"/>
                    <a:pt x="10775" y="1214"/>
                  </a:cubicBezTo>
                  <a:cubicBezTo>
                    <a:pt x="9908" y="747"/>
                    <a:pt x="9007" y="380"/>
                    <a:pt x="8107" y="113"/>
                  </a:cubicBezTo>
                  <a:cubicBezTo>
                    <a:pt x="7786" y="49"/>
                    <a:pt x="7558" y="0"/>
                    <a:pt x="74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flipH="1">
              <a:off x="1874586" y="2233006"/>
              <a:ext cx="85667" cy="191929"/>
            </a:xfrm>
            <a:custGeom>
              <a:avLst/>
              <a:gdLst/>
              <a:ahLst/>
              <a:cxnLst/>
              <a:rect l="l" t="t" r="r" b="b"/>
              <a:pathLst>
                <a:path w="3207" h="7185" extrusionOk="0">
                  <a:moveTo>
                    <a:pt x="81" y="0"/>
                  </a:moveTo>
                  <a:cubicBezTo>
                    <a:pt x="36" y="0"/>
                    <a:pt x="0" y="44"/>
                    <a:pt x="38" y="119"/>
                  </a:cubicBezTo>
                  <a:cubicBezTo>
                    <a:pt x="104" y="1220"/>
                    <a:pt x="304" y="2354"/>
                    <a:pt x="571" y="3455"/>
                  </a:cubicBezTo>
                  <a:cubicBezTo>
                    <a:pt x="671" y="3888"/>
                    <a:pt x="771" y="4322"/>
                    <a:pt x="938" y="4789"/>
                  </a:cubicBezTo>
                  <a:cubicBezTo>
                    <a:pt x="1038" y="5156"/>
                    <a:pt x="1238" y="5489"/>
                    <a:pt x="1505" y="5723"/>
                  </a:cubicBezTo>
                  <a:cubicBezTo>
                    <a:pt x="1672" y="5890"/>
                    <a:pt x="1872" y="5956"/>
                    <a:pt x="2106" y="5990"/>
                  </a:cubicBezTo>
                  <a:cubicBezTo>
                    <a:pt x="2106" y="6056"/>
                    <a:pt x="2072" y="6056"/>
                    <a:pt x="2106" y="6190"/>
                  </a:cubicBezTo>
                  <a:cubicBezTo>
                    <a:pt x="2106" y="6290"/>
                    <a:pt x="2139" y="6390"/>
                    <a:pt x="2172" y="6490"/>
                  </a:cubicBezTo>
                  <a:cubicBezTo>
                    <a:pt x="2206" y="6590"/>
                    <a:pt x="2206" y="6690"/>
                    <a:pt x="2239" y="6824"/>
                  </a:cubicBezTo>
                  <a:cubicBezTo>
                    <a:pt x="2272" y="6857"/>
                    <a:pt x="2306" y="6924"/>
                    <a:pt x="2306" y="6990"/>
                  </a:cubicBezTo>
                  <a:cubicBezTo>
                    <a:pt x="2339" y="7057"/>
                    <a:pt x="2373" y="7090"/>
                    <a:pt x="2406" y="7124"/>
                  </a:cubicBezTo>
                  <a:cubicBezTo>
                    <a:pt x="2434" y="7166"/>
                    <a:pt x="2468" y="7184"/>
                    <a:pt x="2497" y="7184"/>
                  </a:cubicBezTo>
                  <a:cubicBezTo>
                    <a:pt x="2539" y="7184"/>
                    <a:pt x="2573" y="7149"/>
                    <a:pt x="2573" y="7090"/>
                  </a:cubicBezTo>
                  <a:lnTo>
                    <a:pt x="2573" y="6924"/>
                  </a:lnTo>
                  <a:cubicBezTo>
                    <a:pt x="2573" y="6857"/>
                    <a:pt x="2573" y="6790"/>
                    <a:pt x="2539" y="6757"/>
                  </a:cubicBezTo>
                  <a:cubicBezTo>
                    <a:pt x="2506" y="6623"/>
                    <a:pt x="2506" y="6523"/>
                    <a:pt x="2439" y="6423"/>
                  </a:cubicBezTo>
                  <a:cubicBezTo>
                    <a:pt x="2406" y="6323"/>
                    <a:pt x="2406" y="6190"/>
                    <a:pt x="2339" y="6090"/>
                  </a:cubicBezTo>
                  <a:lnTo>
                    <a:pt x="2306" y="5990"/>
                  </a:lnTo>
                  <a:cubicBezTo>
                    <a:pt x="2673" y="5990"/>
                    <a:pt x="3040" y="5723"/>
                    <a:pt x="3140" y="5356"/>
                  </a:cubicBezTo>
                  <a:cubicBezTo>
                    <a:pt x="3206" y="4989"/>
                    <a:pt x="3173" y="4589"/>
                    <a:pt x="3073" y="4222"/>
                  </a:cubicBezTo>
                  <a:cubicBezTo>
                    <a:pt x="2973" y="3721"/>
                    <a:pt x="2873" y="3188"/>
                    <a:pt x="2739" y="2687"/>
                  </a:cubicBezTo>
                  <a:cubicBezTo>
                    <a:pt x="2639" y="2187"/>
                    <a:pt x="2506" y="1687"/>
                    <a:pt x="2406" y="1186"/>
                  </a:cubicBezTo>
                  <a:cubicBezTo>
                    <a:pt x="2339" y="919"/>
                    <a:pt x="2239" y="686"/>
                    <a:pt x="2172" y="419"/>
                  </a:cubicBezTo>
                  <a:cubicBezTo>
                    <a:pt x="2139" y="319"/>
                    <a:pt x="2139" y="185"/>
                    <a:pt x="2039" y="119"/>
                  </a:cubicBezTo>
                  <a:lnTo>
                    <a:pt x="2006" y="119"/>
                  </a:lnTo>
                  <a:cubicBezTo>
                    <a:pt x="1972" y="152"/>
                    <a:pt x="1972" y="152"/>
                    <a:pt x="1972" y="185"/>
                  </a:cubicBezTo>
                  <a:cubicBezTo>
                    <a:pt x="1972" y="219"/>
                    <a:pt x="1972" y="219"/>
                    <a:pt x="2006" y="219"/>
                  </a:cubicBezTo>
                  <a:cubicBezTo>
                    <a:pt x="2006" y="219"/>
                    <a:pt x="2039" y="219"/>
                    <a:pt x="2039" y="185"/>
                  </a:cubicBezTo>
                  <a:cubicBezTo>
                    <a:pt x="2072" y="352"/>
                    <a:pt x="2106" y="853"/>
                    <a:pt x="2106" y="919"/>
                  </a:cubicBezTo>
                  <a:cubicBezTo>
                    <a:pt x="2139" y="1220"/>
                    <a:pt x="2172" y="1486"/>
                    <a:pt x="2239" y="1753"/>
                  </a:cubicBezTo>
                  <a:cubicBezTo>
                    <a:pt x="2306" y="2320"/>
                    <a:pt x="2406" y="2854"/>
                    <a:pt x="2473" y="3388"/>
                  </a:cubicBezTo>
                  <a:cubicBezTo>
                    <a:pt x="2573" y="3855"/>
                    <a:pt x="2673" y="4389"/>
                    <a:pt x="2706" y="4822"/>
                  </a:cubicBezTo>
                  <a:cubicBezTo>
                    <a:pt x="2706" y="5201"/>
                    <a:pt x="2604" y="5581"/>
                    <a:pt x="2222" y="5581"/>
                  </a:cubicBezTo>
                  <a:cubicBezTo>
                    <a:pt x="2167" y="5581"/>
                    <a:pt x="2106" y="5573"/>
                    <a:pt x="2039" y="5556"/>
                  </a:cubicBezTo>
                  <a:cubicBezTo>
                    <a:pt x="1605" y="5456"/>
                    <a:pt x="1405" y="5022"/>
                    <a:pt x="1272" y="4622"/>
                  </a:cubicBezTo>
                  <a:cubicBezTo>
                    <a:pt x="1072" y="4155"/>
                    <a:pt x="972" y="3688"/>
                    <a:pt x="838" y="3188"/>
                  </a:cubicBezTo>
                  <a:cubicBezTo>
                    <a:pt x="571" y="2154"/>
                    <a:pt x="404" y="1119"/>
                    <a:pt x="171" y="85"/>
                  </a:cubicBezTo>
                  <a:cubicBezTo>
                    <a:pt x="156" y="27"/>
                    <a:pt x="116" y="0"/>
                    <a:pt x="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flipH="1">
              <a:off x="1478066" y="2313250"/>
              <a:ext cx="196951" cy="211857"/>
            </a:xfrm>
            <a:custGeom>
              <a:avLst/>
              <a:gdLst/>
              <a:ahLst/>
              <a:cxnLst/>
              <a:rect l="l" t="t" r="r" b="b"/>
              <a:pathLst>
                <a:path w="7373" h="7931" extrusionOk="0">
                  <a:moveTo>
                    <a:pt x="84" y="0"/>
                  </a:moveTo>
                  <a:cubicBezTo>
                    <a:pt x="59" y="0"/>
                    <a:pt x="34" y="17"/>
                    <a:pt x="34" y="50"/>
                  </a:cubicBezTo>
                  <a:cubicBezTo>
                    <a:pt x="0" y="1018"/>
                    <a:pt x="67" y="1985"/>
                    <a:pt x="267" y="2952"/>
                  </a:cubicBezTo>
                  <a:cubicBezTo>
                    <a:pt x="401" y="3720"/>
                    <a:pt x="701" y="4453"/>
                    <a:pt x="1168" y="5087"/>
                  </a:cubicBezTo>
                  <a:cubicBezTo>
                    <a:pt x="1668" y="5721"/>
                    <a:pt x="2269" y="6221"/>
                    <a:pt x="2936" y="6655"/>
                  </a:cubicBezTo>
                  <a:cubicBezTo>
                    <a:pt x="3603" y="7055"/>
                    <a:pt x="4304" y="7389"/>
                    <a:pt x="5071" y="7622"/>
                  </a:cubicBezTo>
                  <a:cubicBezTo>
                    <a:pt x="5438" y="7722"/>
                    <a:pt x="5805" y="7822"/>
                    <a:pt x="6205" y="7856"/>
                  </a:cubicBezTo>
                  <a:cubicBezTo>
                    <a:pt x="6388" y="7906"/>
                    <a:pt x="6572" y="7931"/>
                    <a:pt x="6751" y="7931"/>
                  </a:cubicBezTo>
                  <a:cubicBezTo>
                    <a:pt x="6930" y="7931"/>
                    <a:pt x="7106" y="7906"/>
                    <a:pt x="7272" y="7856"/>
                  </a:cubicBezTo>
                  <a:cubicBezTo>
                    <a:pt x="7372" y="7822"/>
                    <a:pt x="7372" y="7722"/>
                    <a:pt x="7306" y="7656"/>
                  </a:cubicBezTo>
                  <a:cubicBezTo>
                    <a:pt x="7106" y="7589"/>
                    <a:pt x="6939" y="7522"/>
                    <a:pt x="6739" y="7522"/>
                  </a:cubicBezTo>
                  <a:cubicBezTo>
                    <a:pt x="6472" y="7489"/>
                    <a:pt x="6238" y="7422"/>
                    <a:pt x="6005" y="7355"/>
                  </a:cubicBezTo>
                  <a:cubicBezTo>
                    <a:pt x="5538" y="7255"/>
                    <a:pt x="5104" y="7089"/>
                    <a:pt x="4670" y="6922"/>
                  </a:cubicBezTo>
                  <a:cubicBezTo>
                    <a:pt x="3803" y="6555"/>
                    <a:pt x="3003" y="6088"/>
                    <a:pt x="2302" y="5487"/>
                  </a:cubicBezTo>
                  <a:cubicBezTo>
                    <a:pt x="1935" y="5187"/>
                    <a:pt x="1602" y="4820"/>
                    <a:pt x="1335" y="4420"/>
                  </a:cubicBezTo>
                  <a:cubicBezTo>
                    <a:pt x="1068" y="4020"/>
                    <a:pt x="868" y="3553"/>
                    <a:pt x="734" y="3086"/>
                  </a:cubicBezTo>
                  <a:cubicBezTo>
                    <a:pt x="568" y="2585"/>
                    <a:pt x="467" y="2085"/>
                    <a:pt x="367" y="1585"/>
                  </a:cubicBezTo>
                  <a:cubicBezTo>
                    <a:pt x="267" y="1084"/>
                    <a:pt x="234" y="551"/>
                    <a:pt x="134" y="50"/>
                  </a:cubicBezTo>
                  <a:cubicBezTo>
                    <a:pt x="134" y="17"/>
                    <a:pt x="109" y="0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flipH="1">
              <a:off x="2833485" y="3515713"/>
              <a:ext cx="433838" cy="226549"/>
            </a:xfrm>
            <a:custGeom>
              <a:avLst/>
              <a:gdLst/>
              <a:ahLst/>
              <a:cxnLst/>
              <a:rect l="l" t="t" r="r" b="b"/>
              <a:pathLst>
                <a:path w="16241" h="8481" extrusionOk="0">
                  <a:moveTo>
                    <a:pt x="100" y="1"/>
                  </a:moveTo>
                  <a:cubicBezTo>
                    <a:pt x="34" y="1"/>
                    <a:pt x="0" y="134"/>
                    <a:pt x="34" y="134"/>
                  </a:cubicBezTo>
                  <a:cubicBezTo>
                    <a:pt x="601" y="534"/>
                    <a:pt x="1201" y="901"/>
                    <a:pt x="1802" y="1235"/>
                  </a:cubicBezTo>
                  <a:cubicBezTo>
                    <a:pt x="2369" y="1535"/>
                    <a:pt x="2936" y="1869"/>
                    <a:pt x="3503" y="2202"/>
                  </a:cubicBezTo>
                  <a:cubicBezTo>
                    <a:pt x="5538" y="3336"/>
                    <a:pt x="7639" y="4371"/>
                    <a:pt x="9741" y="5438"/>
                  </a:cubicBezTo>
                  <a:cubicBezTo>
                    <a:pt x="11842" y="6472"/>
                    <a:pt x="13944" y="7539"/>
                    <a:pt x="16112" y="8473"/>
                  </a:cubicBezTo>
                  <a:cubicBezTo>
                    <a:pt x="16121" y="8478"/>
                    <a:pt x="16130" y="8480"/>
                    <a:pt x="16139" y="8480"/>
                  </a:cubicBezTo>
                  <a:cubicBezTo>
                    <a:pt x="16195" y="8480"/>
                    <a:pt x="16241" y="8398"/>
                    <a:pt x="16212" y="8340"/>
                  </a:cubicBezTo>
                  <a:cubicBezTo>
                    <a:pt x="16112" y="8207"/>
                    <a:pt x="13777" y="6939"/>
                    <a:pt x="12709" y="6339"/>
                  </a:cubicBezTo>
                  <a:cubicBezTo>
                    <a:pt x="10608" y="5204"/>
                    <a:pt x="8540" y="4104"/>
                    <a:pt x="6438" y="3003"/>
                  </a:cubicBezTo>
                  <a:cubicBezTo>
                    <a:pt x="5404" y="2469"/>
                    <a:pt x="4337" y="1935"/>
                    <a:pt x="3303" y="1435"/>
                  </a:cubicBezTo>
                  <a:cubicBezTo>
                    <a:pt x="2769" y="1168"/>
                    <a:pt x="2202" y="935"/>
                    <a:pt x="1668" y="668"/>
                  </a:cubicBezTo>
                  <a:cubicBezTo>
                    <a:pt x="1168" y="434"/>
                    <a:pt x="634" y="20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1351529" y="2393441"/>
              <a:ext cx="1500575" cy="1288130"/>
            </a:xfrm>
            <a:custGeom>
              <a:avLst/>
              <a:gdLst/>
              <a:ahLst/>
              <a:cxnLst/>
              <a:rect l="l" t="t" r="r" b="b"/>
              <a:pathLst>
                <a:path w="56175" h="48222" extrusionOk="0">
                  <a:moveTo>
                    <a:pt x="56091" y="0"/>
                  </a:moveTo>
                  <a:cubicBezTo>
                    <a:pt x="56057" y="0"/>
                    <a:pt x="56024" y="17"/>
                    <a:pt x="56007" y="50"/>
                  </a:cubicBezTo>
                  <a:cubicBezTo>
                    <a:pt x="56074" y="4854"/>
                    <a:pt x="55307" y="10224"/>
                    <a:pt x="51638" y="13660"/>
                  </a:cubicBezTo>
                  <a:cubicBezTo>
                    <a:pt x="47791" y="17223"/>
                    <a:pt x="42364" y="17835"/>
                    <a:pt x="37330" y="17835"/>
                  </a:cubicBezTo>
                  <a:cubicBezTo>
                    <a:pt x="37039" y="17835"/>
                    <a:pt x="36749" y="17833"/>
                    <a:pt x="36460" y="17830"/>
                  </a:cubicBezTo>
                  <a:cubicBezTo>
                    <a:pt x="34636" y="17809"/>
                    <a:pt x="32799" y="17777"/>
                    <a:pt x="30966" y="17777"/>
                  </a:cubicBezTo>
                  <a:cubicBezTo>
                    <a:pt x="29781" y="17777"/>
                    <a:pt x="28598" y="17790"/>
                    <a:pt x="27420" y="17830"/>
                  </a:cubicBezTo>
                  <a:cubicBezTo>
                    <a:pt x="24385" y="17930"/>
                    <a:pt x="21316" y="18063"/>
                    <a:pt x="18314" y="18464"/>
                  </a:cubicBezTo>
                  <a:cubicBezTo>
                    <a:pt x="17146" y="18564"/>
                    <a:pt x="16045" y="19097"/>
                    <a:pt x="15212" y="19931"/>
                  </a:cubicBezTo>
                  <a:cubicBezTo>
                    <a:pt x="14411" y="20832"/>
                    <a:pt x="13744" y="21833"/>
                    <a:pt x="13177" y="22900"/>
                  </a:cubicBezTo>
                  <a:cubicBezTo>
                    <a:pt x="11642" y="25402"/>
                    <a:pt x="10175" y="27937"/>
                    <a:pt x="8740" y="30506"/>
                  </a:cubicBezTo>
                  <a:cubicBezTo>
                    <a:pt x="5938" y="35643"/>
                    <a:pt x="3303" y="40846"/>
                    <a:pt x="901" y="46183"/>
                  </a:cubicBezTo>
                  <a:cubicBezTo>
                    <a:pt x="601" y="46817"/>
                    <a:pt x="301" y="47484"/>
                    <a:pt x="1" y="48151"/>
                  </a:cubicBezTo>
                  <a:cubicBezTo>
                    <a:pt x="1" y="48193"/>
                    <a:pt x="26" y="48221"/>
                    <a:pt x="46" y="48221"/>
                  </a:cubicBezTo>
                  <a:cubicBezTo>
                    <a:pt x="58" y="48221"/>
                    <a:pt x="67" y="48210"/>
                    <a:pt x="67" y="48185"/>
                  </a:cubicBezTo>
                  <a:cubicBezTo>
                    <a:pt x="2536" y="42848"/>
                    <a:pt x="5171" y="37611"/>
                    <a:pt x="7973" y="32440"/>
                  </a:cubicBezTo>
                  <a:cubicBezTo>
                    <a:pt x="9374" y="29872"/>
                    <a:pt x="10842" y="27303"/>
                    <a:pt x="12343" y="24768"/>
                  </a:cubicBezTo>
                  <a:cubicBezTo>
                    <a:pt x="13043" y="23601"/>
                    <a:pt x="13710" y="22366"/>
                    <a:pt x="14511" y="21232"/>
                  </a:cubicBezTo>
                  <a:cubicBezTo>
                    <a:pt x="15212" y="20231"/>
                    <a:pt x="16079" y="19297"/>
                    <a:pt x="17280" y="18931"/>
                  </a:cubicBezTo>
                  <a:cubicBezTo>
                    <a:pt x="18014" y="18730"/>
                    <a:pt x="18747" y="18630"/>
                    <a:pt x="19515" y="18597"/>
                  </a:cubicBezTo>
                  <a:cubicBezTo>
                    <a:pt x="20282" y="18530"/>
                    <a:pt x="21049" y="18464"/>
                    <a:pt x="21816" y="18397"/>
                  </a:cubicBezTo>
                  <a:cubicBezTo>
                    <a:pt x="23351" y="18297"/>
                    <a:pt x="24852" y="18197"/>
                    <a:pt x="26353" y="18163"/>
                  </a:cubicBezTo>
                  <a:cubicBezTo>
                    <a:pt x="27728" y="18103"/>
                    <a:pt x="29103" y="18084"/>
                    <a:pt x="30482" y="18084"/>
                  </a:cubicBezTo>
                  <a:cubicBezTo>
                    <a:pt x="32146" y="18084"/>
                    <a:pt x="33814" y="18112"/>
                    <a:pt x="35493" y="18130"/>
                  </a:cubicBezTo>
                  <a:cubicBezTo>
                    <a:pt x="36098" y="18141"/>
                    <a:pt x="36710" y="18149"/>
                    <a:pt x="37326" y="18149"/>
                  </a:cubicBezTo>
                  <a:cubicBezTo>
                    <a:pt x="42071" y="18149"/>
                    <a:pt x="47036" y="17676"/>
                    <a:pt x="50904" y="14694"/>
                  </a:cubicBezTo>
                  <a:cubicBezTo>
                    <a:pt x="52772" y="13226"/>
                    <a:pt x="54206" y="11258"/>
                    <a:pt x="55007" y="9023"/>
                  </a:cubicBezTo>
                  <a:cubicBezTo>
                    <a:pt x="55774" y="6688"/>
                    <a:pt x="56174" y="4287"/>
                    <a:pt x="56174" y="1852"/>
                  </a:cubicBezTo>
                  <a:cubicBezTo>
                    <a:pt x="56174" y="1251"/>
                    <a:pt x="56174" y="651"/>
                    <a:pt x="56174" y="50"/>
                  </a:cubicBezTo>
                  <a:cubicBezTo>
                    <a:pt x="56157" y="17"/>
                    <a:pt x="56124" y="0"/>
                    <a:pt x="56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2195377" y="2956140"/>
              <a:ext cx="493407" cy="588476"/>
            </a:xfrm>
            <a:custGeom>
              <a:avLst/>
              <a:gdLst/>
              <a:ahLst/>
              <a:cxnLst/>
              <a:rect l="l" t="t" r="r" b="b"/>
              <a:pathLst>
                <a:path w="18471" h="22030" extrusionOk="0">
                  <a:moveTo>
                    <a:pt x="18404" y="0"/>
                  </a:moveTo>
                  <a:cubicBezTo>
                    <a:pt x="17337" y="0"/>
                    <a:pt x="16269" y="67"/>
                    <a:pt x="15169" y="100"/>
                  </a:cubicBezTo>
                  <a:cubicBezTo>
                    <a:pt x="14268" y="100"/>
                    <a:pt x="13401" y="167"/>
                    <a:pt x="12500" y="334"/>
                  </a:cubicBezTo>
                  <a:cubicBezTo>
                    <a:pt x="11666" y="567"/>
                    <a:pt x="11032" y="634"/>
                    <a:pt x="10365" y="1568"/>
                  </a:cubicBezTo>
                  <a:cubicBezTo>
                    <a:pt x="9531" y="2702"/>
                    <a:pt x="4995" y="11475"/>
                    <a:pt x="3093" y="15345"/>
                  </a:cubicBezTo>
                  <a:cubicBezTo>
                    <a:pt x="2560" y="16412"/>
                    <a:pt x="2059" y="17513"/>
                    <a:pt x="1525" y="18580"/>
                  </a:cubicBezTo>
                  <a:cubicBezTo>
                    <a:pt x="992" y="19715"/>
                    <a:pt x="525" y="20849"/>
                    <a:pt x="24" y="21983"/>
                  </a:cubicBezTo>
                  <a:cubicBezTo>
                    <a:pt x="1" y="22006"/>
                    <a:pt x="27" y="22030"/>
                    <a:pt x="45" y="22030"/>
                  </a:cubicBezTo>
                  <a:cubicBezTo>
                    <a:pt x="52" y="22030"/>
                    <a:pt x="58" y="22026"/>
                    <a:pt x="58" y="22016"/>
                  </a:cubicBezTo>
                  <a:cubicBezTo>
                    <a:pt x="525" y="21082"/>
                    <a:pt x="1058" y="20148"/>
                    <a:pt x="1525" y="19248"/>
                  </a:cubicBezTo>
                  <a:cubicBezTo>
                    <a:pt x="2026" y="18314"/>
                    <a:pt x="2493" y="17380"/>
                    <a:pt x="2960" y="16412"/>
                  </a:cubicBezTo>
                  <a:cubicBezTo>
                    <a:pt x="3894" y="14544"/>
                    <a:pt x="4861" y="12643"/>
                    <a:pt x="5795" y="10741"/>
                  </a:cubicBezTo>
                  <a:cubicBezTo>
                    <a:pt x="6729" y="8873"/>
                    <a:pt x="7897" y="7039"/>
                    <a:pt x="8831" y="5171"/>
                  </a:cubicBezTo>
                  <a:cubicBezTo>
                    <a:pt x="9665" y="3603"/>
                    <a:pt x="10765" y="1468"/>
                    <a:pt x="11499" y="1168"/>
                  </a:cubicBezTo>
                  <a:cubicBezTo>
                    <a:pt x="12567" y="734"/>
                    <a:pt x="13701" y="467"/>
                    <a:pt x="14835" y="334"/>
                  </a:cubicBezTo>
                  <a:cubicBezTo>
                    <a:pt x="16036" y="267"/>
                    <a:pt x="17237" y="201"/>
                    <a:pt x="18404" y="100"/>
                  </a:cubicBezTo>
                  <a:cubicBezTo>
                    <a:pt x="18471" y="100"/>
                    <a:pt x="18471" y="0"/>
                    <a:pt x="18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1484317" y="1081750"/>
              <a:ext cx="830465" cy="1036124"/>
            </a:xfrm>
            <a:custGeom>
              <a:avLst/>
              <a:gdLst/>
              <a:ahLst/>
              <a:cxnLst/>
              <a:rect l="l" t="t" r="r" b="b"/>
              <a:pathLst>
                <a:path w="31089" h="38788" extrusionOk="0">
                  <a:moveTo>
                    <a:pt x="17164" y="1"/>
                  </a:moveTo>
                  <a:cubicBezTo>
                    <a:pt x="17035" y="1"/>
                    <a:pt x="16906" y="7"/>
                    <a:pt x="16779" y="19"/>
                  </a:cubicBezTo>
                  <a:cubicBezTo>
                    <a:pt x="14811" y="419"/>
                    <a:pt x="13043" y="1520"/>
                    <a:pt x="11775" y="3055"/>
                  </a:cubicBezTo>
                  <a:cubicBezTo>
                    <a:pt x="11208" y="3789"/>
                    <a:pt x="10975" y="4756"/>
                    <a:pt x="11175" y="5657"/>
                  </a:cubicBezTo>
                  <a:cubicBezTo>
                    <a:pt x="11675" y="10226"/>
                    <a:pt x="12742" y="13162"/>
                    <a:pt x="11508" y="17732"/>
                  </a:cubicBezTo>
                  <a:cubicBezTo>
                    <a:pt x="10975" y="19967"/>
                    <a:pt x="9440" y="21835"/>
                    <a:pt x="7339" y="22802"/>
                  </a:cubicBezTo>
                  <a:cubicBezTo>
                    <a:pt x="5704" y="23636"/>
                    <a:pt x="3936" y="24237"/>
                    <a:pt x="2602" y="25537"/>
                  </a:cubicBezTo>
                  <a:cubicBezTo>
                    <a:pt x="0" y="28106"/>
                    <a:pt x="1401" y="33376"/>
                    <a:pt x="3736" y="35545"/>
                  </a:cubicBezTo>
                  <a:cubicBezTo>
                    <a:pt x="6183" y="37851"/>
                    <a:pt x="9192" y="38787"/>
                    <a:pt x="12292" y="38787"/>
                  </a:cubicBezTo>
                  <a:cubicBezTo>
                    <a:pt x="16548" y="38787"/>
                    <a:pt x="20974" y="37023"/>
                    <a:pt x="24351" y="34611"/>
                  </a:cubicBezTo>
                  <a:cubicBezTo>
                    <a:pt x="27019" y="32709"/>
                    <a:pt x="29421" y="30107"/>
                    <a:pt x="30155" y="26838"/>
                  </a:cubicBezTo>
                  <a:cubicBezTo>
                    <a:pt x="31089" y="22669"/>
                    <a:pt x="29188" y="17999"/>
                    <a:pt x="28187" y="13996"/>
                  </a:cubicBezTo>
                  <a:cubicBezTo>
                    <a:pt x="27486" y="11327"/>
                    <a:pt x="26853" y="8592"/>
                    <a:pt x="26152" y="5923"/>
                  </a:cubicBezTo>
                  <a:cubicBezTo>
                    <a:pt x="25618" y="3989"/>
                    <a:pt x="24651" y="2921"/>
                    <a:pt x="22850" y="2087"/>
                  </a:cubicBezTo>
                  <a:cubicBezTo>
                    <a:pt x="21193" y="1337"/>
                    <a:pt x="19096" y="1"/>
                    <a:pt x="17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1448655" y="1215900"/>
              <a:ext cx="331235" cy="800253"/>
            </a:xfrm>
            <a:custGeom>
              <a:avLst/>
              <a:gdLst/>
              <a:ahLst/>
              <a:cxnLst/>
              <a:rect l="l" t="t" r="r" b="b"/>
              <a:pathLst>
                <a:path w="12400" h="29958" extrusionOk="0">
                  <a:moveTo>
                    <a:pt x="5394" y="1"/>
                  </a:moveTo>
                  <a:cubicBezTo>
                    <a:pt x="6295" y="2970"/>
                    <a:pt x="7162" y="5972"/>
                    <a:pt x="8129" y="8941"/>
                  </a:cubicBezTo>
                  <a:cubicBezTo>
                    <a:pt x="9063" y="11876"/>
                    <a:pt x="10198" y="14778"/>
                    <a:pt x="10898" y="17814"/>
                  </a:cubicBezTo>
                  <a:cubicBezTo>
                    <a:pt x="12399" y="24518"/>
                    <a:pt x="6028" y="28688"/>
                    <a:pt x="257" y="29522"/>
                  </a:cubicBezTo>
                  <a:cubicBezTo>
                    <a:pt x="0" y="29554"/>
                    <a:pt x="53" y="29957"/>
                    <a:pt x="295" y="29957"/>
                  </a:cubicBezTo>
                  <a:cubicBezTo>
                    <a:pt x="304" y="29957"/>
                    <a:pt x="314" y="29957"/>
                    <a:pt x="324" y="29956"/>
                  </a:cubicBezTo>
                  <a:cubicBezTo>
                    <a:pt x="5394" y="29022"/>
                    <a:pt x="11065" y="26086"/>
                    <a:pt x="11465" y="20282"/>
                  </a:cubicBezTo>
                  <a:cubicBezTo>
                    <a:pt x="11665" y="17113"/>
                    <a:pt x="9997" y="13744"/>
                    <a:pt x="9030" y="10775"/>
                  </a:cubicBezTo>
                  <a:cubicBezTo>
                    <a:pt x="7863" y="7173"/>
                    <a:pt x="6628" y="3603"/>
                    <a:pt x="5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1952987" y="1220281"/>
              <a:ext cx="406351" cy="804848"/>
            </a:xfrm>
            <a:custGeom>
              <a:avLst/>
              <a:gdLst/>
              <a:ahLst/>
              <a:cxnLst/>
              <a:rect l="l" t="t" r="r" b="b"/>
              <a:pathLst>
                <a:path w="15212" h="30130" extrusionOk="0">
                  <a:moveTo>
                    <a:pt x="13035" y="1"/>
                  </a:moveTo>
                  <a:cubicBezTo>
                    <a:pt x="12999" y="1"/>
                    <a:pt x="12956" y="29"/>
                    <a:pt x="12976" y="70"/>
                  </a:cubicBezTo>
                  <a:cubicBezTo>
                    <a:pt x="13577" y="3840"/>
                    <a:pt x="14611" y="8109"/>
                    <a:pt x="13143" y="11779"/>
                  </a:cubicBezTo>
                  <a:cubicBezTo>
                    <a:pt x="12442" y="13580"/>
                    <a:pt x="11208" y="15114"/>
                    <a:pt x="9607" y="16215"/>
                  </a:cubicBezTo>
                  <a:cubicBezTo>
                    <a:pt x="8306" y="17049"/>
                    <a:pt x="6838" y="17416"/>
                    <a:pt x="5471" y="18016"/>
                  </a:cubicBezTo>
                  <a:cubicBezTo>
                    <a:pt x="0" y="20285"/>
                    <a:pt x="1535" y="27990"/>
                    <a:pt x="6305" y="30125"/>
                  </a:cubicBezTo>
                  <a:cubicBezTo>
                    <a:pt x="6311" y="30128"/>
                    <a:pt x="6317" y="30130"/>
                    <a:pt x="6323" y="30130"/>
                  </a:cubicBezTo>
                  <a:cubicBezTo>
                    <a:pt x="6388" y="30130"/>
                    <a:pt x="6462" y="29989"/>
                    <a:pt x="6371" y="29958"/>
                  </a:cubicBezTo>
                  <a:cubicBezTo>
                    <a:pt x="2969" y="28224"/>
                    <a:pt x="1168" y="24221"/>
                    <a:pt x="2902" y="20618"/>
                  </a:cubicBezTo>
                  <a:cubicBezTo>
                    <a:pt x="4303" y="17750"/>
                    <a:pt x="8106" y="17783"/>
                    <a:pt x="10441" y="15915"/>
                  </a:cubicBezTo>
                  <a:cubicBezTo>
                    <a:pt x="15211" y="12046"/>
                    <a:pt x="14310" y="5407"/>
                    <a:pt x="13076" y="37"/>
                  </a:cubicBezTo>
                  <a:cubicBezTo>
                    <a:pt x="13076" y="11"/>
                    <a:pt x="13057" y="1"/>
                    <a:pt x="13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flipH="1">
              <a:off x="1717704" y="1548391"/>
              <a:ext cx="885813" cy="574853"/>
            </a:xfrm>
            <a:custGeom>
              <a:avLst/>
              <a:gdLst/>
              <a:ahLst/>
              <a:cxnLst/>
              <a:rect l="l" t="t" r="r" b="b"/>
              <a:pathLst>
                <a:path w="33161" h="21520" extrusionOk="0">
                  <a:moveTo>
                    <a:pt x="31932" y="1"/>
                  </a:moveTo>
                  <a:cubicBezTo>
                    <a:pt x="31310" y="1"/>
                    <a:pt x="30386" y="371"/>
                    <a:pt x="29222" y="1130"/>
                  </a:cubicBezTo>
                  <a:cubicBezTo>
                    <a:pt x="21163" y="6448"/>
                    <a:pt x="16538" y="9771"/>
                    <a:pt x="15509" y="9771"/>
                  </a:cubicBezTo>
                  <a:cubicBezTo>
                    <a:pt x="15498" y="9771"/>
                    <a:pt x="15489" y="9770"/>
                    <a:pt x="15479" y="9770"/>
                  </a:cubicBezTo>
                  <a:cubicBezTo>
                    <a:pt x="12744" y="9603"/>
                    <a:pt x="8774" y="8135"/>
                    <a:pt x="5839" y="7535"/>
                  </a:cubicBezTo>
                  <a:cubicBezTo>
                    <a:pt x="5784" y="7523"/>
                    <a:pt x="5728" y="7517"/>
                    <a:pt x="5672" y="7517"/>
                  </a:cubicBezTo>
                  <a:cubicBezTo>
                    <a:pt x="3340" y="7517"/>
                    <a:pt x="1" y="17427"/>
                    <a:pt x="1369" y="18176"/>
                  </a:cubicBezTo>
                  <a:cubicBezTo>
                    <a:pt x="4094" y="19673"/>
                    <a:pt x="11658" y="21520"/>
                    <a:pt x="15832" y="21520"/>
                  </a:cubicBezTo>
                  <a:cubicBezTo>
                    <a:pt x="16307" y="21520"/>
                    <a:pt x="16738" y="21496"/>
                    <a:pt x="17114" y="21445"/>
                  </a:cubicBezTo>
                  <a:cubicBezTo>
                    <a:pt x="21216" y="20878"/>
                    <a:pt x="29789" y="8302"/>
                    <a:pt x="32291" y="2898"/>
                  </a:cubicBezTo>
                  <a:cubicBezTo>
                    <a:pt x="33161" y="993"/>
                    <a:pt x="32951" y="1"/>
                    <a:pt x="319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flipH="1">
              <a:off x="2574053" y="1647281"/>
              <a:ext cx="316356" cy="248106"/>
            </a:xfrm>
            <a:custGeom>
              <a:avLst/>
              <a:gdLst/>
              <a:ahLst/>
              <a:cxnLst/>
              <a:rect l="l" t="t" r="r" b="b"/>
              <a:pathLst>
                <a:path w="11843" h="9288" extrusionOk="0">
                  <a:moveTo>
                    <a:pt x="5712" y="1"/>
                  </a:moveTo>
                  <a:cubicBezTo>
                    <a:pt x="4662" y="1"/>
                    <a:pt x="3609" y="89"/>
                    <a:pt x="2636" y="397"/>
                  </a:cubicBezTo>
                  <a:cubicBezTo>
                    <a:pt x="1201" y="831"/>
                    <a:pt x="367" y="2565"/>
                    <a:pt x="134" y="3766"/>
                  </a:cubicBezTo>
                  <a:cubicBezTo>
                    <a:pt x="34" y="4066"/>
                    <a:pt x="0" y="4433"/>
                    <a:pt x="67" y="4767"/>
                  </a:cubicBezTo>
                  <a:cubicBezTo>
                    <a:pt x="255" y="5455"/>
                    <a:pt x="2117" y="9288"/>
                    <a:pt x="3917" y="9288"/>
                  </a:cubicBezTo>
                  <a:cubicBezTo>
                    <a:pt x="4035" y="9288"/>
                    <a:pt x="4153" y="9271"/>
                    <a:pt x="4270" y="9237"/>
                  </a:cubicBezTo>
                  <a:cubicBezTo>
                    <a:pt x="5771" y="8803"/>
                    <a:pt x="4837" y="6868"/>
                    <a:pt x="4270" y="5801"/>
                  </a:cubicBezTo>
                  <a:cubicBezTo>
                    <a:pt x="4170" y="5567"/>
                    <a:pt x="4037" y="5334"/>
                    <a:pt x="3970" y="5100"/>
                  </a:cubicBezTo>
                  <a:cubicBezTo>
                    <a:pt x="3936" y="4667"/>
                    <a:pt x="3836" y="4133"/>
                    <a:pt x="4203" y="4066"/>
                  </a:cubicBezTo>
                  <a:cubicBezTo>
                    <a:pt x="4215" y="4064"/>
                    <a:pt x="4232" y="4063"/>
                    <a:pt x="4254" y="4063"/>
                  </a:cubicBezTo>
                  <a:cubicBezTo>
                    <a:pt x="5011" y="4063"/>
                    <a:pt x="11842" y="5134"/>
                    <a:pt x="11842" y="5134"/>
                  </a:cubicBezTo>
                  <a:lnTo>
                    <a:pt x="8640" y="130"/>
                  </a:lnTo>
                  <a:cubicBezTo>
                    <a:pt x="7712" y="81"/>
                    <a:pt x="6713" y="1"/>
                    <a:pt x="571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flipH="1">
              <a:off x="2447543" y="1554294"/>
              <a:ext cx="591682" cy="479863"/>
            </a:xfrm>
            <a:custGeom>
              <a:avLst/>
              <a:gdLst/>
              <a:ahLst/>
              <a:cxnLst/>
              <a:rect l="l" t="t" r="r" b="b"/>
              <a:pathLst>
                <a:path w="22150" h="17964" extrusionOk="0">
                  <a:moveTo>
                    <a:pt x="11293" y="0"/>
                  </a:moveTo>
                  <a:cubicBezTo>
                    <a:pt x="9435" y="0"/>
                    <a:pt x="6353" y="1863"/>
                    <a:pt x="3837" y="3511"/>
                  </a:cubicBezTo>
                  <a:cubicBezTo>
                    <a:pt x="1802" y="4845"/>
                    <a:pt x="1" y="5846"/>
                    <a:pt x="401" y="6680"/>
                  </a:cubicBezTo>
                  <a:cubicBezTo>
                    <a:pt x="653" y="7121"/>
                    <a:pt x="1143" y="7383"/>
                    <a:pt x="1646" y="7383"/>
                  </a:cubicBezTo>
                  <a:cubicBezTo>
                    <a:pt x="1675" y="7383"/>
                    <a:pt x="1705" y="7382"/>
                    <a:pt x="1735" y="7380"/>
                  </a:cubicBezTo>
                  <a:cubicBezTo>
                    <a:pt x="1832" y="7389"/>
                    <a:pt x="1931" y="7393"/>
                    <a:pt x="2033" y="7393"/>
                  </a:cubicBezTo>
                  <a:cubicBezTo>
                    <a:pt x="3165" y="7393"/>
                    <a:pt x="4609" y="6908"/>
                    <a:pt x="5771" y="6480"/>
                  </a:cubicBezTo>
                  <a:cubicBezTo>
                    <a:pt x="6705" y="6113"/>
                    <a:pt x="7473" y="5746"/>
                    <a:pt x="7673" y="5646"/>
                  </a:cubicBezTo>
                  <a:cubicBezTo>
                    <a:pt x="7675" y="5645"/>
                    <a:pt x="7677" y="5645"/>
                    <a:pt x="7679" y="5645"/>
                  </a:cubicBezTo>
                  <a:cubicBezTo>
                    <a:pt x="7845" y="5645"/>
                    <a:pt x="9278" y="8064"/>
                    <a:pt x="9608" y="9282"/>
                  </a:cubicBezTo>
                  <a:cubicBezTo>
                    <a:pt x="10108" y="10316"/>
                    <a:pt x="12009" y="14219"/>
                    <a:pt x="12710" y="16253"/>
                  </a:cubicBezTo>
                  <a:cubicBezTo>
                    <a:pt x="15345" y="17187"/>
                    <a:pt x="17313" y="17755"/>
                    <a:pt x="17680" y="17955"/>
                  </a:cubicBezTo>
                  <a:cubicBezTo>
                    <a:pt x="17691" y="17961"/>
                    <a:pt x="17703" y="17964"/>
                    <a:pt x="17716" y="17964"/>
                  </a:cubicBezTo>
                  <a:cubicBezTo>
                    <a:pt x="18344" y="17964"/>
                    <a:pt x="21431" y="11039"/>
                    <a:pt x="22150" y="7314"/>
                  </a:cubicBezTo>
                  <a:cubicBezTo>
                    <a:pt x="22150" y="7314"/>
                    <a:pt x="18614" y="5613"/>
                    <a:pt x="17780" y="4779"/>
                  </a:cubicBezTo>
                  <a:cubicBezTo>
                    <a:pt x="16913" y="3911"/>
                    <a:pt x="14411" y="809"/>
                    <a:pt x="11876" y="75"/>
                  </a:cubicBezTo>
                  <a:cubicBezTo>
                    <a:pt x="11699" y="24"/>
                    <a:pt x="11504" y="0"/>
                    <a:pt x="11293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2774557" y="1781137"/>
              <a:ext cx="101588" cy="40149"/>
            </a:xfrm>
            <a:custGeom>
              <a:avLst/>
              <a:gdLst/>
              <a:ahLst/>
              <a:cxnLst/>
              <a:rect l="l" t="t" r="r" b="b"/>
              <a:pathLst>
                <a:path w="3803" h="1503" extrusionOk="0">
                  <a:moveTo>
                    <a:pt x="3199" y="1"/>
                  </a:moveTo>
                  <a:cubicBezTo>
                    <a:pt x="3186" y="1"/>
                    <a:pt x="3183" y="17"/>
                    <a:pt x="3202" y="56"/>
                  </a:cubicBezTo>
                  <a:cubicBezTo>
                    <a:pt x="3269" y="256"/>
                    <a:pt x="3569" y="1157"/>
                    <a:pt x="3369" y="1257"/>
                  </a:cubicBezTo>
                  <a:cubicBezTo>
                    <a:pt x="3346" y="1268"/>
                    <a:pt x="3314" y="1274"/>
                    <a:pt x="3275" y="1274"/>
                  </a:cubicBezTo>
                  <a:cubicBezTo>
                    <a:pt x="2757" y="1274"/>
                    <a:pt x="936" y="302"/>
                    <a:pt x="67" y="23"/>
                  </a:cubicBezTo>
                  <a:cubicBezTo>
                    <a:pt x="33" y="23"/>
                    <a:pt x="0" y="56"/>
                    <a:pt x="33" y="89"/>
                  </a:cubicBezTo>
                  <a:cubicBezTo>
                    <a:pt x="500" y="256"/>
                    <a:pt x="967" y="490"/>
                    <a:pt x="1401" y="723"/>
                  </a:cubicBezTo>
                  <a:cubicBezTo>
                    <a:pt x="1776" y="925"/>
                    <a:pt x="2752" y="1502"/>
                    <a:pt x="3310" y="1502"/>
                  </a:cubicBezTo>
                  <a:cubicBezTo>
                    <a:pt x="3397" y="1502"/>
                    <a:pt x="3473" y="1488"/>
                    <a:pt x="3536" y="1457"/>
                  </a:cubicBezTo>
                  <a:cubicBezTo>
                    <a:pt x="3803" y="1324"/>
                    <a:pt x="3369" y="223"/>
                    <a:pt x="3236" y="23"/>
                  </a:cubicBezTo>
                  <a:cubicBezTo>
                    <a:pt x="3222" y="9"/>
                    <a:pt x="3208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3056133" y="1903801"/>
              <a:ext cx="20515" cy="18111"/>
            </a:xfrm>
            <a:custGeom>
              <a:avLst/>
              <a:gdLst/>
              <a:ahLst/>
              <a:cxnLst/>
              <a:rect l="l" t="t" r="r" b="b"/>
              <a:pathLst>
                <a:path w="768" h="678" extrusionOk="0">
                  <a:moveTo>
                    <a:pt x="468" y="1"/>
                  </a:moveTo>
                  <a:cubicBezTo>
                    <a:pt x="234" y="267"/>
                    <a:pt x="1" y="534"/>
                    <a:pt x="134" y="634"/>
                  </a:cubicBezTo>
                  <a:cubicBezTo>
                    <a:pt x="156" y="664"/>
                    <a:pt x="188" y="677"/>
                    <a:pt x="228" y="677"/>
                  </a:cubicBezTo>
                  <a:cubicBezTo>
                    <a:pt x="364" y="677"/>
                    <a:pt x="586" y="516"/>
                    <a:pt x="768" y="3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flipH="1">
              <a:off x="2638216" y="1497236"/>
              <a:ext cx="427747" cy="417383"/>
            </a:xfrm>
            <a:custGeom>
              <a:avLst/>
              <a:gdLst/>
              <a:ahLst/>
              <a:cxnLst/>
              <a:rect l="l" t="t" r="r" b="b"/>
              <a:pathLst>
                <a:path w="16013" h="15625" extrusionOk="0">
                  <a:moveTo>
                    <a:pt x="14931" y="0"/>
                  </a:moveTo>
                  <a:cubicBezTo>
                    <a:pt x="14912" y="0"/>
                    <a:pt x="14894" y="3"/>
                    <a:pt x="14878" y="10"/>
                  </a:cubicBezTo>
                  <a:cubicBezTo>
                    <a:pt x="14678" y="43"/>
                    <a:pt x="3370" y="10551"/>
                    <a:pt x="2303" y="11218"/>
                  </a:cubicBezTo>
                  <a:cubicBezTo>
                    <a:pt x="1502" y="11718"/>
                    <a:pt x="668" y="12152"/>
                    <a:pt x="501" y="12318"/>
                  </a:cubicBezTo>
                  <a:cubicBezTo>
                    <a:pt x="234" y="12585"/>
                    <a:pt x="1" y="14587"/>
                    <a:pt x="1" y="15287"/>
                  </a:cubicBezTo>
                  <a:cubicBezTo>
                    <a:pt x="1" y="15454"/>
                    <a:pt x="134" y="15587"/>
                    <a:pt x="301" y="15621"/>
                  </a:cubicBezTo>
                  <a:cubicBezTo>
                    <a:pt x="355" y="15623"/>
                    <a:pt x="415" y="15624"/>
                    <a:pt x="481" y="15624"/>
                  </a:cubicBezTo>
                  <a:cubicBezTo>
                    <a:pt x="1315" y="15624"/>
                    <a:pt x="3023" y="15434"/>
                    <a:pt x="3270" y="15187"/>
                  </a:cubicBezTo>
                  <a:cubicBezTo>
                    <a:pt x="3470" y="15020"/>
                    <a:pt x="3904" y="14220"/>
                    <a:pt x="4437" y="13419"/>
                  </a:cubicBezTo>
                  <a:cubicBezTo>
                    <a:pt x="5105" y="12385"/>
                    <a:pt x="15912" y="1311"/>
                    <a:pt x="15946" y="1144"/>
                  </a:cubicBezTo>
                  <a:cubicBezTo>
                    <a:pt x="16012" y="944"/>
                    <a:pt x="15712" y="610"/>
                    <a:pt x="15545" y="410"/>
                  </a:cubicBezTo>
                  <a:cubicBezTo>
                    <a:pt x="15395" y="259"/>
                    <a:pt x="15108" y="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flipH="1">
              <a:off x="2881487" y="1734497"/>
              <a:ext cx="106930" cy="103404"/>
            </a:xfrm>
            <a:custGeom>
              <a:avLst/>
              <a:gdLst/>
              <a:ahLst/>
              <a:cxnLst/>
              <a:rect l="l" t="t" r="r" b="b"/>
              <a:pathLst>
                <a:path w="4003" h="3871" extrusionOk="0">
                  <a:moveTo>
                    <a:pt x="3507" y="1"/>
                  </a:moveTo>
                  <a:cubicBezTo>
                    <a:pt x="3427" y="1"/>
                    <a:pt x="3352" y="34"/>
                    <a:pt x="3302" y="101"/>
                  </a:cubicBezTo>
                  <a:lnTo>
                    <a:pt x="133" y="3170"/>
                  </a:lnTo>
                  <a:cubicBezTo>
                    <a:pt x="0" y="3303"/>
                    <a:pt x="0" y="3503"/>
                    <a:pt x="100" y="3603"/>
                  </a:cubicBezTo>
                  <a:lnTo>
                    <a:pt x="267" y="3770"/>
                  </a:lnTo>
                  <a:cubicBezTo>
                    <a:pt x="334" y="3837"/>
                    <a:pt x="409" y="3870"/>
                    <a:pt x="484" y="3870"/>
                  </a:cubicBezTo>
                  <a:cubicBezTo>
                    <a:pt x="559" y="3870"/>
                    <a:pt x="634" y="3837"/>
                    <a:pt x="701" y="3770"/>
                  </a:cubicBezTo>
                  <a:lnTo>
                    <a:pt x="3869" y="668"/>
                  </a:lnTo>
                  <a:cubicBezTo>
                    <a:pt x="4003" y="568"/>
                    <a:pt x="4003" y="368"/>
                    <a:pt x="3869" y="234"/>
                  </a:cubicBezTo>
                  <a:lnTo>
                    <a:pt x="3736" y="101"/>
                  </a:lnTo>
                  <a:cubicBezTo>
                    <a:pt x="3669" y="34"/>
                    <a:pt x="3586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flipH="1">
              <a:off x="2914450" y="1766231"/>
              <a:ext cx="67743" cy="64965"/>
            </a:xfrm>
            <a:custGeom>
              <a:avLst/>
              <a:gdLst/>
              <a:ahLst/>
              <a:cxnLst/>
              <a:rect l="l" t="t" r="r" b="b"/>
              <a:pathLst>
                <a:path w="2536" h="2432" extrusionOk="0">
                  <a:moveTo>
                    <a:pt x="2234" y="0"/>
                  </a:moveTo>
                  <a:cubicBezTo>
                    <a:pt x="2192" y="0"/>
                    <a:pt x="2147" y="17"/>
                    <a:pt x="2102" y="47"/>
                  </a:cubicBezTo>
                  <a:lnTo>
                    <a:pt x="67" y="2048"/>
                  </a:lnTo>
                  <a:cubicBezTo>
                    <a:pt x="1" y="2115"/>
                    <a:pt x="1" y="2215"/>
                    <a:pt x="67" y="2315"/>
                  </a:cubicBezTo>
                  <a:lnTo>
                    <a:pt x="167" y="2382"/>
                  </a:lnTo>
                  <a:cubicBezTo>
                    <a:pt x="201" y="2415"/>
                    <a:pt x="242" y="2432"/>
                    <a:pt x="284" y="2432"/>
                  </a:cubicBezTo>
                  <a:cubicBezTo>
                    <a:pt x="326" y="2432"/>
                    <a:pt x="367" y="2415"/>
                    <a:pt x="401" y="2382"/>
                  </a:cubicBezTo>
                  <a:lnTo>
                    <a:pt x="2436" y="414"/>
                  </a:lnTo>
                  <a:cubicBezTo>
                    <a:pt x="2536" y="347"/>
                    <a:pt x="2536" y="214"/>
                    <a:pt x="2469" y="147"/>
                  </a:cubicBezTo>
                  <a:lnTo>
                    <a:pt x="2369" y="80"/>
                  </a:lnTo>
                  <a:cubicBezTo>
                    <a:pt x="2332" y="25"/>
                    <a:pt x="2285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flipH="1">
              <a:off x="2950966" y="1802213"/>
              <a:ext cx="11620" cy="11620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00" y="1"/>
                  </a:moveTo>
                  <a:lnTo>
                    <a:pt x="0" y="101"/>
                  </a:lnTo>
                  <a:lnTo>
                    <a:pt x="334" y="434"/>
                  </a:lnTo>
                  <a:lnTo>
                    <a:pt x="434" y="3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flipH="1">
              <a:off x="2699709" y="1773684"/>
              <a:ext cx="310105" cy="214795"/>
            </a:xfrm>
            <a:custGeom>
              <a:avLst/>
              <a:gdLst/>
              <a:ahLst/>
              <a:cxnLst/>
              <a:rect l="l" t="t" r="r" b="b"/>
              <a:pathLst>
                <a:path w="11609" h="8041" extrusionOk="0">
                  <a:moveTo>
                    <a:pt x="8507" y="1069"/>
                  </a:moveTo>
                  <a:cubicBezTo>
                    <a:pt x="8509" y="1074"/>
                    <a:pt x="8512" y="1080"/>
                    <a:pt x="8515" y="1086"/>
                  </a:cubicBezTo>
                  <a:lnTo>
                    <a:pt x="8515" y="1086"/>
                  </a:lnTo>
                  <a:cubicBezTo>
                    <a:pt x="8512" y="1080"/>
                    <a:pt x="8509" y="1074"/>
                    <a:pt x="8507" y="1069"/>
                  </a:cubicBezTo>
                  <a:close/>
                  <a:moveTo>
                    <a:pt x="3395" y="0"/>
                  </a:moveTo>
                  <a:cubicBezTo>
                    <a:pt x="2942" y="0"/>
                    <a:pt x="2513" y="97"/>
                    <a:pt x="2135" y="335"/>
                  </a:cubicBezTo>
                  <a:cubicBezTo>
                    <a:pt x="0" y="1669"/>
                    <a:pt x="4437" y="3037"/>
                    <a:pt x="5304" y="4304"/>
                  </a:cubicBezTo>
                  <a:cubicBezTo>
                    <a:pt x="6205" y="5772"/>
                    <a:pt x="7673" y="6873"/>
                    <a:pt x="9340" y="7307"/>
                  </a:cubicBezTo>
                  <a:cubicBezTo>
                    <a:pt x="9908" y="7473"/>
                    <a:pt x="10708" y="7740"/>
                    <a:pt x="11609" y="8040"/>
                  </a:cubicBezTo>
                  <a:cubicBezTo>
                    <a:pt x="10912" y="6017"/>
                    <a:pt x="9027" y="2144"/>
                    <a:pt x="8515" y="1086"/>
                  </a:cubicBezTo>
                  <a:lnTo>
                    <a:pt x="8515" y="1086"/>
                  </a:lnTo>
                  <a:cubicBezTo>
                    <a:pt x="8607" y="1282"/>
                    <a:pt x="8605" y="1508"/>
                    <a:pt x="8540" y="1703"/>
                  </a:cubicBezTo>
                  <a:cubicBezTo>
                    <a:pt x="8510" y="1748"/>
                    <a:pt x="8458" y="1769"/>
                    <a:pt x="8386" y="1769"/>
                  </a:cubicBezTo>
                  <a:cubicBezTo>
                    <a:pt x="7718" y="1769"/>
                    <a:pt x="5336" y="0"/>
                    <a:pt x="3395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1692033" y="1542461"/>
              <a:ext cx="381294" cy="266911"/>
            </a:xfrm>
            <a:custGeom>
              <a:avLst/>
              <a:gdLst/>
              <a:ahLst/>
              <a:cxnLst/>
              <a:rect l="l" t="t" r="r" b="b"/>
              <a:pathLst>
                <a:path w="14274" h="9992" extrusionOk="0">
                  <a:moveTo>
                    <a:pt x="12561" y="0"/>
                  </a:moveTo>
                  <a:cubicBezTo>
                    <a:pt x="11909" y="0"/>
                    <a:pt x="11010" y="209"/>
                    <a:pt x="9841" y="652"/>
                  </a:cubicBezTo>
                  <a:cubicBezTo>
                    <a:pt x="7106" y="1719"/>
                    <a:pt x="1" y="6389"/>
                    <a:pt x="1" y="6389"/>
                  </a:cubicBezTo>
                  <a:lnTo>
                    <a:pt x="9007" y="9992"/>
                  </a:lnTo>
                  <a:cubicBezTo>
                    <a:pt x="9007" y="9992"/>
                    <a:pt x="11843" y="6022"/>
                    <a:pt x="13077" y="3620"/>
                  </a:cubicBezTo>
                  <a:cubicBezTo>
                    <a:pt x="14274" y="1347"/>
                    <a:pt x="14217" y="0"/>
                    <a:pt x="1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flipH="1">
              <a:off x="1776845" y="1730570"/>
              <a:ext cx="85293" cy="82381"/>
            </a:xfrm>
            <a:custGeom>
              <a:avLst/>
              <a:gdLst/>
              <a:ahLst/>
              <a:cxnLst/>
              <a:rect l="l" t="t" r="r" b="b"/>
              <a:pathLst>
                <a:path w="3193" h="3084" extrusionOk="0">
                  <a:moveTo>
                    <a:pt x="3137" y="0"/>
                  </a:moveTo>
                  <a:cubicBezTo>
                    <a:pt x="3125" y="0"/>
                    <a:pt x="3112" y="4"/>
                    <a:pt x="3103" y="14"/>
                  </a:cubicBezTo>
                  <a:cubicBezTo>
                    <a:pt x="2969" y="248"/>
                    <a:pt x="2736" y="581"/>
                    <a:pt x="2569" y="815"/>
                  </a:cubicBezTo>
                  <a:cubicBezTo>
                    <a:pt x="2402" y="1048"/>
                    <a:pt x="2235" y="1248"/>
                    <a:pt x="2069" y="1515"/>
                  </a:cubicBezTo>
                  <a:cubicBezTo>
                    <a:pt x="1735" y="1982"/>
                    <a:pt x="1435" y="2449"/>
                    <a:pt x="1101" y="2916"/>
                  </a:cubicBezTo>
                  <a:cubicBezTo>
                    <a:pt x="734" y="2750"/>
                    <a:pt x="367" y="2616"/>
                    <a:pt x="0" y="2516"/>
                  </a:cubicBezTo>
                  <a:lnTo>
                    <a:pt x="0" y="2549"/>
                  </a:lnTo>
                  <a:cubicBezTo>
                    <a:pt x="367" y="2750"/>
                    <a:pt x="768" y="2950"/>
                    <a:pt x="1201" y="3083"/>
                  </a:cubicBezTo>
                  <a:cubicBezTo>
                    <a:pt x="1535" y="2616"/>
                    <a:pt x="1868" y="2082"/>
                    <a:pt x="2202" y="1582"/>
                  </a:cubicBezTo>
                  <a:cubicBezTo>
                    <a:pt x="2369" y="1349"/>
                    <a:pt x="2502" y="1148"/>
                    <a:pt x="2669" y="882"/>
                  </a:cubicBezTo>
                  <a:cubicBezTo>
                    <a:pt x="2836" y="615"/>
                    <a:pt x="2969" y="381"/>
                    <a:pt x="3169" y="48"/>
                  </a:cubicBezTo>
                  <a:cubicBezTo>
                    <a:pt x="3193" y="24"/>
                    <a:pt x="3167" y="0"/>
                    <a:pt x="3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flipH="1">
              <a:off x="1828240" y="1699744"/>
              <a:ext cx="213005" cy="83797"/>
            </a:xfrm>
            <a:custGeom>
              <a:avLst/>
              <a:gdLst/>
              <a:ahLst/>
              <a:cxnLst/>
              <a:rect l="l" t="t" r="r" b="b"/>
              <a:pathLst>
                <a:path w="7974" h="3137" extrusionOk="0">
                  <a:moveTo>
                    <a:pt x="67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1368" y="534"/>
                    <a:pt x="2669" y="1068"/>
                    <a:pt x="3970" y="1569"/>
                  </a:cubicBezTo>
                  <a:lnTo>
                    <a:pt x="5938" y="2369"/>
                  </a:lnTo>
                  <a:cubicBezTo>
                    <a:pt x="6572" y="2636"/>
                    <a:pt x="7273" y="2836"/>
                    <a:pt x="7906" y="3136"/>
                  </a:cubicBezTo>
                  <a:cubicBezTo>
                    <a:pt x="7940" y="3136"/>
                    <a:pt x="7973" y="3070"/>
                    <a:pt x="7940" y="3070"/>
                  </a:cubicBezTo>
                  <a:cubicBezTo>
                    <a:pt x="7273" y="2803"/>
                    <a:pt x="6672" y="2469"/>
                    <a:pt x="6005" y="2202"/>
                  </a:cubicBezTo>
                  <a:cubicBezTo>
                    <a:pt x="5371" y="1935"/>
                    <a:pt x="4704" y="1669"/>
                    <a:pt x="4070" y="1402"/>
                  </a:cubicBezTo>
                  <a:cubicBezTo>
                    <a:pt x="2736" y="901"/>
                    <a:pt x="1402" y="43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 flipH="1">
              <a:off x="1311433" y="1546254"/>
              <a:ext cx="697731" cy="793308"/>
            </a:xfrm>
            <a:custGeom>
              <a:avLst/>
              <a:gdLst/>
              <a:ahLst/>
              <a:cxnLst/>
              <a:rect l="l" t="t" r="r" b="b"/>
              <a:pathLst>
                <a:path w="26120" h="29698" extrusionOk="0">
                  <a:moveTo>
                    <a:pt x="10771" y="1"/>
                  </a:moveTo>
                  <a:cubicBezTo>
                    <a:pt x="9656" y="1"/>
                    <a:pt x="8591" y="506"/>
                    <a:pt x="7606" y="1310"/>
                  </a:cubicBezTo>
                  <a:cubicBezTo>
                    <a:pt x="7106" y="1711"/>
                    <a:pt x="1001" y="9483"/>
                    <a:pt x="468" y="12218"/>
                  </a:cubicBezTo>
                  <a:cubicBezTo>
                    <a:pt x="1" y="14620"/>
                    <a:pt x="1969" y="17255"/>
                    <a:pt x="1969" y="17255"/>
                  </a:cubicBezTo>
                  <a:lnTo>
                    <a:pt x="601" y="27629"/>
                  </a:lnTo>
                  <a:lnTo>
                    <a:pt x="26119" y="29697"/>
                  </a:lnTo>
                  <a:cubicBezTo>
                    <a:pt x="26119" y="29697"/>
                    <a:pt x="19581" y="7448"/>
                    <a:pt x="14344" y="1844"/>
                  </a:cubicBezTo>
                  <a:cubicBezTo>
                    <a:pt x="13124" y="539"/>
                    <a:pt x="11921" y="1"/>
                    <a:pt x="10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flipH="1">
              <a:off x="1892403" y="1691730"/>
              <a:ext cx="106957" cy="201412"/>
            </a:xfrm>
            <a:custGeom>
              <a:avLst/>
              <a:gdLst/>
              <a:ahLst/>
              <a:cxnLst/>
              <a:rect l="l" t="t" r="r" b="b"/>
              <a:pathLst>
                <a:path w="4004" h="754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3603" y="501"/>
                    <a:pt x="3203" y="1001"/>
                    <a:pt x="2836" y="1568"/>
                  </a:cubicBezTo>
                  <a:lnTo>
                    <a:pt x="2936" y="1335"/>
                  </a:lnTo>
                  <a:cubicBezTo>
                    <a:pt x="3036" y="1068"/>
                    <a:pt x="3136" y="768"/>
                    <a:pt x="3203" y="501"/>
                  </a:cubicBezTo>
                  <a:lnTo>
                    <a:pt x="3203" y="501"/>
                  </a:lnTo>
                  <a:cubicBezTo>
                    <a:pt x="3069" y="734"/>
                    <a:pt x="2936" y="1001"/>
                    <a:pt x="2802" y="1268"/>
                  </a:cubicBezTo>
                  <a:cubicBezTo>
                    <a:pt x="2736" y="1468"/>
                    <a:pt x="2636" y="1635"/>
                    <a:pt x="2602" y="1835"/>
                  </a:cubicBezTo>
                  <a:cubicBezTo>
                    <a:pt x="2202" y="2369"/>
                    <a:pt x="1835" y="2936"/>
                    <a:pt x="1468" y="3470"/>
                  </a:cubicBezTo>
                  <a:cubicBezTo>
                    <a:pt x="1068" y="4103"/>
                    <a:pt x="701" y="4737"/>
                    <a:pt x="401" y="5404"/>
                  </a:cubicBezTo>
                  <a:cubicBezTo>
                    <a:pt x="267" y="5738"/>
                    <a:pt x="134" y="6072"/>
                    <a:pt x="67" y="6438"/>
                  </a:cubicBezTo>
                  <a:cubicBezTo>
                    <a:pt x="0" y="6805"/>
                    <a:pt x="0" y="7172"/>
                    <a:pt x="34" y="7539"/>
                  </a:cubicBezTo>
                  <a:cubicBezTo>
                    <a:pt x="67" y="6805"/>
                    <a:pt x="234" y="6105"/>
                    <a:pt x="568" y="5471"/>
                  </a:cubicBezTo>
                  <a:cubicBezTo>
                    <a:pt x="868" y="4837"/>
                    <a:pt x="1235" y="4204"/>
                    <a:pt x="1635" y="3603"/>
                  </a:cubicBezTo>
                  <a:cubicBezTo>
                    <a:pt x="2402" y="2402"/>
                    <a:pt x="3236" y="120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flipH="1">
              <a:off x="1772998" y="1992914"/>
              <a:ext cx="158646" cy="26258"/>
            </a:xfrm>
            <a:custGeom>
              <a:avLst/>
              <a:gdLst/>
              <a:ahLst/>
              <a:cxnLst/>
              <a:rect l="l" t="t" r="r" b="b"/>
              <a:pathLst>
                <a:path w="5939" h="983" extrusionOk="0">
                  <a:moveTo>
                    <a:pt x="5905" y="0"/>
                  </a:moveTo>
                  <a:cubicBezTo>
                    <a:pt x="4904" y="34"/>
                    <a:pt x="3937" y="134"/>
                    <a:pt x="2936" y="300"/>
                  </a:cubicBezTo>
                  <a:cubicBezTo>
                    <a:pt x="2469" y="401"/>
                    <a:pt x="2002" y="534"/>
                    <a:pt x="1502" y="634"/>
                  </a:cubicBezTo>
                  <a:cubicBezTo>
                    <a:pt x="1268" y="701"/>
                    <a:pt x="1035" y="767"/>
                    <a:pt x="801" y="834"/>
                  </a:cubicBezTo>
                  <a:cubicBezTo>
                    <a:pt x="568" y="868"/>
                    <a:pt x="301" y="901"/>
                    <a:pt x="34" y="934"/>
                  </a:cubicBezTo>
                  <a:cubicBezTo>
                    <a:pt x="34" y="934"/>
                    <a:pt x="1" y="968"/>
                    <a:pt x="34" y="968"/>
                  </a:cubicBezTo>
                  <a:cubicBezTo>
                    <a:pt x="190" y="968"/>
                    <a:pt x="360" y="982"/>
                    <a:pt x="526" y="982"/>
                  </a:cubicBezTo>
                  <a:cubicBezTo>
                    <a:pt x="608" y="982"/>
                    <a:pt x="690" y="979"/>
                    <a:pt x="768" y="968"/>
                  </a:cubicBezTo>
                  <a:cubicBezTo>
                    <a:pt x="1001" y="968"/>
                    <a:pt x="1235" y="934"/>
                    <a:pt x="1468" y="901"/>
                  </a:cubicBezTo>
                  <a:cubicBezTo>
                    <a:pt x="1969" y="801"/>
                    <a:pt x="2436" y="701"/>
                    <a:pt x="2936" y="601"/>
                  </a:cubicBezTo>
                  <a:cubicBezTo>
                    <a:pt x="3937" y="401"/>
                    <a:pt x="4904" y="200"/>
                    <a:pt x="5905" y="100"/>
                  </a:cubicBezTo>
                  <a:cubicBezTo>
                    <a:pt x="5938" y="67"/>
                    <a:pt x="5938" y="0"/>
                    <a:pt x="5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flipH="1">
              <a:off x="1708915" y="2013001"/>
              <a:ext cx="131826" cy="8708"/>
            </a:xfrm>
            <a:custGeom>
              <a:avLst/>
              <a:gdLst/>
              <a:ahLst/>
              <a:cxnLst/>
              <a:rect l="l" t="t" r="r" b="b"/>
              <a:pathLst>
                <a:path w="4935" h="326" extrusionOk="0">
                  <a:moveTo>
                    <a:pt x="2027" y="1"/>
                  </a:moveTo>
                  <a:cubicBezTo>
                    <a:pt x="1753" y="1"/>
                    <a:pt x="1479" y="15"/>
                    <a:pt x="1234" y="15"/>
                  </a:cubicBezTo>
                  <a:lnTo>
                    <a:pt x="634" y="49"/>
                  </a:lnTo>
                  <a:cubicBezTo>
                    <a:pt x="434" y="49"/>
                    <a:pt x="234" y="82"/>
                    <a:pt x="0" y="116"/>
                  </a:cubicBezTo>
                  <a:lnTo>
                    <a:pt x="0" y="149"/>
                  </a:lnTo>
                  <a:cubicBezTo>
                    <a:pt x="200" y="149"/>
                    <a:pt x="400" y="182"/>
                    <a:pt x="600" y="182"/>
                  </a:cubicBezTo>
                  <a:lnTo>
                    <a:pt x="1201" y="182"/>
                  </a:lnTo>
                  <a:lnTo>
                    <a:pt x="2435" y="216"/>
                  </a:lnTo>
                  <a:cubicBezTo>
                    <a:pt x="3269" y="249"/>
                    <a:pt x="4070" y="282"/>
                    <a:pt x="4870" y="316"/>
                  </a:cubicBezTo>
                  <a:cubicBezTo>
                    <a:pt x="4884" y="322"/>
                    <a:pt x="4894" y="325"/>
                    <a:pt x="4902" y="325"/>
                  </a:cubicBezTo>
                  <a:cubicBezTo>
                    <a:pt x="4934" y="325"/>
                    <a:pt x="4924" y="282"/>
                    <a:pt x="4870" y="282"/>
                  </a:cubicBezTo>
                  <a:cubicBezTo>
                    <a:pt x="4070" y="149"/>
                    <a:pt x="3269" y="49"/>
                    <a:pt x="2435" y="15"/>
                  </a:cubicBezTo>
                  <a:cubicBezTo>
                    <a:pt x="2302" y="4"/>
                    <a:pt x="2165" y="1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flipH="1">
              <a:off x="1715086" y="1371848"/>
              <a:ext cx="184477" cy="308476"/>
            </a:xfrm>
            <a:custGeom>
              <a:avLst/>
              <a:gdLst/>
              <a:ahLst/>
              <a:cxnLst/>
              <a:rect l="l" t="t" r="r" b="b"/>
              <a:pathLst>
                <a:path w="6906" h="11548" extrusionOk="0">
                  <a:moveTo>
                    <a:pt x="3970" y="0"/>
                  </a:moveTo>
                  <a:lnTo>
                    <a:pt x="3470" y="567"/>
                  </a:lnTo>
                  <a:lnTo>
                    <a:pt x="0" y="4570"/>
                  </a:lnTo>
                  <a:lnTo>
                    <a:pt x="1868" y="7939"/>
                  </a:lnTo>
                  <a:lnTo>
                    <a:pt x="2002" y="8173"/>
                  </a:lnTo>
                  <a:cubicBezTo>
                    <a:pt x="2002" y="8173"/>
                    <a:pt x="2989" y="11548"/>
                    <a:pt x="3625" y="11548"/>
                  </a:cubicBezTo>
                  <a:cubicBezTo>
                    <a:pt x="3640" y="11548"/>
                    <a:pt x="3655" y="11546"/>
                    <a:pt x="3670" y="11542"/>
                  </a:cubicBezTo>
                  <a:cubicBezTo>
                    <a:pt x="5671" y="11042"/>
                    <a:pt x="6905" y="7639"/>
                    <a:pt x="6872" y="7205"/>
                  </a:cubicBezTo>
                  <a:cubicBezTo>
                    <a:pt x="6572" y="6071"/>
                    <a:pt x="6205" y="5004"/>
                    <a:pt x="5771" y="3936"/>
                  </a:cubicBezTo>
                  <a:cubicBezTo>
                    <a:pt x="5705" y="3803"/>
                    <a:pt x="5638" y="3636"/>
                    <a:pt x="5571" y="3503"/>
                  </a:cubicBezTo>
                  <a:cubicBezTo>
                    <a:pt x="5538" y="3369"/>
                    <a:pt x="5471" y="3269"/>
                    <a:pt x="5404" y="3103"/>
                  </a:cubicBezTo>
                  <a:cubicBezTo>
                    <a:pt x="5304" y="2902"/>
                    <a:pt x="5238" y="2736"/>
                    <a:pt x="5137" y="2535"/>
                  </a:cubicBezTo>
                  <a:cubicBezTo>
                    <a:pt x="5104" y="2469"/>
                    <a:pt x="5071" y="2402"/>
                    <a:pt x="5037" y="2335"/>
                  </a:cubicBezTo>
                  <a:cubicBezTo>
                    <a:pt x="5037" y="2302"/>
                    <a:pt x="5004" y="2235"/>
                    <a:pt x="4971" y="2169"/>
                  </a:cubicBezTo>
                  <a:cubicBezTo>
                    <a:pt x="4404" y="968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flipH="1">
              <a:off x="1732903" y="1124998"/>
              <a:ext cx="343042" cy="429564"/>
            </a:xfrm>
            <a:custGeom>
              <a:avLst/>
              <a:gdLst/>
              <a:ahLst/>
              <a:cxnLst/>
              <a:rect l="l" t="t" r="r" b="b"/>
              <a:pathLst>
                <a:path w="12842" h="16081" extrusionOk="0">
                  <a:moveTo>
                    <a:pt x="6491" y="1"/>
                  </a:moveTo>
                  <a:cubicBezTo>
                    <a:pt x="3442" y="1"/>
                    <a:pt x="1" y="1928"/>
                    <a:pt x="232" y="8674"/>
                  </a:cubicBezTo>
                  <a:cubicBezTo>
                    <a:pt x="428" y="15324"/>
                    <a:pt x="4350" y="16081"/>
                    <a:pt x="5898" y="16081"/>
                  </a:cubicBezTo>
                  <a:cubicBezTo>
                    <a:pt x="5935" y="16081"/>
                    <a:pt x="5970" y="16080"/>
                    <a:pt x="6003" y="16080"/>
                  </a:cubicBezTo>
                  <a:cubicBezTo>
                    <a:pt x="7337" y="16013"/>
                    <a:pt x="11874" y="15713"/>
                    <a:pt x="12341" y="8908"/>
                  </a:cubicBezTo>
                  <a:cubicBezTo>
                    <a:pt x="12841" y="2103"/>
                    <a:pt x="9606" y="68"/>
                    <a:pt x="6570" y="1"/>
                  </a:cubicBezTo>
                  <a:cubicBezTo>
                    <a:pt x="6544" y="1"/>
                    <a:pt x="6518" y="1"/>
                    <a:pt x="6491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flipH="1">
              <a:off x="2019822" y="1303731"/>
              <a:ext cx="34780" cy="20916"/>
            </a:xfrm>
            <a:custGeom>
              <a:avLst/>
              <a:gdLst/>
              <a:ahLst/>
              <a:cxnLst/>
              <a:rect l="l" t="t" r="r" b="b"/>
              <a:pathLst>
                <a:path w="1302" h="783" extrusionOk="0">
                  <a:moveTo>
                    <a:pt x="842" y="0"/>
                  </a:moveTo>
                  <a:cubicBezTo>
                    <a:pt x="771" y="0"/>
                    <a:pt x="701" y="15"/>
                    <a:pt x="634" y="48"/>
                  </a:cubicBezTo>
                  <a:cubicBezTo>
                    <a:pt x="434" y="82"/>
                    <a:pt x="234" y="215"/>
                    <a:pt x="100" y="382"/>
                  </a:cubicBezTo>
                  <a:cubicBezTo>
                    <a:pt x="0" y="549"/>
                    <a:pt x="134" y="782"/>
                    <a:pt x="334" y="782"/>
                  </a:cubicBezTo>
                  <a:cubicBezTo>
                    <a:pt x="501" y="749"/>
                    <a:pt x="634" y="716"/>
                    <a:pt x="801" y="649"/>
                  </a:cubicBezTo>
                  <a:cubicBezTo>
                    <a:pt x="968" y="649"/>
                    <a:pt x="1134" y="549"/>
                    <a:pt x="1235" y="449"/>
                  </a:cubicBezTo>
                  <a:cubicBezTo>
                    <a:pt x="1301" y="349"/>
                    <a:pt x="1301" y="215"/>
                    <a:pt x="1235" y="149"/>
                  </a:cubicBezTo>
                  <a:cubicBezTo>
                    <a:pt x="1123" y="60"/>
                    <a:pt x="983" y="0"/>
                    <a:pt x="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flipH="1">
              <a:off x="1911316" y="1298095"/>
              <a:ext cx="36356" cy="19500"/>
            </a:xfrm>
            <a:custGeom>
              <a:avLst/>
              <a:gdLst/>
              <a:ahLst/>
              <a:cxnLst/>
              <a:rect l="l" t="t" r="r" b="b"/>
              <a:pathLst>
                <a:path w="1361" h="730" extrusionOk="0">
                  <a:moveTo>
                    <a:pt x="493" y="0"/>
                  </a:moveTo>
                  <a:cubicBezTo>
                    <a:pt x="333" y="0"/>
                    <a:pt x="191" y="69"/>
                    <a:pt x="67" y="193"/>
                  </a:cubicBezTo>
                  <a:cubicBezTo>
                    <a:pt x="0" y="293"/>
                    <a:pt x="0" y="393"/>
                    <a:pt x="67" y="493"/>
                  </a:cubicBezTo>
                  <a:cubicBezTo>
                    <a:pt x="200" y="593"/>
                    <a:pt x="367" y="660"/>
                    <a:pt x="534" y="660"/>
                  </a:cubicBezTo>
                  <a:cubicBezTo>
                    <a:pt x="701" y="693"/>
                    <a:pt x="834" y="726"/>
                    <a:pt x="1001" y="726"/>
                  </a:cubicBezTo>
                  <a:cubicBezTo>
                    <a:pt x="1014" y="728"/>
                    <a:pt x="1027" y="729"/>
                    <a:pt x="1040" y="729"/>
                  </a:cubicBezTo>
                  <a:cubicBezTo>
                    <a:pt x="1249" y="729"/>
                    <a:pt x="1360" y="481"/>
                    <a:pt x="1234" y="293"/>
                  </a:cubicBezTo>
                  <a:cubicBezTo>
                    <a:pt x="1068" y="159"/>
                    <a:pt x="867" y="26"/>
                    <a:pt x="667" y="26"/>
                  </a:cubicBezTo>
                  <a:cubicBezTo>
                    <a:pt x="607" y="9"/>
                    <a:pt x="549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 flipH="1">
              <a:off x="1932499" y="1363834"/>
              <a:ext cx="16962" cy="32082"/>
            </a:xfrm>
            <a:custGeom>
              <a:avLst/>
              <a:gdLst/>
              <a:ahLst/>
              <a:cxnLst/>
              <a:rect l="l" t="t" r="r" b="b"/>
              <a:pathLst>
                <a:path w="635" h="1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101" y="1134"/>
                    <a:pt x="634" y="1201"/>
                  </a:cubicBezTo>
                  <a:lnTo>
                    <a:pt x="634" y="1168"/>
                  </a:lnTo>
                  <a:cubicBezTo>
                    <a:pt x="201" y="1034"/>
                    <a:pt x="134" y="500"/>
                    <a:pt x="134" y="33"/>
                  </a:cubicBezTo>
                  <a:cubicBezTo>
                    <a:pt x="134" y="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 flipH="1">
              <a:off x="1915269" y="1350318"/>
              <a:ext cx="37237" cy="39508"/>
            </a:xfrm>
            <a:custGeom>
              <a:avLst/>
              <a:gdLst/>
              <a:ahLst/>
              <a:cxnLst/>
              <a:rect l="l" t="t" r="r" b="b"/>
              <a:pathLst>
                <a:path w="1394" h="1479" extrusionOk="0">
                  <a:moveTo>
                    <a:pt x="653" y="1"/>
                  </a:moveTo>
                  <a:cubicBezTo>
                    <a:pt x="630" y="1"/>
                    <a:pt x="606" y="2"/>
                    <a:pt x="581" y="6"/>
                  </a:cubicBezTo>
                  <a:cubicBezTo>
                    <a:pt x="0" y="70"/>
                    <a:pt x="75" y="1478"/>
                    <a:pt x="686" y="1478"/>
                  </a:cubicBezTo>
                  <a:cubicBezTo>
                    <a:pt x="706" y="1478"/>
                    <a:pt x="727" y="1477"/>
                    <a:pt x="748" y="1473"/>
                  </a:cubicBezTo>
                  <a:cubicBezTo>
                    <a:pt x="1394" y="1409"/>
                    <a:pt x="1352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 flipH="1">
              <a:off x="1904878" y="1348662"/>
              <a:ext cx="26766" cy="18138"/>
            </a:xfrm>
            <a:custGeom>
              <a:avLst/>
              <a:gdLst/>
              <a:ahLst/>
              <a:cxnLst/>
              <a:rect l="l" t="t" r="r" b="b"/>
              <a:pathLst>
                <a:path w="1002" h="679" extrusionOk="0">
                  <a:moveTo>
                    <a:pt x="935" y="1"/>
                  </a:moveTo>
                  <a:cubicBezTo>
                    <a:pt x="835" y="168"/>
                    <a:pt x="668" y="335"/>
                    <a:pt x="534" y="335"/>
                  </a:cubicBezTo>
                  <a:cubicBezTo>
                    <a:pt x="368" y="335"/>
                    <a:pt x="234" y="201"/>
                    <a:pt x="101" y="101"/>
                  </a:cubicBezTo>
                  <a:cubicBezTo>
                    <a:pt x="67" y="101"/>
                    <a:pt x="34" y="168"/>
                    <a:pt x="1" y="201"/>
                  </a:cubicBezTo>
                  <a:cubicBezTo>
                    <a:pt x="90" y="440"/>
                    <a:pt x="260" y="679"/>
                    <a:pt x="509" y="679"/>
                  </a:cubicBezTo>
                  <a:cubicBezTo>
                    <a:pt x="539" y="679"/>
                    <a:pt x="569" y="675"/>
                    <a:pt x="601" y="668"/>
                  </a:cubicBezTo>
                  <a:cubicBezTo>
                    <a:pt x="901" y="601"/>
                    <a:pt x="1001" y="3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 flipH="1">
              <a:off x="2012690" y="1365597"/>
              <a:ext cx="14291" cy="33898"/>
            </a:xfrm>
            <a:custGeom>
              <a:avLst/>
              <a:gdLst/>
              <a:ahLst/>
              <a:cxnLst/>
              <a:rect l="l" t="t" r="r" b="b"/>
              <a:pathLst>
                <a:path w="535" h="1269" extrusionOk="0">
                  <a:moveTo>
                    <a:pt x="401" y="1"/>
                  </a:moveTo>
                  <a:cubicBezTo>
                    <a:pt x="401" y="1"/>
                    <a:pt x="367" y="34"/>
                    <a:pt x="367" y="34"/>
                  </a:cubicBezTo>
                  <a:cubicBezTo>
                    <a:pt x="434" y="501"/>
                    <a:pt x="401" y="1035"/>
                    <a:pt x="0" y="1235"/>
                  </a:cubicBezTo>
                  <a:lnTo>
                    <a:pt x="0" y="1268"/>
                  </a:lnTo>
                  <a:cubicBezTo>
                    <a:pt x="501" y="1135"/>
                    <a:pt x="534" y="4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 flipH="1">
              <a:off x="2010019" y="1354031"/>
              <a:ext cx="38359" cy="39214"/>
            </a:xfrm>
            <a:custGeom>
              <a:avLst/>
              <a:gdLst/>
              <a:ahLst/>
              <a:cxnLst/>
              <a:rect l="l" t="t" r="r" b="b"/>
              <a:pathLst>
                <a:path w="1436" h="1468" extrusionOk="0">
                  <a:moveTo>
                    <a:pt x="768" y="0"/>
                  </a:moveTo>
                  <a:cubicBezTo>
                    <a:pt x="1" y="0"/>
                    <a:pt x="68" y="1468"/>
                    <a:pt x="768" y="1468"/>
                  </a:cubicBezTo>
                  <a:cubicBezTo>
                    <a:pt x="1435" y="1468"/>
                    <a:pt x="140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 flipH="1">
              <a:off x="2034247" y="1355794"/>
              <a:ext cx="23934" cy="16348"/>
            </a:xfrm>
            <a:custGeom>
              <a:avLst/>
              <a:gdLst/>
              <a:ahLst/>
              <a:cxnLst/>
              <a:rect l="l" t="t" r="r" b="b"/>
              <a:pathLst>
                <a:path w="896" h="612" extrusionOk="0">
                  <a:moveTo>
                    <a:pt x="1" y="1"/>
                  </a:moveTo>
                  <a:cubicBezTo>
                    <a:pt x="1" y="268"/>
                    <a:pt x="134" y="568"/>
                    <a:pt x="401" y="601"/>
                  </a:cubicBezTo>
                  <a:cubicBezTo>
                    <a:pt x="429" y="608"/>
                    <a:pt x="456" y="612"/>
                    <a:pt x="481" y="612"/>
                  </a:cubicBezTo>
                  <a:cubicBezTo>
                    <a:pt x="695" y="612"/>
                    <a:pt x="808" y="370"/>
                    <a:pt x="868" y="101"/>
                  </a:cubicBezTo>
                  <a:cubicBezTo>
                    <a:pt x="895" y="74"/>
                    <a:pt x="879" y="25"/>
                    <a:pt x="836" y="25"/>
                  </a:cubicBezTo>
                  <a:cubicBezTo>
                    <a:pt x="826" y="25"/>
                    <a:pt x="814" y="28"/>
                    <a:pt x="801" y="34"/>
                  </a:cubicBezTo>
                  <a:cubicBezTo>
                    <a:pt x="701" y="101"/>
                    <a:pt x="601" y="268"/>
                    <a:pt x="435" y="268"/>
                  </a:cubicBezTo>
                  <a:cubicBezTo>
                    <a:pt x="423" y="271"/>
                    <a:pt x="411" y="272"/>
                    <a:pt x="399" y="272"/>
                  </a:cubicBezTo>
                  <a:cubicBezTo>
                    <a:pt x="278" y="272"/>
                    <a:pt x="156" y="123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flipH="1">
              <a:off x="1936960" y="1464514"/>
              <a:ext cx="24976" cy="13169"/>
            </a:xfrm>
            <a:custGeom>
              <a:avLst/>
              <a:gdLst/>
              <a:ahLst/>
              <a:cxnLst/>
              <a:rect l="l" t="t" r="r" b="b"/>
              <a:pathLst>
                <a:path w="935" h="493" extrusionOk="0">
                  <a:moveTo>
                    <a:pt x="868" y="0"/>
                  </a:moveTo>
                  <a:cubicBezTo>
                    <a:pt x="768" y="134"/>
                    <a:pt x="668" y="301"/>
                    <a:pt x="501" y="334"/>
                  </a:cubicBezTo>
                  <a:cubicBezTo>
                    <a:pt x="334" y="334"/>
                    <a:pt x="167" y="334"/>
                    <a:pt x="0" y="267"/>
                  </a:cubicBezTo>
                  <a:lnTo>
                    <a:pt x="0" y="301"/>
                  </a:lnTo>
                  <a:cubicBezTo>
                    <a:pt x="99" y="424"/>
                    <a:pt x="253" y="493"/>
                    <a:pt x="422" y="493"/>
                  </a:cubicBezTo>
                  <a:cubicBezTo>
                    <a:pt x="480" y="493"/>
                    <a:pt x="541" y="485"/>
                    <a:pt x="601" y="467"/>
                  </a:cubicBezTo>
                  <a:cubicBezTo>
                    <a:pt x="801" y="401"/>
                    <a:pt x="901" y="234"/>
                    <a:pt x="901" y="34"/>
                  </a:cubicBezTo>
                  <a:cubicBezTo>
                    <a:pt x="934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flipH="1">
              <a:off x="1943211" y="1432432"/>
              <a:ext cx="44556" cy="32189"/>
            </a:xfrm>
            <a:custGeom>
              <a:avLst/>
              <a:gdLst/>
              <a:ahLst/>
              <a:cxnLst/>
              <a:rect l="l" t="t" r="r" b="b"/>
              <a:pathLst>
                <a:path w="1668" h="1205" extrusionOk="0">
                  <a:moveTo>
                    <a:pt x="1434" y="1"/>
                  </a:moveTo>
                  <a:cubicBezTo>
                    <a:pt x="1034" y="334"/>
                    <a:pt x="534" y="534"/>
                    <a:pt x="0" y="568"/>
                  </a:cubicBezTo>
                  <a:cubicBezTo>
                    <a:pt x="200" y="801"/>
                    <a:pt x="467" y="1035"/>
                    <a:pt x="767" y="1135"/>
                  </a:cubicBezTo>
                  <a:cubicBezTo>
                    <a:pt x="870" y="1176"/>
                    <a:pt x="973" y="1204"/>
                    <a:pt x="1077" y="1204"/>
                  </a:cubicBezTo>
                  <a:cubicBezTo>
                    <a:pt x="1140" y="1204"/>
                    <a:pt x="1204" y="1194"/>
                    <a:pt x="1268" y="1168"/>
                  </a:cubicBezTo>
                  <a:cubicBezTo>
                    <a:pt x="1635" y="1101"/>
                    <a:pt x="1668" y="734"/>
                    <a:pt x="1601" y="434"/>
                  </a:cubicBezTo>
                  <a:cubicBezTo>
                    <a:pt x="1535" y="301"/>
                    <a:pt x="1501" y="134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flipH="1">
              <a:off x="1943211" y="1444025"/>
              <a:ext cx="24068" cy="20595"/>
            </a:xfrm>
            <a:custGeom>
              <a:avLst/>
              <a:gdLst/>
              <a:ahLst/>
              <a:cxnLst/>
              <a:rect l="l" t="t" r="r" b="b"/>
              <a:pathLst>
                <a:path w="901" h="771" extrusionOk="0">
                  <a:moveTo>
                    <a:pt x="834" y="0"/>
                  </a:moveTo>
                  <a:cubicBezTo>
                    <a:pt x="401" y="34"/>
                    <a:pt x="67" y="300"/>
                    <a:pt x="0" y="701"/>
                  </a:cubicBezTo>
                  <a:cubicBezTo>
                    <a:pt x="103" y="742"/>
                    <a:pt x="206" y="770"/>
                    <a:pt x="310" y="770"/>
                  </a:cubicBezTo>
                  <a:cubicBezTo>
                    <a:pt x="373" y="770"/>
                    <a:pt x="437" y="760"/>
                    <a:pt x="501" y="734"/>
                  </a:cubicBezTo>
                  <a:cubicBezTo>
                    <a:pt x="868" y="667"/>
                    <a:pt x="901" y="30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1948793" y="1302556"/>
              <a:ext cx="65713" cy="149163"/>
            </a:xfrm>
            <a:custGeom>
              <a:avLst/>
              <a:gdLst/>
              <a:ahLst/>
              <a:cxnLst/>
              <a:rect l="l" t="t" r="r" b="b"/>
              <a:pathLst>
                <a:path w="2460" h="5584" extrusionOk="0">
                  <a:moveTo>
                    <a:pt x="718" y="1"/>
                  </a:moveTo>
                  <a:cubicBezTo>
                    <a:pt x="693" y="1"/>
                    <a:pt x="668" y="9"/>
                    <a:pt x="668" y="26"/>
                  </a:cubicBezTo>
                  <a:cubicBezTo>
                    <a:pt x="301" y="1560"/>
                    <a:pt x="67" y="3128"/>
                    <a:pt x="0" y="4696"/>
                  </a:cubicBezTo>
                  <a:cubicBezTo>
                    <a:pt x="8" y="4732"/>
                    <a:pt x="42" y="4746"/>
                    <a:pt x="94" y="4746"/>
                  </a:cubicBezTo>
                  <a:cubicBezTo>
                    <a:pt x="283" y="4746"/>
                    <a:pt x="696" y="4555"/>
                    <a:pt x="801" y="4529"/>
                  </a:cubicBezTo>
                  <a:lnTo>
                    <a:pt x="801" y="4529"/>
                  </a:lnTo>
                  <a:cubicBezTo>
                    <a:pt x="801" y="4529"/>
                    <a:pt x="734" y="5196"/>
                    <a:pt x="768" y="5530"/>
                  </a:cubicBezTo>
                  <a:cubicBezTo>
                    <a:pt x="768" y="5563"/>
                    <a:pt x="834" y="5563"/>
                    <a:pt x="968" y="5563"/>
                  </a:cubicBezTo>
                  <a:cubicBezTo>
                    <a:pt x="1047" y="5577"/>
                    <a:pt x="1126" y="5584"/>
                    <a:pt x="1205" y="5584"/>
                  </a:cubicBezTo>
                  <a:cubicBezTo>
                    <a:pt x="1689" y="5584"/>
                    <a:pt x="2149" y="5326"/>
                    <a:pt x="2435" y="4896"/>
                  </a:cubicBezTo>
                  <a:cubicBezTo>
                    <a:pt x="2459" y="4872"/>
                    <a:pt x="2433" y="4849"/>
                    <a:pt x="2403" y="4849"/>
                  </a:cubicBezTo>
                  <a:cubicBezTo>
                    <a:pt x="2391" y="4849"/>
                    <a:pt x="2379" y="4853"/>
                    <a:pt x="2369" y="4863"/>
                  </a:cubicBezTo>
                  <a:cubicBezTo>
                    <a:pt x="1968" y="5163"/>
                    <a:pt x="1501" y="5363"/>
                    <a:pt x="1001" y="5363"/>
                  </a:cubicBezTo>
                  <a:cubicBezTo>
                    <a:pt x="968" y="5263"/>
                    <a:pt x="1135" y="4162"/>
                    <a:pt x="1068" y="4162"/>
                  </a:cubicBezTo>
                  <a:lnTo>
                    <a:pt x="1068" y="4162"/>
                  </a:lnTo>
                  <a:cubicBezTo>
                    <a:pt x="834" y="4195"/>
                    <a:pt x="567" y="4262"/>
                    <a:pt x="334" y="4362"/>
                  </a:cubicBezTo>
                  <a:cubicBezTo>
                    <a:pt x="401" y="2928"/>
                    <a:pt x="701" y="1493"/>
                    <a:pt x="768" y="26"/>
                  </a:cubicBezTo>
                  <a:cubicBezTo>
                    <a:pt x="768" y="9"/>
                    <a:pt x="743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1690430" y="1107982"/>
              <a:ext cx="385568" cy="269262"/>
            </a:xfrm>
            <a:custGeom>
              <a:avLst/>
              <a:gdLst/>
              <a:ahLst/>
              <a:cxnLst/>
              <a:rect l="l" t="t" r="r" b="b"/>
              <a:pathLst>
                <a:path w="14434" h="10080" extrusionOk="0">
                  <a:moveTo>
                    <a:pt x="5104" y="0"/>
                  </a:moveTo>
                  <a:cubicBezTo>
                    <a:pt x="4215" y="0"/>
                    <a:pt x="3345" y="190"/>
                    <a:pt x="2603" y="672"/>
                  </a:cubicBezTo>
                  <a:cubicBezTo>
                    <a:pt x="1" y="2340"/>
                    <a:pt x="234" y="6309"/>
                    <a:pt x="401" y="6309"/>
                  </a:cubicBezTo>
                  <a:cubicBezTo>
                    <a:pt x="2069" y="6176"/>
                    <a:pt x="5704" y="4508"/>
                    <a:pt x="5705" y="4508"/>
                  </a:cubicBezTo>
                  <a:lnTo>
                    <a:pt x="5705" y="4508"/>
                  </a:lnTo>
                  <a:cubicBezTo>
                    <a:pt x="5171" y="5142"/>
                    <a:pt x="3170" y="5742"/>
                    <a:pt x="3270" y="5842"/>
                  </a:cubicBezTo>
                  <a:cubicBezTo>
                    <a:pt x="3295" y="5880"/>
                    <a:pt x="3433" y="5909"/>
                    <a:pt x="3671" y="5909"/>
                  </a:cubicBezTo>
                  <a:cubicBezTo>
                    <a:pt x="4054" y="5909"/>
                    <a:pt x="4694" y="5835"/>
                    <a:pt x="5538" y="5609"/>
                  </a:cubicBezTo>
                  <a:cubicBezTo>
                    <a:pt x="6605" y="5242"/>
                    <a:pt x="7606" y="4708"/>
                    <a:pt x="8507" y="4074"/>
                  </a:cubicBezTo>
                  <a:cubicBezTo>
                    <a:pt x="8566" y="6616"/>
                    <a:pt x="9621" y="8189"/>
                    <a:pt x="9697" y="8189"/>
                  </a:cubicBezTo>
                  <a:cubicBezTo>
                    <a:pt x="9707" y="8189"/>
                    <a:pt x="9701" y="8163"/>
                    <a:pt x="9674" y="8110"/>
                  </a:cubicBezTo>
                  <a:cubicBezTo>
                    <a:pt x="9533" y="7863"/>
                    <a:pt x="9401" y="6836"/>
                    <a:pt x="9308" y="5927"/>
                  </a:cubicBezTo>
                  <a:lnTo>
                    <a:pt x="9308" y="5927"/>
                  </a:lnTo>
                  <a:cubicBezTo>
                    <a:pt x="9763" y="8578"/>
                    <a:pt x="11253" y="10050"/>
                    <a:pt x="11876" y="10078"/>
                  </a:cubicBezTo>
                  <a:cubicBezTo>
                    <a:pt x="11882" y="10079"/>
                    <a:pt x="11888" y="10079"/>
                    <a:pt x="11895" y="10079"/>
                  </a:cubicBezTo>
                  <a:cubicBezTo>
                    <a:pt x="12704" y="10079"/>
                    <a:pt x="14434" y="5861"/>
                    <a:pt x="13043" y="3974"/>
                  </a:cubicBezTo>
                  <a:cubicBezTo>
                    <a:pt x="11642" y="2073"/>
                    <a:pt x="10341" y="1906"/>
                    <a:pt x="10341" y="1906"/>
                  </a:cubicBezTo>
                  <a:cubicBezTo>
                    <a:pt x="9583" y="1147"/>
                    <a:pt x="7289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1845176" y="1308673"/>
              <a:ext cx="132788" cy="113982"/>
            </a:xfrm>
            <a:custGeom>
              <a:avLst/>
              <a:gdLst/>
              <a:ahLst/>
              <a:cxnLst/>
              <a:rect l="l" t="t" r="r" b="b"/>
              <a:pathLst>
                <a:path w="4971" h="4267" extrusionOk="0">
                  <a:moveTo>
                    <a:pt x="2368" y="297"/>
                  </a:moveTo>
                  <a:cubicBezTo>
                    <a:pt x="4036" y="464"/>
                    <a:pt x="4670" y="2532"/>
                    <a:pt x="3402" y="3566"/>
                  </a:cubicBezTo>
                  <a:cubicBezTo>
                    <a:pt x="3040" y="3871"/>
                    <a:pt x="2626" y="4007"/>
                    <a:pt x="2223" y="4007"/>
                  </a:cubicBezTo>
                  <a:cubicBezTo>
                    <a:pt x="1215" y="4007"/>
                    <a:pt x="272" y="3156"/>
                    <a:pt x="367" y="1965"/>
                  </a:cubicBezTo>
                  <a:lnTo>
                    <a:pt x="367" y="1965"/>
                  </a:lnTo>
                  <a:lnTo>
                    <a:pt x="367" y="1998"/>
                  </a:lnTo>
                  <a:cubicBezTo>
                    <a:pt x="434" y="1164"/>
                    <a:pt x="1067" y="464"/>
                    <a:pt x="1901" y="297"/>
                  </a:cubicBezTo>
                  <a:close/>
                  <a:moveTo>
                    <a:pt x="2242" y="0"/>
                  </a:moveTo>
                  <a:cubicBezTo>
                    <a:pt x="1197" y="0"/>
                    <a:pt x="190" y="769"/>
                    <a:pt x="100" y="1965"/>
                  </a:cubicBezTo>
                  <a:cubicBezTo>
                    <a:pt x="0" y="3133"/>
                    <a:pt x="867" y="4167"/>
                    <a:pt x="2035" y="4267"/>
                  </a:cubicBezTo>
                  <a:cubicBezTo>
                    <a:pt x="2235" y="4267"/>
                    <a:pt x="2402" y="4267"/>
                    <a:pt x="2569" y="4233"/>
                  </a:cubicBezTo>
                  <a:cubicBezTo>
                    <a:pt x="4336" y="3933"/>
                    <a:pt x="4970" y="1765"/>
                    <a:pt x="3669" y="564"/>
                  </a:cubicBezTo>
                  <a:cubicBezTo>
                    <a:pt x="3249" y="176"/>
                    <a:pt x="2741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2002886" y="1314229"/>
              <a:ext cx="87350" cy="113795"/>
            </a:xfrm>
            <a:custGeom>
              <a:avLst/>
              <a:gdLst/>
              <a:ahLst/>
              <a:cxnLst/>
              <a:rect l="l" t="t" r="r" b="b"/>
              <a:pathLst>
                <a:path w="3270" h="4260" extrusionOk="0">
                  <a:moveTo>
                    <a:pt x="1534" y="289"/>
                  </a:moveTo>
                  <a:cubicBezTo>
                    <a:pt x="1901" y="289"/>
                    <a:pt x="2268" y="456"/>
                    <a:pt x="2468" y="756"/>
                  </a:cubicBezTo>
                  <a:cubicBezTo>
                    <a:pt x="2769" y="1123"/>
                    <a:pt x="2935" y="1590"/>
                    <a:pt x="2935" y="2057"/>
                  </a:cubicBezTo>
                  <a:cubicBezTo>
                    <a:pt x="2969" y="3091"/>
                    <a:pt x="2435" y="3925"/>
                    <a:pt x="1735" y="3959"/>
                  </a:cubicBezTo>
                  <a:cubicBezTo>
                    <a:pt x="1707" y="3961"/>
                    <a:pt x="1680" y="3962"/>
                    <a:pt x="1652" y="3962"/>
                  </a:cubicBezTo>
                  <a:cubicBezTo>
                    <a:pt x="954" y="3962"/>
                    <a:pt x="366" y="3154"/>
                    <a:pt x="334" y="2191"/>
                  </a:cubicBezTo>
                  <a:cubicBezTo>
                    <a:pt x="300" y="1724"/>
                    <a:pt x="400" y="1257"/>
                    <a:pt x="667" y="856"/>
                  </a:cubicBezTo>
                  <a:cubicBezTo>
                    <a:pt x="834" y="556"/>
                    <a:pt x="1101" y="356"/>
                    <a:pt x="1434" y="289"/>
                  </a:cubicBezTo>
                  <a:close/>
                  <a:moveTo>
                    <a:pt x="1595" y="0"/>
                  </a:moveTo>
                  <a:cubicBezTo>
                    <a:pt x="1135" y="0"/>
                    <a:pt x="679" y="235"/>
                    <a:pt x="434" y="690"/>
                  </a:cubicBezTo>
                  <a:cubicBezTo>
                    <a:pt x="133" y="1157"/>
                    <a:pt x="0" y="1657"/>
                    <a:pt x="33" y="2191"/>
                  </a:cubicBezTo>
                  <a:cubicBezTo>
                    <a:pt x="99" y="3370"/>
                    <a:pt x="840" y="4260"/>
                    <a:pt x="1688" y="4260"/>
                  </a:cubicBezTo>
                  <a:cubicBezTo>
                    <a:pt x="1703" y="4260"/>
                    <a:pt x="1719" y="4259"/>
                    <a:pt x="1735" y="4259"/>
                  </a:cubicBezTo>
                  <a:lnTo>
                    <a:pt x="1868" y="4259"/>
                  </a:lnTo>
                  <a:cubicBezTo>
                    <a:pt x="2669" y="4125"/>
                    <a:pt x="3269" y="3158"/>
                    <a:pt x="3236" y="2057"/>
                  </a:cubicBezTo>
                  <a:cubicBezTo>
                    <a:pt x="3202" y="1523"/>
                    <a:pt x="3036" y="990"/>
                    <a:pt x="2702" y="589"/>
                  </a:cubicBezTo>
                  <a:cubicBezTo>
                    <a:pt x="2432" y="193"/>
                    <a:pt x="2012" y="0"/>
                    <a:pt x="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69042" y="1352535"/>
              <a:ext cx="42793" cy="14879"/>
            </a:xfrm>
            <a:custGeom>
              <a:avLst/>
              <a:gdLst/>
              <a:ahLst/>
              <a:cxnLst/>
              <a:rect l="l" t="t" r="r" b="b"/>
              <a:pathLst>
                <a:path w="1602" h="557" extrusionOk="0">
                  <a:moveTo>
                    <a:pt x="716" y="1"/>
                  </a:moveTo>
                  <a:cubicBezTo>
                    <a:pt x="465" y="1"/>
                    <a:pt x="209" y="86"/>
                    <a:pt x="0" y="323"/>
                  </a:cubicBezTo>
                  <a:lnTo>
                    <a:pt x="234" y="523"/>
                  </a:lnTo>
                  <a:cubicBezTo>
                    <a:pt x="377" y="347"/>
                    <a:pt x="556" y="287"/>
                    <a:pt x="733" y="287"/>
                  </a:cubicBezTo>
                  <a:cubicBezTo>
                    <a:pt x="1090" y="287"/>
                    <a:pt x="1435" y="534"/>
                    <a:pt x="1435" y="556"/>
                  </a:cubicBezTo>
                  <a:lnTo>
                    <a:pt x="1602" y="323"/>
                  </a:lnTo>
                  <a:cubicBezTo>
                    <a:pt x="1407" y="168"/>
                    <a:pt x="1066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1712415" y="1333382"/>
              <a:ext cx="156856" cy="36703"/>
            </a:xfrm>
            <a:custGeom>
              <a:avLst/>
              <a:gdLst/>
              <a:ahLst/>
              <a:cxnLst/>
              <a:rect l="l" t="t" r="r" b="b"/>
              <a:pathLst>
                <a:path w="5872" h="1374" extrusionOk="0">
                  <a:moveTo>
                    <a:pt x="4437" y="0"/>
                  </a:moveTo>
                  <a:cubicBezTo>
                    <a:pt x="3529" y="0"/>
                    <a:pt x="158" y="506"/>
                    <a:pt x="1" y="506"/>
                  </a:cubicBezTo>
                  <a:lnTo>
                    <a:pt x="34" y="806"/>
                  </a:lnTo>
                  <a:cubicBezTo>
                    <a:pt x="1051" y="652"/>
                    <a:pt x="3636" y="299"/>
                    <a:pt x="4391" y="299"/>
                  </a:cubicBezTo>
                  <a:cubicBezTo>
                    <a:pt x="4452" y="299"/>
                    <a:pt x="4502" y="301"/>
                    <a:pt x="4537" y="306"/>
                  </a:cubicBezTo>
                  <a:cubicBezTo>
                    <a:pt x="4971" y="339"/>
                    <a:pt x="5471" y="1073"/>
                    <a:pt x="5638" y="1374"/>
                  </a:cubicBezTo>
                  <a:lnTo>
                    <a:pt x="5871" y="1207"/>
                  </a:lnTo>
                  <a:cubicBezTo>
                    <a:pt x="5805" y="1107"/>
                    <a:pt x="5204" y="73"/>
                    <a:pt x="4571" y="6"/>
                  </a:cubicBezTo>
                  <a:cubicBezTo>
                    <a:pt x="4535" y="2"/>
                    <a:pt x="4490" y="0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1695479" y="1317809"/>
              <a:ext cx="90929" cy="116440"/>
            </a:xfrm>
            <a:custGeom>
              <a:avLst/>
              <a:gdLst/>
              <a:ahLst/>
              <a:cxnLst/>
              <a:rect l="l" t="t" r="r" b="b"/>
              <a:pathLst>
                <a:path w="3404" h="4359" extrusionOk="0">
                  <a:moveTo>
                    <a:pt x="2132" y="1"/>
                  </a:moveTo>
                  <a:cubicBezTo>
                    <a:pt x="1165" y="1"/>
                    <a:pt x="134" y="1923"/>
                    <a:pt x="134" y="1923"/>
                  </a:cubicBezTo>
                  <a:lnTo>
                    <a:pt x="1" y="3758"/>
                  </a:lnTo>
                  <a:cubicBezTo>
                    <a:pt x="68" y="3891"/>
                    <a:pt x="168" y="4025"/>
                    <a:pt x="301" y="4125"/>
                  </a:cubicBezTo>
                  <a:cubicBezTo>
                    <a:pt x="368" y="4192"/>
                    <a:pt x="468" y="4225"/>
                    <a:pt x="568" y="4292"/>
                  </a:cubicBezTo>
                  <a:cubicBezTo>
                    <a:pt x="701" y="4325"/>
                    <a:pt x="835" y="4358"/>
                    <a:pt x="1002" y="4358"/>
                  </a:cubicBezTo>
                  <a:cubicBezTo>
                    <a:pt x="1102" y="4358"/>
                    <a:pt x="1202" y="4358"/>
                    <a:pt x="1302" y="4325"/>
                  </a:cubicBezTo>
                  <a:cubicBezTo>
                    <a:pt x="1402" y="4292"/>
                    <a:pt x="1502" y="4258"/>
                    <a:pt x="1602" y="4192"/>
                  </a:cubicBezTo>
                  <a:cubicBezTo>
                    <a:pt x="2669" y="3658"/>
                    <a:pt x="3403" y="455"/>
                    <a:pt x="2403" y="55"/>
                  </a:cubicBezTo>
                  <a:cubicBezTo>
                    <a:pt x="2314" y="18"/>
                    <a:pt x="2223" y="1"/>
                    <a:pt x="21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1727561" y="1343319"/>
              <a:ext cx="45465" cy="75596"/>
            </a:xfrm>
            <a:custGeom>
              <a:avLst/>
              <a:gdLst/>
              <a:ahLst/>
              <a:cxnLst/>
              <a:rect l="l" t="t" r="r" b="b"/>
              <a:pathLst>
                <a:path w="1702" h="2830" extrusionOk="0">
                  <a:moveTo>
                    <a:pt x="1668" y="1"/>
                  </a:moveTo>
                  <a:cubicBezTo>
                    <a:pt x="601" y="234"/>
                    <a:pt x="0" y="1735"/>
                    <a:pt x="134" y="2736"/>
                  </a:cubicBezTo>
                  <a:cubicBezTo>
                    <a:pt x="114" y="2794"/>
                    <a:pt x="151" y="2830"/>
                    <a:pt x="192" y="2830"/>
                  </a:cubicBezTo>
                  <a:cubicBezTo>
                    <a:pt x="222" y="2830"/>
                    <a:pt x="253" y="2811"/>
                    <a:pt x="267" y="2770"/>
                  </a:cubicBezTo>
                  <a:cubicBezTo>
                    <a:pt x="334" y="2536"/>
                    <a:pt x="434" y="2336"/>
                    <a:pt x="567" y="2102"/>
                  </a:cubicBezTo>
                  <a:cubicBezTo>
                    <a:pt x="705" y="1881"/>
                    <a:pt x="935" y="1752"/>
                    <a:pt x="1162" y="1752"/>
                  </a:cubicBezTo>
                  <a:cubicBezTo>
                    <a:pt x="1209" y="1752"/>
                    <a:pt x="1255" y="1757"/>
                    <a:pt x="1301" y="1769"/>
                  </a:cubicBezTo>
                  <a:cubicBezTo>
                    <a:pt x="1301" y="1769"/>
                    <a:pt x="1334" y="1735"/>
                    <a:pt x="1301" y="1735"/>
                  </a:cubicBezTo>
                  <a:cubicBezTo>
                    <a:pt x="1204" y="1660"/>
                    <a:pt x="1091" y="1627"/>
                    <a:pt x="976" y="1627"/>
                  </a:cubicBezTo>
                  <a:cubicBezTo>
                    <a:pt x="735" y="1627"/>
                    <a:pt x="491" y="1776"/>
                    <a:pt x="400" y="2002"/>
                  </a:cubicBezTo>
                  <a:cubicBezTo>
                    <a:pt x="601" y="1235"/>
                    <a:pt x="934" y="434"/>
                    <a:pt x="1668" y="34"/>
                  </a:cubicBezTo>
                  <a:cubicBezTo>
                    <a:pt x="1701" y="34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1307880" y="1570776"/>
              <a:ext cx="830385" cy="768786"/>
            </a:xfrm>
            <a:custGeom>
              <a:avLst/>
              <a:gdLst/>
              <a:ahLst/>
              <a:cxnLst/>
              <a:rect l="l" t="t" r="r" b="b"/>
              <a:pathLst>
                <a:path w="31086" h="28780" extrusionOk="0">
                  <a:moveTo>
                    <a:pt x="17419" y="0"/>
                  </a:moveTo>
                  <a:cubicBezTo>
                    <a:pt x="16427" y="0"/>
                    <a:pt x="15753" y="1134"/>
                    <a:pt x="16375" y="4629"/>
                  </a:cubicBezTo>
                  <a:cubicBezTo>
                    <a:pt x="17443" y="10633"/>
                    <a:pt x="18377" y="15436"/>
                    <a:pt x="18243" y="16003"/>
                  </a:cubicBezTo>
                  <a:cubicBezTo>
                    <a:pt x="18076" y="16971"/>
                    <a:pt x="2165" y="16570"/>
                    <a:pt x="1098" y="17738"/>
                  </a:cubicBezTo>
                  <a:cubicBezTo>
                    <a:pt x="0" y="18902"/>
                    <a:pt x="2151" y="28780"/>
                    <a:pt x="3651" y="28780"/>
                  </a:cubicBezTo>
                  <a:cubicBezTo>
                    <a:pt x="3656" y="28780"/>
                    <a:pt x="3661" y="28779"/>
                    <a:pt x="3666" y="28779"/>
                  </a:cubicBezTo>
                  <a:cubicBezTo>
                    <a:pt x="7135" y="28646"/>
                    <a:pt x="22313" y="27445"/>
                    <a:pt x="27750" y="23642"/>
                  </a:cubicBezTo>
                  <a:cubicBezTo>
                    <a:pt x="31086" y="21341"/>
                    <a:pt x="24981" y="9299"/>
                    <a:pt x="20345" y="2127"/>
                  </a:cubicBezTo>
                  <a:cubicBezTo>
                    <a:pt x="19682" y="1100"/>
                    <a:pt x="18396" y="0"/>
                    <a:pt x="17419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1964581" y="2014764"/>
              <a:ext cx="673663" cy="357093"/>
            </a:xfrm>
            <a:custGeom>
              <a:avLst/>
              <a:gdLst/>
              <a:ahLst/>
              <a:cxnLst/>
              <a:rect l="l" t="t" r="r" b="b"/>
              <a:pathLst>
                <a:path w="25219" h="13368" extrusionOk="0">
                  <a:moveTo>
                    <a:pt x="14084" y="0"/>
                  </a:moveTo>
                  <a:cubicBezTo>
                    <a:pt x="12419" y="0"/>
                    <a:pt x="10215" y="161"/>
                    <a:pt x="9174" y="583"/>
                  </a:cubicBezTo>
                  <a:cubicBezTo>
                    <a:pt x="7306" y="1350"/>
                    <a:pt x="0" y="5720"/>
                    <a:pt x="1034" y="7488"/>
                  </a:cubicBezTo>
                  <a:cubicBezTo>
                    <a:pt x="1177" y="7738"/>
                    <a:pt x="1432" y="7843"/>
                    <a:pt x="1763" y="7843"/>
                  </a:cubicBezTo>
                  <a:cubicBezTo>
                    <a:pt x="2818" y="7843"/>
                    <a:pt x="4639" y="6764"/>
                    <a:pt x="5995" y="5848"/>
                  </a:cubicBezTo>
                  <a:lnTo>
                    <a:pt x="5995" y="5848"/>
                  </a:lnTo>
                  <a:cubicBezTo>
                    <a:pt x="4273" y="7194"/>
                    <a:pt x="2024" y="9286"/>
                    <a:pt x="2969" y="10424"/>
                  </a:cubicBezTo>
                  <a:cubicBezTo>
                    <a:pt x="3157" y="10649"/>
                    <a:pt x="3416" y="10748"/>
                    <a:pt x="3726" y="10748"/>
                  </a:cubicBezTo>
                  <a:cubicBezTo>
                    <a:pt x="4417" y="10748"/>
                    <a:pt x="5359" y="10257"/>
                    <a:pt x="6315" y="9597"/>
                  </a:cubicBezTo>
                  <a:lnTo>
                    <a:pt x="6315" y="9597"/>
                  </a:lnTo>
                  <a:cubicBezTo>
                    <a:pt x="5529" y="10542"/>
                    <a:pt x="5123" y="11460"/>
                    <a:pt x="5771" y="12025"/>
                  </a:cubicBezTo>
                  <a:cubicBezTo>
                    <a:pt x="5913" y="12150"/>
                    <a:pt x="6102" y="12206"/>
                    <a:pt x="6325" y="12206"/>
                  </a:cubicBezTo>
                  <a:cubicBezTo>
                    <a:pt x="7200" y="12206"/>
                    <a:pt x="8611" y="11343"/>
                    <a:pt x="9888" y="10404"/>
                  </a:cubicBezTo>
                  <a:lnTo>
                    <a:pt x="9888" y="10404"/>
                  </a:lnTo>
                  <a:cubicBezTo>
                    <a:pt x="8851" y="11425"/>
                    <a:pt x="8067" y="12516"/>
                    <a:pt x="8673" y="13092"/>
                  </a:cubicBezTo>
                  <a:cubicBezTo>
                    <a:pt x="8879" y="13285"/>
                    <a:pt x="9160" y="13367"/>
                    <a:pt x="9491" y="13367"/>
                  </a:cubicBezTo>
                  <a:cubicBezTo>
                    <a:pt x="11573" y="13367"/>
                    <a:pt x="15645" y="10090"/>
                    <a:pt x="15645" y="10090"/>
                  </a:cubicBezTo>
                  <a:cubicBezTo>
                    <a:pt x="18139" y="11767"/>
                    <a:pt x="20251" y="12245"/>
                    <a:pt x="21997" y="12245"/>
                  </a:cubicBezTo>
                  <a:cubicBezTo>
                    <a:pt x="23031" y="12245"/>
                    <a:pt x="23937" y="12077"/>
                    <a:pt x="24718" y="11891"/>
                  </a:cubicBezTo>
                  <a:cubicBezTo>
                    <a:pt x="25218" y="11758"/>
                    <a:pt x="22450" y="517"/>
                    <a:pt x="22450" y="517"/>
                  </a:cubicBezTo>
                  <a:cubicBezTo>
                    <a:pt x="22450" y="517"/>
                    <a:pt x="17913" y="116"/>
                    <a:pt x="14944" y="16"/>
                  </a:cubicBezTo>
                  <a:cubicBezTo>
                    <a:pt x="14683" y="6"/>
                    <a:pt x="14393" y="0"/>
                    <a:pt x="1408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2375365" y="2095383"/>
              <a:ext cx="178226" cy="148815"/>
            </a:xfrm>
            <a:custGeom>
              <a:avLst/>
              <a:gdLst/>
              <a:ahLst/>
              <a:cxnLst/>
              <a:rect l="l" t="t" r="r" b="b"/>
              <a:pathLst>
                <a:path w="6672" h="5571" extrusionOk="0">
                  <a:moveTo>
                    <a:pt x="6638" y="0"/>
                  </a:moveTo>
                  <a:cubicBezTo>
                    <a:pt x="5871" y="467"/>
                    <a:pt x="5137" y="901"/>
                    <a:pt x="4403" y="1435"/>
                  </a:cubicBezTo>
                  <a:cubicBezTo>
                    <a:pt x="3703" y="1935"/>
                    <a:pt x="3002" y="2502"/>
                    <a:pt x="2369" y="3069"/>
                  </a:cubicBezTo>
                  <a:cubicBezTo>
                    <a:pt x="1468" y="3803"/>
                    <a:pt x="701" y="4637"/>
                    <a:pt x="0" y="5571"/>
                  </a:cubicBezTo>
                  <a:cubicBezTo>
                    <a:pt x="1335" y="4037"/>
                    <a:pt x="3836" y="2135"/>
                    <a:pt x="4570" y="1635"/>
                  </a:cubicBezTo>
                  <a:cubicBezTo>
                    <a:pt x="5271" y="1101"/>
                    <a:pt x="5971" y="534"/>
                    <a:pt x="6638" y="34"/>
                  </a:cubicBezTo>
                  <a:cubicBezTo>
                    <a:pt x="6672" y="34"/>
                    <a:pt x="6672" y="0"/>
                    <a:pt x="6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324558" y="2163099"/>
              <a:ext cx="144381" cy="106503"/>
            </a:xfrm>
            <a:custGeom>
              <a:avLst/>
              <a:gdLst/>
              <a:ahLst/>
              <a:cxnLst/>
              <a:rect l="l" t="t" r="r" b="b"/>
              <a:pathLst>
                <a:path w="5405" h="3987" extrusionOk="0">
                  <a:moveTo>
                    <a:pt x="5404" y="0"/>
                  </a:moveTo>
                  <a:lnTo>
                    <a:pt x="5404" y="0"/>
                  </a:lnTo>
                  <a:cubicBezTo>
                    <a:pt x="5401" y="3"/>
                    <a:pt x="5397" y="5"/>
                    <a:pt x="5394" y="8"/>
                  </a:cubicBezTo>
                  <a:lnTo>
                    <a:pt x="5394" y="8"/>
                  </a:lnTo>
                  <a:cubicBezTo>
                    <a:pt x="5399" y="11"/>
                    <a:pt x="5402" y="15"/>
                    <a:pt x="5403" y="15"/>
                  </a:cubicBezTo>
                  <a:cubicBezTo>
                    <a:pt x="5404" y="15"/>
                    <a:pt x="5404" y="12"/>
                    <a:pt x="5404" y="0"/>
                  </a:cubicBezTo>
                  <a:close/>
                  <a:moveTo>
                    <a:pt x="5371" y="0"/>
                  </a:moveTo>
                  <a:cubicBezTo>
                    <a:pt x="4437" y="601"/>
                    <a:pt x="3503" y="1201"/>
                    <a:pt x="2602" y="1868"/>
                  </a:cubicBezTo>
                  <a:cubicBezTo>
                    <a:pt x="1668" y="2536"/>
                    <a:pt x="901" y="3236"/>
                    <a:pt x="34" y="3937"/>
                  </a:cubicBezTo>
                  <a:cubicBezTo>
                    <a:pt x="0" y="3970"/>
                    <a:pt x="0" y="3987"/>
                    <a:pt x="17" y="3987"/>
                  </a:cubicBezTo>
                  <a:cubicBezTo>
                    <a:pt x="34" y="3987"/>
                    <a:pt x="67" y="3970"/>
                    <a:pt x="100" y="3937"/>
                  </a:cubicBezTo>
                  <a:cubicBezTo>
                    <a:pt x="968" y="3269"/>
                    <a:pt x="1835" y="2702"/>
                    <a:pt x="2736" y="2035"/>
                  </a:cubicBezTo>
                  <a:cubicBezTo>
                    <a:pt x="3633" y="1371"/>
                    <a:pt x="4464" y="673"/>
                    <a:pt x="5394" y="8"/>
                  </a:cubicBezTo>
                  <a:lnTo>
                    <a:pt x="5394" y="8"/>
                  </a:lnTo>
                  <a:cubicBezTo>
                    <a:pt x="5389" y="4"/>
                    <a:pt x="5382" y="0"/>
                    <a:pt x="5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2269317" y="2212998"/>
              <a:ext cx="110536" cy="86014"/>
            </a:xfrm>
            <a:custGeom>
              <a:avLst/>
              <a:gdLst/>
              <a:ahLst/>
              <a:cxnLst/>
              <a:rect l="l" t="t" r="r" b="b"/>
              <a:pathLst>
                <a:path w="4138" h="3220" extrusionOk="0">
                  <a:moveTo>
                    <a:pt x="4071" y="0"/>
                  </a:moveTo>
                  <a:cubicBezTo>
                    <a:pt x="2636" y="934"/>
                    <a:pt x="1269" y="1969"/>
                    <a:pt x="34" y="3169"/>
                  </a:cubicBezTo>
                  <a:cubicBezTo>
                    <a:pt x="1" y="3203"/>
                    <a:pt x="1" y="3219"/>
                    <a:pt x="18" y="3219"/>
                  </a:cubicBezTo>
                  <a:cubicBezTo>
                    <a:pt x="34" y="3219"/>
                    <a:pt x="68" y="3203"/>
                    <a:pt x="101" y="3169"/>
                  </a:cubicBezTo>
                  <a:cubicBezTo>
                    <a:pt x="1435" y="2102"/>
                    <a:pt x="2469" y="1235"/>
                    <a:pt x="4104" y="34"/>
                  </a:cubicBezTo>
                  <a:cubicBezTo>
                    <a:pt x="4137" y="34"/>
                    <a:pt x="4104" y="0"/>
                    <a:pt x="4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flipH="1">
              <a:off x="2014586" y="2012467"/>
              <a:ext cx="445458" cy="53532"/>
            </a:xfrm>
            <a:custGeom>
              <a:avLst/>
              <a:gdLst/>
              <a:ahLst/>
              <a:cxnLst/>
              <a:rect l="l" t="t" r="r" b="b"/>
              <a:pathLst>
                <a:path w="16676" h="2004" extrusionOk="0">
                  <a:moveTo>
                    <a:pt x="6695" y="1"/>
                  </a:moveTo>
                  <a:cubicBezTo>
                    <a:pt x="5738" y="1"/>
                    <a:pt x="4808" y="45"/>
                    <a:pt x="4037" y="169"/>
                  </a:cubicBezTo>
                  <a:cubicBezTo>
                    <a:pt x="2669" y="369"/>
                    <a:pt x="1002" y="1503"/>
                    <a:pt x="34" y="1937"/>
                  </a:cubicBezTo>
                  <a:cubicBezTo>
                    <a:pt x="1" y="1970"/>
                    <a:pt x="34" y="2004"/>
                    <a:pt x="68" y="2004"/>
                  </a:cubicBezTo>
                  <a:cubicBezTo>
                    <a:pt x="1869" y="1370"/>
                    <a:pt x="2936" y="603"/>
                    <a:pt x="4571" y="336"/>
                  </a:cubicBezTo>
                  <a:cubicBezTo>
                    <a:pt x="5052" y="267"/>
                    <a:pt x="5735" y="240"/>
                    <a:pt x="6516" y="240"/>
                  </a:cubicBezTo>
                  <a:cubicBezTo>
                    <a:pt x="8765" y="240"/>
                    <a:pt x="11824" y="462"/>
                    <a:pt x="13210" y="536"/>
                  </a:cubicBezTo>
                  <a:cubicBezTo>
                    <a:pt x="13498" y="553"/>
                    <a:pt x="13793" y="559"/>
                    <a:pt x="14091" y="559"/>
                  </a:cubicBezTo>
                  <a:cubicBezTo>
                    <a:pt x="14761" y="559"/>
                    <a:pt x="15447" y="529"/>
                    <a:pt x="16110" y="529"/>
                  </a:cubicBezTo>
                  <a:cubicBezTo>
                    <a:pt x="16279" y="529"/>
                    <a:pt x="16447" y="531"/>
                    <a:pt x="16613" y="536"/>
                  </a:cubicBezTo>
                  <a:cubicBezTo>
                    <a:pt x="16620" y="540"/>
                    <a:pt x="16627" y="541"/>
                    <a:pt x="16633" y="541"/>
                  </a:cubicBezTo>
                  <a:cubicBezTo>
                    <a:pt x="16673" y="541"/>
                    <a:pt x="16676" y="464"/>
                    <a:pt x="16656" y="464"/>
                  </a:cubicBezTo>
                  <a:cubicBezTo>
                    <a:pt x="16653" y="464"/>
                    <a:pt x="16650" y="465"/>
                    <a:pt x="16646" y="469"/>
                  </a:cubicBezTo>
                  <a:cubicBezTo>
                    <a:pt x="16112" y="419"/>
                    <a:pt x="15562" y="411"/>
                    <a:pt x="15007" y="411"/>
                  </a:cubicBezTo>
                  <a:cubicBezTo>
                    <a:pt x="14730" y="411"/>
                    <a:pt x="14452" y="413"/>
                    <a:pt x="14174" y="413"/>
                  </a:cubicBezTo>
                  <a:cubicBezTo>
                    <a:pt x="13896" y="413"/>
                    <a:pt x="13619" y="411"/>
                    <a:pt x="13344" y="402"/>
                  </a:cubicBezTo>
                  <a:cubicBezTo>
                    <a:pt x="12410" y="336"/>
                    <a:pt x="11509" y="236"/>
                    <a:pt x="10575" y="169"/>
                  </a:cubicBezTo>
                  <a:cubicBezTo>
                    <a:pt x="9478" y="91"/>
                    <a:pt x="8058" y="1"/>
                    <a:pt x="6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 flipH="1">
              <a:off x="1437089" y="1562468"/>
              <a:ext cx="279039" cy="308396"/>
            </a:xfrm>
            <a:custGeom>
              <a:avLst/>
              <a:gdLst/>
              <a:ahLst/>
              <a:cxnLst/>
              <a:rect l="l" t="t" r="r" b="b"/>
              <a:pathLst>
                <a:path w="10446" h="11545" extrusionOk="0">
                  <a:moveTo>
                    <a:pt x="1329" y="1"/>
                  </a:moveTo>
                  <a:cubicBezTo>
                    <a:pt x="411" y="1"/>
                    <a:pt x="0" y="1159"/>
                    <a:pt x="38" y="3205"/>
                  </a:cubicBezTo>
                  <a:cubicBezTo>
                    <a:pt x="72" y="5907"/>
                    <a:pt x="806" y="10710"/>
                    <a:pt x="806" y="10710"/>
                  </a:cubicBezTo>
                  <a:lnTo>
                    <a:pt x="10446" y="11544"/>
                  </a:lnTo>
                  <a:cubicBezTo>
                    <a:pt x="10446" y="11544"/>
                    <a:pt x="6209" y="4206"/>
                    <a:pt x="4241" y="2038"/>
                  </a:cubicBezTo>
                  <a:cubicBezTo>
                    <a:pt x="2975" y="643"/>
                    <a:pt x="2011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 flipH="1">
              <a:off x="1662516" y="1755226"/>
              <a:ext cx="46373" cy="97821"/>
            </a:xfrm>
            <a:custGeom>
              <a:avLst/>
              <a:gdLst/>
              <a:ahLst/>
              <a:cxnLst/>
              <a:rect l="l" t="t" r="r" b="b"/>
              <a:pathLst>
                <a:path w="1736" h="3662" extrusionOk="0">
                  <a:moveTo>
                    <a:pt x="34" y="0"/>
                  </a:moveTo>
                  <a:cubicBezTo>
                    <a:pt x="18" y="0"/>
                    <a:pt x="1" y="9"/>
                    <a:pt x="1" y="25"/>
                  </a:cubicBezTo>
                  <a:cubicBezTo>
                    <a:pt x="34" y="392"/>
                    <a:pt x="68" y="659"/>
                    <a:pt x="68" y="959"/>
                  </a:cubicBezTo>
                  <a:cubicBezTo>
                    <a:pt x="101" y="1293"/>
                    <a:pt x="134" y="1526"/>
                    <a:pt x="168" y="1793"/>
                  </a:cubicBezTo>
                  <a:cubicBezTo>
                    <a:pt x="234" y="2394"/>
                    <a:pt x="301" y="3027"/>
                    <a:pt x="401" y="3594"/>
                  </a:cubicBezTo>
                  <a:cubicBezTo>
                    <a:pt x="835" y="3661"/>
                    <a:pt x="1268" y="3661"/>
                    <a:pt x="1735" y="3661"/>
                  </a:cubicBezTo>
                  <a:cubicBezTo>
                    <a:pt x="1735" y="3661"/>
                    <a:pt x="1735" y="3628"/>
                    <a:pt x="1735" y="3628"/>
                  </a:cubicBezTo>
                  <a:cubicBezTo>
                    <a:pt x="1635" y="3594"/>
                    <a:pt x="635" y="3494"/>
                    <a:pt x="568" y="3494"/>
                  </a:cubicBezTo>
                  <a:cubicBezTo>
                    <a:pt x="501" y="2927"/>
                    <a:pt x="435" y="2360"/>
                    <a:pt x="334" y="1793"/>
                  </a:cubicBezTo>
                  <a:cubicBezTo>
                    <a:pt x="301" y="1526"/>
                    <a:pt x="268" y="1226"/>
                    <a:pt x="201" y="959"/>
                  </a:cubicBezTo>
                  <a:cubicBezTo>
                    <a:pt x="168" y="692"/>
                    <a:pt x="101" y="292"/>
                    <a:pt x="68" y="25"/>
                  </a:cubicBezTo>
                  <a:cubicBezTo>
                    <a:pt x="68" y="9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 flipH="1">
              <a:off x="1459420" y="1823610"/>
              <a:ext cx="227190" cy="22545"/>
            </a:xfrm>
            <a:custGeom>
              <a:avLst/>
              <a:gdLst/>
              <a:ahLst/>
              <a:cxnLst/>
              <a:rect l="l" t="t" r="r" b="b"/>
              <a:pathLst>
                <a:path w="8505" h="844" extrusionOk="0">
                  <a:moveTo>
                    <a:pt x="68" y="0"/>
                  </a:moveTo>
                  <a:cubicBezTo>
                    <a:pt x="1" y="0"/>
                    <a:pt x="1" y="34"/>
                    <a:pt x="68" y="67"/>
                  </a:cubicBezTo>
                  <a:cubicBezTo>
                    <a:pt x="768" y="67"/>
                    <a:pt x="1469" y="201"/>
                    <a:pt x="2169" y="234"/>
                  </a:cubicBezTo>
                  <a:cubicBezTo>
                    <a:pt x="2870" y="301"/>
                    <a:pt x="3570" y="367"/>
                    <a:pt x="4237" y="434"/>
                  </a:cubicBezTo>
                  <a:cubicBezTo>
                    <a:pt x="5638" y="567"/>
                    <a:pt x="7039" y="701"/>
                    <a:pt x="8440" y="834"/>
                  </a:cubicBezTo>
                  <a:cubicBezTo>
                    <a:pt x="8454" y="841"/>
                    <a:pt x="8464" y="844"/>
                    <a:pt x="8472" y="844"/>
                  </a:cubicBezTo>
                  <a:cubicBezTo>
                    <a:pt x="8504" y="844"/>
                    <a:pt x="8494" y="801"/>
                    <a:pt x="8440" y="801"/>
                  </a:cubicBezTo>
                  <a:cubicBezTo>
                    <a:pt x="7039" y="567"/>
                    <a:pt x="5638" y="367"/>
                    <a:pt x="4237" y="234"/>
                  </a:cubicBezTo>
                  <a:cubicBezTo>
                    <a:pt x="3537" y="167"/>
                    <a:pt x="2836" y="100"/>
                    <a:pt x="2169" y="67"/>
                  </a:cubicBezTo>
                  <a:cubicBezTo>
                    <a:pt x="1819" y="34"/>
                    <a:pt x="1460" y="34"/>
                    <a:pt x="1106" y="34"/>
                  </a:cubicBezTo>
                  <a:cubicBezTo>
                    <a:pt x="751" y="34"/>
                    <a:pt x="401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810681" y="2306572"/>
              <a:ext cx="3751343" cy="133669"/>
            </a:xfrm>
            <a:custGeom>
              <a:avLst/>
              <a:gdLst/>
              <a:ahLst/>
              <a:cxnLst/>
              <a:rect l="l" t="t" r="r" b="b"/>
              <a:pathLst>
                <a:path w="140434" h="5004" extrusionOk="0">
                  <a:moveTo>
                    <a:pt x="0" y="0"/>
                  </a:moveTo>
                  <a:lnTo>
                    <a:pt x="0" y="5004"/>
                  </a:lnTo>
                  <a:lnTo>
                    <a:pt x="140434" y="5004"/>
                  </a:lnTo>
                  <a:lnTo>
                    <a:pt x="140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flipH="1">
              <a:off x="945232" y="2434784"/>
              <a:ext cx="3482242" cy="133696"/>
            </a:xfrm>
            <a:custGeom>
              <a:avLst/>
              <a:gdLst/>
              <a:ahLst/>
              <a:cxnLst/>
              <a:rect l="l" t="t" r="r" b="b"/>
              <a:pathLst>
                <a:path w="130360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130360" y="5004"/>
                  </a:lnTo>
                  <a:lnTo>
                    <a:pt x="130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 flipH="1">
              <a:off x="4186874" y="2568453"/>
              <a:ext cx="294078" cy="1872119"/>
            </a:xfrm>
            <a:custGeom>
              <a:avLst/>
              <a:gdLst/>
              <a:ahLst/>
              <a:cxnLst/>
              <a:rect l="l" t="t" r="r" b="b"/>
              <a:pathLst>
                <a:path w="11009" h="70084" extrusionOk="0">
                  <a:moveTo>
                    <a:pt x="5872" y="0"/>
                  </a:moveTo>
                  <a:lnTo>
                    <a:pt x="1" y="70084"/>
                  </a:lnTo>
                  <a:lnTo>
                    <a:pt x="2002" y="70084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 flipH="1">
              <a:off x="890872" y="2568453"/>
              <a:ext cx="294959" cy="1872119"/>
            </a:xfrm>
            <a:custGeom>
              <a:avLst/>
              <a:gdLst/>
              <a:ahLst/>
              <a:cxnLst/>
              <a:rect l="l" t="t" r="r" b="b"/>
              <a:pathLst>
                <a:path w="11042" h="70084" extrusionOk="0">
                  <a:moveTo>
                    <a:pt x="1" y="0"/>
                  </a:moveTo>
                  <a:lnTo>
                    <a:pt x="9007" y="70084"/>
                  </a:lnTo>
                  <a:lnTo>
                    <a:pt x="11042" y="700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 flipH="1">
              <a:off x="2844944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9" y="19347"/>
                  </a:lnTo>
                  <a:lnTo>
                    <a:pt x="35993" y="1934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 flipH="1">
              <a:off x="2872565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8" y="19347"/>
                  </a:lnTo>
                  <a:lnTo>
                    <a:pt x="35992" y="19347"/>
                  </a:lnTo>
                  <a:lnTo>
                    <a:pt x="28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 flipH="1">
              <a:off x="3602481" y="2160428"/>
              <a:ext cx="179107" cy="147052"/>
            </a:xfrm>
            <a:custGeom>
              <a:avLst/>
              <a:gdLst/>
              <a:ahLst/>
              <a:cxnLst/>
              <a:rect l="l" t="t" r="r" b="b"/>
              <a:pathLst>
                <a:path w="6705" h="5505" extrusionOk="0">
                  <a:moveTo>
                    <a:pt x="3169" y="0"/>
                  </a:moveTo>
                  <a:lnTo>
                    <a:pt x="0" y="5504"/>
                  </a:lnTo>
                  <a:lnTo>
                    <a:pt x="3536" y="550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6050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 flipH="1">
              <a:off x="3076622" y="2160428"/>
              <a:ext cx="179134" cy="147052"/>
            </a:xfrm>
            <a:custGeom>
              <a:avLst/>
              <a:gdLst/>
              <a:ahLst/>
              <a:cxnLst/>
              <a:rect l="l" t="t" r="r" b="b"/>
              <a:pathLst>
                <a:path w="6706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537" y="5504"/>
                  </a:lnTo>
                  <a:lnTo>
                    <a:pt x="6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 flipH="1">
              <a:off x="30766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 flipH="1">
              <a:off x="1900417" y="2278924"/>
              <a:ext cx="625553" cy="28556"/>
            </a:xfrm>
            <a:custGeom>
              <a:avLst/>
              <a:gdLst/>
              <a:ahLst/>
              <a:cxnLst/>
              <a:rect l="l" t="t" r="r" b="b"/>
              <a:pathLst>
                <a:path w="23418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23417" y="1068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 flipH="1">
              <a:off x="2211404" y="2278924"/>
              <a:ext cx="314566" cy="28556"/>
            </a:xfrm>
            <a:custGeom>
              <a:avLst/>
              <a:gdLst/>
              <a:ahLst/>
              <a:cxnLst/>
              <a:rect l="l" t="t" r="r" b="b"/>
              <a:pathLst>
                <a:path w="11776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11775" y="1068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 flipH="1">
              <a:off x="2245275" y="1893116"/>
              <a:ext cx="688809" cy="414364"/>
            </a:xfrm>
            <a:custGeom>
              <a:avLst/>
              <a:gdLst/>
              <a:ahLst/>
              <a:cxnLst/>
              <a:rect l="l" t="t" r="r" b="b"/>
              <a:pathLst>
                <a:path w="25786" h="15512" extrusionOk="0">
                  <a:moveTo>
                    <a:pt x="1" y="0"/>
                  </a:moveTo>
                  <a:lnTo>
                    <a:pt x="2970" y="15511"/>
                  </a:lnTo>
                  <a:lnTo>
                    <a:pt x="25786" y="15511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flipH="1">
              <a:off x="2550893" y="2063274"/>
              <a:ext cx="77520" cy="74020"/>
            </a:xfrm>
            <a:custGeom>
              <a:avLst/>
              <a:gdLst/>
              <a:ahLst/>
              <a:cxnLst/>
              <a:rect l="l" t="t" r="r" b="b"/>
              <a:pathLst>
                <a:path w="2902" h="2771" extrusionOk="0">
                  <a:moveTo>
                    <a:pt x="1279" y="0"/>
                  </a:moveTo>
                  <a:cubicBezTo>
                    <a:pt x="539" y="0"/>
                    <a:pt x="1" y="653"/>
                    <a:pt x="66" y="1369"/>
                  </a:cubicBezTo>
                  <a:cubicBezTo>
                    <a:pt x="166" y="2170"/>
                    <a:pt x="800" y="2737"/>
                    <a:pt x="1600" y="2770"/>
                  </a:cubicBezTo>
                  <a:cubicBezTo>
                    <a:pt x="2334" y="2770"/>
                    <a:pt x="2901" y="2136"/>
                    <a:pt x="2835" y="1369"/>
                  </a:cubicBezTo>
                  <a:cubicBezTo>
                    <a:pt x="2768" y="602"/>
                    <a:pt x="2101" y="1"/>
                    <a:pt x="1334" y="1"/>
                  </a:cubicBezTo>
                  <a:cubicBezTo>
                    <a:pt x="1315" y="1"/>
                    <a:pt x="1297" y="0"/>
                    <a:pt x="1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 flipH="1">
              <a:off x="3633524" y="1245311"/>
              <a:ext cx="487423" cy="993545"/>
            </a:xfrm>
            <a:custGeom>
              <a:avLst/>
              <a:gdLst/>
              <a:ahLst/>
              <a:cxnLst/>
              <a:rect l="l" t="t" r="r" b="b"/>
              <a:pathLst>
                <a:path w="18247" h="37194" extrusionOk="0">
                  <a:moveTo>
                    <a:pt x="17880" y="1"/>
                  </a:moveTo>
                  <a:lnTo>
                    <a:pt x="3870" y="7706"/>
                  </a:lnTo>
                  <a:lnTo>
                    <a:pt x="0" y="37094"/>
                  </a:lnTo>
                  <a:lnTo>
                    <a:pt x="734" y="37194"/>
                  </a:lnTo>
                  <a:lnTo>
                    <a:pt x="4570" y="8173"/>
                  </a:lnTo>
                  <a:lnTo>
                    <a:pt x="18246" y="668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 flipH="1">
              <a:off x="3970342" y="1428879"/>
              <a:ext cx="66861" cy="57191"/>
            </a:xfrm>
            <a:custGeom>
              <a:avLst/>
              <a:gdLst/>
              <a:ahLst/>
              <a:cxnLst/>
              <a:rect l="l" t="t" r="r" b="b"/>
              <a:pathLst>
                <a:path w="2503" h="2141" extrusionOk="0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705"/>
                    <a:pt x="529" y="2141"/>
                    <a:pt x="1087" y="2141"/>
                  </a:cubicBezTo>
                  <a:cubicBezTo>
                    <a:pt x="1347" y="2141"/>
                    <a:pt x="1613" y="2047"/>
                    <a:pt x="1835" y="1835"/>
                  </a:cubicBezTo>
                  <a:cubicBezTo>
                    <a:pt x="2502" y="1134"/>
                    <a:pt x="2035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flipH="1">
              <a:off x="3604114" y="1225704"/>
              <a:ext cx="66861" cy="57405"/>
            </a:xfrm>
            <a:custGeom>
              <a:avLst/>
              <a:gdLst/>
              <a:ahLst/>
              <a:cxnLst/>
              <a:rect l="l" t="t" r="r" b="b"/>
              <a:pathLst>
                <a:path w="2503" h="2149" extrusionOk="0">
                  <a:moveTo>
                    <a:pt x="1068" y="1"/>
                  </a:moveTo>
                  <a:cubicBezTo>
                    <a:pt x="467" y="1"/>
                    <a:pt x="0" y="468"/>
                    <a:pt x="0" y="1068"/>
                  </a:cubicBezTo>
                  <a:cubicBezTo>
                    <a:pt x="0" y="1723"/>
                    <a:pt x="520" y="2148"/>
                    <a:pt x="1073" y="2148"/>
                  </a:cubicBezTo>
                  <a:cubicBezTo>
                    <a:pt x="1337" y="2148"/>
                    <a:pt x="1609" y="2051"/>
                    <a:pt x="1835" y="1835"/>
                  </a:cubicBezTo>
                  <a:cubicBezTo>
                    <a:pt x="2502" y="1135"/>
                    <a:pt x="2002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flipH="1">
              <a:off x="3450864" y="1194530"/>
              <a:ext cx="233467" cy="235257"/>
            </a:xfrm>
            <a:custGeom>
              <a:avLst/>
              <a:gdLst/>
              <a:ahLst/>
              <a:cxnLst/>
              <a:rect l="l" t="t" r="r" b="b"/>
              <a:pathLst>
                <a:path w="8740" h="8807" extrusionOk="0">
                  <a:moveTo>
                    <a:pt x="3769" y="0"/>
                  </a:moveTo>
                  <a:lnTo>
                    <a:pt x="0" y="4203"/>
                  </a:lnTo>
                  <a:lnTo>
                    <a:pt x="1401" y="5938"/>
                  </a:lnTo>
                  <a:lnTo>
                    <a:pt x="3736" y="8807"/>
                  </a:lnTo>
                  <a:lnTo>
                    <a:pt x="8740" y="3202"/>
                  </a:lnTo>
                  <a:lnTo>
                    <a:pt x="5637" y="12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 flipH="1">
              <a:off x="3450864" y="1227494"/>
              <a:ext cx="196043" cy="202294"/>
            </a:xfrm>
            <a:custGeom>
              <a:avLst/>
              <a:gdLst/>
              <a:ahLst/>
              <a:cxnLst/>
              <a:rect l="l" t="t" r="r" b="b"/>
              <a:pathLst>
                <a:path w="7339" h="7573" extrusionOk="0">
                  <a:moveTo>
                    <a:pt x="4236" y="0"/>
                  </a:moveTo>
                  <a:lnTo>
                    <a:pt x="0" y="4704"/>
                  </a:lnTo>
                  <a:lnTo>
                    <a:pt x="2335" y="7573"/>
                  </a:lnTo>
                  <a:lnTo>
                    <a:pt x="7339" y="1968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256611" y="1221243"/>
              <a:ext cx="388533" cy="393876"/>
            </a:xfrm>
            <a:custGeom>
              <a:avLst/>
              <a:gdLst/>
              <a:ahLst/>
              <a:cxnLst/>
              <a:rect l="l" t="t" r="r" b="b"/>
              <a:pathLst>
                <a:path w="14545" h="14745" extrusionOk="0">
                  <a:moveTo>
                    <a:pt x="6539" y="1"/>
                  </a:moveTo>
                  <a:lnTo>
                    <a:pt x="1" y="7340"/>
                  </a:lnTo>
                  <a:lnTo>
                    <a:pt x="5805" y="14745"/>
                  </a:lnTo>
                  <a:lnTo>
                    <a:pt x="14545" y="4971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flipH="1">
              <a:off x="3927575" y="2198733"/>
              <a:ext cx="345740" cy="108747"/>
            </a:xfrm>
            <a:custGeom>
              <a:avLst/>
              <a:gdLst/>
              <a:ahLst/>
              <a:cxnLst/>
              <a:rect l="l" t="t" r="r" b="b"/>
              <a:pathLst>
                <a:path w="12943" h="4071" extrusionOk="0">
                  <a:moveTo>
                    <a:pt x="801" y="1"/>
                  </a:moveTo>
                  <a:lnTo>
                    <a:pt x="0" y="4070"/>
                  </a:lnTo>
                  <a:lnTo>
                    <a:pt x="12943" y="4070"/>
                  </a:lnTo>
                  <a:lnTo>
                    <a:pt x="1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6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3"/>
          <p:cNvGrpSpPr/>
          <p:nvPr/>
        </p:nvGrpSpPr>
        <p:grpSpPr>
          <a:xfrm>
            <a:off x="-625112" y="242341"/>
            <a:ext cx="4894637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CƠ SỞ LÝ THUYẾT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2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FEF1531C-E713-4C37-9A56-95BA7AE4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5" y="2608772"/>
            <a:ext cx="2652933" cy="162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grade Bootstrap 4 Alpha 6 to Beta | by Carol Skelly | WDstack | Medium">
            <a:extLst>
              <a:ext uri="{FF2B5EF4-FFF2-40B4-BE49-F238E27FC236}">
                <a16:creationId xmlns:a16="http://schemas.microsoft.com/office/drawing/2014/main" id="{CE5312C6-C254-438A-9827-BC6DF567A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8338">
            <a:off x="5308805" y="560458"/>
            <a:ext cx="2171503" cy="18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92 IT Solutions - HTML, CSS and JavaScript">
            <a:extLst>
              <a:ext uri="{FF2B5EF4-FFF2-40B4-BE49-F238E27FC236}">
                <a16:creationId xmlns:a16="http://schemas.microsoft.com/office/drawing/2014/main" id="{8CED4F1E-8000-4E3F-8338-1950E930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0" y="882521"/>
            <a:ext cx="3192112" cy="181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hững gì bạn cần biết về cơ sở dữ liệu đa nền tảng MongoDB">
            <a:extLst>
              <a:ext uri="{FF2B5EF4-FFF2-40B4-BE49-F238E27FC236}">
                <a16:creationId xmlns:a16="http://schemas.microsoft.com/office/drawing/2014/main" id="{3B9245D9-E5F1-4ABB-AE4A-48EBA264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30" y="2367090"/>
            <a:ext cx="3806456" cy="19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9" name="Google Shape;539;p33"/>
          <p:cNvCxnSpPr/>
          <p:nvPr/>
        </p:nvCxnSpPr>
        <p:spPr>
          <a:xfrm>
            <a:off x="828825" y="4446750"/>
            <a:ext cx="68814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60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5732425" y="-1823810"/>
            <a:ext cx="2689200" cy="3817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/>
          </p:nvPr>
        </p:nvSpPr>
        <p:spPr>
          <a:xfrm>
            <a:off x="4518532" y="2299918"/>
            <a:ext cx="415694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THIẾT KẾ HỆ THỐNG</a:t>
            </a:r>
            <a:endParaRPr dirty="0"/>
          </a:p>
        </p:txBody>
      </p:sp>
      <p:sp>
        <p:nvSpPr>
          <p:cNvPr id="549" name="Google Shape;549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551" name="Google Shape;551;p34"/>
          <p:cNvCxnSpPr/>
          <p:nvPr/>
        </p:nvCxnSpPr>
        <p:spPr>
          <a:xfrm>
            <a:off x="721960" y="4446750"/>
            <a:ext cx="7707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34"/>
          <p:cNvGrpSpPr/>
          <p:nvPr/>
        </p:nvGrpSpPr>
        <p:grpSpPr>
          <a:xfrm>
            <a:off x="850097" y="873993"/>
            <a:ext cx="3982426" cy="3580026"/>
            <a:chOff x="810681" y="1081750"/>
            <a:chExt cx="3751343" cy="3372293"/>
          </a:xfrm>
        </p:grpSpPr>
        <p:sp>
          <p:nvSpPr>
            <p:cNvPr id="553" name="Google Shape;553;p34"/>
            <p:cNvSpPr/>
            <p:nvPr/>
          </p:nvSpPr>
          <p:spPr>
            <a:xfrm flipH="1">
              <a:off x="3474024" y="2427740"/>
              <a:ext cx="303881" cy="134578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34" y="1"/>
                  </a:moveTo>
                  <a:lnTo>
                    <a:pt x="34" y="167"/>
                  </a:lnTo>
                  <a:lnTo>
                    <a:pt x="1" y="4837"/>
                  </a:lnTo>
                  <a:lnTo>
                    <a:pt x="1" y="5038"/>
                  </a:lnTo>
                  <a:lnTo>
                    <a:pt x="201" y="5038"/>
                  </a:lnTo>
                  <a:lnTo>
                    <a:pt x="5738" y="5004"/>
                  </a:lnTo>
                  <a:cubicBezTo>
                    <a:pt x="7573" y="5004"/>
                    <a:pt x="9407" y="4971"/>
                    <a:pt x="11275" y="4937"/>
                  </a:cubicBezTo>
                  <a:lnTo>
                    <a:pt x="11375" y="4937"/>
                  </a:lnTo>
                  <a:lnTo>
                    <a:pt x="11375" y="4837"/>
                  </a:lnTo>
                  <a:cubicBezTo>
                    <a:pt x="11375" y="4037"/>
                    <a:pt x="11309" y="3270"/>
                    <a:pt x="11309" y="2469"/>
                  </a:cubicBezTo>
                  <a:lnTo>
                    <a:pt x="11275" y="167"/>
                  </a:lnTo>
                  <a:lnTo>
                    <a:pt x="11209" y="2502"/>
                  </a:lnTo>
                  <a:cubicBezTo>
                    <a:pt x="11177" y="3235"/>
                    <a:pt x="11145" y="3969"/>
                    <a:pt x="11142" y="4702"/>
                  </a:cubicBezTo>
                  <a:lnTo>
                    <a:pt x="11142" y="4702"/>
                  </a:lnTo>
                  <a:cubicBezTo>
                    <a:pt x="9320" y="4669"/>
                    <a:pt x="7529" y="4637"/>
                    <a:pt x="5738" y="4637"/>
                  </a:cubicBezTo>
                  <a:lnTo>
                    <a:pt x="433" y="4605"/>
                  </a:lnTo>
                  <a:lnTo>
                    <a:pt x="433" y="4605"/>
                  </a:lnTo>
                  <a:lnTo>
                    <a:pt x="402" y="334"/>
                  </a:lnTo>
                  <a:lnTo>
                    <a:pt x="2936" y="334"/>
                  </a:lnTo>
                  <a:lnTo>
                    <a:pt x="5705" y="301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11275" y="167"/>
                  </a:lnTo>
                  <a:lnTo>
                    <a:pt x="5771" y="67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 flipH="1">
              <a:off x="2711275" y="1603525"/>
              <a:ext cx="61519" cy="52624"/>
            </a:xfrm>
            <a:custGeom>
              <a:avLst/>
              <a:gdLst/>
              <a:ahLst/>
              <a:cxnLst/>
              <a:rect l="l" t="t" r="r" b="b"/>
              <a:pathLst>
                <a:path w="2303" h="1970" extrusionOk="0">
                  <a:moveTo>
                    <a:pt x="1301" y="0"/>
                  </a:moveTo>
                  <a:cubicBezTo>
                    <a:pt x="434" y="0"/>
                    <a:pt x="0" y="1068"/>
                    <a:pt x="634" y="1668"/>
                  </a:cubicBezTo>
                  <a:cubicBezTo>
                    <a:pt x="832" y="1877"/>
                    <a:pt x="1080" y="1970"/>
                    <a:pt x="1324" y="1970"/>
                  </a:cubicBezTo>
                  <a:cubicBezTo>
                    <a:pt x="1822" y="1970"/>
                    <a:pt x="2302" y="1583"/>
                    <a:pt x="2302" y="1001"/>
                  </a:cubicBezTo>
                  <a:cubicBezTo>
                    <a:pt x="2302" y="434"/>
                    <a:pt x="1868" y="0"/>
                    <a:pt x="1301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flipH="1">
              <a:off x="2608806" y="1625804"/>
              <a:ext cx="144381" cy="222782"/>
            </a:xfrm>
            <a:custGeom>
              <a:avLst/>
              <a:gdLst/>
              <a:ahLst/>
              <a:cxnLst/>
              <a:rect l="l" t="t" r="r" b="b"/>
              <a:pathLst>
                <a:path w="5405" h="8340" extrusionOk="0">
                  <a:moveTo>
                    <a:pt x="901" y="0"/>
                  </a:moveTo>
                  <a:lnTo>
                    <a:pt x="701" y="100"/>
                  </a:lnTo>
                  <a:lnTo>
                    <a:pt x="2535" y="3803"/>
                  </a:lnTo>
                  <a:cubicBezTo>
                    <a:pt x="2590" y="3791"/>
                    <a:pt x="2642" y="3785"/>
                    <a:pt x="2692" y="3785"/>
                  </a:cubicBezTo>
                  <a:cubicBezTo>
                    <a:pt x="3318" y="3785"/>
                    <a:pt x="3585" y="4695"/>
                    <a:pt x="2936" y="5004"/>
                  </a:cubicBezTo>
                  <a:cubicBezTo>
                    <a:pt x="2836" y="5054"/>
                    <a:pt x="2738" y="5076"/>
                    <a:pt x="2646" y="5076"/>
                  </a:cubicBezTo>
                  <a:cubicBezTo>
                    <a:pt x="2124" y="5076"/>
                    <a:pt x="1787" y="4362"/>
                    <a:pt x="2269" y="3936"/>
                  </a:cubicBezTo>
                  <a:lnTo>
                    <a:pt x="467" y="234"/>
                  </a:lnTo>
                  <a:lnTo>
                    <a:pt x="267" y="300"/>
                  </a:lnTo>
                  <a:cubicBezTo>
                    <a:pt x="267" y="300"/>
                    <a:pt x="1368" y="2669"/>
                    <a:pt x="0" y="4637"/>
                  </a:cubicBezTo>
                  <a:cubicBezTo>
                    <a:pt x="834" y="6138"/>
                    <a:pt x="2035" y="7372"/>
                    <a:pt x="3436" y="8339"/>
                  </a:cubicBezTo>
                  <a:lnTo>
                    <a:pt x="5271" y="7439"/>
                  </a:lnTo>
                  <a:cubicBezTo>
                    <a:pt x="5404" y="5738"/>
                    <a:pt x="5137" y="4036"/>
                    <a:pt x="4504" y="2469"/>
                  </a:cubicBezTo>
                  <a:cubicBezTo>
                    <a:pt x="2102" y="2335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flipH="1">
              <a:off x="2589199" y="1812925"/>
              <a:ext cx="86468" cy="65953"/>
            </a:xfrm>
            <a:custGeom>
              <a:avLst/>
              <a:gdLst/>
              <a:ahLst/>
              <a:cxnLst/>
              <a:rect l="l" t="t" r="r" b="b"/>
              <a:pathLst>
                <a:path w="3237" h="2469" extrusionOk="0">
                  <a:moveTo>
                    <a:pt x="2702" y="0"/>
                  </a:moveTo>
                  <a:lnTo>
                    <a:pt x="0" y="1334"/>
                  </a:lnTo>
                  <a:lnTo>
                    <a:pt x="534" y="2469"/>
                  </a:lnTo>
                  <a:lnTo>
                    <a:pt x="3236" y="1134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flipH="1">
              <a:off x="2541998" y="1821820"/>
              <a:ext cx="6251" cy="60611"/>
            </a:xfrm>
            <a:custGeom>
              <a:avLst/>
              <a:gdLst/>
              <a:ahLst/>
              <a:cxnLst/>
              <a:rect l="l" t="t" r="r" b="b"/>
              <a:pathLst>
                <a:path w="234" h="2269" extrusionOk="0">
                  <a:moveTo>
                    <a:pt x="0" y="1"/>
                  </a:moveTo>
                  <a:lnTo>
                    <a:pt x="0" y="2269"/>
                  </a:lnTo>
                  <a:lnTo>
                    <a:pt x="234" y="22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>
              <a:off x="2515259" y="1848559"/>
              <a:ext cx="60611" cy="6251"/>
            </a:xfrm>
            <a:custGeom>
              <a:avLst/>
              <a:gdLst/>
              <a:ahLst/>
              <a:cxnLst/>
              <a:rect l="l" t="t" r="r" b="b"/>
              <a:pathLst>
                <a:path w="22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2269" y="234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01" y="1"/>
                  </a:moveTo>
                  <a:lnTo>
                    <a:pt x="0" y="1568"/>
                  </a:lnTo>
                  <a:lnTo>
                    <a:pt x="167" y="1735"/>
                  </a:lnTo>
                  <a:lnTo>
                    <a:pt x="1768" y="134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flipH="1">
              <a:off x="2521483" y="1828952"/>
              <a:ext cx="47254" cy="46373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167" y="1"/>
                  </a:moveTo>
                  <a:lnTo>
                    <a:pt x="0" y="134"/>
                  </a:lnTo>
                  <a:lnTo>
                    <a:pt x="1601" y="1735"/>
                  </a:lnTo>
                  <a:lnTo>
                    <a:pt x="1768" y="15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flipH="1">
              <a:off x="2544669" y="1605769"/>
              <a:ext cx="188911" cy="115398"/>
            </a:xfrm>
            <a:custGeom>
              <a:avLst/>
              <a:gdLst/>
              <a:ahLst/>
              <a:cxnLst/>
              <a:rect l="l" t="t" r="r" b="b"/>
              <a:pathLst>
                <a:path w="7072" h="4320" extrusionOk="0">
                  <a:moveTo>
                    <a:pt x="2105" y="1"/>
                  </a:moveTo>
                  <a:cubicBezTo>
                    <a:pt x="928" y="1"/>
                    <a:pt x="0" y="817"/>
                    <a:pt x="0" y="817"/>
                  </a:cubicBezTo>
                  <a:lnTo>
                    <a:pt x="334" y="1184"/>
                  </a:lnTo>
                  <a:cubicBezTo>
                    <a:pt x="359" y="1134"/>
                    <a:pt x="1122" y="457"/>
                    <a:pt x="2088" y="457"/>
                  </a:cubicBezTo>
                  <a:cubicBezTo>
                    <a:pt x="2421" y="457"/>
                    <a:pt x="2777" y="537"/>
                    <a:pt x="3136" y="750"/>
                  </a:cubicBezTo>
                  <a:cubicBezTo>
                    <a:pt x="3603" y="1117"/>
                    <a:pt x="3936" y="1584"/>
                    <a:pt x="4136" y="2118"/>
                  </a:cubicBezTo>
                  <a:cubicBezTo>
                    <a:pt x="4670" y="3118"/>
                    <a:pt x="5271" y="4286"/>
                    <a:pt x="7039" y="4319"/>
                  </a:cubicBezTo>
                  <a:lnTo>
                    <a:pt x="7072" y="3852"/>
                  </a:lnTo>
                  <a:cubicBezTo>
                    <a:pt x="5571" y="3819"/>
                    <a:pt x="5070" y="2885"/>
                    <a:pt x="4570" y="1884"/>
                  </a:cubicBezTo>
                  <a:cubicBezTo>
                    <a:pt x="4237" y="1250"/>
                    <a:pt x="3936" y="650"/>
                    <a:pt x="3369" y="350"/>
                  </a:cubicBezTo>
                  <a:cubicBezTo>
                    <a:pt x="2937" y="95"/>
                    <a:pt x="2506" y="1"/>
                    <a:pt x="2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2332599" y="3026527"/>
              <a:ext cx="255745" cy="1226130"/>
            </a:xfrm>
            <a:custGeom>
              <a:avLst/>
              <a:gdLst/>
              <a:ahLst/>
              <a:cxnLst/>
              <a:rect l="l" t="t" r="r" b="b"/>
              <a:pathLst>
                <a:path w="9574" h="45901" extrusionOk="0">
                  <a:moveTo>
                    <a:pt x="6105" y="1"/>
                  </a:moveTo>
                  <a:lnTo>
                    <a:pt x="5304" y="6472"/>
                  </a:lnTo>
                  <a:lnTo>
                    <a:pt x="0" y="45900"/>
                  </a:lnTo>
                  <a:lnTo>
                    <a:pt x="1168" y="45900"/>
                  </a:lnTo>
                  <a:lnTo>
                    <a:pt x="8473" y="6472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2332599" y="3026527"/>
              <a:ext cx="114062" cy="172883"/>
            </a:xfrm>
            <a:custGeom>
              <a:avLst/>
              <a:gdLst/>
              <a:ahLst/>
              <a:cxnLst/>
              <a:rect l="l" t="t" r="r" b="b"/>
              <a:pathLst>
                <a:path w="4270" h="6472" extrusionOk="0">
                  <a:moveTo>
                    <a:pt x="801" y="1"/>
                  </a:moveTo>
                  <a:lnTo>
                    <a:pt x="0" y="6472"/>
                  </a:lnTo>
                  <a:lnTo>
                    <a:pt x="3169" y="6472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4"/>
            <p:cNvGrpSpPr/>
            <p:nvPr/>
          </p:nvGrpSpPr>
          <p:grpSpPr>
            <a:xfrm>
              <a:off x="1135024" y="1687269"/>
              <a:ext cx="1480059" cy="2565388"/>
              <a:chOff x="1135024" y="1687269"/>
              <a:chExt cx="1480059" cy="2565388"/>
            </a:xfrm>
          </p:grpSpPr>
          <p:sp>
            <p:nvSpPr>
              <p:cNvPr id="565" name="Google Shape;565;p34"/>
              <p:cNvSpPr/>
              <p:nvPr/>
            </p:nvSpPr>
            <p:spPr>
              <a:xfrm flipH="1">
                <a:off x="1135024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1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1" y="45900"/>
                    </a:lnTo>
                    <a:lnTo>
                      <a:pt x="4237" y="6472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 flipH="1">
                <a:off x="1720428" y="3026527"/>
                <a:ext cx="254864" cy="1226130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5901" extrusionOk="0">
                    <a:moveTo>
                      <a:pt x="0" y="1"/>
                    </a:moveTo>
                    <a:lnTo>
                      <a:pt x="1068" y="6472"/>
                    </a:lnTo>
                    <a:lnTo>
                      <a:pt x="8373" y="45900"/>
                    </a:lnTo>
                    <a:lnTo>
                      <a:pt x="9540" y="45900"/>
                    </a:lnTo>
                    <a:lnTo>
                      <a:pt x="4236" y="6472"/>
                    </a:lnTo>
                    <a:lnTo>
                      <a:pt x="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 flipH="1">
                <a:off x="1184923" y="1687269"/>
                <a:ext cx="1430161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53539" h="53173" extrusionOk="0">
                    <a:moveTo>
                      <a:pt x="26786" y="1"/>
                    </a:moveTo>
                    <a:lnTo>
                      <a:pt x="20048" y="47535"/>
                    </a:lnTo>
                    <a:lnTo>
                      <a:pt x="1" y="47535"/>
                    </a:lnTo>
                    <a:lnTo>
                      <a:pt x="1" y="53172"/>
                    </a:lnTo>
                    <a:lnTo>
                      <a:pt x="53539" y="53172"/>
                    </a:lnTo>
                    <a:lnTo>
                      <a:pt x="51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 flipH="1">
                <a:off x="1262442" y="2957021"/>
                <a:ext cx="1352641" cy="150632"/>
              </a:xfrm>
              <a:custGeom>
                <a:avLst/>
                <a:gdLst/>
                <a:ahLst/>
                <a:cxnLst/>
                <a:rect l="l" t="t" r="r" b="b"/>
                <a:pathLst>
                  <a:path w="50637" h="5639" extrusionOk="0">
                    <a:moveTo>
                      <a:pt x="1" y="1"/>
                    </a:moveTo>
                    <a:lnTo>
                      <a:pt x="1" y="5638"/>
                    </a:lnTo>
                    <a:lnTo>
                      <a:pt x="50637" y="5638"/>
                    </a:lnTo>
                    <a:lnTo>
                      <a:pt x="504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 flipH="1">
                <a:off x="1184923" y="1687269"/>
                <a:ext cx="128327" cy="142038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53173" extrusionOk="0">
                    <a:moveTo>
                      <a:pt x="0" y="1"/>
                    </a:moveTo>
                    <a:lnTo>
                      <a:pt x="1902" y="53172"/>
                    </a:lnTo>
                    <a:lnTo>
                      <a:pt x="4804" y="5317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4"/>
            <p:cNvSpPr/>
            <p:nvPr/>
          </p:nvSpPr>
          <p:spPr>
            <a:xfrm flipH="1">
              <a:off x="1830938" y="3543334"/>
              <a:ext cx="835834" cy="907157"/>
            </a:xfrm>
            <a:custGeom>
              <a:avLst/>
              <a:gdLst/>
              <a:ahLst/>
              <a:cxnLst/>
              <a:rect l="l" t="t" r="r" b="b"/>
              <a:pathLst>
                <a:path w="31290" h="33960" extrusionOk="0">
                  <a:moveTo>
                    <a:pt x="21149" y="1"/>
                  </a:moveTo>
                  <a:lnTo>
                    <a:pt x="2870" y="5104"/>
                  </a:lnTo>
                  <a:lnTo>
                    <a:pt x="11209" y="21750"/>
                  </a:lnTo>
                  <a:cubicBezTo>
                    <a:pt x="11209" y="21750"/>
                    <a:pt x="7773" y="24252"/>
                    <a:pt x="4838" y="26587"/>
                  </a:cubicBezTo>
                  <a:cubicBezTo>
                    <a:pt x="3003" y="28054"/>
                    <a:pt x="1435" y="29355"/>
                    <a:pt x="1102" y="29789"/>
                  </a:cubicBezTo>
                  <a:cubicBezTo>
                    <a:pt x="201" y="30890"/>
                    <a:pt x="1" y="33858"/>
                    <a:pt x="1035" y="33958"/>
                  </a:cubicBezTo>
                  <a:cubicBezTo>
                    <a:pt x="1043" y="33959"/>
                    <a:pt x="1052" y="33960"/>
                    <a:pt x="1062" y="33960"/>
                  </a:cubicBezTo>
                  <a:cubicBezTo>
                    <a:pt x="2481" y="33960"/>
                    <a:pt x="30296" y="27280"/>
                    <a:pt x="31157" y="26386"/>
                  </a:cubicBezTo>
                  <a:cubicBezTo>
                    <a:pt x="31290" y="26286"/>
                    <a:pt x="30723" y="23718"/>
                    <a:pt x="29922" y="20215"/>
                  </a:cubicBezTo>
                  <a:lnTo>
                    <a:pt x="29922" y="20149"/>
                  </a:lnTo>
                  <a:cubicBezTo>
                    <a:pt x="29389" y="17914"/>
                    <a:pt x="21149" y="1"/>
                    <a:pt x="2114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30938" y="3886402"/>
              <a:ext cx="835834" cy="564088"/>
            </a:xfrm>
            <a:custGeom>
              <a:avLst/>
              <a:gdLst/>
              <a:ahLst/>
              <a:cxnLst/>
              <a:rect l="l" t="t" r="r" b="b"/>
              <a:pathLst>
                <a:path w="31290" h="21117" extrusionOk="0">
                  <a:moveTo>
                    <a:pt x="26954" y="0"/>
                  </a:moveTo>
                  <a:cubicBezTo>
                    <a:pt x="23951" y="834"/>
                    <a:pt x="13144" y="3770"/>
                    <a:pt x="9241" y="4971"/>
                  </a:cubicBezTo>
                  <a:lnTo>
                    <a:pt x="11209" y="8907"/>
                  </a:lnTo>
                  <a:cubicBezTo>
                    <a:pt x="11209" y="8907"/>
                    <a:pt x="7773" y="11409"/>
                    <a:pt x="4804" y="13744"/>
                  </a:cubicBezTo>
                  <a:cubicBezTo>
                    <a:pt x="3003" y="15211"/>
                    <a:pt x="1435" y="16512"/>
                    <a:pt x="1102" y="16946"/>
                  </a:cubicBezTo>
                  <a:cubicBezTo>
                    <a:pt x="201" y="18047"/>
                    <a:pt x="1" y="21015"/>
                    <a:pt x="1035" y="21115"/>
                  </a:cubicBezTo>
                  <a:cubicBezTo>
                    <a:pt x="1043" y="21116"/>
                    <a:pt x="1052" y="21117"/>
                    <a:pt x="1062" y="21117"/>
                  </a:cubicBezTo>
                  <a:cubicBezTo>
                    <a:pt x="2481" y="21117"/>
                    <a:pt x="30296" y="14437"/>
                    <a:pt x="31157" y="13543"/>
                  </a:cubicBezTo>
                  <a:cubicBezTo>
                    <a:pt x="31290" y="13443"/>
                    <a:pt x="30723" y="10875"/>
                    <a:pt x="29922" y="7372"/>
                  </a:cubicBezTo>
                  <a:lnTo>
                    <a:pt x="29922" y="7306"/>
                  </a:lnTo>
                  <a:cubicBezTo>
                    <a:pt x="29722" y="6472"/>
                    <a:pt x="28455" y="3469"/>
                    <a:pt x="2695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25569" y="3994214"/>
              <a:ext cx="844756" cy="459829"/>
            </a:xfrm>
            <a:custGeom>
              <a:avLst/>
              <a:gdLst/>
              <a:ahLst/>
              <a:cxnLst/>
              <a:rect l="l" t="t" r="r" b="b"/>
              <a:pathLst>
                <a:path w="31624" h="17214" extrusionOk="0">
                  <a:moveTo>
                    <a:pt x="29455" y="1"/>
                  </a:moveTo>
                  <a:lnTo>
                    <a:pt x="11242" y="4404"/>
                  </a:lnTo>
                  <a:cubicBezTo>
                    <a:pt x="11242" y="4404"/>
                    <a:pt x="1969" y="11776"/>
                    <a:pt x="1068" y="12910"/>
                  </a:cubicBezTo>
                  <a:cubicBezTo>
                    <a:pt x="167" y="14077"/>
                    <a:pt x="1" y="17113"/>
                    <a:pt x="1068" y="17213"/>
                  </a:cubicBezTo>
                  <a:cubicBezTo>
                    <a:pt x="1073" y="17213"/>
                    <a:pt x="1079" y="17213"/>
                    <a:pt x="1086" y="17213"/>
                  </a:cubicBezTo>
                  <a:cubicBezTo>
                    <a:pt x="2410" y="17213"/>
                    <a:pt x="30360" y="10470"/>
                    <a:pt x="31290" y="9507"/>
                  </a:cubicBezTo>
                  <a:cubicBezTo>
                    <a:pt x="31623" y="9174"/>
                    <a:pt x="30989" y="4704"/>
                    <a:pt x="29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874586" y="4239248"/>
              <a:ext cx="765821" cy="183835"/>
            </a:xfrm>
            <a:custGeom>
              <a:avLst/>
              <a:gdLst/>
              <a:ahLst/>
              <a:cxnLst/>
              <a:rect l="l" t="t" r="r" b="b"/>
              <a:pathLst>
                <a:path w="28669" h="6882" extrusionOk="0">
                  <a:moveTo>
                    <a:pt x="28635" y="1"/>
                  </a:moveTo>
                  <a:cubicBezTo>
                    <a:pt x="23865" y="901"/>
                    <a:pt x="4785" y="5538"/>
                    <a:pt x="81" y="6806"/>
                  </a:cubicBezTo>
                  <a:cubicBezTo>
                    <a:pt x="0" y="6833"/>
                    <a:pt x="7" y="6881"/>
                    <a:pt x="48" y="6881"/>
                  </a:cubicBezTo>
                  <a:cubicBezTo>
                    <a:pt x="57" y="6881"/>
                    <a:pt x="69" y="6879"/>
                    <a:pt x="81" y="6872"/>
                  </a:cubicBezTo>
                  <a:cubicBezTo>
                    <a:pt x="4851" y="5872"/>
                    <a:pt x="23998" y="1402"/>
                    <a:pt x="28635" y="34"/>
                  </a:cubicBezTo>
                  <a:cubicBezTo>
                    <a:pt x="28668" y="34"/>
                    <a:pt x="28668" y="1"/>
                    <a:pt x="28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2472492" y="4296840"/>
              <a:ext cx="128327" cy="77653"/>
            </a:xfrm>
            <a:custGeom>
              <a:avLst/>
              <a:gdLst/>
              <a:ahLst/>
              <a:cxnLst/>
              <a:rect l="l" t="t" r="r" b="b"/>
              <a:pathLst>
                <a:path w="4804" h="2907" extrusionOk="0">
                  <a:moveTo>
                    <a:pt x="1086" y="1"/>
                  </a:moveTo>
                  <a:cubicBezTo>
                    <a:pt x="735" y="1"/>
                    <a:pt x="381" y="49"/>
                    <a:pt x="34" y="146"/>
                  </a:cubicBezTo>
                  <a:cubicBezTo>
                    <a:pt x="0" y="146"/>
                    <a:pt x="0" y="213"/>
                    <a:pt x="67" y="213"/>
                  </a:cubicBezTo>
                  <a:cubicBezTo>
                    <a:pt x="264" y="187"/>
                    <a:pt x="460" y="173"/>
                    <a:pt x="654" y="173"/>
                  </a:cubicBezTo>
                  <a:cubicBezTo>
                    <a:pt x="2404" y="173"/>
                    <a:pt x="4020" y="1230"/>
                    <a:pt x="4770" y="2882"/>
                  </a:cubicBezTo>
                  <a:cubicBezTo>
                    <a:pt x="4770" y="2898"/>
                    <a:pt x="4779" y="2907"/>
                    <a:pt x="4787" y="2907"/>
                  </a:cubicBezTo>
                  <a:cubicBezTo>
                    <a:pt x="4795" y="2907"/>
                    <a:pt x="4804" y="2898"/>
                    <a:pt x="4804" y="2882"/>
                  </a:cubicBezTo>
                  <a:cubicBezTo>
                    <a:pt x="4570" y="1948"/>
                    <a:pt x="3970" y="1114"/>
                    <a:pt x="3136" y="613"/>
                  </a:cubicBezTo>
                  <a:cubicBezTo>
                    <a:pt x="2528" y="208"/>
                    <a:pt x="181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2249977" y="412750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69" y="1"/>
                    <a:pt x="777" y="90"/>
                    <a:pt x="134" y="248"/>
                  </a:cubicBezTo>
                  <a:cubicBezTo>
                    <a:pt x="1" y="314"/>
                    <a:pt x="34" y="481"/>
                    <a:pt x="168" y="481"/>
                  </a:cubicBezTo>
                  <a:cubicBezTo>
                    <a:pt x="2102" y="548"/>
                    <a:pt x="4004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2284730" y="4152459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1"/>
                  </a:moveTo>
                  <a:cubicBezTo>
                    <a:pt x="1470" y="1"/>
                    <a:pt x="777" y="90"/>
                    <a:pt x="134" y="248"/>
                  </a:cubicBezTo>
                  <a:cubicBezTo>
                    <a:pt x="1" y="281"/>
                    <a:pt x="1" y="448"/>
                    <a:pt x="134" y="481"/>
                  </a:cubicBezTo>
                  <a:cubicBezTo>
                    <a:pt x="2069" y="548"/>
                    <a:pt x="3970" y="815"/>
                    <a:pt x="5872" y="1282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5" y="1288"/>
                    <a:pt x="5996" y="1210"/>
                    <a:pt x="5938" y="1182"/>
                  </a:cubicBezTo>
                  <a:cubicBezTo>
                    <a:pt x="4901" y="343"/>
                    <a:pt x="3527" y="1"/>
                    <a:pt x="2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2321005" y="4176767"/>
              <a:ext cx="160409" cy="34887"/>
            </a:xfrm>
            <a:custGeom>
              <a:avLst/>
              <a:gdLst/>
              <a:ahLst/>
              <a:cxnLst/>
              <a:rect l="l" t="t" r="r" b="b"/>
              <a:pathLst>
                <a:path w="6005" h="1306" extrusionOk="0">
                  <a:moveTo>
                    <a:pt x="2238" y="1"/>
                  </a:moveTo>
                  <a:cubicBezTo>
                    <a:pt x="1524" y="1"/>
                    <a:pt x="816" y="98"/>
                    <a:pt x="167" y="272"/>
                  </a:cubicBezTo>
                  <a:cubicBezTo>
                    <a:pt x="0" y="272"/>
                    <a:pt x="34" y="505"/>
                    <a:pt x="167" y="505"/>
                  </a:cubicBezTo>
                  <a:cubicBezTo>
                    <a:pt x="2102" y="572"/>
                    <a:pt x="4003" y="839"/>
                    <a:pt x="5871" y="1306"/>
                  </a:cubicBezTo>
                  <a:cubicBezTo>
                    <a:pt x="5938" y="1306"/>
                    <a:pt x="6005" y="1239"/>
                    <a:pt x="5938" y="1172"/>
                  </a:cubicBezTo>
                  <a:cubicBezTo>
                    <a:pt x="4936" y="345"/>
                    <a:pt x="3579" y="1"/>
                    <a:pt x="2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2355999" y="4201476"/>
              <a:ext cx="160168" cy="34432"/>
            </a:xfrm>
            <a:custGeom>
              <a:avLst/>
              <a:gdLst/>
              <a:ahLst/>
              <a:cxnLst/>
              <a:rect l="l" t="t" r="r" b="b"/>
              <a:pathLst>
                <a:path w="5996" h="1289" extrusionOk="0">
                  <a:moveTo>
                    <a:pt x="2165" y="0"/>
                  </a:moveTo>
                  <a:cubicBezTo>
                    <a:pt x="1469" y="0"/>
                    <a:pt x="777" y="89"/>
                    <a:pt x="134" y="247"/>
                  </a:cubicBezTo>
                  <a:cubicBezTo>
                    <a:pt x="0" y="314"/>
                    <a:pt x="34" y="481"/>
                    <a:pt x="167" y="514"/>
                  </a:cubicBezTo>
                  <a:cubicBezTo>
                    <a:pt x="2068" y="548"/>
                    <a:pt x="4003" y="814"/>
                    <a:pt x="5871" y="1281"/>
                  </a:cubicBezTo>
                  <a:cubicBezTo>
                    <a:pt x="5881" y="1286"/>
                    <a:pt x="5890" y="1288"/>
                    <a:pt x="5899" y="1288"/>
                  </a:cubicBezTo>
                  <a:cubicBezTo>
                    <a:pt x="5954" y="1288"/>
                    <a:pt x="5995" y="1210"/>
                    <a:pt x="5938" y="1181"/>
                  </a:cubicBezTo>
                  <a:cubicBezTo>
                    <a:pt x="4900" y="342"/>
                    <a:pt x="3526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275799" y="2253975"/>
              <a:ext cx="1737568" cy="1829379"/>
            </a:xfrm>
            <a:custGeom>
              <a:avLst/>
              <a:gdLst/>
              <a:ahLst/>
              <a:cxnLst/>
              <a:rect l="l" t="t" r="r" b="b"/>
              <a:pathLst>
                <a:path w="65047" h="68484" extrusionOk="0">
                  <a:moveTo>
                    <a:pt x="38928" y="1"/>
                  </a:moveTo>
                  <a:cubicBezTo>
                    <a:pt x="38928" y="1"/>
                    <a:pt x="39261" y="4271"/>
                    <a:pt x="38528" y="4904"/>
                  </a:cubicBezTo>
                  <a:cubicBezTo>
                    <a:pt x="37994" y="5338"/>
                    <a:pt x="10174" y="7807"/>
                    <a:pt x="4837" y="18047"/>
                  </a:cubicBezTo>
                  <a:cubicBezTo>
                    <a:pt x="0" y="27320"/>
                    <a:pt x="22082" y="68483"/>
                    <a:pt x="22082" y="68483"/>
                  </a:cubicBezTo>
                  <a:lnTo>
                    <a:pt x="41663" y="62612"/>
                  </a:lnTo>
                  <a:cubicBezTo>
                    <a:pt x="41663" y="62612"/>
                    <a:pt x="25518" y="28955"/>
                    <a:pt x="26052" y="27254"/>
                  </a:cubicBezTo>
                  <a:cubicBezTo>
                    <a:pt x="26386" y="26120"/>
                    <a:pt x="50603" y="26020"/>
                    <a:pt x="57675" y="19648"/>
                  </a:cubicBezTo>
                  <a:cubicBezTo>
                    <a:pt x="65046" y="13077"/>
                    <a:pt x="59309" y="101"/>
                    <a:pt x="59309" y="101"/>
                  </a:cubicBezTo>
                  <a:lnTo>
                    <a:pt x="38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969042" y="3840030"/>
              <a:ext cx="469419" cy="136528"/>
            </a:xfrm>
            <a:custGeom>
              <a:avLst/>
              <a:gdLst/>
              <a:ahLst/>
              <a:cxnLst/>
              <a:rect l="l" t="t" r="r" b="b"/>
              <a:pathLst>
                <a:path w="17573" h="5111" extrusionOk="0">
                  <a:moveTo>
                    <a:pt x="17490" y="1"/>
                  </a:moveTo>
                  <a:cubicBezTo>
                    <a:pt x="17215" y="1"/>
                    <a:pt x="14741" y="643"/>
                    <a:pt x="13570" y="936"/>
                  </a:cubicBezTo>
                  <a:cubicBezTo>
                    <a:pt x="11301" y="1503"/>
                    <a:pt x="9000" y="2137"/>
                    <a:pt x="6732" y="2804"/>
                  </a:cubicBezTo>
                  <a:cubicBezTo>
                    <a:pt x="5597" y="3104"/>
                    <a:pt x="4497" y="3471"/>
                    <a:pt x="3362" y="3804"/>
                  </a:cubicBezTo>
                  <a:cubicBezTo>
                    <a:pt x="2795" y="4005"/>
                    <a:pt x="2228" y="4205"/>
                    <a:pt x="1661" y="4372"/>
                  </a:cubicBezTo>
                  <a:cubicBezTo>
                    <a:pt x="1128" y="4538"/>
                    <a:pt x="594" y="4738"/>
                    <a:pt x="60" y="4972"/>
                  </a:cubicBezTo>
                  <a:cubicBezTo>
                    <a:pt x="1" y="5002"/>
                    <a:pt x="47" y="5111"/>
                    <a:pt x="105" y="5111"/>
                  </a:cubicBezTo>
                  <a:cubicBezTo>
                    <a:pt x="112" y="5111"/>
                    <a:pt x="120" y="5109"/>
                    <a:pt x="127" y="5105"/>
                  </a:cubicBezTo>
                  <a:cubicBezTo>
                    <a:pt x="794" y="5039"/>
                    <a:pt x="1494" y="4872"/>
                    <a:pt x="2128" y="4705"/>
                  </a:cubicBezTo>
                  <a:cubicBezTo>
                    <a:pt x="2795" y="4538"/>
                    <a:pt x="3396" y="4405"/>
                    <a:pt x="4030" y="4238"/>
                  </a:cubicBezTo>
                  <a:cubicBezTo>
                    <a:pt x="6298" y="3671"/>
                    <a:pt x="8566" y="3004"/>
                    <a:pt x="10801" y="2303"/>
                  </a:cubicBezTo>
                  <a:cubicBezTo>
                    <a:pt x="13069" y="1636"/>
                    <a:pt x="15304" y="936"/>
                    <a:pt x="17506" y="169"/>
                  </a:cubicBezTo>
                  <a:cubicBezTo>
                    <a:pt x="17573" y="135"/>
                    <a:pt x="17573" y="2"/>
                    <a:pt x="17506" y="2"/>
                  </a:cubicBezTo>
                  <a:cubicBezTo>
                    <a:pt x="17502" y="1"/>
                    <a:pt x="17496" y="1"/>
                    <a:pt x="17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49564" y="2304542"/>
              <a:ext cx="1017613" cy="1491332"/>
            </a:xfrm>
            <a:custGeom>
              <a:avLst/>
              <a:gdLst/>
              <a:ahLst/>
              <a:cxnLst/>
              <a:rect l="l" t="t" r="r" b="b"/>
              <a:pathLst>
                <a:path w="38095" h="55829" extrusionOk="0">
                  <a:moveTo>
                    <a:pt x="37494" y="1"/>
                  </a:moveTo>
                  <a:cubicBezTo>
                    <a:pt x="37461" y="1"/>
                    <a:pt x="37428" y="26"/>
                    <a:pt x="37428" y="76"/>
                  </a:cubicBezTo>
                  <a:cubicBezTo>
                    <a:pt x="37695" y="2811"/>
                    <a:pt x="37961" y="5647"/>
                    <a:pt x="37461" y="8382"/>
                  </a:cubicBezTo>
                  <a:cubicBezTo>
                    <a:pt x="36994" y="10917"/>
                    <a:pt x="35726" y="13219"/>
                    <a:pt x="33825" y="14953"/>
                  </a:cubicBezTo>
                  <a:cubicBezTo>
                    <a:pt x="29789" y="18723"/>
                    <a:pt x="24152" y="19823"/>
                    <a:pt x="18881" y="20724"/>
                  </a:cubicBezTo>
                  <a:cubicBezTo>
                    <a:pt x="15879" y="21258"/>
                    <a:pt x="12843" y="21625"/>
                    <a:pt x="9808" y="21925"/>
                  </a:cubicBezTo>
                  <a:cubicBezTo>
                    <a:pt x="8307" y="22092"/>
                    <a:pt x="6806" y="22192"/>
                    <a:pt x="5305" y="22292"/>
                  </a:cubicBezTo>
                  <a:cubicBezTo>
                    <a:pt x="3837" y="22392"/>
                    <a:pt x="2336" y="22392"/>
                    <a:pt x="868" y="22492"/>
                  </a:cubicBezTo>
                  <a:cubicBezTo>
                    <a:pt x="401" y="22492"/>
                    <a:pt x="1" y="22726"/>
                    <a:pt x="68" y="23259"/>
                  </a:cubicBezTo>
                  <a:cubicBezTo>
                    <a:pt x="134" y="23593"/>
                    <a:pt x="268" y="23893"/>
                    <a:pt x="401" y="24193"/>
                  </a:cubicBezTo>
                  <a:lnTo>
                    <a:pt x="902" y="25261"/>
                  </a:lnTo>
                  <a:cubicBezTo>
                    <a:pt x="1469" y="26628"/>
                    <a:pt x="2069" y="27963"/>
                    <a:pt x="2670" y="29297"/>
                  </a:cubicBezTo>
                  <a:cubicBezTo>
                    <a:pt x="3937" y="32066"/>
                    <a:pt x="5171" y="34834"/>
                    <a:pt x="6439" y="37570"/>
                  </a:cubicBezTo>
                  <a:cubicBezTo>
                    <a:pt x="8974" y="43040"/>
                    <a:pt x="11576" y="48444"/>
                    <a:pt x="14311" y="53814"/>
                  </a:cubicBezTo>
                  <a:lnTo>
                    <a:pt x="15312" y="55816"/>
                  </a:lnTo>
                  <a:cubicBezTo>
                    <a:pt x="15321" y="55825"/>
                    <a:pt x="15332" y="55829"/>
                    <a:pt x="15343" y="55829"/>
                  </a:cubicBezTo>
                  <a:cubicBezTo>
                    <a:pt x="15374" y="55829"/>
                    <a:pt x="15403" y="55798"/>
                    <a:pt x="15379" y="55749"/>
                  </a:cubicBezTo>
                  <a:cubicBezTo>
                    <a:pt x="12777" y="50312"/>
                    <a:pt x="10242" y="44875"/>
                    <a:pt x="7706" y="39404"/>
                  </a:cubicBezTo>
                  <a:cubicBezTo>
                    <a:pt x="6439" y="36702"/>
                    <a:pt x="5205" y="34000"/>
                    <a:pt x="3937" y="31265"/>
                  </a:cubicBezTo>
                  <a:lnTo>
                    <a:pt x="2102" y="27195"/>
                  </a:lnTo>
                  <a:cubicBezTo>
                    <a:pt x="1769" y="26495"/>
                    <a:pt x="1469" y="25828"/>
                    <a:pt x="1168" y="25127"/>
                  </a:cubicBezTo>
                  <a:cubicBezTo>
                    <a:pt x="1035" y="24794"/>
                    <a:pt x="868" y="24460"/>
                    <a:pt x="735" y="24127"/>
                  </a:cubicBezTo>
                  <a:cubicBezTo>
                    <a:pt x="568" y="23793"/>
                    <a:pt x="134" y="23159"/>
                    <a:pt x="435" y="22859"/>
                  </a:cubicBezTo>
                  <a:cubicBezTo>
                    <a:pt x="564" y="22766"/>
                    <a:pt x="756" y="22746"/>
                    <a:pt x="946" y="22746"/>
                  </a:cubicBezTo>
                  <a:cubicBezTo>
                    <a:pt x="1098" y="22746"/>
                    <a:pt x="1250" y="22759"/>
                    <a:pt x="1369" y="22759"/>
                  </a:cubicBezTo>
                  <a:lnTo>
                    <a:pt x="2536" y="22692"/>
                  </a:lnTo>
                  <a:cubicBezTo>
                    <a:pt x="3303" y="22692"/>
                    <a:pt x="4037" y="22659"/>
                    <a:pt x="4771" y="22625"/>
                  </a:cubicBezTo>
                  <a:cubicBezTo>
                    <a:pt x="6305" y="22525"/>
                    <a:pt x="7807" y="22425"/>
                    <a:pt x="9308" y="22292"/>
                  </a:cubicBezTo>
                  <a:cubicBezTo>
                    <a:pt x="12276" y="22058"/>
                    <a:pt x="15245" y="21658"/>
                    <a:pt x="18147" y="21191"/>
                  </a:cubicBezTo>
                  <a:cubicBezTo>
                    <a:pt x="23384" y="20357"/>
                    <a:pt x="29088" y="19423"/>
                    <a:pt x="33258" y="15887"/>
                  </a:cubicBezTo>
                  <a:cubicBezTo>
                    <a:pt x="35126" y="14386"/>
                    <a:pt x="36527" y="12351"/>
                    <a:pt x="37261" y="10050"/>
                  </a:cubicBezTo>
                  <a:cubicBezTo>
                    <a:pt x="38095" y="7515"/>
                    <a:pt x="37995" y="4746"/>
                    <a:pt x="37761" y="2111"/>
                  </a:cubicBezTo>
                  <a:cubicBezTo>
                    <a:pt x="37695" y="1410"/>
                    <a:pt x="37628" y="743"/>
                    <a:pt x="37561" y="76"/>
                  </a:cubicBezTo>
                  <a:cubicBezTo>
                    <a:pt x="37561" y="26"/>
                    <a:pt x="37528" y="1"/>
                    <a:pt x="37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2685444" y="3238598"/>
              <a:ext cx="1123635" cy="880417"/>
            </a:xfrm>
            <a:custGeom>
              <a:avLst/>
              <a:gdLst/>
              <a:ahLst/>
              <a:cxnLst/>
              <a:rect l="l" t="t" r="r" b="b"/>
              <a:pathLst>
                <a:path w="42064" h="32959" extrusionOk="0">
                  <a:moveTo>
                    <a:pt x="25852" y="1"/>
                  </a:moveTo>
                  <a:lnTo>
                    <a:pt x="16345" y="16646"/>
                  </a:lnTo>
                  <a:cubicBezTo>
                    <a:pt x="16345" y="16646"/>
                    <a:pt x="12109" y="16346"/>
                    <a:pt x="8339" y="16312"/>
                  </a:cubicBezTo>
                  <a:cubicBezTo>
                    <a:pt x="7372" y="16285"/>
                    <a:pt x="6457" y="16269"/>
                    <a:pt x="5678" y="16269"/>
                  </a:cubicBezTo>
                  <a:cubicBezTo>
                    <a:pt x="4576" y="16269"/>
                    <a:pt x="3749" y="16301"/>
                    <a:pt x="3436" y="16379"/>
                  </a:cubicBezTo>
                  <a:cubicBezTo>
                    <a:pt x="2035" y="16679"/>
                    <a:pt x="0" y="18814"/>
                    <a:pt x="767" y="19548"/>
                  </a:cubicBezTo>
                  <a:cubicBezTo>
                    <a:pt x="1497" y="20278"/>
                    <a:pt x="27251" y="32959"/>
                    <a:pt x="28766" y="32959"/>
                  </a:cubicBezTo>
                  <a:cubicBezTo>
                    <a:pt x="28774" y="32959"/>
                    <a:pt x="28781" y="32958"/>
                    <a:pt x="28787" y="32958"/>
                  </a:cubicBezTo>
                  <a:cubicBezTo>
                    <a:pt x="28954" y="32958"/>
                    <a:pt x="30155" y="30623"/>
                    <a:pt x="31756" y="27387"/>
                  </a:cubicBezTo>
                  <a:lnTo>
                    <a:pt x="31789" y="27320"/>
                  </a:lnTo>
                  <a:cubicBezTo>
                    <a:pt x="32790" y="25285"/>
                    <a:pt x="42063" y="8173"/>
                    <a:pt x="42063" y="8173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2859209" y="3557598"/>
              <a:ext cx="949870" cy="561417"/>
            </a:xfrm>
            <a:custGeom>
              <a:avLst/>
              <a:gdLst/>
              <a:ahLst/>
              <a:cxnLst/>
              <a:rect l="l" t="t" r="r" b="b"/>
              <a:pathLst>
                <a:path w="35559" h="21017" extrusionOk="0">
                  <a:moveTo>
                    <a:pt x="19014" y="1"/>
                  </a:moveTo>
                  <a:lnTo>
                    <a:pt x="16345" y="4704"/>
                  </a:lnTo>
                  <a:cubicBezTo>
                    <a:pt x="16345" y="4704"/>
                    <a:pt x="12109" y="4404"/>
                    <a:pt x="8339" y="4337"/>
                  </a:cubicBezTo>
                  <a:cubicBezTo>
                    <a:pt x="7561" y="4326"/>
                    <a:pt x="6816" y="4318"/>
                    <a:pt x="6149" y="4318"/>
                  </a:cubicBezTo>
                  <a:cubicBezTo>
                    <a:pt x="4815" y="4318"/>
                    <a:pt x="3792" y="4348"/>
                    <a:pt x="3436" y="4437"/>
                  </a:cubicBezTo>
                  <a:cubicBezTo>
                    <a:pt x="2035" y="4737"/>
                    <a:pt x="0" y="6872"/>
                    <a:pt x="767" y="7606"/>
                  </a:cubicBezTo>
                  <a:cubicBezTo>
                    <a:pt x="1497" y="8336"/>
                    <a:pt x="27251" y="21017"/>
                    <a:pt x="28766" y="21017"/>
                  </a:cubicBezTo>
                  <a:cubicBezTo>
                    <a:pt x="28774" y="21017"/>
                    <a:pt x="28781" y="21016"/>
                    <a:pt x="28787" y="21016"/>
                  </a:cubicBezTo>
                  <a:cubicBezTo>
                    <a:pt x="28954" y="21016"/>
                    <a:pt x="30155" y="18681"/>
                    <a:pt x="31756" y="15445"/>
                  </a:cubicBezTo>
                  <a:lnTo>
                    <a:pt x="31789" y="15378"/>
                  </a:lnTo>
                  <a:lnTo>
                    <a:pt x="31990" y="14978"/>
                  </a:lnTo>
                  <a:cubicBezTo>
                    <a:pt x="32056" y="14878"/>
                    <a:pt x="32090" y="14778"/>
                    <a:pt x="32156" y="14678"/>
                  </a:cubicBezTo>
                  <a:lnTo>
                    <a:pt x="32390" y="14211"/>
                  </a:lnTo>
                  <a:cubicBezTo>
                    <a:pt x="33124" y="12876"/>
                    <a:pt x="34258" y="10708"/>
                    <a:pt x="35559" y="8340"/>
                  </a:cubicBezTo>
                  <a:lnTo>
                    <a:pt x="19014" y="1"/>
                  </a:ln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>
              <a:off x="2916240" y="3670245"/>
              <a:ext cx="897300" cy="448770"/>
            </a:xfrm>
            <a:custGeom>
              <a:avLst/>
              <a:gdLst/>
              <a:ahLst/>
              <a:cxnLst/>
              <a:rect l="l" t="t" r="r" b="b"/>
              <a:pathLst>
                <a:path w="33591" h="16800" extrusionOk="0">
                  <a:moveTo>
                    <a:pt x="8620" y="0"/>
                  </a:moveTo>
                  <a:cubicBezTo>
                    <a:pt x="6203" y="0"/>
                    <a:pt x="4051" y="36"/>
                    <a:pt x="3503" y="153"/>
                  </a:cubicBezTo>
                  <a:cubicBezTo>
                    <a:pt x="2068" y="454"/>
                    <a:pt x="0" y="2688"/>
                    <a:pt x="768" y="3456"/>
                  </a:cubicBezTo>
                  <a:cubicBezTo>
                    <a:pt x="1498" y="4186"/>
                    <a:pt x="27349" y="16800"/>
                    <a:pt x="28899" y="16800"/>
                  </a:cubicBezTo>
                  <a:cubicBezTo>
                    <a:pt x="28907" y="16800"/>
                    <a:pt x="28914" y="16799"/>
                    <a:pt x="28921" y="16799"/>
                  </a:cubicBezTo>
                  <a:cubicBezTo>
                    <a:pt x="29421" y="16732"/>
                    <a:pt x="31790" y="12896"/>
                    <a:pt x="33591" y="8292"/>
                  </a:cubicBezTo>
                  <a:lnTo>
                    <a:pt x="16779" y="87"/>
                  </a:lnTo>
                  <a:cubicBezTo>
                    <a:pt x="16779" y="87"/>
                    <a:pt x="12379" y="0"/>
                    <a:pt x="8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>
              <a:off x="3065937" y="3739136"/>
              <a:ext cx="707000" cy="347770"/>
            </a:xfrm>
            <a:custGeom>
              <a:avLst/>
              <a:gdLst/>
              <a:ahLst/>
              <a:cxnLst/>
              <a:rect l="l" t="t" r="r" b="b"/>
              <a:pathLst>
                <a:path w="26467" h="13019" extrusionOk="0">
                  <a:moveTo>
                    <a:pt x="65" y="0"/>
                  </a:moveTo>
                  <a:cubicBezTo>
                    <a:pt x="7" y="0"/>
                    <a:pt x="0" y="49"/>
                    <a:pt x="81" y="76"/>
                  </a:cubicBezTo>
                  <a:cubicBezTo>
                    <a:pt x="4418" y="2344"/>
                    <a:pt x="21997" y="11084"/>
                    <a:pt x="26434" y="13019"/>
                  </a:cubicBezTo>
                  <a:cubicBezTo>
                    <a:pt x="26467" y="13019"/>
                    <a:pt x="26467" y="12985"/>
                    <a:pt x="26434" y="12985"/>
                  </a:cubicBezTo>
                  <a:cubicBezTo>
                    <a:pt x="22231" y="10650"/>
                    <a:pt x="4551" y="2044"/>
                    <a:pt x="115" y="9"/>
                  </a:cubicBezTo>
                  <a:cubicBezTo>
                    <a:pt x="96" y="3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>
              <a:off x="3598771" y="3670752"/>
              <a:ext cx="65980" cy="138531"/>
            </a:xfrm>
            <a:custGeom>
              <a:avLst/>
              <a:gdLst/>
              <a:ahLst/>
              <a:cxnLst/>
              <a:rect l="l" t="t" r="r" b="b"/>
              <a:pathLst>
                <a:path w="2470" h="5186" extrusionOk="0">
                  <a:moveTo>
                    <a:pt x="68" y="1"/>
                  </a:moveTo>
                  <a:cubicBezTo>
                    <a:pt x="1" y="1"/>
                    <a:pt x="1" y="34"/>
                    <a:pt x="1" y="68"/>
                  </a:cubicBezTo>
                  <a:cubicBezTo>
                    <a:pt x="1702" y="1135"/>
                    <a:pt x="2469" y="3203"/>
                    <a:pt x="1936" y="5138"/>
                  </a:cubicBezTo>
                  <a:cubicBezTo>
                    <a:pt x="1912" y="5161"/>
                    <a:pt x="1939" y="5185"/>
                    <a:pt x="1956" y="5185"/>
                  </a:cubicBezTo>
                  <a:cubicBezTo>
                    <a:pt x="1963" y="5185"/>
                    <a:pt x="1969" y="5181"/>
                    <a:pt x="1969" y="5171"/>
                  </a:cubicBezTo>
                  <a:cubicBezTo>
                    <a:pt x="2369" y="4304"/>
                    <a:pt x="2436" y="3270"/>
                    <a:pt x="2136" y="2369"/>
                  </a:cubicBezTo>
                  <a:cubicBezTo>
                    <a:pt x="1802" y="1335"/>
                    <a:pt x="1035" y="468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>
              <a:off x="3304720" y="3665891"/>
              <a:ext cx="109949" cy="120206"/>
            </a:xfrm>
            <a:custGeom>
              <a:avLst/>
              <a:gdLst/>
              <a:ahLst/>
              <a:cxnLst/>
              <a:rect l="l" t="t" r="r" b="b"/>
              <a:pathLst>
                <a:path w="4116" h="4500" extrusionOk="0">
                  <a:moveTo>
                    <a:pt x="183" y="1"/>
                  </a:moveTo>
                  <a:cubicBezTo>
                    <a:pt x="77" y="1"/>
                    <a:pt x="0" y="132"/>
                    <a:pt x="112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4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15" y="2451"/>
                    <a:pt x="1980" y="850"/>
                    <a:pt x="246" y="16"/>
                  </a:cubicBezTo>
                  <a:cubicBezTo>
                    <a:pt x="225" y="5"/>
                    <a:pt x="20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>
              <a:off x="3347487" y="3662605"/>
              <a:ext cx="109361" cy="119912"/>
            </a:xfrm>
            <a:custGeom>
              <a:avLst/>
              <a:gdLst/>
              <a:ahLst/>
              <a:cxnLst/>
              <a:rect l="l" t="t" r="r" b="b"/>
              <a:pathLst>
                <a:path w="4094" h="4489" extrusionOk="0">
                  <a:moveTo>
                    <a:pt x="158" y="0"/>
                  </a:moveTo>
                  <a:cubicBezTo>
                    <a:pt x="71" y="0"/>
                    <a:pt x="1" y="116"/>
                    <a:pt x="90" y="206"/>
                  </a:cubicBezTo>
                  <a:cubicBezTo>
                    <a:pt x="1525" y="1473"/>
                    <a:pt x="2826" y="2908"/>
                    <a:pt x="3960" y="4476"/>
                  </a:cubicBezTo>
                  <a:cubicBezTo>
                    <a:pt x="3969" y="4484"/>
                    <a:pt x="3982" y="4489"/>
                    <a:pt x="3998" y="4489"/>
                  </a:cubicBezTo>
                  <a:cubicBezTo>
                    <a:pt x="4039" y="4489"/>
                    <a:pt x="4093" y="4458"/>
                    <a:pt x="4093" y="4409"/>
                  </a:cubicBezTo>
                  <a:cubicBezTo>
                    <a:pt x="3693" y="2441"/>
                    <a:pt x="1958" y="840"/>
                    <a:pt x="190" y="6"/>
                  </a:cubicBezTo>
                  <a:cubicBezTo>
                    <a:pt x="180" y="2"/>
                    <a:pt x="169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>
              <a:off x="3391162" y="3658759"/>
              <a:ext cx="109201" cy="120206"/>
            </a:xfrm>
            <a:custGeom>
              <a:avLst/>
              <a:gdLst/>
              <a:ahLst/>
              <a:cxnLst/>
              <a:rect l="l" t="t" r="r" b="b"/>
              <a:pathLst>
                <a:path w="4088" h="4500" extrusionOk="0">
                  <a:moveTo>
                    <a:pt x="158" y="1"/>
                  </a:moveTo>
                  <a:cubicBezTo>
                    <a:pt x="58" y="1"/>
                    <a:pt x="1" y="132"/>
                    <a:pt x="85" y="216"/>
                  </a:cubicBezTo>
                  <a:cubicBezTo>
                    <a:pt x="1519" y="1484"/>
                    <a:pt x="2820" y="2918"/>
                    <a:pt x="3954" y="4486"/>
                  </a:cubicBezTo>
                  <a:cubicBezTo>
                    <a:pt x="3972" y="4495"/>
                    <a:pt x="3990" y="4499"/>
                    <a:pt x="4007" y="4499"/>
                  </a:cubicBezTo>
                  <a:cubicBezTo>
                    <a:pt x="4052" y="4499"/>
                    <a:pt x="4088" y="4468"/>
                    <a:pt x="4088" y="4419"/>
                  </a:cubicBezTo>
                  <a:cubicBezTo>
                    <a:pt x="3721" y="2451"/>
                    <a:pt x="1986" y="850"/>
                    <a:pt x="218" y="16"/>
                  </a:cubicBezTo>
                  <a:cubicBezTo>
                    <a:pt x="197" y="6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>
              <a:off x="3433928" y="3655206"/>
              <a:ext cx="109949" cy="120180"/>
            </a:xfrm>
            <a:custGeom>
              <a:avLst/>
              <a:gdLst/>
              <a:ahLst/>
              <a:cxnLst/>
              <a:rect l="l" t="t" r="r" b="b"/>
              <a:pathLst>
                <a:path w="4116" h="4499" extrusionOk="0">
                  <a:moveTo>
                    <a:pt x="183" y="1"/>
                  </a:moveTo>
                  <a:cubicBezTo>
                    <a:pt x="77" y="1"/>
                    <a:pt x="0" y="132"/>
                    <a:pt x="113" y="216"/>
                  </a:cubicBezTo>
                  <a:cubicBezTo>
                    <a:pt x="1547" y="1484"/>
                    <a:pt x="2848" y="2918"/>
                    <a:pt x="3982" y="4486"/>
                  </a:cubicBezTo>
                  <a:cubicBezTo>
                    <a:pt x="3991" y="4495"/>
                    <a:pt x="4005" y="4499"/>
                    <a:pt x="4020" y="4499"/>
                  </a:cubicBezTo>
                  <a:cubicBezTo>
                    <a:pt x="4062" y="4499"/>
                    <a:pt x="4115" y="4468"/>
                    <a:pt x="4115" y="4419"/>
                  </a:cubicBezTo>
                  <a:cubicBezTo>
                    <a:pt x="3749" y="2451"/>
                    <a:pt x="2014" y="850"/>
                    <a:pt x="246" y="16"/>
                  </a:cubicBezTo>
                  <a:cubicBezTo>
                    <a:pt x="225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>
              <a:off x="1188476" y="2257554"/>
              <a:ext cx="2182224" cy="1614610"/>
            </a:xfrm>
            <a:custGeom>
              <a:avLst/>
              <a:gdLst/>
              <a:ahLst/>
              <a:cxnLst/>
              <a:rect l="l" t="t" r="r" b="b"/>
              <a:pathLst>
                <a:path w="81693" h="60444" extrusionOk="0">
                  <a:moveTo>
                    <a:pt x="53506" y="0"/>
                  </a:moveTo>
                  <a:cubicBezTo>
                    <a:pt x="53506" y="0"/>
                    <a:pt x="53439" y="2435"/>
                    <a:pt x="54707" y="6038"/>
                  </a:cubicBezTo>
                  <a:cubicBezTo>
                    <a:pt x="54707" y="6038"/>
                    <a:pt x="52400" y="5901"/>
                    <a:pt x="48984" y="5901"/>
                  </a:cubicBezTo>
                  <a:cubicBezTo>
                    <a:pt x="41089" y="5901"/>
                    <a:pt x="27266" y="6632"/>
                    <a:pt x="22283" y="11475"/>
                  </a:cubicBezTo>
                  <a:cubicBezTo>
                    <a:pt x="16779" y="16812"/>
                    <a:pt x="1" y="50670"/>
                    <a:pt x="1" y="50670"/>
                  </a:cubicBezTo>
                  <a:lnTo>
                    <a:pt x="19548" y="60444"/>
                  </a:lnTo>
                  <a:cubicBezTo>
                    <a:pt x="19548" y="60444"/>
                    <a:pt x="34792" y="29455"/>
                    <a:pt x="36460" y="27420"/>
                  </a:cubicBezTo>
                  <a:cubicBezTo>
                    <a:pt x="38695" y="24785"/>
                    <a:pt x="67749" y="28521"/>
                    <a:pt x="74587" y="19915"/>
                  </a:cubicBezTo>
                  <a:cubicBezTo>
                    <a:pt x="81692" y="11042"/>
                    <a:pt x="75588" y="0"/>
                    <a:pt x="75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 flipH="1">
              <a:off x="1800619" y="2388205"/>
              <a:ext cx="382309" cy="91250"/>
            </a:xfrm>
            <a:custGeom>
              <a:avLst/>
              <a:gdLst/>
              <a:ahLst/>
              <a:cxnLst/>
              <a:rect l="l" t="t" r="r" b="b"/>
              <a:pathLst>
                <a:path w="14312" h="3416" extrusionOk="0">
                  <a:moveTo>
                    <a:pt x="7474" y="0"/>
                  </a:moveTo>
                  <a:cubicBezTo>
                    <a:pt x="7383" y="0"/>
                    <a:pt x="7461" y="57"/>
                    <a:pt x="7773" y="213"/>
                  </a:cubicBezTo>
                  <a:lnTo>
                    <a:pt x="9408" y="980"/>
                  </a:lnTo>
                  <a:lnTo>
                    <a:pt x="9074" y="980"/>
                  </a:lnTo>
                  <a:cubicBezTo>
                    <a:pt x="8640" y="980"/>
                    <a:pt x="8207" y="947"/>
                    <a:pt x="7740" y="914"/>
                  </a:cubicBezTo>
                  <a:lnTo>
                    <a:pt x="5205" y="914"/>
                  </a:lnTo>
                  <a:cubicBezTo>
                    <a:pt x="3470" y="914"/>
                    <a:pt x="1769" y="1047"/>
                    <a:pt x="34" y="1147"/>
                  </a:cubicBezTo>
                  <a:cubicBezTo>
                    <a:pt x="1" y="1147"/>
                    <a:pt x="1" y="1214"/>
                    <a:pt x="34" y="1214"/>
                  </a:cubicBezTo>
                  <a:cubicBezTo>
                    <a:pt x="468" y="1197"/>
                    <a:pt x="902" y="1191"/>
                    <a:pt x="1335" y="1191"/>
                  </a:cubicBezTo>
                  <a:cubicBezTo>
                    <a:pt x="2634" y="1191"/>
                    <a:pt x="3929" y="1247"/>
                    <a:pt x="5205" y="1247"/>
                  </a:cubicBezTo>
                  <a:cubicBezTo>
                    <a:pt x="6039" y="1247"/>
                    <a:pt x="6906" y="1247"/>
                    <a:pt x="7773" y="1280"/>
                  </a:cubicBezTo>
                  <a:lnTo>
                    <a:pt x="9007" y="1314"/>
                  </a:lnTo>
                  <a:lnTo>
                    <a:pt x="10075" y="1314"/>
                  </a:lnTo>
                  <a:lnTo>
                    <a:pt x="10542" y="1514"/>
                  </a:lnTo>
                  <a:cubicBezTo>
                    <a:pt x="11776" y="2114"/>
                    <a:pt x="13044" y="2715"/>
                    <a:pt x="14244" y="3415"/>
                  </a:cubicBezTo>
                  <a:cubicBezTo>
                    <a:pt x="14244" y="3415"/>
                    <a:pt x="14311" y="3382"/>
                    <a:pt x="14278" y="3349"/>
                  </a:cubicBezTo>
                  <a:cubicBezTo>
                    <a:pt x="13144" y="2581"/>
                    <a:pt x="11976" y="1848"/>
                    <a:pt x="10775" y="1214"/>
                  </a:cubicBezTo>
                  <a:cubicBezTo>
                    <a:pt x="9908" y="747"/>
                    <a:pt x="9007" y="380"/>
                    <a:pt x="8107" y="113"/>
                  </a:cubicBezTo>
                  <a:cubicBezTo>
                    <a:pt x="7786" y="49"/>
                    <a:pt x="7558" y="0"/>
                    <a:pt x="74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 flipH="1">
              <a:off x="1874586" y="2233006"/>
              <a:ext cx="85667" cy="191929"/>
            </a:xfrm>
            <a:custGeom>
              <a:avLst/>
              <a:gdLst/>
              <a:ahLst/>
              <a:cxnLst/>
              <a:rect l="l" t="t" r="r" b="b"/>
              <a:pathLst>
                <a:path w="3207" h="7185" extrusionOk="0">
                  <a:moveTo>
                    <a:pt x="81" y="0"/>
                  </a:moveTo>
                  <a:cubicBezTo>
                    <a:pt x="36" y="0"/>
                    <a:pt x="0" y="44"/>
                    <a:pt x="38" y="119"/>
                  </a:cubicBezTo>
                  <a:cubicBezTo>
                    <a:pt x="104" y="1220"/>
                    <a:pt x="304" y="2354"/>
                    <a:pt x="571" y="3455"/>
                  </a:cubicBezTo>
                  <a:cubicBezTo>
                    <a:pt x="671" y="3888"/>
                    <a:pt x="771" y="4322"/>
                    <a:pt x="938" y="4789"/>
                  </a:cubicBezTo>
                  <a:cubicBezTo>
                    <a:pt x="1038" y="5156"/>
                    <a:pt x="1238" y="5489"/>
                    <a:pt x="1505" y="5723"/>
                  </a:cubicBezTo>
                  <a:cubicBezTo>
                    <a:pt x="1672" y="5890"/>
                    <a:pt x="1872" y="5956"/>
                    <a:pt x="2106" y="5990"/>
                  </a:cubicBezTo>
                  <a:cubicBezTo>
                    <a:pt x="2106" y="6056"/>
                    <a:pt x="2072" y="6056"/>
                    <a:pt x="2106" y="6190"/>
                  </a:cubicBezTo>
                  <a:cubicBezTo>
                    <a:pt x="2106" y="6290"/>
                    <a:pt x="2139" y="6390"/>
                    <a:pt x="2172" y="6490"/>
                  </a:cubicBezTo>
                  <a:cubicBezTo>
                    <a:pt x="2206" y="6590"/>
                    <a:pt x="2206" y="6690"/>
                    <a:pt x="2239" y="6824"/>
                  </a:cubicBezTo>
                  <a:cubicBezTo>
                    <a:pt x="2272" y="6857"/>
                    <a:pt x="2306" y="6924"/>
                    <a:pt x="2306" y="6990"/>
                  </a:cubicBezTo>
                  <a:cubicBezTo>
                    <a:pt x="2339" y="7057"/>
                    <a:pt x="2373" y="7090"/>
                    <a:pt x="2406" y="7124"/>
                  </a:cubicBezTo>
                  <a:cubicBezTo>
                    <a:pt x="2434" y="7166"/>
                    <a:pt x="2468" y="7184"/>
                    <a:pt x="2497" y="7184"/>
                  </a:cubicBezTo>
                  <a:cubicBezTo>
                    <a:pt x="2539" y="7184"/>
                    <a:pt x="2573" y="7149"/>
                    <a:pt x="2573" y="7090"/>
                  </a:cubicBezTo>
                  <a:lnTo>
                    <a:pt x="2573" y="6924"/>
                  </a:lnTo>
                  <a:cubicBezTo>
                    <a:pt x="2573" y="6857"/>
                    <a:pt x="2573" y="6790"/>
                    <a:pt x="2539" y="6757"/>
                  </a:cubicBezTo>
                  <a:cubicBezTo>
                    <a:pt x="2506" y="6623"/>
                    <a:pt x="2506" y="6523"/>
                    <a:pt x="2439" y="6423"/>
                  </a:cubicBezTo>
                  <a:cubicBezTo>
                    <a:pt x="2406" y="6323"/>
                    <a:pt x="2406" y="6190"/>
                    <a:pt x="2339" y="6090"/>
                  </a:cubicBezTo>
                  <a:lnTo>
                    <a:pt x="2306" y="5990"/>
                  </a:lnTo>
                  <a:cubicBezTo>
                    <a:pt x="2673" y="5990"/>
                    <a:pt x="3040" y="5723"/>
                    <a:pt x="3140" y="5356"/>
                  </a:cubicBezTo>
                  <a:cubicBezTo>
                    <a:pt x="3206" y="4989"/>
                    <a:pt x="3173" y="4589"/>
                    <a:pt x="3073" y="4222"/>
                  </a:cubicBezTo>
                  <a:cubicBezTo>
                    <a:pt x="2973" y="3721"/>
                    <a:pt x="2873" y="3188"/>
                    <a:pt x="2739" y="2687"/>
                  </a:cubicBezTo>
                  <a:cubicBezTo>
                    <a:pt x="2639" y="2187"/>
                    <a:pt x="2506" y="1687"/>
                    <a:pt x="2406" y="1186"/>
                  </a:cubicBezTo>
                  <a:cubicBezTo>
                    <a:pt x="2339" y="919"/>
                    <a:pt x="2239" y="686"/>
                    <a:pt x="2172" y="419"/>
                  </a:cubicBezTo>
                  <a:cubicBezTo>
                    <a:pt x="2139" y="319"/>
                    <a:pt x="2139" y="185"/>
                    <a:pt x="2039" y="119"/>
                  </a:cubicBezTo>
                  <a:lnTo>
                    <a:pt x="2006" y="119"/>
                  </a:lnTo>
                  <a:cubicBezTo>
                    <a:pt x="1972" y="152"/>
                    <a:pt x="1972" y="152"/>
                    <a:pt x="1972" y="185"/>
                  </a:cubicBezTo>
                  <a:cubicBezTo>
                    <a:pt x="1972" y="219"/>
                    <a:pt x="1972" y="219"/>
                    <a:pt x="2006" y="219"/>
                  </a:cubicBezTo>
                  <a:cubicBezTo>
                    <a:pt x="2006" y="219"/>
                    <a:pt x="2039" y="219"/>
                    <a:pt x="2039" y="185"/>
                  </a:cubicBezTo>
                  <a:cubicBezTo>
                    <a:pt x="2072" y="352"/>
                    <a:pt x="2106" y="853"/>
                    <a:pt x="2106" y="919"/>
                  </a:cubicBezTo>
                  <a:cubicBezTo>
                    <a:pt x="2139" y="1220"/>
                    <a:pt x="2172" y="1486"/>
                    <a:pt x="2239" y="1753"/>
                  </a:cubicBezTo>
                  <a:cubicBezTo>
                    <a:pt x="2306" y="2320"/>
                    <a:pt x="2406" y="2854"/>
                    <a:pt x="2473" y="3388"/>
                  </a:cubicBezTo>
                  <a:cubicBezTo>
                    <a:pt x="2573" y="3855"/>
                    <a:pt x="2673" y="4389"/>
                    <a:pt x="2706" y="4822"/>
                  </a:cubicBezTo>
                  <a:cubicBezTo>
                    <a:pt x="2706" y="5201"/>
                    <a:pt x="2604" y="5581"/>
                    <a:pt x="2222" y="5581"/>
                  </a:cubicBezTo>
                  <a:cubicBezTo>
                    <a:pt x="2167" y="5581"/>
                    <a:pt x="2106" y="5573"/>
                    <a:pt x="2039" y="5556"/>
                  </a:cubicBezTo>
                  <a:cubicBezTo>
                    <a:pt x="1605" y="5456"/>
                    <a:pt x="1405" y="5022"/>
                    <a:pt x="1272" y="4622"/>
                  </a:cubicBezTo>
                  <a:cubicBezTo>
                    <a:pt x="1072" y="4155"/>
                    <a:pt x="972" y="3688"/>
                    <a:pt x="838" y="3188"/>
                  </a:cubicBezTo>
                  <a:cubicBezTo>
                    <a:pt x="571" y="2154"/>
                    <a:pt x="404" y="1119"/>
                    <a:pt x="171" y="85"/>
                  </a:cubicBezTo>
                  <a:cubicBezTo>
                    <a:pt x="156" y="27"/>
                    <a:pt x="116" y="0"/>
                    <a:pt x="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 flipH="1">
              <a:off x="1478066" y="2313250"/>
              <a:ext cx="196951" cy="211857"/>
            </a:xfrm>
            <a:custGeom>
              <a:avLst/>
              <a:gdLst/>
              <a:ahLst/>
              <a:cxnLst/>
              <a:rect l="l" t="t" r="r" b="b"/>
              <a:pathLst>
                <a:path w="7373" h="7931" extrusionOk="0">
                  <a:moveTo>
                    <a:pt x="84" y="0"/>
                  </a:moveTo>
                  <a:cubicBezTo>
                    <a:pt x="59" y="0"/>
                    <a:pt x="34" y="17"/>
                    <a:pt x="34" y="50"/>
                  </a:cubicBezTo>
                  <a:cubicBezTo>
                    <a:pt x="0" y="1018"/>
                    <a:pt x="67" y="1985"/>
                    <a:pt x="267" y="2952"/>
                  </a:cubicBezTo>
                  <a:cubicBezTo>
                    <a:pt x="401" y="3720"/>
                    <a:pt x="701" y="4453"/>
                    <a:pt x="1168" y="5087"/>
                  </a:cubicBezTo>
                  <a:cubicBezTo>
                    <a:pt x="1668" y="5721"/>
                    <a:pt x="2269" y="6221"/>
                    <a:pt x="2936" y="6655"/>
                  </a:cubicBezTo>
                  <a:cubicBezTo>
                    <a:pt x="3603" y="7055"/>
                    <a:pt x="4304" y="7389"/>
                    <a:pt x="5071" y="7622"/>
                  </a:cubicBezTo>
                  <a:cubicBezTo>
                    <a:pt x="5438" y="7722"/>
                    <a:pt x="5805" y="7822"/>
                    <a:pt x="6205" y="7856"/>
                  </a:cubicBezTo>
                  <a:cubicBezTo>
                    <a:pt x="6388" y="7906"/>
                    <a:pt x="6572" y="7931"/>
                    <a:pt x="6751" y="7931"/>
                  </a:cubicBezTo>
                  <a:cubicBezTo>
                    <a:pt x="6930" y="7931"/>
                    <a:pt x="7106" y="7906"/>
                    <a:pt x="7272" y="7856"/>
                  </a:cubicBezTo>
                  <a:cubicBezTo>
                    <a:pt x="7372" y="7822"/>
                    <a:pt x="7372" y="7722"/>
                    <a:pt x="7306" y="7656"/>
                  </a:cubicBezTo>
                  <a:cubicBezTo>
                    <a:pt x="7106" y="7589"/>
                    <a:pt x="6939" y="7522"/>
                    <a:pt x="6739" y="7522"/>
                  </a:cubicBezTo>
                  <a:cubicBezTo>
                    <a:pt x="6472" y="7489"/>
                    <a:pt x="6238" y="7422"/>
                    <a:pt x="6005" y="7355"/>
                  </a:cubicBezTo>
                  <a:cubicBezTo>
                    <a:pt x="5538" y="7255"/>
                    <a:pt x="5104" y="7089"/>
                    <a:pt x="4670" y="6922"/>
                  </a:cubicBezTo>
                  <a:cubicBezTo>
                    <a:pt x="3803" y="6555"/>
                    <a:pt x="3003" y="6088"/>
                    <a:pt x="2302" y="5487"/>
                  </a:cubicBezTo>
                  <a:cubicBezTo>
                    <a:pt x="1935" y="5187"/>
                    <a:pt x="1602" y="4820"/>
                    <a:pt x="1335" y="4420"/>
                  </a:cubicBezTo>
                  <a:cubicBezTo>
                    <a:pt x="1068" y="4020"/>
                    <a:pt x="868" y="3553"/>
                    <a:pt x="734" y="3086"/>
                  </a:cubicBezTo>
                  <a:cubicBezTo>
                    <a:pt x="568" y="2585"/>
                    <a:pt x="467" y="2085"/>
                    <a:pt x="367" y="1585"/>
                  </a:cubicBezTo>
                  <a:cubicBezTo>
                    <a:pt x="267" y="1084"/>
                    <a:pt x="234" y="551"/>
                    <a:pt x="134" y="50"/>
                  </a:cubicBezTo>
                  <a:cubicBezTo>
                    <a:pt x="134" y="17"/>
                    <a:pt x="109" y="0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 flipH="1">
              <a:off x="2833485" y="3515713"/>
              <a:ext cx="433838" cy="226549"/>
            </a:xfrm>
            <a:custGeom>
              <a:avLst/>
              <a:gdLst/>
              <a:ahLst/>
              <a:cxnLst/>
              <a:rect l="l" t="t" r="r" b="b"/>
              <a:pathLst>
                <a:path w="16241" h="8481" extrusionOk="0">
                  <a:moveTo>
                    <a:pt x="100" y="1"/>
                  </a:moveTo>
                  <a:cubicBezTo>
                    <a:pt x="34" y="1"/>
                    <a:pt x="0" y="134"/>
                    <a:pt x="34" y="134"/>
                  </a:cubicBezTo>
                  <a:cubicBezTo>
                    <a:pt x="601" y="534"/>
                    <a:pt x="1201" y="901"/>
                    <a:pt x="1802" y="1235"/>
                  </a:cubicBezTo>
                  <a:cubicBezTo>
                    <a:pt x="2369" y="1535"/>
                    <a:pt x="2936" y="1869"/>
                    <a:pt x="3503" y="2202"/>
                  </a:cubicBezTo>
                  <a:cubicBezTo>
                    <a:pt x="5538" y="3336"/>
                    <a:pt x="7639" y="4371"/>
                    <a:pt x="9741" y="5438"/>
                  </a:cubicBezTo>
                  <a:cubicBezTo>
                    <a:pt x="11842" y="6472"/>
                    <a:pt x="13944" y="7539"/>
                    <a:pt x="16112" y="8473"/>
                  </a:cubicBezTo>
                  <a:cubicBezTo>
                    <a:pt x="16121" y="8478"/>
                    <a:pt x="16130" y="8480"/>
                    <a:pt x="16139" y="8480"/>
                  </a:cubicBezTo>
                  <a:cubicBezTo>
                    <a:pt x="16195" y="8480"/>
                    <a:pt x="16241" y="8398"/>
                    <a:pt x="16212" y="8340"/>
                  </a:cubicBezTo>
                  <a:cubicBezTo>
                    <a:pt x="16112" y="8207"/>
                    <a:pt x="13777" y="6939"/>
                    <a:pt x="12709" y="6339"/>
                  </a:cubicBezTo>
                  <a:cubicBezTo>
                    <a:pt x="10608" y="5204"/>
                    <a:pt x="8540" y="4104"/>
                    <a:pt x="6438" y="3003"/>
                  </a:cubicBezTo>
                  <a:cubicBezTo>
                    <a:pt x="5404" y="2469"/>
                    <a:pt x="4337" y="1935"/>
                    <a:pt x="3303" y="1435"/>
                  </a:cubicBezTo>
                  <a:cubicBezTo>
                    <a:pt x="2769" y="1168"/>
                    <a:pt x="2202" y="935"/>
                    <a:pt x="1668" y="668"/>
                  </a:cubicBezTo>
                  <a:cubicBezTo>
                    <a:pt x="1168" y="434"/>
                    <a:pt x="634" y="20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1351529" y="2393441"/>
              <a:ext cx="1500575" cy="1288130"/>
            </a:xfrm>
            <a:custGeom>
              <a:avLst/>
              <a:gdLst/>
              <a:ahLst/>
              <a:cxnLst/>
              <a:rect l="l" t="t" r="r" b="b"/>
              <a:pathLst>
                <a:path w="56175" h="48222" extrusionOk="0">
                  <a:moveTo>
                    <a:pt x="56091" y="0"/>
                  </a:moveTo>
                  <a:cubicBezTo>
                    <a:pt x="56057" y="0"/>
                    <a:pt x="56024" y="17"/>
                    <a:pt x="56007" y="50"/>
                  </a:cubicBezTo>
                  <a:cubicBezTo>
                    <a:pt x="56074" y="4854"/>
                    <a:pt x="55307" y="10224"/>
                    <a:pt x="51638" y="13660"/>
                  </a:cubicBezTo>
                  <a:cubicBezTo>
                    <a:pt x="47791" y="17223"/>
                    <a:pt x="42364" y="17835"/>
                    <a:pt x="37330" y="17835"/>
                  </a:cubicBezTo>
                  <a:cubicBezTo>
                    <a:pt x="37039" y="17835"/>
                    <a:pt x="36749" y="17833"/>
                    <a:pt x="36460" y="17830"/>
                  </a:cubicBezTo>
                  <a:cubicBezTo>
                    <a:pt x="34636" y="17809"/>
                    <a:pt x="32799" y="17777"/>
                    <a:pt x="30966" y="17777"/>
                  </a:cubicBezTo>
                  <a:cubicBezTo>
                    <a:pt x="29781" y="17777"/>
                    <a:pt x="28598" y="17790"/>
                    <a:pt x="27420" y="17830"/>
                  </a:cubicBezTo>
                  <a:cubicBezTo>
                    <a:pt x="24385" y="17930"/>
                    <a:pt x="21316" y="18063"/>
                    <a:pt x="18314" y="18464"/>
                  </a:cubicBezTo>
                  <a:cubicBezTo>
                    <a:pt x="17146" y="18564"/>
                    <a:pt x="16045" y="19097"/>
                    <a:pt x="15212" y="19931"/>
                  </a:cubicBezTo>
                  <a:cubicBezTo>
                    <a:pt x="14411" y="20832"/>
                    <a:pt x="13744" y="21833"/>
                    <a:pt x="13177" y="22900"/>
                  </a:cubicBezTo>
                  <a:cubicBezTo>
                    <a:pt x="11642" y="25402"/>
                    <a:pt x="10175" y="27937"/>
                    <a:pt x="8740" y="30506"/>
                  </a:cubicBezTo>
                  <a:cubicBezTo>
                    <a:pt x="5938" y="35643"/>
                    <a:pt x="3303" y="40846"/>
                    <a:pt x="901" y="46183"/>
                  </a:cubicBezTo>
                  <a:cubicBezTo>
                    <a:pt x="601" y="46817"/>
                    <a:pt x="301" y="47484"/>
                    <a:pt x="1" y="48151"/>
                  </a:cubicBezTo>
                  <a:cubicBezTo>
                    <a:pt x="1" y="48193"/>
                    <a:pt x="26" y="48221"/>
                    <a:pt x="46" y="48221"/>
                  </a:cubicBezTo>
                  <a:cubicBezTo>
                    <a:pt x="58" y="48221"/>
                    <a:pt x="67" y="48210"/>
                    <a:pt x="67" y="48185"/>
                  </a:cubicBezTo>
                  <a:cubicBezTo>
                    <a:pt x="2536" y="42848"/>
                    <a:pt x="5171" y="37611"/>
                    <a:pt x="7973" y="32440"/>
                  </a:cubicBezTo>
                  <a:cubicBezTo>
                    <a:pt x="9374" y="29872"/>
                    <a:pt x="10842" y="27303"/>
                    <a:pt x="12343" y="24768"/>
                  </a:cubicBezTo>
                  <a:cubicBezTo>
                    <a:pt x="13043" y="23601"/>
                    <a:pt x="13710" y="22366"/>
                    <a:pt x="14511" y="21232"/>
                  </a:cubicBezTo>
                  <a:cubicBezTo>
                    <a:pt x="15212" y="20231"/>
                    <a:pt x="16079" y="19297"/>
                    <a:pt x="17280" y="18931"/>
                  </a:cubicBezTo>
                  <a:cubicBezTo>
                    <a:pt x="18014" y="18730"/>
                    <a:pt x="18747" y="18630"/>
                    <a:pt x="19515" y="18597"/>
                  </a:cubicBezTo>
                  <a:cubicBezTo>
                    <a:pt x="20282" y="18530"/>
                    <a:pt x="21049" y="18464"/>
                    <a:pt x="21816" y="18397"/>
                  </a:cubicBezTo>
                  <a:cubicBezTo>
                    <a:pt x="23351" y="18297"/>
                    <a:pt x="24852" y="18197"/>
                    <a:pt x="26353" y="18163"/>
                  </a:cubicBezTo>
                  <a:cubicBezTo>
                    <a:pt x="27728" y="18103"/>
                    <a:pt x="29103" y="18084"/>
                    <a:pt x="30482" y="18084"/>
                  </a:cubicBezTo>
                  <a:cubicBezTo>
                    <a:pt x="32146" y="18084"/>
                    <a:pt x="33814" y="18112"/>
                    <a:pt x="35493" y="18130"/>
                  </a:cubicBezTo>
                  <a:cubicBezTo>
                    <a:pt x="36098" y="18141"/>
                    <a:pt x="36710" y="18149"/>
                    <a:pt x="37326" y="18149"/>
                  </a:cubicBezTo>
                  <a:cubicBezTo>
                    <a:pt x="42071" y="18149"/>
                    <a:pt x="47036" y="17676"/>
                    <a:pt x="50904" y="14694"/>
                  </a:cubicBezTo>
                  <a:cubicBezTo>
                    <a:pt x="52772" y="13226"/>
                    <a:pt x="54206" y="11258"/>
                    <a:pt x="55007" y="9023"/>
                  </a:cubicBezTo>
                  <a:cubicBezTo>
                    <a:pt x="55774" y="6688"/>
                    <a:pt x="56174" y="4287"/>
                    <a:pt x="56174" y="1852"/>
                  </a:cubicBezTo>
                  <a:cubicBezTo>
                    <a:pt x="56174" y="1251"/>
                    <a:pt x="56174" y="651"/>
                    <a:pt x="56174" y="50"/>
                  </a:cubicBezTo>
                  <a:cubicBezTo>
                    <a:pt x="56157" y="17"/>
                    <a:pt x="56124" y="0"/>
                    <a:pt x="56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2195377" y="2956140"/>
              <a:ext cx="493407" cy="588476"/>
            </a:xfrm>
            <a:custGeom>
              <a:avLst/>
              <a:gdLst/>
              <a:ahLst/>
              <a:cxnLst/>
              <a:rect l="l" t="t" r="r" b="b"/>
              <a:pathLst>
                <a:path w="18471" h="22030" extrusionOk="0">
                  <a:moveTo>
                    <a:pt x="18404" y="0"/>
                  </a:moveTo>
                  <a:cubicBezTo>
                    <a:pt x="17337" y="0"/>
                    <a:pt x="16269" y="67"/>
                    <a:pt x="15169" y="100"/>
                  </a:cubicBezTo>
                  <a:cubicBezTo>
                    <a:pt x="14268" y="100"/>
                    <a:pt x="13401" y="167"/>
                    <a:pt x="12500" y="334"/>
                  </a:cubicBezTo>
                  <a:cubicBezTo>
                    <a:pt x="11666" y="567"/>
                    <a:pt x="11032" y="634"/>
                    <a:pt x="10365" y="1568"/>
                  </a:cubicBezTo>
                  <a:cubicBezTo>
                    <a:pt x="9531" y="2702"/>
                    <a:pt x="4995" y="11475"/>
                    <a:pt x="3093" y="15345"/>
                  </a:cubicBezTo>
                  <a:cubicBezTo>
                    <a:pt x="2560" y="16412"/>
                    <a:pt x="2059" y="17513"/>
                    <a:pt x="1525" y="18580"/>
                  </a:cubicBezTo>
                  <a:cubicBezTo>
                    <a:pt x="992" y="19715"/>
                    <a:pt x="525" y="20849"/>
                    <a:pt x="24" y="21983"/>
                  </a:cubicBezTo>
                  <a:cubicBezTo>
                    <a:pt x="1" y="22006"/>
                    <a:pt x="27" y="22030"/>
                    <a:pt x="45" y="22030"/>
                  </a:cubicBezTo>
                  <a:cubicBezTo>
                    <a:pt x="52" y="22030"/>
                    <a:pt x="58" y="22026"/>
                    <a:pt x="58" y="22016"/>
                  </a:cubicBezTo>
                  <a:cubicBezTo>
                    <a:pt x="525" y="21082"/>
                    <a:pt x="1058" y="20148"/>
                    <a:pt x="1525" y="19248"/>
                  </a:cubicBezTo>
                  <a:cubicBezTo>
                    <a:pt x="2026" y="18314"/>
                    <a:pt x="2493" y="17380"/>
                    <a:pt x="2960" y="16412"/>
                  </a:cubicBezTo>
                  <a:cubicBezTo>
                    <a:pt x="3894" y="14544"/>
                    <a:pt x="4861" y="12643"/>
                    <a:pt x="5795" y="10741"/>
                  </a:cubicBezTo>
                  <a:cubicBezTo>
                    <a:pt x="6729" y="8873"/>
                    <a:pt x="7897" y="7039"/>
                    <a:pt x="8831" y="5171"/>
                  </a:cubicBezTo>
                  <a:cubicBezTo>
                    <a:pt x="9665" y="3603"/>
                    <a:pt x="10765" y="1468"/>
                    <a:pt x="11499" y="1168"/>
                  </a:cubicBezTo>
                  <a:cubicBezTo>
                    <a:pt x="12567" y="734"/>
                    <a:pt x="13701" y="467"/>
                    <a:pt x="14835" y="334"/>
                  </a:cubicBezTo>
                  <a:cubicBezTo>
                    <a:pt x="16036" y="267"/>
                    <a:pt x="17237" y="201"/>
                    <a:pt x="18404" y="100"/>
                  </a:cubicBezTo>
                  <a:cubicBezTo>
                    <a:pt x="18471" y="100"/>
                    <a:pt x="18471" y="0"/>
                    <a:pt x="18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1484317" y="1081750"/>
              <a:ext cx="830465" cy="1036124"/>
            </a:xfrm>
            <a:custGeom>
              <a:avLst/>
              <a:gdLst/>
              <a:ahLst/>
              <a:cxnLst/>
              <a:rect l="l" t="t" r="r" b="b"/>
              <a:pathLst>
                <a:path w="31089" h="38788" extrusionOk="0">
                  <a:moveTo>
                    <a:pt x="17164" y="1"/>
                  </a:moveTo>
                  <a:cubicBezTo>
                    <a:pt x="17035" y="1"/>
                    <a:pt x="16906" y="7"/>
                    <a:pt x="16779" y="19"/>
                  </a:cubicBezTo>
                  <a:cubicBezTo>
                    <a:pt x="14811" y="419"/>
                    <a:pt x="13043" y="1520"/>
                    <a:pt x="11775" y="3055"/>
                  </a:cubicBezTo>
                  <a:cubicBezTo>
                    <a:pt x="11208" y="3789"/>
                    <a:pt x="10975" y="4756"/>
                    <a:pt x="11175" y="5657"/>
                  </a:cubicBezTo>
                  <a:cubicBezTo>
                    <a:pt x="11675" y="10226"/>
                    <a:pt x="12742" y="13162"/>
                    <a:pt x="11508" y="17732"/>
                  </a:cubicBezTo>
                  <a:cubicBezTo>
                    <a:pt x="10975" y="19967"/>
                    <a:pt x="9440" y="21835"/>
                    <a:pt x="7339" y="22802"/>
                  </a:cubicBezTo>
                  <a:cubicBezTo>
                    <a:pt x="5704" y="23636"/>
                    <a:pt x="3936" y="24237"/>
                    <a:pt x="2602" y="25537"/>
                  </a:cubicBezTo>
                  <a:cubicBezTo>
                    <a:pt x="0" y="28106"/>
                    <a:pt x="1401" y="33376"/>
                    <a:pt x="3736" y="35545"/>
                  </a:cubicBezTo>
                  <a:cubicBezTo>
                    <a:pt x="6183" y="37851"/>
                    <a:pt x="9192" y="38787"/>
                    <a:pt x="12292" y="38787"/>
                  </a:cubicBezTo>
                  <a:cubicBezTo>
                    <a:pt x="16548" y="38787"/>
                    <a:pt x="20974" y="37023"/>
                    <a:pt x="24351" y="34611"/>
                  </a:cubicBezTo>
                  <a:cubicBezTo>
                    <a:pt x="27019" y="32709"/>
                    <a:pt x="29421" y="30107"/>
                    <a:pt x="30155" y="26838"/>
                  </a:cubicBezTo>
                  <a:cubicBezTo>
                    <a:pt x="31089" y="22669"/>
                    <a:pt x="29188" y="17999"/>
                    <a:pt x="28187" y="13996"/>
                  </a:cubicBezTo>
                  <a:cubicBezTo>
                    <a:pt x="27486" y="11327"/>
                    <a:pt x="26853" y="8592"/>
                    <a:pt x="26152" y="5923"/>
                  </a:cubicBezTo>
                  <a:cubicBezTo>
                    <a:pt x="25618" y="3989"/>
                    <a:pt x="24651" y="2921"/>
                    <a:pt x="22850" y="2087"/>
                  </a:cubicBezTo>
                  <a:cubicBezTo>
                    <a:pt x="21193" y="1337"/>
                    <a:pt x="19096" y="1"/>
                    <a:pt x="17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1448655" y="1215900"/>
              <a:ext cx="331235" cy="800253"/>
            </a:xfrm>
            <a:custGeom>
              <a:avLst/>
              <a:gdLst/>
              <a:ahLst/>
              <a:cxnLst/>
              <a:rect l="l" t="t" r="r" b="b"/>
              <a:pathLst>
                <a:path w="12400" h="29958" extrusionOk="0">
                  <a:moveTo>
                    <a:pt x="5394" y="1"/>
                  </a:moveTo>
                  <a:cubicBezTo>
                    <a:pt x="6295" y="2970"/>
                    <a:pt x="7162" y="5972"/>
                    <a:pt x="8129" y="8941"/>
                  </a:cubicBezTo>
                  <a:cubicBezTo>
                    <a:pt x="9063" y="11876"/>
                    <a:pt x="10198" y="14778"/>
                    <a:pt x="10898" y="17814"/>
                  </a:cubicBezTo>
                  <a:cubicBezTo>
                    <a:pt x="12399" y="24518"/>
                    <a:pt x="6028" y="28688"/>
                    <a:pt x="257" y="29522"/>
                  </a:cubicBezTo>
                  <a:cubicBezTo>
                    <a:pt x="0" y="29554"/>
                    <a:pt x="53" y="29957"/>
                    <a:pt x="295" y="29957"/>
                  </a:cubicBezTo>
                  <a:cubicBezTo>
                    <a:pt x="304" y="29957"/>
                    <a:pt x="314" y="29957"/>
                    <a:pt x="324" y="29956"/>
                  </a:cubicBezTo>
                  <a:cubicBezTo>
                    <a:pt x="5394" y="29022"/>
                    <a:pt x="11065" y="26086"/>
                    <a:pt x="11465" y="20282"/>
                  </a:cubicBezTo>
                  <a:cubicBezTo>
                    <a:pt x="11665" y="17113"/>
                    <a:pt x="9997" y="13744"/>
                    <a:pt x="9030" y="10775"/>
                  </a:cubicBezTo>
                  <a:cubicBezTo>
                    <a:pt x="7863" y="7173"/>
                    <a:pt x="6628" y="3603"/>
                    <a:pt x="5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1952987" y="1220281"/>
              <a:ext cx="406351" cy="804848"/>
            </a:xfrm>
            <a:custGeom>
              <a:avLst/>
              <a:gdLst/>
              <a:ahLst/>
              <a:cxnLst/>
              <a:rect l="l" t="t" r="r" b="b"/>
              <a:pathLst>
                <a:path w="15212" h="30130" extrusionOk="0">
                  <a:moveTo>
                    <a:pt x="13035" y="1"/>
                  </a:moveTo>
                  <a:cubicBezTo>
                    <a:pt x="12999" y="1"/>
                    <a:pt x="12956" y="29"/>
                    <a:pt x="12976" y="70"/>
                  </a:cubicBezTo>
                  <a:cubicBezTo>
                    <a:pt x="13577" y="3840"/>
                    <a:pt x="14611" y="8109"/>
                    <a:pt x="13143" y="11779"/>
                  </a:cubicBezTo>
                  <a:cubicBezTo>
                    <a:pt x="12442" y="13580"/>
                    <a:pt x="11208" y="15114"/>
                    <a:pt x="9607" y="16215"/>
                  </a:cubicBezTo>
                  <a:cubicBezTo>
                    <a:pt x="8306" y="17049"/>
                    <a:pt x="6838" y="17416"/>
                    <a:pt x="5471" y="18016"/>
                  </a:cubicBezTo>
                  <a:cubicBezTo>
                    <a:pt x="0" y="20285"/>
                    <a:pt x="1535" y="27990"/>
                    <a:pt x="6305" y="30125"/>
                  </a:cubicBezTo>
                  <a:cubicBezTo>
                    <a:pt x="6311" y="30128"/>
                    <a:pt x="6317" y="30130"/>
                    <a:pt x="6323" y="30130"/>
                  </a:cubicBezTo>
                  <a:cubicBezTo>
                    <a:pt x="6388" y="30130"/>
                    <a:pt x="6462" y="29989"/>
                    <a:pt x="6371" y="29958"/>
                  </a:cubicBezTo>
                  <a:cubicBezTo>
                    <a:pt x="2969" y="28224"/>
                    <a:pt x="1168" y="24221"/>
                    <a:pt x="2902" y="20618"/>
                  </a:cubicBezTo>
                  <a:cubicBezTo>
                    <a:pt x="4303" y="17750"/>
                    <a:pt x="8106" y="17783"/>
                    <a:pt x="10441" y="15915"/>
                  </a:cubicBezTo>
                  <a:cubicBezTo>
                    <a:pt x="15211" y="12046"/>
                    <a:pt x="14310" y="5407"/>
                    <a:pt x="13076" y="37"/>
                  </a:cubicBezTo>
                  <a:cubicBezTo>
                    <a:pt x="13076" y="11"/>
                    <a:pt x="13057" y="1"/>
                    <a:pt x="13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 flipH="1">
              <a:off x="1717704" y="1548391"/>
              <a:ext cx="885813" cy="574853"/>
            </a:xfrm>
            <a:custGeom>
              <a:avLst/>
              <a:gdLst/>
              <a:ahLst/>
              <a:cxnLst/>
              <a:rect l="l" t="t" r="r" b="b"/>
              <a:pathLst>
                <a:path w="33161" h="21520" extrusionOk="0">
                  <a:moveTo>
                    <a:pt x="31932" y="1"/>
                  </a:moveTo>
                  <a:cubicBezTo>
                    <a:pt x="31310" y="1"/>
                    <a:pt x="30386" y="371"/>
                    <a:pt x="29222" y="1130"/>
                  </a:cubicBezTo>
                  <a:cubicBezTo>
                    <a:pt x="21163" y="6448"/>
                    <a:pt x="16538" y="9771"/>
                    <a:pt x="15509" y="9771"/>
                  </a:cubicBezTo>
                  <a:cubicBezTo>
                    <a:pt x="15498" y="9771"/>
                    <a:pt x="15489" y="9770"/>
                    <a:pt x="15479" y="9770"/>
                  </a:cubicBezTo>
                  <a:cubicBezTo>
                    <a:pt x="12744" y="9603"/>
                    <a:pt x="8774" y="8135"/>
                    <a:pt x="5839" y="7535"/>
                  </a:cubicBezTo>
                  <a:cubicBezTo>
                    <a:pt x="5784" y="7523"/>
                    <a:pt x="5728" y="7517"/>
                    <a:pt x="5672" y="7517"/>
                  </a:cubicBezTo>
                  <a:cubicBezTo>
                    <a:pt x="3340" y="7517"/>
                    <a:pt x="1" y="17427"/>
                    <a:pt x="1369" y="18176"/>
                  </a:cubicBezTo>
                  <a:cubicBezTo>
                    <a:pt x="4094" y="19673"/>
                    <a:pt x="11658" y="21520"/>
                    <a:pt x="15832" y="21520"/>
                  </a:cubicBezTo>
                  <a:cubicBezTo>
                    <a:pt x="16307" y="21520"/>
                    <a:pt x="16738" y="21496"/>
                    <a:pt x="17114" y="21445"/>
                  </a:cubicBezTo>
                  <a:cubicBezTo>
                    <a:pt x="21216" y="20878"/>
                    <a:pt x="29789" y="8302"/>
                    <a:pt x="32291" y="2898"/>
                  </a:cubicBezTo>
                  <a:cubicBezTo>
                    <a:pt x="33161" y="993"/>
                    <a:pt x="32951" y="1"/>
                    <a:pt x="319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 flipH="1">
              <a:off x="2574053" y="1647281"/>
              <a:ext cx="316356" cy="248106"/>
            </a:xfrm>
            <a:custGeom>
              <a:avLst/>
              <a:gdLst/>
              <a:ahLst/>
              <a:cxnLst/>
              <a:rect l="l" t="t" r="r" b="b"/>
              <a:pathLst>
                <a:path w="11843" h="9288" extrusionOk="0">
                  <a:moveTo>
                    <a:pt x="5712" y="1"/>
                  </a:moveTo>
                  <a:cubicBezTo>
                    <a:pt x="4662" y="1"/>
                    <a:pt x="3609" y="89"/>
                    <a:pt x="2636" y="397"/>
                  </a:cubicBezTo>
                  <a:cubicBezTo>
                    <a:pt x="1201" y="831"/>
                    <a:pt x="367" y="2565"/>
                    <a:pt x="134" y="3766"/>
                  </a:cubicBezTo>
                  <a:cubicBezTo>
                    <a:pt x="34" y="4066"/>
                    <a:pt x="0" y="4433"/>
                    <a:pt x="67" y="4767"/>
                  </a:cubicBezTo>
                  <a:cubicBezTo>
                    <a:pt x="255" y="5455"/>
                    <a:pt x="2117" y="9288"/>
                    <a:pt x="3917" y="9288"/>
                  </a:cubicBezTo>
                  <a:cubicBezTo>
                    <a:pt x="4035" y="9288"/>
                    <a:pt x="4153" y="9271"/>
                    <a:pt x="4270" y="9237"/>
                  </a:cubicBezTo>
                  <a:cubicBezTo>
                    <a:pt x="5771" y="8803"/>
                    <a:pt x="4837" y="6868"/>
                    <a:pt x="4270" y="5801"/>
                  </a:cubicBezTo>
                  <a:cubicBezTo>
                    <a:pt x="4170" y="5567"/>
                    <a:pt x="4037" y="5334"/>
                    <a:pt x="3970" y="5100"/>
                  </a:cubicBezTo>
                  <a:cubicBezTo>
                    <a:pt x="3936" y="4667"/>
                    <a:pt x="3836" y="4133"/>
                    <a:pt x="4203" y="4066"/>
                  </a:cubicBezTo>
                  <a:cubicBezTo>
                    <a:pt x="4215" y="4064"/>
                    <a:pt x="4232" y="4063"/>
                    <a:pt x="4254" y="4063"/>
                  </a:cubicBezTo>
                  <a:cubicBezTo>
                    <a:pt x="5011" y="4063"/>
                    <a:pt x="11842" y="5134"/>
                    <a:pt x="11842" y="5134"/>
                  </a:cubicBezTo>
                  <a:lnTo>
                    <a:pt x="8640" y="130"/>
                  </a:lnTo>
                  <a:cubicBezTo>
                    <a:pt x="7712" y="81"/>
                    <a:pt x="6713" y="1"/>
                    <a:pt x="571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 flipH="1">
              <a:off x="2447543" y="1554294"/>
              <a:ext cx="591682" cy="479863"/>
            </a:xfrm>
            <a:custGeom>
              <a:avLst/>
              <a:gdLst/>
              <a:ahLst/>
              <a:cxnLst/>
              <a:rect l="l" t="t" r="r" b="b"/>
              <a:pathLst>
                <a:path w="22150" h="17964" extrusionOk="0">
                  <a:moveTo>
                    <a:pt x="11293" y="0"/>
                  </a:moveTo>
                  <a:cubicBezTo>
                    <a:pt x="9435" y="0"/>
                    <a:pt x="6353" y="1863"/>
                    <a:pt x="3837" y="3511"/>
                  </a:cubicBezTo>
                  <a:cubicBezTo>
                    <a:pt x="1802" y="4845"/>
                    <a:pt x="1" y="5846"/>
                    <a:pt x="401" y="6680"/>
                  </a:cubicBezTo>
                  <a:cubicBezTo>
                    <a:pt x="653" y="7121"/>
                    <a:pt x="1143" y="7383"/>
                    <a:pt x="1646" y="7383"/>
                  </a:cubicBezTo>
                  <a:cubicBezTo>
                    <a:pt x="1675" y="7383"/>
                    <a:pt x="1705" y="7382"/>
                    <a:pt x="1735" y="7380"/>
                  </a:cubicBezTo>
                  <a:cubicBezTo>
                    <a:pt x="1832" y="7389"/>
                    <a:pt x="1931" y="7393"/>
                    <a:pt x="2033" y="7393"/>
                  </a:cubicBezTo>
                  <a:cubicBezTo>
                    <a:pt x="3165" y="7393"/>
                    <a:pt x="4609" y="6908"/>
                    <a:pt x="5771" y="6480"/>
                  </a:cubicBezTo>
                  <a:cubicBezTo>
                    <a:pt x="6705" y="6113"/>
                    <a:pt x="7473" y="5746"/>
                    <a:pt x="7673" y="5646"/>
                  </a:cubicBezTo>
                  <a:cubicBezTo>
                    <a:pt x="7675" y="5645"/>
                    <a:pt x="7677" y="5645"/>
                    <a:pt x="7679" y="5645"/>
                  </a:cubicBezTo>
                  <a:cubicBezTo>
                    <a:pt x="7845" y="5645"/>
                    <a:pt x="9278" y="8064"/>
                    <a:pt x="9608" y="9282"/>
                  </a:cubicBezTo>
                  <a:cubicBezTo>
                    <a:pt x="10108" y="10316"/>
                    <a:pt x="12009" y="14219"/>
                    <a:pt x="12710" y="16253"/>
                  </a:cubicBezTo>
                  <a:cubicBezTo>
                    <a:pt x="15345" y="17187"/>
                    <a:pt x="17313" y="17755"/>
                    <a:pt x="17680" y="17955"/>
                  </a:cubicBezTo>
                  <a:cubicBezTo>
                    <a:pt x="17691" y="17961"/>
                    <a:pt x="17703" y="17964"/>
                    <a:pt x="17716" y="17964"/>
                  </a:cubicBezTo>
                  <a:cubicBezTo>
                    <a:pt x="18344" y="17964"/>
                    <a:pt x="21431" y="11039"/>
                    <a:pt x="22150" y="7314"/>
                  </a:cubicBezTo>
                  <a:cubicBezTo>
                    <a:pt x="22150" y="7314"/>
                    <a:pt x="18614" y="5613"/>
                    <a:pt x="17780" y="4779"/>
                  </a:cubicBezTo>
                  <a:cubicBezTo>
                    <a:pt x="16913" y="3911"/>
                    <a:pt x="14411" y="809"/>
                    <a:pt x="11876" y="75"/>
                  </a:cubicBezTo>
                  <a:cubicBezTo>
                    <a:pt x="11699" y="24"/>
                    <a:pt x="11504" y="0"/>
                    <a:pt x="11293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2774557" y="1781137"/>
              <a:ext cx="101588" cy="40149"/>
            </a:xfrm>
            <a:custGeom>
              <a:avLst/>
              <a:gdLst/>
              <a:ahLst/>
              <a:cxnLst/>
              <a:rect l="l" t="t" r="r" b="b"/>
              <a:pathLst>
                <a:path w="3803" h="1503" extrusionOk="0">
                  <a:moveTo>
                    <a:pt x="3199" y="1"/>
                  </a:moveTo>
                  <a:cubicBezTo>
                    <a:pt x="3186" y="1"/>
                    <a:pt x="3183" y="17"/>
                    <a:pt x="3202" y="56"/>
                  </a:cubicBezTo>
                  <a:cubicBezTo>
                    <a:pt x="3269" y="256"/>
                    <a:pt x="3569" y="1157"/>
                    <a:pt x="3369" y="1257"/>
                  </a:cubicBezTo>
                  <a:cubicBezTo>
                    <a:pt x="3346" y="1268"/>
                    <a:pt x="3314" y="1274"/>
                    <a:pt x="3275" y="1274"/>
                  </a:cubicBezTo>
                  <a:cubicBezTo>
                    <a:pt x="2757" y="1274"/>
                    <a:pt x="936" y="302"/>
                    <a:pt x="67" y="23"/>
                  </a:cubicBezTo>
                  <a:cubicBezTo>
                    <a:pt x="33" y="23"/>
                    <a:pt x="0" y="56"/>
                    <a:pt x="33" y="89"/>
                  </a:cubicBezTo>
                  <a:cubicBezTo>
                    <a:pt x="500" y="256"/>
                    <a:pt x="967" y="490"/>
                    <a:pt x="1401" y="723"/>
                  </a:cubicBezTo>
                  <a:cubicBezTo>
                    <a:pt x="1776" y="925"/>
                    <a:pt x="2752" y="1502"/>
                    <a:pt x="3310" y="1502"/>
                  </a:cubicBezTo>
                  <a:cubicBezTo>
                    <a:pt x="3397" y="1502"/>
                    <a:pt x="3473" y="1488"/>
                    <a:pt x="3536" y="1457"/>
                  </a:cubicBezTo>
                  <a:cubicBezTo>
                    <a:pt x="3803" y="1324"/>
                    <a:pt x="3369" y="223"/>
                    <a:pt x="3236" y="23"/>
                  </a:cubicBezTo>
                  <a:cubicBezTo>
                    <a:pt x="3222" y="9"/>
                    <a:pt x="3208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3056133" y="1903801"/>
              <a:ext cx="20515" cy="18111"/>
            </a:xfrm>
            <a:custGeom>
              <a:avLst/>
              <a:gdLst/>
              <a:ahLst/>
              <a:cxnLst/>
              <a:rect l="l" t="t" r="r" b="b"/>
              <a:pathLst>
                <a:path w="768" h="678" extrusionOk="0">
                  <a:moveTo>
                    <a:pt x="468" y="1"/>
                  </a:moveTo>
                  <a:cubicBezTo>
                    <a:pt x="234" y="267"/>
                    <a:pt x="1" y="534"/>
                    <a:pt x="134" y="634"/>
                  </a:cubicBezTo>
                  <a:cubicBezTo>
                    <a:pt x="156" y="664"/>
                    <a:pt x="188" y="677"/>
                    <a:pt x="228" y="677"/>
                  </a:cubicBezTo>
                  <a:cubicBezTo>
                    <a:pt x="364" y="677"/>
                    <a:pt x="586" y="516"/>
                    <a:pt x="768" y="3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 flipH="1">
              <a:off x="2638216" y="1497236"/>
              <a:ext cx="427747" cy="417383"/>
            </a:xfrm>
            <a:custGeom>
              <a:avLst/>
              <a:gdLst/>
              <a:ahLst/>
              <a:cxnLst/>
              <a:rect l="l" t="t" r="r" b="b"/>
              <a:pathLst>
                <a:path w="16013" h="15625" extrusionOk="0">
                  <a:moveTo>
                    <a:pt x="14931" y="0"/>
                  </a:moveTo>
                  <a:cubicBezTo>
                    <a:pt x="14912" y="0"/>
                    <a:pt x="14894" y="3"/>
                    <a:pt x="14878" y="10"/>
                  </a:cubicBezTo>
                  <a:cubicBezTo>
                    <a:pt x="14678" y="43"/>
                    <a:pt x="3370" y="10551"/>
                    <a:pt x="2303" y="11218"/>
                  </a:cubicBezTo>
                  <a:cubicBezTo>
                    <a:pt x="1502" y="11718"/>
                    <a:pt x="668" y="12152"/>
                    <a:pt x="501" y="12318"/>
                  </a:cubicBezTo>
                  <a:cubicBezTo>
                    <a:pt x="234" y="12585"/>
                    <a:pt x="1" y="14587"/>
                    <a:pt x="1" y="15287"/>
                  </a:cubicBezTo>
                  <a:cubicBezTo>
                    <a:pt x="1" y="15454"/>
                    <a:pt x="134" y="15587"/>
                    <a:pt x="301" y="15621"/>
                  </a:cubicBezTo>
                  <a:cubicBezTo>
                    <a:pt x="355" y="15623"/>
                    <a:pt x="415" y="15624"/>
                    <a:pt x="481" y="15624"/>
                  </a:cubicBezTo>
                  <a:cubicBezTo>
                    <a:pt x="1315" y="15624"/>
                    <a:pt x="3023" y="15434"/>
                    <a:pt x="3270" y="15187"/>
                  </a:cubicBezTo>
                  <a:cubicBezTo>
                    <a:pt x="3470" y="15020"/>
                    <a:pt x="3904" y="14220"/>
                    <a:pt x="4437" y="13419"/>
                  </a:cubicBezTo>
                  <a:cubicBezTo>
                    <a:pt x="5105" y="12385"/>
                    <a:pt x="15912" y="1311"/>
                    <a:pt x="15946" y="1144"/>
                  </a:cubicBezTo>
                  <a:cubicBezTo>
                    <a:pt x="16012" y="944"/>
                    <a:pt x="15712" y="610"/>
                    <a:pt x="15545" y="410"/>
                  </a:cubicBezTo>
                  <a:cubicBezTo>
                    <a:pt x="15395" y="259"/>
                    <a:pt x="15108" y="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 flipH="1">
              <a:off x="2881487" y="1734497"/>
              <a:ext cx="106930" cy="103404"/>
            </a:xfrm>
            <a:custGeom>
              <a:avLst/>
              <a:gdLst/>
              <a:ahLst/>
              <a:cxnLst/>
              <a:rect l="l" t="t" r="r" b="b"/>
              <a:pathLst>
                <a:path w="4003" h="3871" extrusionOk="0">
                  <a:moveTo>
                    <a:pt x="3507" y="1"/>
                  </a:moveTo>
                  <a:cubicBezTo>
                    <a:pt x="3427" y="1"/>
                    <a:pt x="3352" y="34"/>
                    <a:pt x="3302" y="101"/>
                  </a:cubicBezTo>
                  <a:lnTo>
                    <a:pt x="133" y="3170"/>
                  </a:lnTo>
                  <a:cubicBezTo>
                    <a:pt x="0" y="3303"/>
                    <a:pt x="0" y="3503"/>
                    <a:pt x="100" y="3603"/>
                  </a:cubicBezTo>
                  <a:lnTo>
                    <a:pt x="267" y="3770"/>
                  </a:lnTo>
                  <a:cubicBezTo>
                    <a:pt x="334" y="3837"/>
                    <a:pt x="409" y="3870"/>
                    <a:pt x="484" y="3870"/>
                  </a:cubicBezTo>
                  <a:cubicBezTo>
                    <a:pt x="559" y="3870"/>
                    <a:pt x="634" y="3837"/>
                    <a:pt x="701" y="3770"/>
                  </a:cubicBezTo>
                  <a:lnTo>
                    <a:pt x="3869" y="668"/>
                  </a:lnTo>
                  <a:cubicBezTo>
                    <a:pt x="4003" y="568"/>
                    <a:pt x="4003" y="368"/>
                    <a:pt x="3869" y="234"/>
                  </a:cubicBezTo>
                  <a:lnTo>
                    <a:pt x="3736" y="101"/>
                  </a:lnTo>
                  <a:cubicBezTo>
                    <a:pt x="3669" y="34"/>
                    <a:pt x="3586" y="1"/>
                    <a:pt x="3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 flipH="1">
              <a:off x="2914450" y="1766231"/>
              <a:ext cx="67743" cy="64965"/>
            </a:xfrm>
            <a:custGeom>
              <a:avLst/>
              <a:gdLst/>
              <a:ahLst/>
              <a:cxnLst/>
              <a:rect l="l" t="t" r="r" b="b"/>
              <a:pathLst>
                <a:path w="2536" h="2432" extrusionOk="0">
                  <a:moveTo>
                    <a:pt x="2234" y="0"/>
                  </a:moveTo>
                  <a:cubicBezTo>
                    <a:pt x="2192" y="0"/>
                    <a:pt x="2147" y="17"/>
                    <a:pt x="2102" y="47"/>
                  </a:cubicBezTo>
                  <a:lnTo>
                    <a:pt x="67" y="2048"/>
                  </a:lnTo>
                  <a:cubicBezTo>
                    <a:pt x="1" y="2115"/>
                    <a:pt x="1" y="2215"/>
                    <a:pt x="67" y="2315"/>
                  </a:cubicBezTo>
                  <a:lnTo>
                    <a:pt x="167" y="2382"/>
                  </a:lnTo>
                  <a:cubicBezTo>
                    <a:pt x="201" y="2415"/>
                    <a:pt x="242" y="2432"/>
                    <a:pt x="284" y="2432"/>
                  </a:cubicBezTo>
                  <a:cubicBezTo>
                    <a:pt x="326" y="2432"/>
                    <a:pt x="367" y="2415"/>
                    <a:pt x="401" y="2382"/>
                  </a:cubicBezTo>
                  <a:lnTo>
                    <a:pt x="2436" y="414"/>
                  </a:lnTo>
                  <a:cubicBezTo>
                    <a:pt x="2536" y="347"/>
                    <a:pt x="2536" y="214"/>
                    <a:pt x="2469" y="147"/>
                  </a:cubicBezTo>
                  <a:lnTo>
                    <a:pt x="2369" y="80"/>
                  </a:lnTo>
                  <a:cubicBezTo>
                    <a:pt x="2332" y="25"/>
                    <a:pt x="2285" y="0"/>
                    <a:pt x="2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 flipH="1">
              <a:off x="2950966" y="1802213"/>
              <a:ext cx="11620" cy="11620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00" y="1"/>
                  </a:moveTo>
                  <a:lnTo>
                    <a:pt x="0" y="101"/>
                  </a:lnTo>
                  <a:lnTo>
                    <a:pt x="334" y="434"/>
                  </a:lnTo>
                  <a:lnTo>
                    <a:pt x="434" y="3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 flipH="1">
              <a:off x="2699709" y="1773684"/>
              <a:ext cx="310105" cy="214795"/>
            </a:xfrm>
            <a:custGeom>
              <a:avLst/>
              <a:gdLst/>
              <a:ahLst/>
              <a:cxnLst/>
              <a:rect l="l" t="t" r="r" b="b"/>
              <a:pathLst>
                <a:path w="11609" h="8041" extrusionOk="0">
                  <a:moveTo>
                    <a:pt x="8507" y="1069"/>
                  </a:moveTo>
                  <a:cubicBezTo>
                    <a:pt x="8509" y="1074"/>
                    <a:pt x="8512" y="1080"/>
                    <a:pt x="8515" y="1086"/>
                  </a:cubicBezTo>
                  <a:lnTo>
                    <a:pt x="8515" y="1086"/>
                  </a:lnTo>
                  <a:cubicBezTo>
                    <a:pt x="8512" y="1080"/>
                    <a:pt x="8509" y="1074"/>
                    <a:pt x="8507" y="1069"/>
                  </a:cubicBezTo>
                  <a:close/>
                  <a:moveTo>
                    <a:pt x="3395" y="0"/>
                  </a:moveTo>
                  <a:cubicBezTo>
                    <a:pt x="2942" y="0"/>
                    <a:pt x="2513" y="97"/>
                    <a:pt x="2135" y="335"/>
                  </a:cubicBezTo>
                  <a:cubicBezTo>
                    <a:pt x="0" y="1669"/>
                    <a:pt x="4437" y="3037"/>
                    <a:pt x="5304" y="4304"/>
                  </a:cubicBezTo>
                  <a:cubicBezTo>
                    <a:pt x="6205" y="5772"/>
                    <a:pt x="7673" y="6873"/>
                    <a:pt x="9340" y="7307"/>
                  </a:cubicBezTo>
                  <a:cubicBezTo>
                    <a:pt x="9908" y="7473"/>
                    <a:pt x="10708" y="7740"/>
                    <a:pt x="11609" y="8040"/>
                  </a:cubicBezTo>
                  <a:cubicBezTo>
                    <a:pt x="10912" y="6017"/>
                    <a:pt x="9027" y="2144"/>
                    <a:pt x="8515" y="1086"/>
                  </a:cubicBezTo>
                  <a:lnTo>
                    <a:pt x="8515" y="1086"/>
                  </a:lnTo>
                  <a:cubicBezTo>
                    <a:pt x="8607" y="1282"/>
                    <a:pt x="8605" y="1508"/>
                    <a:pt x="8540" y="1703"/>
                  </a:cubicBezTo>
                  <a:cubicBezTo>
                    <a:pt x="8510" y="1748"/>
                    <a:pt x="8458" y="1769"/>
                    <a:pt x="8386" y="1769"/>
                  </a:cubicBezTo>
                  <a:cubicBezTo>
                    <a:pt x="7718" y="1769"/>
                    <a:pt x="5336" y="0"/>
                    <a:pt x="3395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1692033" y="1542461"/>
              <a:ext cx="381294" cy="266911"/>
            </a:xfrm>
            <a:custGeom>
              <a:avLst/>
              <a:gdLst/>
              <a:ahLst/>
              <a:cxnLst/>
              <a:rect l="l" t="t" r="r" b="b"/>
              <a:pathLst>
                <a:path w="14274" h="9992" extrusionOk="0">
                  <a:moveTo>
                    <a:pt x="12561" y="0"/>
                  </a:moveTo>
                  <a:cubicBezTo>
                    <a:pt x="11909" y="0"/>
                    <a:pt x="11010" y="209"/>
                    <a:pt x="9841" y="652"/>
                  </a:cubicBezTo>
                  <a:cubicBezTo>
                    <a:pt x="7106" y="1719"/>
                    <a:pt x="1" y="6389"/>
                    <a:pt x="1" y="6389"/>
                  </a:cubicBezTo>
                  <a:lnTo>
                    <a:pt x="9007" y="9992"/>
                  </a:lnTo>
                  <a:cubicBezTo>
                    <a:pt x="9007" y="9992"/>
                    <a:pt x="11843" y="6022"/>
                    <a:pt x="13077" y="3620"/>
                  </a:cubicBezTo>
                  <a:cubicBezTo>
                    <a:pt x="14274" y="1347"/>
                    <a:pt x="14217" y="0"/>
                    <a:pt x="1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 flipH="1">
              <a:off x="1776845" y="1730570"/>
              <a:ext cx="85293" cy="82381"/>
            </a:xfrm>
            <a:custGeom>
              <a:avLst/>
              <a:gdLst/>
              <a:ahLst/>
              <a:cxnLst/>
              <a:rect l="l" t="t" r="r" b="b"/>
              <a:pathLst>
                <a:path w="3193" h="3084" extrusionOk="0">
                  <a:moveTo>
                    <a:pt x="3137" y="0"/>
                  </a:moveTo>
                  <a:cubicBezTo>
                    <a:pt x="3125" y="0"/>
                    <a:pt x="3112" y="4"/>
                    <a:pt x="3103" y="14"/>
                  </a:cubicBezTo>
                  <a:cubicBezTo>
                    <a:pt x="2969" y="248"/>
                    <a:pt x="2736" y="581"/>
                    <a:pt x="2569" y="815"/>
                  </a:cubicBezTo>
                  <a:cubicBezTo>
                    <a:pt x="2402" y="1048"/>
                    <a:pt x="2235" y="1248"/>
                    <a:pt x="2069" y="1515"/>
                  </a:cubicBezTo>
                  <a:cubicBezTo>
                    <a:pt x="1735" y="1982"/>
                    <a:pt x="1435" y="2449"/>
                    <a:pt x="1101" y="2916"/>
                  </a:cubicBezTo>
                  <a:cubicBezTo>
                    <a:pt x="734" y="2750"/>
                    <a:pt x="367" y="2616"/>
                    <a:pt x="0" y="2516"/>
                  </a:cubicBezTo>
                  <a:lnTo>
                    <a:pt x="0" y="2549"/>
                  </a:lnTo>
                  <a:cubicBezTo>
                    <a:pt x="367" y="2750"/>
                    <a:pt x="768" y="2950"/>
                    <a:pt x="1201" y="3083"/>
                  </a:cubicBezTo>
                  <a:cubicBezTo>
                    <a:pt x="1535" y="2616"/>
                    <a:pt x="1868" y="2082"/>
                    <a:pt x="2202" y="1582"/>
                  </a:cubicBezTo>
                  <a:cubicBezTo>
                    <a:pt x="2369" y="1349"/>
                    <a:pt x="2502" y="1148"/>
                    <a:pt x="2669" y="882"/>
                  </a:cubicBezTo>
                  <a:cubicBezTo>
                    <a:pt x="2836" y="615"/>
                    <a:pt x="2969" y="381"/>
                    <a:pt x="3169" y="48"/>
                  </a:cubicBezTo>
                  <a:cubicBezTo>
                    <a:pt x="3193" y="24"/>
                    <a:pt x="3167" y="0"/>
                    <a:pt x="3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 flipH="1">
              <a:off x="1828240" y="1699744"/>
              <a:ext cx="213005" cy="83797"/>
            </a:xfrm>
            <a:custGeom>
              <a:avLst/>
              <a:gdLst/>
              <a:ahLst/>
              <a:cxnLst/>
              <a:rect l="l" t="t" r="r" b="b"/>
              <a:pathLst>
                <a:path w="7974" h="3137" extrusionOk="0">
                  <a:moveTo>
                    <a:pt x="67" y="1"/>
                  </a:moveTo>
                  <a:cubicBezTo>
                    <a:pt x="34" y="1"/>
                    <a:pt x="1" y="34"/>
                    <a:pt x="34" y="67"/>
                  </a:cubicBezTo>
                  <a:cubicBezTo>
                    <a:pt x="1368" y="534"/>
                    <a:pt x="2669" y="1068"/>
                    <a:pt x="3970" y="1569"/>
                  </a:cubicBezTo>
                  <a:lnTo>
                    <a:pt x="5938" y="2369"/>
                  </a:lnTo>
                  <a:cubicBezTo>
                    <a:pt x="6572" y="2636"/>
                    <a:pt x="7273" y="2836"/>
                    <a:pt x="7906" y="3136"/>
                  </a:cubicBezTo>
                  <a:cubicBezTo>
                    <a:pt x="7940" y="3136"/>
                    <a:pt x="7973" y="3070"/>
                    <a:pt x="7940" y="3070"/>
                  </a:cubicBezTo>
                  <a:cubicBezTo>
                    <a:pt x="7273" y="2803"/>
                    <a:pt x="6672" y="2469"/>
                    <a:pt x="6005" y="2202"/>
                  </a:cubicBezTo>
                  <a:cubicBezTo>
                    <a:pt x="5371" y="1935"/>
                    <a:pt x="4704" y="1669"/>
                    <a:pt x="4070" y="1402"/>
                  </a:cubicBezTo>
                  <a:cubicBezTo>
                    <a:pt x="2736" y="901"/>
                    <a:pt x="1402" y="434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 flipH="1">
              <a:off x="1311433" y="1546254"/>
              <a:ext cx="697731" cy="793308"/>
            </a:xfrm>
            <a:custGeom>
              <a:avLst/>
              <a:gdLst/>
              <a:ahLst/>
              <a:cxnLst/>
              <a:rect l="l" t="t" r="r" b="b"/>
              <a:pathLst>
                <a:path w="26120" h="29698" extrusionOk="0">
                  <a:moveTo>
                    <a:pt x="10771" y="1"/>
                  </a:moveTo>
                  <a:cubicBezTo>
                    <a:pt x="9656" y="1"/>
                    <a:pt x="8591" y="506"/>
                    <a:pt x="7606" y="1310"/>
                  </a:cubicBezTo>
                  <a:cubicBezTo>
                    <a:pt x="7106" y="1711"/>
                    <a:pt x="1001" y="9483"/>
                    <a:pt x="468" y="12218"/>
                  </a:cubicBezTo>
                  <a:cubicBezTo>
                    <a:pt x="1" y="14620"/>
                    <a:pt x="1969" y="17255"/>
                    <a:pt x="1969" y="17255"/>
                  </a:cubicBezTo>
                  <a:lnTo>
                    <a:pt x="601" y="27629"/>
                  </a:lnTo>
                  <a:lnTo>
                    <a:pt x="26119" y="29697"/>
                  </a:lnTo>
                  <a:cubicBezTo>
                    <a:pt x="26119" y="29697"/>
                    <a:pt x="19581" y="7448"/>
                    <a:pt x="14344" y="1844"/>
                  </a:cubicBezTo>
                  <a:cubicBezTo>
                    <a:pt x="13124" y="539"/>
                    <a:pt x="11921" y="1"/>
                    <a:pt x="10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flipH="1">
              <a:off x="1892403" y="1691730"/>
              <a:ext cx="106957" cy="201412"/>
            </a:xfrm>
            <a:custGeom>
              <a:avLst/>
              <a:gdLst/>
              <a:ahLst/>
              <a:cxnLst/>
              <a:rect l="l" t="t" r="r" b="b"/>
              <a:pathLst>
                <a:path w="4004" h="754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3603" y="501"/>
                    <a:pt x="3203" y="1001"/>
                    <a:pt x="2836" y="1568"/>
                  </a:cubicBezTo>
                  <a:lnTo>
                    <a:pt x="2936" y="1335"/>
                  </a:lnTo>
                  <a:cubicBezTo>
                    <a:pt x="3036" y="1068"/>
                    <a:pt x="3136" y="768"/>
                    <a:pt x="3203" y="501"/>
                  </a:cubicBezTo>
                  <a:lnTo>
                    <a:pt x="3203" y="501"/>
                  </a:lnTo>
                  <a:cubicBezTo>
                    <a:pt x="3069" y="734"/>
                    <a:pt x="2936" y="1001"/>
                    <a:pt x="2802" y="1268"/>
                  </a:cubicBezTo>
                  <a:cubicBezTo>
                    <a:pt x="2736" y="1468"/>
                    <a:pt x="2636" y="1635"/>
                    <a:pt x="2602" y="1835"/>
                  </a:cubicBezTo>
                  <a:cubicBezTo>
                    <a:pt x="2202" y="2369"/>
                    <a:pt x="1835" y="2936"/>
                    <a:pt x="1468" y="3470"/>
                  </a:cubicBezTo>
                  <a:cubicBezTo>
                    <a:pt x="1068" y="4103"/>
                    <a:pt x="701" y="4737"/>
                    <a:pt x="401" y="5404"/>
                  </a:cubicBezTo>
                  <a:cubicBezTo>
                    <a:pt x="267" y="5738"/>
                    <a:pt x="134" y="6072"/>
                    <a:pt x="67" y="6438"/>
                  </a:cubicBezTo>
                  <a:cubicBezTo>
                    <a:pt x="0" y="6805"/>
                    <a:pt x="0" y="7172"/>
                    <a:pt x="34" y="7539"/>
                  </a:cubicBezTo>
                  <a:cubicBezTo>
                    <a:pt x="67" y="6805"/>
                    <a:pt x="234" y="6105"/>
                    <a:pt x="568" y="5471"/>
                  </a:cubicBezTo>
                  <a:cubicBezTo>
                    <a:pt x="868" y="4837"/>
                    <a:pt x="1235" y="4204"/>
                    <a:pt x="1635" y="3603"/>
                  </a:cubicBezTo>
                  <a:cubicBezTo>
                    <a:pt x="2402" y="2402"/>
                    <a:pt x="3236" y="1201"/>
                    <a:pt x="4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flipH="1">
              <a:off x="1772998" y="1992914"/>
              <a:ext cx="158646" cy="26258"/>
            </a:xfrm>
            <a:custGeom>
              <a:avLst/>
              <a:gdLst/>
              <a:ahLst/>
              <a:cxnLst/>
              <a:rect l="l" t="t" r="r" b="b"/>
              <a:pathLst>
                <a:path w="5939" h="983" extrusionOk="0">
                  <a:moveTo>
                    <a:pt x="5905" y="0"/>
                  </a:moveTo>
                  <a:cubicBezTo>
                    <a:pt x="4904" y="34"/>
                    <a:pt x="3937" y="134"/>
                    <a:pt x="2936" y="300"/>
                  </a:cubicBezTo>
                  <a:cubicBezTo>
                    <a:pt x="2469" y="401"/>
                    <a:pt x="2002" y="534"/>
                    <a:pt x="1502" y="634"/>
                  </a:cubicBezTo>
                  <a:cubicBezTo>
                    <a:pt x="1268" y="701"/>
                    <a:pt x="1035" y="767"/>
                    <a:pt x="801" y="834"/>
                  </a:cubicBezTo>
                  <a:cubicBezTo>
                    <a:pt x="568" y="868"/>
                    <a:pt x="301" y="901"/>
                    <a:pt x="34" y="934"/>
                  </a:cubicBezTo>
                  <a:cubicBezTo>
                    <a:pt x="34" y="934"/>
                    <a:pt x="1" y="968"/>
                    <a:pt x="34" y="968"/>
                  </a:cubicBezTo>
                  <a:cubicBezTo>
                    <a:pt x="190" y="968"/>
                    <a:pt x="360" y="982"/>
                    <a:pt x="526" y="982"/>
                  </a:cubicBezTo>
                  <a:cubicBezTo>
                    <a:pt x="608" y="982"/>
                    <a:pt x="690" y="979"/>
                    <a:pt x="768" y="968"/>
                  </a:cubicBezTo>
                  <a:cubicBezTo>
                    <a:pt x="1001" y="968"/>
                    <a:pt x="1235" y="934"/>
                    <a:pt x="1468" y="901"/>
                  </a:cubicBezTo>
                  <a:cubicBezTo>
                    <a:pt x="1969" y="801"/>
                    <a:pt x="2436" y="701"/>
                    <a:pt x="2936" y="601"/>
                  </a:cubicBezTo>
                  <a:cubicBezTo>
                    <a:pt x="3937" y="401"/>
                    <a:pt x="4904" y="200"/>
                    <a:pt x="5905" y="100"/>
                  </a:cubicBezTo>
                  <a:cubicBezTo>
                    <a:pt x="5938" y="67"/>
                    <a:pt x="5938" y="0"/>
                    <a:pt x="5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flipH="1">
              <a:off x="1708915" y="2013001"/>
              <a:ext cx="131826" cy="8708"/>
            </a:xfrm>
            <a:custGeom>
              <a:avLst/>
              <a:gdLst/>
              <a:ahLst/>
              <a:cxnLst/>
              <a:rect l="l" t="t" r="r" b="b"/>
              <a:pathLst>
                <a:path w="4935" h="326" extrusionOk="0">
                  <a:moveTo>
                    <a:pt x="2027" y="1"/>
                  </a:moveTo>
                  <a:cubicBezTo>
                    <a:pt x="1753" y="1"/>
                    <a:pt x="1479" y="15"/>
                    <a:pt x="1234" y="15"/>
                  </a:cubicBezTo>
                  <a:lnTo>
                    <a:pt x="634" y="49"/>
                  </a:lnTo>
                  <a:cubicBezTo>
                    <a:pt x="434" y="49"/>
                    <a:pt x="234" y="82"/>
                    <a:pt x="0" y="116"/>
                  </a:cubicBezTo>
                  <a:lnTo>
                    <a:pt x="0" y="149"/>
                  </a:lnTo>
                  <a:cubicBezTo>
                    <a:pt x="200" y="149"/>
                    <a:pt x="400" y="182"/>
                    <a:pt x="600" y="182"/>
                  </a:cubicBezTo>
                  <a:lnTo>
                    <a:pt x="1201" y="182"/>
                  </a:lnTo>
                  <a:lnTo>
                    <a:pt x="2435" y="216"/>
                  </a:lnTo>
                  <a:cubicBezTo>
                    <a:pt x="3269" y="249"/>
                    <a:pt x="4070" y="282"/>
                    <a:pt x="4870" y="316"/>
                  </a:cubicBezTo>
                  <a:cubicBezTo>
                    <a:pt x="4884" y="322"/>
                    <a:pt x="4894" y="325"/>
                    <a:pt x="4902" y="325"/>
                  </a:cubicBezTo>
                  <a:cubicBezTo>
                    <a:pt x="4934" y="325"/>
                    <a:pt x="4924" y="282"/>
                    <a:pt x="4870" y="282"/>
                  </a:cubicBezTo>
                  <a:cubicBezTo>
                    <a:pt x="4070" y="149"/>
                    <a:pt x="3269" y="49"/>
                    <a:pt x="2435" y="15"/>
                  </a:cubicBezTo>
                  <a:cubicBezTo>
                    <a:pt x="2302" y="4"/>
                    <a:pt x="2165" y="1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flipH="1">
              <a:off x="1715086" y="1371848"/>
              <a:ext cx="184477" cy="308476"/>
            </a:xfrm>
            <a:custGeom>
              <a:avLst/>
              <a:gdLst/>
              <a:ahLst/>
              <a:cxnLst/>
              <a:rect l="l" t="t" r="r" b="b"/>
              <a:pathLst>
                <a:path w="6906" h="11548" extrusionOk="0">
                  <a:moveTo>
                    <a:pt x="3970" y="0"/>
                  </a:moveTo>
                  <a:lnTo>
                    <a:pt x="3470" y="567"/>
                  </a:lnTo>
                  <a:lnTo>
                    <a:pt x="0" y="4570"/>
                  </a:lnTo>
                  <a:lnTo>
                    <a:pt x="1868" y="7939"/>
                  </a:lnTo>
                  <a:lnTo>
                    <a:pt x="2002" y="8173"/>
                  </a:lnTo>
                  <a:cubicBezTo>
                    <a:pt x="2002" y="8173"/>
                    <a:pt x="2989" y="11548"/>
                    <a:pt x="3625" y="11548"/>
                  </a:cubicBezTo>
                  <a:cubicBezTo>
                    <a:pt x="3640" y="11548"/>
                    <a:pt x="3655" y="11546"/>
                    <a:pt x="3670" y="11542"/>
                  </a:cubicBezTo>
                  <a:cubicBezTo>
                    <a:pt x="5671" y="11042"/>
                    <a:pt x="6905" y="7639"/>
                    <a:pt x="6872" y="7205"/>
                  </a:cubicBezTo>
                  <a:cubicBezTo>
                    <a:pt x="6572" y="6071"/>
                    <a:pt x="6205" y="5004"/>
                    <a:pt x="5771" y="3936"/>
                  </a:cubicBezTo>
                  <a:cubicBezTo>
                    <a:pt x="5705" y="3803"/>
                    <a:pt x="5638" y="3636"/>
                    <a:pt x="5571" y="3503"/>
                  </a:cubicBezTo>
                  <a:cubicBezTo>
                    <a:pt x="5538" y="3369"/>
                    <a:pt x="5471" y="3269"/>
                    <a:pt x="5404" y="3103"/>
                  </a:cubicBezTo>
                  <a:cubicBezTo>
                    <a:pt x="5304" y="2902"/>
                    <a:pt x="5238" y="2736"/>
                    <a:pt x="5137" y="2535"/>
                  </a:cubicBezTo>
                  <a:cubicBezTo>
                    <a:pt x="5104" y="2469"/>
                    <a:pt x="5071" y="2402"/>
                    <a:pt x="5037" y="2335"/>
                  </a:cubicBezTo>
                  <a:cubicBezTo>
                    <a:pt x="5037" y="2302"/>
                    <a:pt x="5004" y="2235"/>
                    <a:pt x="4971" y="2169"/>
                  </a:cubicBezTo>
                  <a:cubicBezTo>
                    <a:pt x="4404" y="968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flipH="1">
              <a:off x="1732903" y="1124998"/>
              <a:ext cx="343042" cy="429564"/>
            </a:xfrm>
            <a:custGeom>
              <a:avLst/>
              <a:gdLst/>
              <a:ahLst/>
              <a:cxnLst/>
              <a:rect l="l" t="t" r="r" b="b"/>
              <a:pathLst>
                <a:path w="12842" h="16081" extrusionOk="0">
                  <a:moveTo>
                    <a:pt x="6491" y="1"/>
                  </a:moveTo>
                  <a:cubicBezTo>
                    <a:pt x="3442" y="1"/>
                    <a:pt x="1" y="1928"/>
                    <a:pt x="232" y="8674"/>
                  </a:cubicBezTo>
                  <a:cubicBezTo>
                    <a:pt x="428" y="15324"/>
                    <a:pt x="4350" y="16081"/>
                    <a:pt x="5898" y="16081"/>
                  </a:cubicBezTo>
                  <a:cubicBezTo>
                    <a:pt x="5935" y="16081"/>
                    <a:pt x="5970" y="16080"/>
                    <a:pt x="6003" y="16080"/>
                  </a:cubicBezTo>
                  <a:cubicBezTo>
                    <a:pt x="7337" y="16013"/>
                    <a:pt x="11874" y="15713"/>
                    <a:pt x="12341" y="8908"/>
                  </a:cubicBezTo>
                  <a:cubicBezTo>
                    <a:pt x="12841" y="2103"/>
                    <a:pt x="9606" y="68"/>
                    <a:pt x="6570" y="1"/>
                  </a:cubicBezTo>
                  <a:cubicBezTo>
                    <a:pt x="6544" y="1"/>
                    <a:pt x="6518" y="1"/>
                    <a:pt x="6491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flipH="1">
              <a:off x="2019822" y="1303731"/>
              <a:ext cx="34780" cy="20916"/>
            </a:xfrm>
            <a:custGeom>
              <a:avLst/>
              <a:gdLst/>
              <a:ahLst/>
              <a:cxnLst/>
              <a:rect l="l" t="t" r="r" b="b"/>
              <a:pathLst>
                <a:path w="1302" h="783" extrusionOk="0">
                  <a:moveTo>
                    <a:pt x="842" y="0"/>
                  </a:moveTo>
                  <a:cubicBezTo>
                    <a:pt x="771" y="0"/>
                    <a:pt x="701" y="15"/>
                    <a:pt x="634" y="48"/>
                  </a:cubicBezTo>
                  <a:cubicBezTo>
                    <a:pt x="434" y="82"/>
                    <a:pt x="234" y="215"/>
                    <a:pt x="100" y="382"/>
                  </a:cubicBezTo>
                  <a:cubicBezTo>
                    <a:pt x="0" y="549"/>
                    <a:pt x="134" y="782"/>
                    <a:pt x="334" y="782"/>
                  </a:cubicBezTo>
                  <a:cubicBezTo>
                    <a:pt x="501" y="749"/>
                    <a:pt x="634" y="716"/>
                    <a:pt x="801" y="649"/>
                  </a:cubicBezTo>
                  <a:cubicBezTo>
                    <a:pt x="968" y="649"/>
                    <a:pt x="1134" y="549"/>
                    <a:pt x="1235" y="449"/>
                  </a:cubicBezTo>
                  <a:cubicBezTo>
                    <a:pt x="1301" y="349"/>
                    <a:pt x="1301" y="215"/>
                    <a:pt x="1235" y="149"/>
                  </a:cubicBezTo>
                  <a:cubicBezTo>
                    <a:pt x="1123" y="60"/>
                    <a:pt x="983" y="0"/>
                    <a:pt x="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flipH="1">
              <a:off x="1911316" y="1298095"/>
              <a:ext cx="36356" cy="19500"/>
            </a:xfrm>
            <a:custGeom>
              <a:avLst/>
              <a:gdLst/>
              <a:ahLst/>
              <a:cxnLst/>
              <a:rect l="l" t="t" r="r" b="b"/>
              <a:pathLst>
                <a:path w="1361" h="730" extrusionOk="0">
                  <a:moveTo>
                    <a:pt x="493" y="0"/>
                  </a:moveTo>
                  <a:cubicBezTo>
                    <a:pt x="333" y="0"/>
                    <a:pt x="191" y="69"/>
                    <a:pt x="67" y="193"/>
                  </a:cubicBezTo>
                  <a:cubicBezTo>
                    <a:pt x="0" y="293"/>
                    <a:pt x="0" y="393"/>
                    <a:pt x="67" y="493"/>
                  </a:cubicBezTo>
                  <a:cubicBezTo>
                    <a:pt x="200" y="593"/>
                    <a:pt x="367" y="660"/>
                    <a:pt x="534" y="660"/>
                  </a:cubicBezTo>
                  <a:cubicBezTo>
                    <a:pt x="701" y="693"/>
                    <a:pt x="834" y="726"/>
                    <a:pt x="1001" y="726"/>
                  </a:cubicBezTo>
                  <a:cubicBezTo>
                    <a:pt x="1014" y="728"/>
                    <a:pt x="1027" y="729"/>
                    <a:pt x="1040" y="729"/>
                  </a:cubicBezTo>
                  <a:cubicBezTo>
                    <a:pt x="1249" y="729"/>
                    <a:pt x="1360" y="481"/>
                    <a:pt x="1234" y="293"/>
                  </a:cubicBezTo>
                  <a:cubicBezTo>
                    <a:pt x="1068" y="159"/>
                    <a:pt x="867" y="26"/>
                    <a:pt x="667" y="26"/>
                  </a:cubicBezTo>
                  <a:cubicBezTo>
                    <a:pt x="607" y="9"/>
                    <a:pt x="549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 flipH="1">
              <a:off x="1932499" y="1363834"/>
              <a:ext cx="16962" cy="32082"/>
            </a:xfrm>
            <a:custGeom>
              <a:avLst/>
              <a:gdLst/>
              <a:ahLst/>
              <a:cxnLst/>
              <a:rect l="l" t="t" r="r" b="b"/>
              <a:pathLst>
                <a:path w="635" h="1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434"/>
                    <a:pt x="101" y="1134"/>
                    <a:pt x="634" y="1201"/>
                  </a:cubicBezTo>
                  <a:lnTo>
                    <a:pt x="634" y="1168"/>
                  </a:lnTo>
                  <a:cubicBezTo>
                    <a:pt x="201" y="1034"/>
                    <a:pt x="134" y="500"/>
                    <a:pt x="134" y="33"/>
                  </a:cubicBezTo>
                  <a:cubicBezTo>
                    <a:pt x="134" y="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 flipH="1">
              <a:off x="1915269" y="1350318"/>
              <a:ext cx="37237" cy="39508"/>
            </a:xfrm>
            <a:custGeom>
              <a:avLst/>
              <a:gdLst/>
              <a:ahLst/>
              <a:cxnLst/>
              <a:rect l="l" t="t" r="r" b="b"/>
              <a:pathLst>
                <a:path w="1394" h="1479" extrusionOk="0">
                  <a:moveTo>
                    <a:pt x="653" y="1"/>
                  </a:moveTo>
                  <a:cubicBezTo>
                    <a:pt x="630" y="1"/>
                    <a:pt x="606" y="2"/>
                    <a:pt x="581" y="6"/>
                  </a:cubicBezTo>
                  <a:cubicBezTo>
                    <a:pt x="0" y="70"/>
                    <a:pt x="75" y="1478"/>
                    <a:pt x="686" y="1478"/>
                  </a:cubicBezTo>
                  <a:cubicBezTo>
                    <a:pt x="706" y="1478"/>
                    <a:pt x="727" y="1477"/>
                    <a:pt x="748" y="1473"/>
                  </a:cubicBezTo>
                  <a:cubicBezTo>
                    <a:pt x="1394" y="1409"/>
                    <a:pt x="1352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 flipH="1">
              <a:off x="1904878" y="1348662"/>
              <a:ext cx="26766" cy="18138"/>
            </a:xfrm>
            <a:custGeom>
              <a:avLst/>
              <a:gdLst/>
              <a:ahLst/>
              <a:cxnLst/>
              <a:rect l="l" t="t" r="r" b="b"/>
              <a:pathLst>
                <a:path w="1002" h="679" extrusionOk="0">
                  <a:moveTo>
                    <a:pt x="935" y="1"/>
                  </a:moveTo>
                  <a:cubicBezTo>
                    <a:pt x="835" y="168"/>
                    <a:pt x="668" y="335"/>
                    <a:pt x="534" y="335"/>
                  </a:cubicBezTo>
                  <a:cubicBezTo>
                    <a:pt x="368" y="335"/>
                    <a:pt x="234" y="201"/>
                    <a:pt x="101" y="101"/>
                  </a:cubicBezTo>
                  <a:cubicBezTo>
                    <a:pt x="67" y="101"/>
                    <a:pt x="34" y="168"/>
                    <a:pt x="1" y="201"/>
                  </a:cubicBezTo>
                  <a:cubicBezTo>
                    <a:pt x="90" y="440"/>
                    <a:pt x="260" y="679"/>
                    <a:pt x="509" y="679"/>
                  </a:cubicBezTo>
                  <a:cubicBezTo>
                    <a:pt x="539" y="679"/>
                    <a:pt x="569" y="675"/>
                    <a:pt x="601" y="668"/>
                  </a:cubicBezTo>
                  <a:cubicBezTo>
                    <a:pt x="901" y="601"/>
                    <a:pt x="1001" y="3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 flipH="1">
              <a:off x="2012690" y="1365597"/>
              <a:ext cx="14291" cy="33898"/>
            </a:xfrm>
            <a:custGeom>
              <a:avLst/>
              <a:gdLst/>
              <a:ahLst/>
              <a:cxnLst/>
              <a:rect l="l" t="t" r="r" b="b"/>
              <a:pathLst>
                <a:path w="535" h="1269" extrusionOk="0">
                  <a:moveTo>
                    <a:pt x="401" y="1"/>
                  </a:moveTo>
                  <a:cubicBezTo>
                    <a:pt x="401" y="1"/>
                    <a:pt x="367" y="34"/>
                    <a:pt x="367" y="34"/>
                  </a:cubicBezTo>
                  <a:cubicBezTo>
                    <a:pt x="434" y="501"/>
                    <a:pt x="401" y="1035"/>
                    <a:pt x="0" y="1235"/>
                  </a:cubicBezTo>
                  <a:lnTo>
                    <a:pt x="0" y="1268"/>
                  </a:lnTo>
                  <a:cubicBezTo>
                    <a:pt x="501" y="1135"/>
                    <a:pt x="534" y="4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 flipH="1">
              <a:off x="2010019" y="1354031"/>
              <a:ext cx="38359" cy="39214"/>
            </a:xfrm>
            <a:custGeom>
              <a:avLst/>
              <a:gdLst/>
              <a:ahLst/>
              <a:cxnLst/>
              <a:rect l="l" t="t" r="r" b="b"/>
              <a:pathLst>
                <a:path w="1436" h="1468" extrusionOk="0">
                  <a:moveTo>
                    <a:pt x="768" y="0"/>
                  </a:moveTo>
                  <a:cubicBezTo>
                    <a:pt x="1" y="0"/>
                    <a:pt x="68" y="1468"/>
                    <a:pt x="768" y="1468"/>
                  </a:cubicBezTo>
                  <a:cubicBezTo>
                    <a:pt x="1435" y="1468"/>
                    <a:pt x="140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 flipH="1">
              <a:off x="2034247" y="1355794"/>
              <a:ext cx="23934" cy="16348"/>
            </a:xfrm>
            <a:custGeom>
              <a:avLst/>
              <a:gdLst/>
              <a:ahLst/>
              <a:cxnLst/>
              <a:rect l="l" t="t" r="r" b="b"/>
              <a:pathLst>
                <a:path w="896" h="612" extrusionOk="0">
                  <a:moveTo>
                    <a:pt x="1" y="1"/>
                  </a:moveTo>
                  <a:cubicBezTo>
                    <a:pt x="1" y="268"/>
                    <a:pt x="134" y="568"/>
                    <a:pt x="401" y="601"/>
                  </a:cubicBezTo>
                  <a:cubicBezTo>
                    <a:pt x="429" y="608"/>
                    <a:pt x="456" y="612"/>
                    <a:pt x="481" y="612"/>
                  </a:cubicBezTo>
                  <a:cubicBezTo>
                    <a:pt x="695" y="612"/>
                    <a:pt x="808" y="370"/>
                    <a:pt x="868" y="101"/>
                  </a:cubicBezTo>
                  <a:cubicBezTo>
                    <a:pt x="895" y="74"/>
                    <a:pt x="879" y="25"/>
                    <a:pt x="836" y="25"/>
                  </a:cubicBezTo>
                  <a:cubicBezTo>
                    <a:pt x="826" y="25"/>
                    <a:pt x="814" y="28"/>
                    <a:pt x="801" y="34"/>
                  </a:cubicBezTo>
                  <a:cubicBezTo>
                    <a:pt x="701" y="101"/>
                    <a:pt x="601" y="268"/>
                    <a:pt x="435" y="268"/>
                  </a:cubicBezTo>
                  <a:cubicBezTo>
                    <a:pt x="423" y="271"/>
                    <a:pt x="411" y="272"/>
                    <a:pt x="399" y="272"/>
                  </a:cubicBezTo>
                  <a:cubicBezTo>
                    <a:pt x="278" y="272"/>
                    <a:pt x="156" y="123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flipH="1">
              <a:off x="1936960" y="1464514"/>
              <a:ext cx="24976" cy="13169"/>
            </a:xfrm>
            <a:custGeom>
              <a:avLst/>
              <a:gdLst/>
              <a:ahLst/>
              <a:cxnLst/>
              <a:rect l="l" t="t" r="r" b="b"/>
              <a:pathLst>
                <a:path w="935" h="493" extrusionOk="0">
                  <a:moveTo>
                    <a:pt x="868" y="0"/>
                  </a:moveTo>
                  <a:cubicBezTo>
                    <a:pt x="768" y="134"/>
                    <a:pt x="668" y="301"/>
                    <a:pt x="501" y="334"/>
                  </a:cubicBezTo>
                  <a:cubicBezTo>
                    <a:pt x="334" y="334"/>
                    <a:pt x="167" y="334"/>
                    <a:pt x="0" y="267"/>
                  </a:cubicBezTo>
                  <a:lnTo>
                    <a:pt x="0" y="301"/>
                  </a:lnTo>
                  <a:cubicBezTo>
                    <a:pt x="99" y="424"/>
                    <a:pt x="253" y="493"/>
                    <a:pt x="422" y="493"/>
                  </a:cubicBezTo>
                  <a:cubicBezTo>
                    <a:pt x="480" y="493"/>
                    <a:pt x="541" y="485"/>
                    <a:pt x="601" y="467"/>
                  </a:cubicBezTo>
                  <a:cubicBezTo>
                    <a:pt x="801" y="401"/>
                    <a:pt x="901" y="234"/>
                    <a:pt x="901" y="34"/>
                  </a:cubicBezTo>
                  <a:cubicBezTo>
                    <a:pt x="934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flipH="1">
              <a:off x="1943211" y="1432432"/>
              <a:ext cx="44556" cy="32189"/>
            </a:xfrm>
            <a:custGeom>
              <a:avLst/>
              <a:gdLst/>
              <a:ahLst/>
              <a:cxnLst/>
              <a:rect l="l" t="t" r="r" b="b"/>
              <a:pathLst>
                <a:path w="1668" h="1205" extrusionOk="0">
                  <a:moveTo>
                    <a:pt x="1434" y="1"/>
                  </a:moveTo>
                  <a:cubicBezTo>
                    <a:pt x="1034" y="334"/>
                    <a:pt x="534" y="534"/>
                    <a:pt x="0" y="568"/>
                  </a:cubicBezTo>
                  <a:cubicBezTo>
                    <a:pt x="200" y="801"/>
                    <a:pt x="467" y="1035"/>
                    <a:pt x="767" y="1135"/>
                  </a:cubicBezTo>
                  <a:cubicBezTo>
                    <a:pt x="870" y="1176"/>
                    <a:pt x="973" y="1204"/>
                    <a:pt x="1077" y="1204"/>
                  </a:cubicBezTo>
                  <a:cubicBezTo>
                    <a:pt x="1140" y="1204"/>
                    <a:pt x="1204" y="1194"/>
                    <a:pt x="1268" y="1168"/>
                  </a:cubicBezTo>
                  <a:cubicBezTo>
                    <a:pt x="1635" y="1101"/>
                    <a:pt x="1668" y="734"/>
                    <a:pt x="1601" y="434"/>
                  </a:cubicBezTo>
                  <a:cubicBezTo>
                    <a:pt x="1535" y="301"/>
                    <a:pt x="1501" y="134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flipH="1">
              <a:off x="1943211" y="1444025"/>
              <a:ext cx="24068" cy="20595"/>
            </a:xfrm>
            <a:custGeom>
              <a:avLst/>
              <a:gdLst/>
              <a:ahLst/>
              <a:cxnLst/>
              <a:rect l="l" t="t" r="r" b="b"/>
              <a:pathLst>
                <a:path w="901" h="771" extrusionOk="0">
                  <a:moveTo>
                    <a:pt x="834" y="0"/>
                  </a:moveTo>
                  <a:cubicBezTo>
                    <a:pt x="401" y="34"/>
                    <a:pt x="67" y="300"/>
                    <a:pt x="0" y="701"/>
                  </a:cubicBezTo>
                  <a:cubicBezTo>
                    <a:pt x="103" y="742"/>
                    <a:pt x="206" y="770"/>
                    <a:pt x="310" y="770"/>
                  </a:cubicBezTo>
                  <a:cubicBezTo>
                    <a:pt x="373" y="770"/>
                    <a:pt x="437" y="760"/>
                    <a:pt x="501" y="734"/>
                  </a:cubicBezTo>
                  <a:cubicBezTo>
                    <a:pt x="868" y="667"/>
                    <a:pt x="901" y="30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1948793" y="1302556"/>
              <a:ext cx="65713" cy="149163"/>
            </a:xfrm>
            <a:custGeom>
              <a:avLst/>
              <a:gdLst/>
              <a:ahLst/>
              <a:cxnLst/>
              <a:rect l="l" t="t" r="r" b="b"/>
              <a:pathLst>
                <a:path w="2460" h="5584" extrusionOk="0">
                  <a:moveTo>
                    <a:pt x="718" y="1"/>
                  </a:moveTo>
                  <a:cubicBezTo>
                    <a:pt x="693" y="1"/>
                    <a:pt x="668" y="9"/>
                    <a:pt x="668" y="26"/>
                  </a:cubicBezTo>
                  <a:cubicBezTo>
                    <a:pt x="301" y="1560"/>
                    <a:pt x="67" y="3128"/>
                    <a:pt x="0" y="4696"/>
                  </a:cubicBezTo>
                  <a:cubicBezTo>
                    <a:pt x="8" y="4732"/>
                    <a:pt x="42" y="4746"/>
                    <a:pt x="94" y="4746"/>
                  </a:cubicBezTo>
                  <a:cubicBezTo>
                    <a:pt x="283" y="4746"/>
                    <a:pt x="696" y="4555"/>
                    <a:pt x="801" y="4529"/>
                  </a:cubicBezTo>
                  <a:lnTo>
                    <a:pt x="801" y="4529"/>
                  </a:lnTo>
                  <a:cubicBezTo>
                    <a:pt x="801" y="4529"/>
                    <a:pt x="734" y="5196"/>
                    <a:pt x="768" y="5530"/>
                  </a:cubicBezTo>
                  <a:cubicBezTo>
                    <a:pt x="768" y="5563"/>
                    <a:pt x="834" y="5563"/>
                    <a:pt x="968" y="5563"/>
                  </a:cubicBezTo>
                  <a:cubicBezTo>
                    <a:pt x="1047" y="5577"/>
                    <a:pt x="1126" y="5584"/>
                    <a:pt x="1205" y="5584"/>
                  </a:cubicBezTo>
                  <a:cubicBezTo>
                    <a:pt x="1689" y="5584"/>
                    <a:pt x="2149" y="5326"/>
                    <a:pt x="2435" y="4896"/>
                  </a:cubicBezTo>
                  <a:cubicBezTo>
                    <a:pt x="2459" y="4872"/>
                    <a:pt x="2433" y="4849"/>
                    <a:pt x="2403" y="4849"/>
                  </a:cubicBezTo>
                  <a:cubicBezTo>
                    <a:pt x="2391" y="4849"/>
                    <a:pt x="2379" y="4853"/>
                    <a:pt x="2369" y="4863"/>
                  </a:cubicBezTo>
                  <a:cubicBezTo>
                    <a:pt x="1968" y="5163"/>
                    <a:pt x="1501" y="5363"/>
                    <a:pt x="1001" y="5363"/>
                  </a:cubicBezTo>
                  <a:cubicBezTo>
                    <a:pt x="968" y="5263"/>
                    <a:pt x="1135" y="4162"/>
                    <a:pt x="1068" y="4162"/>
                  </a:cubicBezTo>
                  <a:lnTo>
                    <a:pt x="1068" y="4162"/>
                  </a:lnTo>
                  <a:cubicBezTo>
                    <a:pt x="834" y="4195"/>
                    <a:pt x="567" y="4262"/>
                    <a:pt x="334" y="4362"/>
                  </a:cubicBezTo>
                  <a:cubicBezTo>
                    <a:pt x="401" y="2928"/>
                    <a:pt x="701" y="1493"/>
                    <a:pt x="768" y="26"/>
                  </a:cubicBezTo>
                  <a:cubicBezTo>
                    <a:pt x="768" y="9"/>
                    <a:pt x="743" y="1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1690430" y="1107982"/>
              <a:ext cx="385568" cy="269262"/>
            </a:xfrm>
            <a:custGeom>
              <a:avLst/>
              <a:gdLst/>
              <a:ahLst/>
              <a:cxnLst/>
              <a:rect l="l" t="t" r="r" b="b"/>
              <a:pathLst>
                <a:path w="14434" h="10080" extrusionOk="0">
                  <a:moveTo>
                    <a:pt x="5104" y="0"/>
                  </a:moveTo>
                  <a:cubicBezTo>
                    <a:pt x="4215" y="0"/>
                    <a:pt x="3345" y="190"/>
                    <a:pt x="2603" y="672"/>
                  </a:cubicBezTo>
                  <a:cubicBezTo>
                    <a:pt x="1" y="2340"/>
                    <a:pt x="234" y="6309"/>
                    <a:pt x="401" y="6309"/>
                  </a:cubicBezTo>
                  <a:cubicBezTo>
                    <a:pt x="2069" y="6176"/>
                    <a:pt x="5704" y="4508"/>
                    <a:pt x="5705" y="4508"/>
                  </a:cubicBezTo>
                  <a:lnTo>
                    <a:pt x="5705" y="4508"/>
                  </a:lnTo>
                  <a:cubicBezTo>
                    <a:pt x="5171" y="5142"/>
                    <a:pt x="3170" y="5742"/>
                    <a:pt x="3270" y="5842"/>
                  </a:cubicBezTo>
                  <a:cubicBezTo>
                    <a:pt x="3295" y="5880"/>
                    <a:pt x="3433" y="5909"/>
                    <a:pt x="3671" y="5909"/>
                  </a:cubicBezTo>
                  <a:cubicBezTo>
                    <a:pt x="4054" y="5909"/>
                    <a:pt x="4694" y="5835"/>
                    <a:pt x="5538" y="5609"/>
                  </a:cubicBezTo>
                  <a:cubicBezTo>
                    <a:pt x="6605" y="5242"/>
                    <a:pt x="7606" y="4708"/>
                    <a:pt x="8507" y="4074"/>
                  </a:cubicBezTo>
                  <a:cubicBezTo>
                    <a:pt x="8566" y="6616"/>
                    <a:pt x="9621" y="8189"/>
                    <a:pt x="9697" y="8189"/>
                  </a:cubicBezTo>
                  <a:cubicBezTo>
                    <a:pt x="9707" y="8189"/>
                    <a:pt x="9701" y="8163"/>
                    <a:pt x="9674" y="8110"/>
                  </a:cubicBezTo>
                  <a:cubicBezTo>
                    <a:pt x="9533" y="7863"/>
                    <a:pt x="9401" y="6836"/>
                    <a:pt x="9308" y="5927"/>
                  </a:cubicBezTo>
                  <a:lnTo>
                    <a:pt x="9308" y="5927"/>
                  </a:lnTo>
                  <a:cubicBezTo>
                    <a:pt x="9763" y="8578"/>
                    <a:pt x="11253" y="10050"/>
                    <a:pt x="11876" y="10078"/>
                  </a:cubicBezTo>
                  <a:cubicBezTo>
                    <a:pt x="11882" y="10079"/>
                    <a:pt x="11888" y="10079"/>
                    <a:pt x="11895" y="10079"/>
                  </a:cubicBezTo>
                  <a:cubicBezTo>
                    <a:pt x="12704" y="10079"/>
                    <a:pt x="14434" y="5861"/>
                    <a:pt x="13043" y="3974"/>
                  </a:cubicBezTo>
                  <a:cubicBezTo>
                    <a:pt x="11642" y="2073"/>
                    <a:pt x="10341" y="1906"/>
                    <a:pt x="10341" y="1906"/>
                  </a:cubicBezTo>
                  <a:cubicBezTo>
                    <a:pt x="9583" y="1147"/>
                    <a:pt x="7289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1845176" y="1308673"/>
              <a:ext cx="132788" cy="113982"/>
            </a:xfrm>
            <a:custGeom>
              <a:avLst/>
              <a:gdLst/>
              <a:ahLst/>
              <a:cxnLst/>
              <a:rect l="l" t="t" r="r" b="b"/>
              <a:pathLst>
                <a:path w="4971" h="4267" extrusionOk="0">
                  <a:moveTo>
                    <a:pt x="2368" y="297"/>
                  </a:moveTo>
                  <a:cubicBezTo>
                    <a:pt x="4036" y="464"/>
                    <a:pt x="4670" y="2532"/>
                    <a:pt x="3402" y="3566"/>
                  </a:cubicBezTo>
                  <a:cubicBezTo>
                    <a:pt x="3040" y="3871"/>
                    <a:pt x="2626" y="4007"/>
                    <a:pt x="2223" y="4007"/>
                  </a:cubicBezTo>
                  <a:cubicBezTo>
                    <a:pt x="1215" y="4007"/>
                    <a:pt x="272" y="3156"/>
                    <a:pt x="367" y="1965"/>
                  </a:cubicBezTo>
                  <a:lnTo>
                    <a:pt x="367" y="1965"/>
                  </a:lnTo>
                  <a:lnTo>
                    <a:pt x="367" y="1998"/>
                  </a:lnTo>
                  <a:cubicBezTo>
                    <a:pt x="434" y="1164"/>
                    <a:pt x="1067" y="464"/>
                    <a:pt x="1901" y="297"/>
                  </a:cubicBezTo>
                  <a:close/>
                  <a:moveTo>
                    <a:pt x="2242" y="0"/>
                  </a:moveTo>
                  <a:cubicBezTo>
                    <a:pt x="1197" y="0"/>
                    <a:pt x="190" y="769"/>
                    <a:pt x="100" y="1965"/>
                  </a:cubicBezTo>
                  <a:cubicBezTo>
                    <a:pt x="0" y="3133"/>
                    <a:pt x="867" y="4167"/>
                    <a:pt x="2035" y="4267"/>
                  </a:cubicBezTo>
                  <a:cubicBezTo>
                    <a:pt x="2235" y="4267"/>
                    <a:pt x="2402" y="4267"/>
                    <a:pt x="2569" y="4233"/>
                  </a:cubicBezTo>
                  <a:cubicBezTo>
                    <a:pt x="4336" y="3933"/>
                    <a:pt x="4970" y="1765"/>
                    <a:pt x="3669" y="564"/>
                  </a:cubicBezTo>
                  <a:cubicBezTo>
                    <a:pt x="3249" y="176"/>
                    <a:pt x="2741" y="0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2002886" y="1314229"/>
              <a:ext cx="87350" cy="113795"/>
            </a:xfrm>
            <a:custGeom>
              <a:avLst/>
              <a:gdLst/>
              <a:ahLst/>
              <a:cxnLst/>
              <a:rect l="l" t="t" r="r" b="b"/>
              <a:pathLst>
                <a:path w="3270" h="4260" extrusionOk="0">
                  <a:moveTo>
                    <a:pt x="1534" y="289"/>
                  </a:moveTo>
                  <a:cubicBezTo>
                    <a:pt x="1901" y="289"/>
                    <a:pt x="2268" y="456"/>
                    <a:pt x="2468" y="756"/>
                  </a:cubicBezTo>
                  <a:cubicBezTo>
                    <a:pt x="2769" y="1123"/>
                    <a:pt x="2935" y="1590"/>
                    <a:pt x="2935" y="2057"/>
                  </a:cubicBezTo>
                  <a:cubicBezTo>
                    <a:pt x="2969" y="3091"/>
                    <a:pt x="2435" y="3925"/>
                    <a:pt x="1735" y="3959"/>
                  </a:cubicBezTo>
                  <a:cubicBezTo>
                    <a:pt x="1707" y="3961"/>
                    <a:pt x="1680" y="3962"/>
                    <a:pt x="1652" y="3962"/>
                  </a:cubicBezTo>
                  <a:cubicBezTo>
                    <a:pt x="954" y="3962"/>
                    <a:pt x="366" y="3154"/>
                    <a:pt x="334" y="2191"/>
                  </a:cubicBezTo>
                  <a:cubicBezTo>
                    <a:pt x="300" y="1724"/>
                    <a:pt x="400" y="1257"/>
                    <a:pt x="667" y="856"/>
                  </a:cubicBezTo>
                  <a:cubicBezTo>
                    <a:pt x="834" y="556"/>
                    <a:pt x="1101" y="356"/>
                    <a:pt x="1434" y="289"/>
                  </a:cubicBezTo>
                  <a:close/>
                  <a:moveTo>
                    <a:pt x="1595" y="0"/>
                  </a:moveTo>
                  <a:cubicBezTo>
                    <a:pt x="1135" y="0"/>
                    <a:pt x="679" y="235"/>
                    <a:pt x="434" y="690"/>
                  </a:cubicBezTo>
                  <a:cubicBezTo>
                    <a:pt x="133" y="1157"/>
                    <a:pt x="0" y="1657"/>
                    <a:pt x="33" y="2191"/>
                  </a:cubicBezTo>
                  <a:cubicBezTo>
                    <a:pt x="99" y="3370"/>
                    <a:pt x="840" y="4260"/>
                    <a:pt x="1688" y="4260"/>
                  </a:cubicBezTo>
                  <a:cubicBezTo>
                    <a:pt x="1703" y="4260"/>
                    <a:pt x="1719" y="4259"/>
                    <a:pt x="1735" y="4259"/>
                  </a:cubicBezTo>
                  <a:lnTo>
                    <a:pt x="1868" y="4259"/>
                  </a:lnTo>
                  <a:cubicBezTo>
                    <a:pt x="2669" y="4125"/>
                    <a:pt x="3269" y="3158"/>
                    <a:pt x="3236" y="2057"/>
                  </a:cubicBezTo>
                  <a:cubicBezTo>
                    <a:pt x="3202" y="1523"/>
                    <a:pt x="3036" y="990"/>
                    <a:pt x="2702" y="589"/>
                  </a:cubicBezTo>
                  <a:cubicBezTo>
                    <a:pt x="2432" y="193"/>
                    <a:pt x="2012" y="0"/>
                    <a:pt x="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69042" y="1352535"/>
              <a:ext cx="42793" cy="14879"/>
            </a:xfrm>
            <a:custGeom>
              <a:avLst/>
              <a:gdLst/>
              <a:ahLst/>
              <a:cxnLst/>
              <a:rect l="l" t="t" r="r" b="b"/>
              <a:pathLst>
                <a:path w="1602" h="557" extrusionOk="0">
                  <a:moveTo>
                    <a:pt x="716" y="1"/>
                  </a:moveTo>
                  <a:cubicBezTo>
                    <a:pt x="465" y="1"/>
                    <a:pt x="209" y="86"/>
                    <a:pt x="0" y="323"/>
                  </a:cubicBezTo>
                  <a:lnTo>
                    <a:pt x="234" y="523"/>
                  </a:lnTo>
                  <a:cubicBezTo>
                    <a:pt x="377" y="347"/>
                    <a:pt x="556" y="287"/>
                    <a:pt x="733" y="287"/>
                  </a:cubicBezTo>
                  <a:cubicBezTo>
                    <a:pt x="1090" y="287"/>
                    <a:pt x="1435" y="534"/>
                    <a:pt x="1435" y="556"/>
                  </a:cubicBezTo>
                  <a:lnTo>
                    <a:pt x="1602" y="323"/>
                  </a:lnTo>
                  <a:cubicBezTo>
                    <a:pt x="1407" y="168"/>
                    <a:pt x="1066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1712415" y="1333382"/>
              <a:ext cx="156856" cy="36703"/>
            </a:xfrm>
            <a:custGeom>
              <a:avLst/>
              <a:gdLst/>
              <a:ahLst/>
              <a:cxnLst/>
              <a:rect l="l" t="t" r="r" b="b"/>
              <a:pathLst>
                <a:path w="5872" h="1374" extrusionOk="0">
                  <a:moveTo>
                    <a:pt x="4437" y="0"/>
                  </a:moveTo>
                  <a:cubicBezTo>
                    <a:pt x="3529" y="0"/>
                    <a:pt x="158" y="506"/>
                    <a:pt x="1" y="506"/>
                  </a:cubicBezTo>
                  <a:lnTo>
                    <a:pt x="34" y="806"/>
                  </a:lnTo>
                  <a:cubicBezTo>
                    <a:pt x="1051" y="652"/>
                    <a:pt x="3636" y="299"/>
                    <a:pt x="4391" y="299"/>
                  </a:cubicBezTo>
                  <a:cubicBezTo>
                    <a:pt x="4452" y="299"/>
                    <a:pt x="4502" y="301"/>
                    <a:pt x="4537" y="306"/>
                  </a:cubicBezTo>
                  <a:cubicBezTo>
                    <a:pt x="4971" y="339"/>
                    <a:pt x="5471" y="1073"/>
                    <a:pt x="5638" y="1374"/>
                  </a:cubicBezTo>
                  <a:lnTo>
                    <a:pt x="5871" y="1207"/>
                  </a:lnTo>
                  <a:cubicBezTo>
                    <a:pt x="5805" y="1107"/>
                    <a:pt x="5204" y="73"/>
                    <a:pt x="4571" y="6"/>
                  </a:cubicBezTo>
                  <a:cubicBezTo>
                    <a:pt x="4535" y="2"/>
                    <a:pt x="4490" y="0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1695479" y="1317809"/>
              <a:ext cx="90929" cy="116440"/>
            </a:xfrm>
            <a:custGeom>
              <a:avLst/>
              <a:gdLst/>
              <a:ahLst/>
              <a:cxnLst/>
              <a:rect l="l" t="t" r="r" b="b"/>
              <a:pathLst>
                <a:path w="3404" h="4359" extrusionOk="0">
                  <a:moveTo>
                    <a:pt x="2132" y="1"/>
                  </a:moveTo>
                  <a:cubicBezTo>
                    <a:pt x="1165" y="1"/>
                    <a:pt x="134" y="1923"/>
                    <a:pt x="134" y="1923"/>
                  </a:cubicBezTo>
                  <a:lnTo>
                    <a:pt x="1" y="3758"/>
                  </a:lnTo>
                  <a:cubicBezTo>
                    <a:pt x="68" y="3891"/>
                    <a:pt x="168" y="4025"/>
                    <a:pt x="301" y="4125"/>
                  </a:cubicBezTo>
                  <a:cubicBezTo>
                    <a:pt x="368" y="4192"/>
                    <a:pt x="468" y="4225"/>
                    <a:pt x="568" y="4292"/>
                  </a:cubicBezTo>
                  <a:cubicBezTo>
                    <a:pt x="701" y="4325"/>
                    <a:pt x="835" y="4358"/>
                    <a:pt x="1002" y="4358"/>
                  </a:cubicBezTo>
                  <a:cubicBezTo>
                    <a:pt x="1102" y="4358"/>
                    <a:pt x="1202" y="4358"/>
                    <a:pt x="1302" y="4325"/>
                  </a:cubicBezTo>
                  <a:cubicBezTo>
                    <a:pt x="1402" y="4292"/>
                    <a:pt x="1502" y="4258"/>
                    <a:pt x="1602" y="4192"/>
                  </a:cubicBezTo>
                  <a:cubicBezTo>
                    <a:pt x="2669" y="3658"/>
                    <a:pt x="3403" y="455"/>
                    <a:pt x="2403" y="55"/>
                  </a:cubicBezTo>
                  <a:cubicBezTo>
                    <a:pt x="2314" y="18"/>
                    <a:pt x="2223" y="1"/>
                    <a:pt x="2132" y="1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1727561" y="1343319"/>
              <a:ext cx="45465" cy="75596"/>
            </a:xfrm>
            <a:custGeom>
              <a:avLst/>
              <a:gdLst/>
              <a:ahLst/>
              <a:cxnLst/>
              <a:rect l="l" t="t" r="r" b="b"/>
              <a:pathLst>
                <a:path w="1702" h="2830" extrusionOk="0">
                  <a:moveTo>
                    <a:pt x="1668" y="1"/>
                  </a:moveTo>
                  <a:cubicBezTo>
                    <a:pt x="601" y="234"/>
                    <a:pt x="0" y="1735"/>
                    <a:pt x="134" y="2736"/>
                  </a:cubicBezTo>
                  <a:cubicBezTo>
                    <a:pt x="114" y="2794"/>
                    <a:pt x="151" y="2830"/>
                    <a:pt x="192" y="2830"/>
                  </a:cubicBezTo>
                  <a:cubicBezTo>
                    <a:pt x="222" y="2830"/>
                    <a:pt x="253" y="2811"/>
                    <a:pt x="267" y="2770"/>
                  </a:cubicBezTo>
                  <a:cubicBezTo>
                    <a:pt x="334" y="2536"/>
                    <a:pt x="434" y="2336"/>
                    <a:pt x="567" y="2102"/>
                  </a:cubicBezTo>
                  <a:cubicBezTo>
                    <a:pt x="705" y="1881"/>
                    <a:pt x="935" y="1752"/>
                    <a:pt x="1162" y="1752"/>
                  </a:cubicBezTo>
                  <a:cubicBezTo>
                    <a:pt x="1209" y="1752"/>
                    <a:pt x="1255" y="1757"/>
                    <a:pt x="1301" y="1769"/>
                  </a:cubicBezTo>
                  <a:cubicBezTo>
                    <a:pt x="1301" y="1769"/>
                    <a:pt x="1334" y="1735"/>
                    <a:pt x="1301" y="1735"/>
                  </a:cubicBezTo>
                  <a:cubicBezTo>
                    <a:pt x="1204" y="1660"/>
                    <a:pt x="1091" y="1627"/>
                    <a:pt x="976" y="1627"/>
                  </a:cubicBezTo>
                  <a:cubicBezTo>
                    <a:pt x="735" y="1627"/>
                    <a:pt x="491" y="1776"/>
                    <a:pt x="400" y="2002"/>
                  </a:cubicBezTo>
                  <a:cubicBezTo>
                    <a:pt x="601" y="1235"/>
                    <a:pt x="934" y="434"/>
                    <a:pt x="1668" y="34"/>
                  </a:cubicBezTo>
                  <a:cubicBezTo>
                    <a:pt x="1701" y="34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1307880" y="1570776"/>
              <a:ext cx="830385" cy="768786"/>
            </a:xfrm>
            <a:custGeom>
              <a:avLst/>
              <a:gdLst/>
              <a:ahLst/>
              <a:cxnLst/>
              <a:rect l="l" t="t" r="r" b="b"/>
              <a:pathLst>
                <a:path w="31086" h="28780" extrusionOk="0">
                  <a:moveTo>
                    <a:pt x="17419" y="0"/>
                  </a:moveTo>
                  <a:cubicBezTo>
                    <a:pt x="16427" y="0"/>
                    <a:pt x="15753" y="1134"/>
                    <a:pt x="16375" y="4629"/>
                  </a:cubicBezTo>
                  <a:cubicBezTo>
                    <a:pt x="17443" y="10633"/>
                    <a:pt x="18377" y="15436"/>
                    <a:pt x="18243" y="16003"/>
                  </a:cubicBezTo>
                  <a:cubicBezTo>
                    <a:pt x="18076" y="16971"/>
                    <a:pt x="2165" y="16570"/>
                    <a:pt x="1098" y="17738"/>
                  </a:cubicBezTo>
                  <a:cubicBezTo>
                    <a:pt x="0" y="18902"/>
                    <a:pt x="2151" y="28780"/>
                    <a:pt x="3651" y="28780"/>
                  </a:cubicBezTo>
                  <a:cubicBezTo>
                    <a:pt x="3656" y="28780"/>
                    <a:pt x="3661" y="28779"/>
                    <a:pt x="3666" y="28779"/>
                  </a:cubicBezTo>
                  <a:cubicBezTo>
                    <a:pt x="7135" y="28646"/>
                    <a:pt x="22313" y="27445"/>
                    <a:pt x="27750" y="23642"/>
                  </a:cubicBezTo>
                  <a:cubicBezTo>
                    <a:pt x="31086" y="21341"/>
                    <a:pt x="24981" y="9299"/>
                    <a:pt x="20345" y="2127"/>
                  </a:cubicBezTo>
                  <a:cubicBezTo>
                    <a:pt x="19682" y="1100"/>
                    <a:pt x="18396" y="0"/>
                    <a:pt x="17419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1964581" y="2014764"/>
              <a:ext cx="673663" cy="357093"/>
            </a:xfrm>
            <a:custGeom>
              <a:avLst/>
              <a:gdLst/>
              <a:ahLst/>
              <a:cxnLst/>
              <a:rect l="l" t="t" r="r" b="b"/>
              <a:pathLst>
                <a:path w="25219" h="13368" extrusionOk="0">
                  <a:moveTo>
                    <a:pt x="14084" y="0"/>
                  </a:moveTo>
                  <a:cubicBezTo>
                    <a:pt x="12419" y="0"/>
                    <a:pt x="10215" y="161"/>
                    <a:pt x="9174" y="583"/>
                  </a:cubicBezTo>
                  <a:cubicBezTo>
                    <a:pt x="7306" y="1350"/>
                    <a:pt x="0" y="5720"/>
                    <a:pt x="1034" y="7488"/>
                  </a:cubicBezTo>
                  <a:cubicBezTo>
                    <a:pt x="1177" y="7738"/>
                    <a:pt x="1432" y="7843"/>
                    <a:pt x="1763" y="7843"/>
                  </a:cubicBezTo>
                  <a:cubicBezTo>
                    <a:pt x="2818" y="7843"/>
                    <a:pt x="4639" y="6764"/>
                    <a:pt x="5995" y="5848"/>
                  </a:cubicBezTo>
                  <a:lnTo>
                    <a:pt x="5995" y="5848"/>
                  </a:lnTo>
                  <a:cubicBezTo>
                    <a:pt x="4273" y="7194"/>
                    <a:pt x="2024" y="9286"/>
                    <a:pt x="2969" y="10424"/>
                  </a:cubicBezTo>
                  <a:cubicBezTo>
                    <a:pt x="3157" y="10649"/>
                    <a:pt x="3416" y="10748"/>
                    <a:pt x="3726" y="10748"/>
                  </a:cubicBezTo>
                  <a:cubicBezTo>
                    <a:pt x="4417" y="10748"/>
                    <a:pt x="5359" y="10257"/>
                    <a:pt x="6315" y="9597"/>
                  </a:cubicBezTo>
                  <a:lnTo>
                    <a:pt x="6315" y="9597"/>
                  </a:lnTo>
                  <a:cubicBezTo>
                    <a:pt x="5529" y="10542"/>
                    <a:pt x="5123" y="11460"/>
                    <a:pt x="5771" y="12025"/>
                  </a:cubicBezTo>
                  <a:cubicBezTo>
                    <a:pt x="5913" y="12150"/>
                    <a:pt x="6102" y="12206"/>
                    <a:pt x="6325" y="12206"/>
                  </a:cubicBezTo>
                  <a:cubicBezTo>
                    <a:pt x="7200" y="12206"/>
                    <a:pt x="8611" y="11343"/>
                    <a:pt x="9888" y="10404"/>
                  </a:cubicBezTo>
                  <a:lnTo>
                    <a:pt x="9888" y="10404"/>
                  </a:lnTo>
                  <a:cubicBezTo>
                    <a:pt x="8851" y="11425"/>
                    <a:pt x="8067" y="12516"/>
                    <a:pt x="8673" y="13092"/>
                  </a:cubicBezTo>
                  <a:cubicBezTo>
                    <a:pt x="8879" y="13285"/>
                    <a:pt x="9160" y="13367"/>
                    <a:pt x="9491" y="13367"/>
                  </a:cubicBezTo>
                  <a:cubicBezTo>
                    <a:pt x="11573" y="13367"/>
                    <a:pt x="15645" y="10090"/>
                    <a:pt x="15645" y="10090"/>
                  </a:cubicBezTo>
                  <a:cubicBezTo>
                    <a:pt x="18139" y="11767"/>
                    <a:pt x="20251" y="12245"/>
                    <a:pt x="21997" y="12245"/>
                  </a:cubicBezTo>
                  <a:cubicBezTo>
                    <a:pt x="23031" y="12245"/>
                    <a:pt x="23937" y="12077"/>
                    <a:pt x="24718" y="11891"/>
                  </a:cubicBezTo>
                  <a:cubicBezTo>
                    <a:pt x="25218" y="11758"/>
                    <a:pt x="22450" y="517"/>
                    <a:pt x="22450" y="517"/>
                  </a:cubicBezTo>
                  <a:cubicBezTo>
                    <a:pt x="22450" y="517"/>
                    <a:pt x="17913" y="116"/>
                    <a:pt x="14944" y="16"/>
                  </a:cubicBezTo>
                  <a:cubicBezTo>
                    <a:pt x="14683" y="6"/>
                    <a:pt x="14393" y="0"/>
                    <a:pt x="14084" y="0"/>
                  </a:cubicBezTo>
                  <a:close/>
                </a:path>
              </a:pathLst>
            </a:custGeom>
            <a:solidFill>
              <a:srgbClr val="875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2375365" y="2095383"/>
              <a:ext cx="178226" cy="148815"/>
            </a:xfrm>
            <a:custGeom>
              <a:avLst/>
              <a:gdLst/>
              <a:ahLst/>
              <a:cxnLst/>
              <a:rect l="l" t="t" r="r" b="b"/>
              <a:pathLst>
                <a:path w="6672" h="5571" extrusionOk="0">
                  <a:moveTo>
                    <a:pt x="6638" y="0"/>
                  </a:moveTo>
                  <a:cubicBezTo>
                    <a:pt x="5871" y="467"/>
                    <a:pt x="5137" y="901"/>
                    <a:pt x="4403" y="1435"/>
                  </a:cubicBezTo>
                  <a:cubicBezTo>
                    <a:pt x="3703" y="1935"/>
                    <a:pt x="3002" y="2502"/>
                    <a:pt x="2369" y="3069"/>
                  </a:cubicBezTo>
                  <a:cubicBezTo>
                    <a:pt x="1468" y="3803"/>
                    <a:pt x="701" y="4637"/>
                    <a:pt x="0" y="5571"/>
                  </a:cubicBezTo>
                  <a:cubicBezTo>
                    <a:pt x="1335" y="4037"/>
                    <a:pt x="3836" y="2135"/>
                    <a:pt x="4570" y="1635"/>
                  </a:cubicBezTo>
                  <a:cubicBezTo>
                    <a:pt x="5271" y="1101"/>
                    <a:pt x="5971" y="534"/>
                    <a:pt x="6638" y="34"/>
                  </a:cubicBezTo>
                  <a:cubicBezTo>
                    <a:pt x="6672" y="34"/>
                    <a:pt x="6672" y="0"/>
                    <a:pt x="6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324558" y="2163099"/>
              <a:ext cx="144381" cy="106503"/>
            </a:xfrm>
            <a:custGeom>
              <a:avLst/>
              <a:gdLst/>
              <a:ahLst/>
              <a:cxnLst/>
              <a:rect l="l" t="t" r="r" b="b"/>
              <a:pathLst>
                <a:path w="5405" h="3987" extrusionOk="0">
                  <a:moveTo>
                    <a:pt x="5404" y="0"/>
                  </a:moveTo>
                  <a:lnTo>
                    <a:pt x="5404" y="0"/>
                  </a:lnTo>
                  <a:cubicBezTo>
                    <a:pt x="5401" y="3"/>
                    <a:pt x="5397" y="5"/>
                    <a:pt x="5394" y="8"/>
                  </a:cubicBezTo>
                  <a:lnTo>
                    <a:pt x="5394" y="8"/>
                  </a:lnTo>
                  <a:cubicBezTo>
                    <a:pt x="5399" y="11"/>
                    <a:pt x="5402" y="15"/>
                    <a:pt x="5403" y="15"/>
                  </a:cubicBezTo>
                  <a:cubicBezTo>
                    <a:pt x="5404" y="15"/>
                    <a:pt x="5404" y="12"/>
                    <a:pt x="5404" y="0"/>
                  </a:cubicBezTo>
                  <a:close/>
                  <a:moveTo>
                    <a:pt x="5371" y="0"/>
                  </a:moveTo>
                  <a:cubicBezTo>
                    <a:pt x="4437" y="601"/>
                    <a:pt x="3503" y="1201"/>
                    <a:pt x="2602" y="1868"/>
                  </a:cubicBezTo>
                  <a:cubicBezTo>
                    <a:pt x="1668" y="2536"/>
                    <a:pt x="901" y="3236"/>
                    <a:pt x="34" y="3937"/>
                  </a:cubicBezTo>
                  <a:cubicBezTo>
                    <a:pt x="0" y="3970"/>
                    <a:pt x="0" y="3987"/>
                    <a:pt x="17" y="3987"/>
                  </a:cubicBezTo>
                  <a:cubicBezTo>
                    <a:pt x="34" y="3987"/>
                    <a:pt x="67" y="3970"/>
                    <a:pt x="100" y="3937"/>
                  </a:cubicBezTo>
                  <a:cubicBezTo>
                    <a:pt x="968" y="3269"/>
                    <a:pt x="1835" y="2702"/>
                    <a:pt x="2736" y="2035"/>
                  </a:cubicBezTo>
                  <a:cubicBezTo>
                    <a:pt x="3633" y="1371"/>
                    <a:pt x="4464" y="673"/>
                    <a:pt x="5394" y="8"/>
                  </a:cubicBezTo>
                  <a:lnTo>
                    <a:pt x="5394" y="8"/>
                  </a:lnTo>
                  <a:cubicBezTo>
                    <a:pt x="5389" y="4"/>
                    <a:pt x="5382" y="0"/>
                    <a:pt x="5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2269317" y="2212998"/>
              <a:ext cx="110536" cy="86014"/>
            </a:xfrm>
            <a:custGeom>
              <a:avLst/>
              <a:gdLst/>
              <a:ahLst/>
              <a:cxnLst/>
              <a:rect l="l" t="t" r="r" b="b"/>
              <a:pathLst>
                <a:path w="4138" h="3220" extrusionOk="0">
                  <a:moveTo>
                    <a:pt x="4071" y="0"/>
                  </a:moveTo>
                  <a:cubicBezTo>
                    <a:pt x="2636" y="934"/>
                    <a:pt x="1269" y="1969"/>
                    <a:pt x="34" y="3169"/>
                  </a:cubicBezTo>
                  <a:cubicBezTo>
                    <a:pt x="1" y="3203"/>
                    <a:pt x="1" y="3219"/>
                    <a:pt x="18" y="3219"/>
                  </a:cubicBezTo>
                  <a:cubicBezTo>
                    <a:pt x="34" y="3219"/>
                    <a:pt x="68" y="3203"/>
                    <a:pt x="101" y="3169"/>
                  </a:cubicBezTo>
                  <a:cubicBezTo>
                    <a:pt x="1435" y="2102"/>
                    <a:pt x="2469" y="1235"/>
                    <a:pt x="4104" y="34"/>
                  </a:cubicBezTo>
                  <a:cubicBezTo>
                    <a:pt x="4137" y="34"/>
                    <a:pt x="4104" y="0"/>
                    <a:pt x="4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flipH="1">
              <a:off x="2014586" y="2012467"/>
              <a:ext cx="445458" cy="53532"/>
            </a:xfrm>
            <a:custGeom>
              <a:avLst/>
              <a:gdLst/>
              <a:ahLst/>
              <a:cxnLst/>
              <a:rect l="l" t="t" r="r" b="b"/>
              <a:pathLst>
                <a:path w="16676" h="2004" extrusionOk="0">
                  <a:moveTo>
                    <a:pt x="6695" y="1"/>
                  </a:moveTo>
                  <a:cubicBezTo>
                    <a:pt x="5738" y="1"/>
                    <a:pt x="4808" y="45"/>
                    <a:pt x="4037" y="169"/>
                  </a:cubicBezTo>
                  <a:cubicBezTo>
                    <a:pt x="2669" y="369"/>
                    <a:pt x="1002" y="1503"/>
                    <a:pt x="34" y="1937"/>
                  </a:cubicBezTo>
                  <a:cubicBezTo>
                    <a:pt x="1" y="1970"/>
                    <a:pt x="34" y="2004"/>
                    <a:pt x="68" y="2004"/>
                  </a:cubicBezTo>
                  <a:cubicBezTo>
                    <a:pt x="1869" y="1370"/>
                    <a:pt x="2936" y="603"/>
                    <a:pt x="4571" y="336"/>
                  </a:cubicBezTo>
                  <a:cubicBezTo>
                    <a:pt x="5052" y="267"/>
                    <a:pt x="5735" y="240"/>
                    <a:pt x="6516" y="240"/>
                  </a:cubicBezTo>
                  <a:cubicBezTo>
                    <a:pt x="8765" y="240"/>
                    <a:pt x="11824" y="462"/>
                    <a:pt x="13210" y="536"/>
                  </a:cubicBezTo>
                  <a:cubicBezTo>
                    <a:pt x="13498" y="553"/>
                    <a:pt x="13793" y="559"/>
                    <a:pt x="14091" y="559"/>
                  </a:cubicBezTo>
                  <a:cubicBezTo>
                    <a:pt x="14761" y="559"/>
                    <a:pt x="15447" y="529"/>
                    <a:pt x="16110" y="529"/>
                  </a:cubicBezTo>
                  <a:cubicBezTo>
                    <a:pt x="16279" y="529"/>
                    <a:pt x="16447" y="531"/>
                    <a:pt x="16613" y="536"/>
                  </a:cubicBezTo>
                  <a:cubicBezTo>
                    <a:pt x="16620" y="540"/>
                    <a:pt x="16627" y="541"/>
                    <a:pt x="16633" y="541"/>
                  </a:cubicBezTo>
                  <a:cubicBezTo>
                    <a:pt x="16673" y="541"/>
                    <a:pt x="16676" y="464"/>
                    <a:pt x="16656" y="464"/>
                  </a:cubicBezTo>
                  <a:cubicBezTo>
                    <a:pt x="16653" y="464"/>
                    <a:pt x="16650" y="465"/>
                    <a:pt x="16646" y="469"/>
                  </a:cubicBezTo>
                  <a:cubicBezTo>
                    <a:pt x="16112" y="419"/>
                    <a:pt x="15562" y="411"/>
                    <a:pt x="15007" y="411"/>
                  </a:cubicBezTo>
                  <a:cubicBezTo>
                    <a:pt x="14730" y="411"/>
                    <a:pt x="14452" y="413"/>
                    <a:pt x="14174" y="413"/>
                  </a:cubicBezTo>
                  <a:cubicBezTo>
                    <a:pt x="13896" y="413"/>
                    <a:pt x="13619" y="411"/>
                    <a:pt x="13344" y="402"/>
                  </a:cubicBezTo>
                  <a:cubicBezTo>
                    <a:pt x="12410" y="336"/>
                    <a:pt x="11509" y="236"/>
                    <a:pt x="10575" y="169"/>
                  </a:cubicBezTo>
                  <a:cubicBezTo>
                    <a:pt x="9478" y="91"/>
                    <a:pt x="8058" y="1"/>
                    <a:pt x="6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 flipH="1">
              <a:off x="1437089" y="1562468"/>
              <a:ext cx="279039" cy="308396"/>
            </a:xfrm>
            <a:custGeom>
              <a:avLst/>
              <a:gdLst/>
              <a:ahLst/>
              <a:cxnLst/>
              <a:rect l="l" t="t" r="r" b="b"/>
              <a:pathLst>
                <a:path w="10446" h="11545" extrusionOk="0">
                  <a:moveTo>
                    <a:pt x="1329" y="1"/>
                  </a:moveTo>
                  <a:cubicBezTo>
                    <a:pt x="411" y="1"/>
                    <a:pt x="0" y="1159"/>
                    <a:pt x="38" y="3205"/>
                  </a:cubicBezTo>
                  <a:cubicBezTo>
                    <a:pt x="72" y="5907"/>
                    <a:pt x="806" y="10710"/>
                    <a:pt x="806" y="10710"/>
                  </a:cubicBezTo>
                  <a:lnTo>
                    <a:pt x="10446" y="11544"/>
                  </a:lnTo>
                  <a:cubicBezTo>
                    <a:pt x="10446" y="11544"/>
                    <a:pt x="6209" y="4206"/>
                    <a:pt x="4241" y="2038"/>
                  </a:cubicBezTo>
                  <a:cubicBezTo>
                    <a:pt x="2975" y="643"/>
                    <a:pt x="2011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 flipH="1">
              <a:off x="1662516" y="1755226"/>
              <a:ext cx="46373" cy="97821"/>
            </a:xfrm>
            <a:custGeom>
              <a:avLst/>
              <a:gdLst/>
              <a:ahLst/>
              <a:cxnLst/>
              <a:rect l="l" t="t" r="r" b="b"/>
              <a:pathLst>
                <a:path w="1736" h="3662" extrusionOk="0">
                  <a:moveTo>
                    <a:pt x="34" y="0"/>
                  </a:moveTo>
                  <a:cubicBezTo>
                    <a:pt x="18" y="0"/>
                    <a:pt x="1" y="9"/>
                    <a:pt x="1" y="25"/>
                  </a:cubicBezTo>
                  <a:cubicBezTo>
                    <a:pt x="34" y="392"/>
                    <a:pt x="68" y="659"/>
                    <a:pt x="68" y="959"/>
                  </a:cubicBezTo>
                  <a:cubicBezTo>
                    <a:pt x="101" y="1293"/>
                    <a:pt x="134" y="1526"/>
                    <a:pt x="168" y="1793"/>
                  </a:cubicBezTo>
                  <a:cubicBezTo>
                    <a:pt x="234" y="2394"/>
                    <a:pt x="301" y="3027"/>
                    <a:pt x="401" y="3594"/>
                  </a:cubicBezTo>
                  <a:cubicBezTo>
                    <a:pt x="835" y="3661"/>
                    <a:pt x="1268" y="3661"/>
                    <a:pt x="1735" y="3661"/>
                  </a:cubicBezTo>
                  <a:cubicBezTo>
                    <a:pt x="1735" y="3661"/>
                    <a:pt x="1735" y="3628"/>
                    <a:pt x="1735" y="3628"/>
                  </a:cubicBezTo>
                  <a:cubicBezTo>
                    <a:pt x="1635" y="3594"/>
                    <a:pt x="635" y="3494"/>
                    <a:pt x="568" y="3494"/>
                  </a:cubicBezTo>
                  <a:cubicBezTo>
                    <a:pt x="501" y="2927"/>
                    <a:pt x="435" y="2360"/>
                    <a:pt x="334" y="1793"/>
                  </a:cubicBezTo>
                  <a:cubicBezTo>
                    <a:pt x="301" y="1526"/>
                    <a:pt x="268" y="1226"/>
                    <a:pt x="201" y="959"/>
                  </a:cubicBezTo>
                  <a:cubicBezTo>
                    <a:pt x="168" y="692"/>
                    <a:pt x="101" y="292"/>
                    <a:pt x="68" y="25"/>
                  </a:cubicBezTo>
                  <a:cubicBezTo>
                    <a:pt x="68" y="9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 flipH="1">
              <a:off x="1459420" y="1823610"/>
              <a:ext cx="227190" cy="22545"/>
            </a:xfrm>
            <a:custGeom>
              <a:avLst/>
              <a:gdLst/>
              <a:ahLst/>
              <a:cxnLst/>
              <a:rect l="l" t="t" r="r" b="b"/>
              <a:pathLst>
                <a:path w="8505" h="844" extrusionOk="0">
                  <a:moveTo>
                    <a:pt x="68" y="0"/>
                  </a:moveTo>
                  <a:cubicBezTo>
                    <a:pt x="1" y="0"/>
                    <a:pt x="1" y="34"/>
                    <a:pt x="68" y="67"/>
                  </a:cubicBezTo>
                  <a:cubicBezTo>
                    <a:pt x="768" y="67"/>
                    <a:pt x="1469" y="201"/>
                    <a:pt x="2169" y="234"/>
                  </a:cubicBezTo>
                  <a:cubicBezTo>
                    <a:pt x="2870" y="301"/>
                    <a:pt x="3570" y="367"/>
                    <a:pt x="4237" y="434"/>
                  </a:cubicBezTo>
                  <a:cubicBezTo>
                    <a:pt x="5638" y="567"/>
                    <a:pt x="7039" y="701"/>
                    <a:pt x="8440" y="834"/>
                  </a:cubicBezTo>
                  <a:cubicBezTo>
                    <a:pt x="8454" y="841"/>
                    <a:pt x="8464" y="844"/>
                    <a:pt x="8472" y="844"/>
                  </a:cubicBezTo>
                  <a:cubicBezTo>
                    <a:pt x="8504" y="844"/>
                    <a:pt x="8494" y="801"/>
                    <a:pt x="8440" y="801"/>
                  </a:cubicBezTo>
                  <a:cubicBezTo>
                    <a:pt x="7039" y="567"/>
                    <a:pt x="5638" y="367"/>
                    <a:pt x="4237" y="234"/>
                  </a:cubicBezTo>
                  <a:cubicBezTo>
                    <a:pt x="3537" y="167"/>
                    <a:pt x="2836" y="100"/>
                    <a:pt x="2169" y="67"/>
                  </a:cubicBezTo>
                  <a:cubicBezTo>
                    <a:pt x="1819" y="34"/>
                    <a:pt x="1460" y="34"/>
                    <a:pt x="1106" y="34"/>
                  </a:cubicBezTo>
                  <a:cubicBezTo>
                    <a:pt x="751" y="34"/>
                    <a:pt x="401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flipH="1">
              <a:off x="810681" y="2306572"/>
              <a:ext cx="3751343" cy="133669"/>
            </a:xfrm>
            <a:custGeom>
              <a:avLst/>
              <a:gdLst/>
              <a:ahLst/>
              <a:cxnLst/>
              <a:rect l="l" t="t" r="r" b="b"/>
              <a:pathLst>
                <a:path w="140434" h="5004" extrusionOk="0">
                  <a:moveTo>
                    <a:pt x="0" y="0"/>
                  </a:moveTo>
                  <a:lnTo>
                    <a:pt x="0" y="5004"/>
                  </a:lnTo>
                  <a:lnTo>
                    <a:pt x="140434" y="5004"/>
                  </a:lnTo>
                  <a:lnTo>
                    <a:pt x="140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flipH="1">
              <a:off x="945232" y="2434784"/>
              <a:ext cx="3482242" cy="133696"/>
            </a:xfrm>
            <a:custGeom>
              <a:avLst/>
              <a:gdLst/>
              <a:ahLst/>
              <a:cxnLst/>
              <a:rect l="l" t="t" r="r" b="b"/>
              <a:pathLst>
                <a:path w="130360" h="5005" extrusionOk="0">
                  <a:moveTo>
                    <a:pt x="0" y="1"/>
                  </a:moveTo>
                  <a:lnTo>
                    <a:pt x="0" y="5004"/>
                  </a:lnTo>
                  <a:lnTo>
                    <a:pt x="130360" y="5004"/>
                  </a:lnTo>
                  <a:lnTo>
                    <a:pt x="130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 flipH="1">
              <a:off x="4186874" y="2568453"/>
              <a:ext cx="294078" cy="1872119"/>
            </a:xfrm>
            <a:custGeom>
              <a:avLst/>
              <a:gdLst/>
              <a:ahLst/>
              <a:cxnLst/>
              <a:rect l="l" t="t" r="r" b="b"/>
              <a:pathLst>
                <a:path w="11009" h="70084" extrusionOk="0">
                  <a:moveTo>
                    <a:pt x="5872" y="0"/>
                  </a:moveTo>
                  <a:lnTo>
                    <a:pt x="1" y="70084"/>
                  </a:lnTo>
                  <a:lnTo>
                    <a:pt x="2002" y="70084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 flipH="1">
              <a:off x="890872" y="2568453"/>
              <a:ext cx="294959" cy="1872119"/>
            </a:xfrm>
            <a:custGeom>
              <a:avLst/>
              <a:gdLst/>
              <a:ahLst/>
              <a:cxnLst/>
              <a:rect l="l" t="t" r="r" b="b"/>
              <a:pathLst>
                <a:path w="11042" h="70084" extrusionOk="0">
                  <a:moveTo>
                    <a:pt x="1" y="0"/>
                  </a:moveTo>
                  <a:lnTo>
                    <a:pt x="9007" y="70084"/>
                  </a:lnTo>
                  <a:lnTo>
                    <a:pt x="11042" y="7008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 flipH="1">
              <a:off x="2844944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9" y="19347"/>
                  </a:lnTo>
                  <a:lnTo>
                    <a:pt x="35993" y="1934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 flipH="1">
              <a:off x="2872565" y="1790647"/>
              <a:ext cx="961463" cy="516833"/>
            </a:xfrm>
            <a:custGeom>
              <a:avLst/>
              <a:gdLst/>
              <a:ahLst/>
              <a:cxnLst/>
              <a:rect l="l" t="t" r="r" b="b"/>
              <a:pathLst>
                <a:path w="35993" h="19348" extrusionOk="0">
                  <a:moveTo>
                    <a:pt x="0" y="0"/>
                  </a:moveTo>
                  <a:lnTo>
                    <a:pt x="7038" y="19347"/>
                  </a:lnTo>
                  <a:lnTo>
                    <a:pt x="35992" y="19347"/>
                  </a:lnTo>
                  <a:lnTo>
                    <a:pt x="28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 flipH="1">
              <a:off x="3602481" y="2160428"/>
              <a:ext cx="179107" cy="147052"/>
            </a:xfrm>
            <a:custGeom>
              <a:avLst/>
              <a:gdLst/>
              <a:ahLst/>
              <a:cxnLst/>
              <a:rect l="l" t="t" r="r" b="b"/>
              <a:pathLst>
                <a:path w="6705" h="5505" extrusionOk="0">
                  <a:moveTo>
                    <a:pt x="3169" y="0"/>
                  </a:moveTo>
                  <a:lnTo>
                    <a:pt x="0" y="5504"/>
                  </a:lnTo>
                  <a:lnTo>
                    <a:pt x="3536" y="550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6050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 flipH="1">
              <a:off x="3076622" y="2160428"/>
              <a:ext cx="179134" cy="147052"/>
            </a:xfrm>
            <a:custGeom>
              <a:avLst/>
              <a:gdLst/>
              <a:ahLst/>
              <a:cxnLst/>
              <a:rect l="l" t="t" r="r" b="b"/>
              <a:pathLst>
                <a:path w="6706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537" y="5504"/>
                  </a:lnTo>
                  <a:lnTo>
                    <a:pt x="6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 flipH="1">
              <a:off x="3076622" y="2160428"/>
              <a:ext cx="84679" cy="147052"/>
            </a:xfrm>
            <a:custGeom>
              <a:avLst/>
              <a:gdLst/>
              <a:ahLst/>
              <a:cxnLst/>
              <a:rect l="l" t="t" r="r" b="b"/>
              <a:pathLst>
                <a:path w="3170" h="5505" extrusionOk="0">
                  <a:moveTo>
                    <a:pt x="3170" y="0"/>
                  </a:moveTo>
                  <a:lnTo>
                    <a:pt x="1" y="5504"/>
                  </a:lnTo>
                  <a:lnTo>
                    <a:pt x="3170" y="550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 flipH="1">
              <a:off x="1900417" y="2278924"/>
              <a:ext cx="625553" cy="28556"/>
            </a:xfrm>
            <a:custGeom>
              <a:avLst/>
              <a:gdLst/>
              <a:ahLst/>
              <a:cxnLst/>
              <a:rect l="l" t="t" r="r" b="b"/>
              <a:pathLst>
                <a:path w="23418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23417" y="1068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 flipH="1">
              <a:off x="2211404" y="2278924"/>
              <a:ext cx="314566" cy="28556"/>
            </a:xfrm>
            <a:custGeom>
              <a:avLst/>
              <a:gdLst/>
              <a:ahLst/>
              <a:cxnLst/>
              <a:rect l="l" t="t" r="r" b="b"/>
              <a:pathLst>
                <a:path w="11776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11775" y="1068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 flipH="1">
              <a:off x="2245275" y="1893116"/>
              <a:ext cx="688809" cy="414364"/>
            </a:xfrm>
            <a:custGeom>
              <a:avLst/>
              <a:gdLst/>
              <a:ahLst/>
              <a:cxnLst/>
              <a:rect l="l" t="t" r="r" b="b"/>
              <a:pathLst>
                <a:path w="25786" h="15512" extrusionOk="0">
                  <a:moveTo>
                    <a:pt x="1" y="0"/>
                  </a:moveTo>
                  <a:lnTo>
                    <a:pt x="2970" y="15511"/>
                  </a:lnTo>
                  <a:lnTo>
                    <a:pt x="25786" y="15511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flipH="1">
              <a:off x="2550893" y="2063274"/>
              <a:ext cx="77520" cy="74020"/>
            </a:xfrm>
            <a:custGeom>
              <a:avLst/>
              <a:gdLst/>
              <a:ahLst/>
              <a:cxnLst/>
              <a:rect l="l" t="t" r="r" b="b"/>
              <a:pathLst>
                <a:path w="2902" h="2771" extrusionOk="0">
                  <a:moveTo>
                    <a:pt x="1279" y="0"/>
                  </a:moveTo>
                  <a:cubicBezTo>
                    <a:pt x="539" y="0"/>
                    <a:pt x="1" y="653"/>
                    <a:pt x="66" y="1369"/>
                  </a:cubicBezTo>
                  <a:cubicBezTo>
                    <a:pt x="166" y="2170"/>
                    <a:pt x="800" y="2737"/>
                    <a:pt x="1600" y="2770"/>
                  </a:cubicBezTo>
                  <a:cubicBezTo>
                    <a:pt x="2334" y="2770"/>
                    <a:pt x="2901" y="2136"/>
                    <a:pt x="2835" y="1369"/>
                  </a:cubicBezTo>
                  <a:cubicBezTo>
                    <a:pt x="2768" y="602"/>
                    <a:pt x="2101" y="1"/>
                    <a:pt x="1334" y="1"/>
                  </a:cubicBezTo>
                  <a:cubicBezTo>
                    <a:pt x="1315" y="1"/>
                    <a:pt x="1297" y="0"/>
                    <a:pt x="1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 flipH="1">
              <a:off x="3633524" y="1245311"/>
              <a:ext cx="487423" cy="993545"/>
            </a:xfrm>
            <a:custGeom>
              <a:avLst/>
              <a:gdLst/>
              <a:ahLst/>
              <a:cxnLst/>
              <a:rect l="l" t="t" r="r" b="b"/>
              <a:pathLst>
                <a:path w="18247" h="37194" extrusionOk="0">
                  <a:moveTo>
                    <a:pt x="17880" y="1"/>
                  </a:moveTo>
                  <a:lnTo>
                    <a:pt x="3870" y="7706"/>
                  </a:lnTo>
                  <a:lnTo>
                    <a:pt x="0" y="37094"/>
                  </a:lnTo>
                  <a:lnTo>
                    <a:pt x="734" y="37194"/>
                  </a:lnTo>
                  <a:lnTo>
                    <a:pt x="4570" y="8173"/>
                  </a:lnTo>
                  <a:lnTo>
                    <a:pt x="18246" y="668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 flipH="1">
              <a:off x="3970342" y="1428879"/>
              <a:ext cx="66861" cy="57191"/>
            </a:xfrm>
            <a:custGeom>
              <a:avLst/>
              <a:gdLst/>
              <a:ahLst/>
              <a:cxnLst/>
              <a:rect l="l" t="t" r="r" b="b"/>
              <a:pathLst>
                <a:path w="2503" h="2141" extrusionOk="0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705"/>
                    <a:pt x="529" y="2141"/>
                    <a:pt x="1087" y="2141"/>
                  </a:cubicBezTo>
                  <a:cubicBezTo>
                    <a:pt x="1347" y="2141"/>
                    <a:pt x="1613" y="2047"/>
                    <a:pt x="1835" y="1835"/>
                  </a:cubicBezTo>
                  <a:cubicBezTo>
                    <a:pt x="2502" y="1134"/>
                    <a:pt x="2035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flipH="1">
              <a:off x="3604114" y="1225704"/>
              <a:ext cx="66861" cy="57405"/>
            </a:xfrm>
            <a:custGeom>
              <a:avLst/>
              <a:gdLst/>
              <a:ahLst/>
              <a:cxnLst/>
              <a:rect l="l" t="t" r="r" b="b"/>
              <a:pathLst>
                <a:path w="2503" h="2149" extrusionOk="0">
                  <a:moveTo>
                    <a:pt x="1068" y="1"/>
                  </a:moveTo>
                  <a:cubicBezTo>
                    <a:pt x="467" y="1"/>
                    <a:pt x="0" y="468"/>
                    <a:pt x="0" y="1068"/>
                  </a:cubicBezTo>
                  <a:cubicBezTo>
                    <a:pt x="0" y="1723"/>
                    <a:pt x="520" y="2148"/>
                    <a:pt x="1073" y="2148"/>
                  </a:cubicBezTo>
                  <a:cubicBezTo>
                    <a:pt x="1337" y="2148"/>
                    <a:pt x="1609" y="2051"/>
                    <a:pt x="1835" y="1835"/>
                  </a:cubicBezTo>
                  <a:cubicBezTo>
                    <a:pt x="2502" y="1135"/>
                    <a:pt x="2002" y="1"/>
                    <a:pt x="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 flipH="1">
              <a:off x="3450864" y="1194530"/>
              <a:ext cx="233467" cy="235257"/>
            </a:xfrm>
            <a:custGeom>
              <a:avLst/>
              <a:gdLst/>
              <a:ahLst/>
              <a:cxnLst/>
              <a:rect l="l" t="t" r="r" b="b"/>
              <a:pathLst>
                <a:path w="8740" h="8807" extrusionOk="0">
                  <a:moveTo>
                    <a:pt x="3769" y="0"/>
                  </a:moveTo>
                  <a:lnTo>
                    <a:pt x="0" y="4203"/>
                  </a:lnTo>
                  <a:lnTo>
                    <a:pt x="1401" y="5938"/>
                  </a:lnTo>
                  <a:lnTo>
                    <a:pt x="3736" y="8807"/>
                  </a:lnTo>
                  <a:lnTo>
                    <a:pt x="8740" y="3202"/>
                  </a:lnTo>
                  <a:lnTo>
                    <a:pt x="5637" y="1234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 flipH="1">
              <a:off x="3450864" y="1227494"/>
              <a:ext cx="196043" cy="202294"/>
            </a:xfrm>
            <a:custGeom>
              <a:avLst/>
              <a:gdLst/>
              <a:ahLst/>
              <a:cxnLst/>
              <a:rect l="l" t="t" r="r" b="b"/>
              <a:pathLst>
                <a:path w="7339" h="7573" extrusionOk="0">
                  <a:moveTo>
                    <a:pt x="4236" y="0"/>
                  </a:moveTo>
                  <a:lnTo>
                    <a:pt x="0" y="4704"/>
                  </a:lnTo>
                  <a:lnTo>
                    <a:pt x="2335" y="7573"/>
                  </a:lnTo>
                  <a:lnTo>
                    <a:pt x="7339" y="1968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256611" y="1221243"/>
              <a:ext cx="388533" cy="393876"/>
            </a:xfrm>
            <a:custGeom>
              <a:avLst/>
              <a:gdLst/>
              <a:ahLst/>
              <a:cxnLst/>
              <a:rect l="l" t="t" r="r" b="b"/>
              <a:pathLst>
                <a:path w="14545" h="14745" extrusionOk="0">
                  <a:moveTo>
                    <a:pt x="6539" y="1"/>
                  </a:moveTo>
                  <a:lnTo>
                    <a:pt x="1" y="7340"/>
                  </a:lnTo>
                  <a:lnTo>
                    <a:pt x="5805" y="14745"/>
                  </a:lnTo>
                  <a:lnTo>
                    <a:pt x="14545" y="4971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 flipH="1">
              <a:off x="3927575" y="2198733"/>
              <a:ext cx="345740" cy="108747"/>
            </a:xfrm>
            <a:custGeom>
              <a:avLst/>
              <a:gdLst/>
              <a:ahLst/>
              <a:cxnLst/>
              <a:rect l="l" t="t" r="r" b="b"/>
              <a:pathLst>
                <a:path w="12943" h="4071" extrusionOk="0">
                  <a:moveTo>
                    <a:pt x="801" y="1"/>
                  </a:moveTo>
                  <a:lnTo>
                    <a:pt x="0" y="4070"/>
                  </a:lnTo>
                  <a:lnTo>
                    <a:pt x="12943" y="4070"/>
                  </a:lnTo>
                  <a:lnTo>
                    <a:pt x="12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498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 descr="Diagram&#10;&#10;Description automatically generated">
            <a:extLst>
              <a:ext uri="{FF2B5EF4-FFF2-40B4-BE49-F238E27FC236}">
                <a16:creationId xmlns:a16="http://schemas.microsoft.com/office/drawing/2014/main" id="{0D668121-88BF-4607-9888-0E858514F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6" y="1166240"/>
            <a:ext cx="5943600" cy="2917825"/>
          </a:xfrm>
          <a:prstGeom prst="rect">
            <a:avLst/>
          </a:prstGeom>
        </p:spPr>
      </p:pic>
      <p:cxnSp>
        <p:nvCxnSpPr>
          <p:cNvPr id="539" name="Google Shape;539;p33"/>
          <p:cNvCxnSpPr/>
          <p:nvPr/>
        </p:nvCxnSpPr>
        <p:spPr>
          <a:xfrm>
            <a:off x="828825" y="4446750"/>
            <a:ext cx="68814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0" name="Google Shape;540;p33"/>
          <p:cNvGrpSpPr/>
          <p:nvPr/>
        </p:nvGrpSpPr>
        <p:grpSpPr>
          <a:xfrm>
            <a:off x="-630475" y="231218"/>
            <a:ext cx="5161173" cy="563938"/>
            <a:chOff x="-939325" y="603300"/>
            <a:chExt cx="4165075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50" y="603300"/>
              <a:ext cx="2407200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KIẾN TRÚC HỆ THỐNG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3.1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12" name="Google Shape;744;p38">
            <a:extLst>
              <a:ext uri="{FF2B5EF4-FFF2-40B4-BE49-F238E27FC236}">
                <a16:creationId xmlns:a16="http://schemas.microsoft.com/office/drawing/2014/main" id="{53BC7C61-5401-485A-95F1-4F50441D8E55}"/>
              </a:ext>
            </a:extLst>
          </p:cNvPr>
          <p:cNvGrpSpPr/>
          <p:nvPr/>
        </p:nvGrpSpPr>
        <p:grpSpPr>
          <a:xfrm flipH="1">
            <a:off x="5379698" y="480092"/>
            <a:ext cx="2376899" cy="3966658"/>
            <a:chOff x="1639675" y="1579875"/>
            <a:chExt cx="2004300" cy="3344850"/>
          </a:xfrm>
        </p:grpSpPr>
        <p:grpSp>
          <p:nvGrpSpPr>
            <p:cNvPr id="113" name="Google Shape;745;p38">
              <a:extLst>
                <a:ext uri="{FF2B5EF4-FFF2-40B4-BE49-F238E27FC236}">
                  <a16:creationId xmlns:a16="http://schemas.microsoft.com/office/drawing/2014/main" id="{F4C88B1F-5F09-4BFF-B1E4-76617B64B4B6}"/>
                </a:ext>
              </a:extLst>
            </p:cNvPr>
            <p:cNvGrpSpPr/>
            <p:nvPr/>
          </p:nvGrpSpPr>
          <p:grpSpPr>
            <a:xfrm>
              <a:off x="1639675" y="1579875"/>
              <a:ext cx="2004300" cy="3344850"/>
              <a:chOff x="1639675" y="1579875"/>
              <a:chExt cx="2004300" cy="3344850"/>
            </a:xfrm>
          </p:grpSpPr>
          <p:sp>
            <p:nvSpPr>
              <p:cNvPr id="116" name="Google Shape;746;p38">
                <a:extLst>
                  <a:ext uri="{FF2B5EF4-FFF2-40B4-BE49-F238E27FC236}">
                    <a16:creationId xmlns:a16="http://schemas.microsoft.com/office/drawing/2014/main" id="{22C32C94-DC2A-4C30-9860-5E932AA89275}"/>
                  </a:ext>
                </a:extLst>
              </p:cNvPr>
              <p:cNvSpPr/>
              <p:nvPr/>
            </p:nvSpPr>
            <p:spPr>
              <a:xfrm>
                <a:off x="1674700" y="4641275"/>
                <a:ext cx="688025" cy="232350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9294" extrusionOk="0">
                    <a:moveTo>
                      <a:pt x="1" y="0"/>
                    </a:moveTo>
                    <a:lnTo>
                      <a:pt x="1" y="134"/>
                    </a:lnTo>
                    <a:cubicBezTo>
                      <a:pt x="1" y="4437"/>
                      <a:pt x="134" y="8006"/>
                      <a:pt x="501" y="8206"/>
                    </a:cubicBezTo>
                    <a:cubicBezTo>
                      <a:pt x="834" y="8439"/>
                      <a:pt x="6205" y="8773"/>
                      <a:pt x="11909" y="9007"/>
                    </a:cubicBezTo>
                    <a:cubicBezTo>
                      <a:pt x="16878" y="9176"/>
                      <a:pt x="22164" y="9293"/>
                      <a:pt x="24862" y="9293"/>
                    </a:cubicBezTo>
                    <a:cubicBezTo>
                      <a:pt x="25877" y="9293"/>
                      <a:pt x="26525" y="9277"/>
                      <a:pt x="26653" y="9240"/>
                    </a:cubicBezTo>
                    <a:cubicBezTo>
                      <a:pt x="27520" y="8973"/>
                      <a:pt x="26820" y="6505"/>
                      <a:pt x="25886" y="5704"/>
                    </a:cubicBezTo>
                    <a:cubicBezTo>
                      <a:pt x="24952" y="4937"/>
                      <a:pt x="15745" y="500"/>
                      <a:pt x="15745" y="500"/>
                    </a:cubicBezTo>
                    <a:lnTo>
                      <a:pt x="15745" y="234"/>
                    </a:lnTo>
                    <a:lnTo>
                      <a:pt x="10475" y="1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47;p38">
                <a:extLst>
                  <a:ext uri="{FF2B5EF4-FFF2-40B4-BE49-F238E27FC236}">
                    <a16:creationId xmlns:a16="http://schemas.microsoft.com/office/drawing/2014/main" id="{3E09F5BB-4777-4889-8A89-141775AD4956}"/>
                  </a:ext>
                </a:extLst>
              </p:cNvPr>
              <p:cNvSpPr/>
              <p:nvPr/>
            </p:nvSpPr>
            <p:spPr>
              <a:xfrm>
                <a:off x="2160050" y="4692975"/>
                <a:ext cx="688850" cy="231750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9270" extrusionOk="0">
                    <a:moveTo>
                      <a:pt x="0" y="0"/>
                    </a:moveTo>
                    <a:lnTo>
                      <a:pt x="0" y="134"/>
                    </a:lnTo>
                    <a:cubicBezTo>
                      <a:pt x="34" y="4437"/>
                      <a:pt x="134" y="8006"/>
                      <a:pt x="501" y="8239"/>
                    </a:cubicBezTo>
                    <a:cubicBezTo>
                      <a:pt x="1256" y="8743"/>
                      <a:pt x="18537" y="9270"/>
                      <a:pt x="24617" y="9270"/>
                    </a:cubicBezTo>
                    <a:cubicBezTo>
                      <a:pt x="25790" y="9270"/>
                      <a:pt x="26546" y="9250"/>
                      <a:pt x="26686" y="9207"/>
                    </a:cubicBezTo>
                    <a:cubicBezTo>
                      <a:pt x="27553" y="8940"/>
                      <a:pt x="26853" y="6472"/>
                      <a:pt x="25919" y="5704"/>
                    </a:cubicBezTo>
                    <a:cubicBezTo>
                      <a:pt x="25018" y="4904"/>
                      <a:pt x="15745" y="501"/>
                      <a:pt x="15745" y="501"/>
                    </a:cubicBezTo>
                    <a:lnTo>
                      <a:pt x="15745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48;p38">
                <a:extLst>
                  <a:ext uri="{FF2B5EF4-FFF2-40B4-BE49-F238E27FC236}">
                    <a16:creationId xmlns:a16="http://schemas.microsoft.com/office/drawing/2014/main" id="{CF9ED639-26FD-444D-A850-D184C3C56F4E}"/>
                  </a:ext>
                </a:extLst>
              </p:cNvPr>
              <p:cNvSpPr/>
              <p:nvPr/>
            </p:nvSpPr>
            <p:spPr>
              <a:xfrm>
                <a:off x="2186725" y="2792450"/>
                <a:ext cx="114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236" extrusionOk="0">
                    <a:moveTo>
                      <a:pt x="268" y="0"/>
                    </a:moveTo>
                    <a:lnTo>
                      <a:pt x="1" y="3236"/>
                    </a:lnTo>
                    <a:lnTo>
                      <a:pt x="4571" y="3236"/>
                    </a:lnTo>
                    <a:lnTo>
                      <a:pt x="430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49;p38">
                <a:extLst>
                  <a:ext uri="{FF2B5EF4-FFF2-40B4-BE49-F238E27FC236}">
                    <a16:creationId xmlns:a16="http://schemas.microsoft.com/office/drawing/2014/main" id="{E26C5EE3-7C93-4FDC-A7CF-1E6C9A7F6BA6}"/>
                  </a:ext>
                </a:extLst>
              </p:cNvPr>
              <p:cNvSpPr/>
              <p:nvPr/>
            </p:nvSpPr>
            <p:spPr>
              <a:xfrm>
                <a:off x="1949900" y="2859150"/>
                <a:ext cx="133450" cy="13345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869" y="1"/>
                    </a:moveTo>
                    <a:lnTo>
                      <a:pt x="0" y="2869"/>
                    </a:lnTo>
                    <a:lnTo>
                      <a:pt x="2102" y="5338"/>
                    </a:lnTo>
                    <a:lnTo>
                      <a:pt x="5338" y="2102"/>
                    </a:lnTo>
                    <a:lnTo>
                      <a:pt x="2869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50;p38">
                <a:extLst>
                  <a:ext uri="{FF2B5EF4-FFF2-40B4-BE49-F238E27FC236}">
                    <a16:creationId xmlns:a16="http://schemas.microsoft.com/office/drawing/2014/main" id="{0093DF79-AC31-44F5-BF41-B483E79827B2}"/>
                  </a:ext>
                </a:extLst>
              </p:cNvPr>
              <p:cNvSpPr/>
              <p:nvPr/>
            </p:nvSpPr>
            <p:spPr>
              <a:xfrm>
                <a:off x="1674700" y="4230975"/>
                <a:ext cx="687175" cy="641225"/>
              </a:xfrm>
              <a:custGeom>
                <a:avLst/>
                <a:gdLst/>
                <a:ahLst/>
                <a:cxnLst/>
                <a:rect l="l" t="t" r="r" b="b"/>
                <a:pathLst>
                  <a:path w="27487" h="25649" extrusionOk="0">
                    <a:moveTo>
                      <a:pt x="434" y="0"/>
                    </a:moveTo>
                    <a:cubicBezTo>
                      <a:pt x="434" y="0"/>
                      <a:pt x="1" y="16512"/>
                      <a:pt x="1" y="16546"/>
                    </a:cubicBezTo>
                    <a:cubicBezTo>
                      <a:pt x="1" y="19581"/>
                      <a:pt x="67" y="22283"/>
                      <a:pt x="234" y="23651"/>
                    </a:cubicBezTo>
                    <a:cubicBezTo>
                      <a:pt x="234" y="23651"/>
                      <a:pt x="234" y="23651"/>
                      <a:pt x="234" y="23684"/>
                    </a:cubicBezTo>
                    <a:cubicBezTo>
                      <a:pt x="234" y="23984"/>
                      <a:pt x="334" y="24318"/>
                      <a:pt x="468" y="24618"/>
                    </a:cubicBezTo>
                    <a:cubicBezTo>
                      <a:pt x="1223" y="25121"/>
                      <a:pt x="18504" y="25648"/>
                      <a:pt x="24584" y="25648"/>
                    </a:cubicBezTo>
                    <a:cubicBezTo>
                      <a:pt x="25757" y="25648"/>
                      <a:pt x="26513" y="25628"/>
                      <a:pt x="26653" y="25585"/>
                    </a:cubicBezTo>
                    <a:cubicBezTo>
                      <a:pt x="27487" y="25318"/>
                      <a:pt x="26820" y="22850"/>
                      <a:pt x="25886" y="22083"/>
                    </a:cubicBezTo>
                    <a:cubicBezTo>
                      <a:pt x="24952" y="21316"/>
                      <a:pt x="15712" y="16879"/>
                      <a:pt x="15712" y="16879"/>
                    </a:cubicBezTo>
                    <a:lnTo>
                      <a:pt x="16012" y="401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51;p38">
                <a:extLst>
                  <a:ext uri="{FF2B5EF4-FFF2-40B4-BE49-F238E27FC236}">
                    <a16:creationId xmlns:a16="http://schemas.microsoft.com/office/drawing/2014/main" id="{611248E1-FE94-4E98-B9DB-BA9E4249EF9E}"/>
                  </a:ext>
                </a:extLst>
              </p:cNvPr>
              <p:cNvSpPr/>
              <p:nvPr/>
            </p:nvSpPr>
            <p:spPr>
              <a:xfrm>
                <a:off x="1673875" y="4562875"/>
                <a:ext cx="688000" cy="309325"/>
              </a:xfrm>
              <a:custGeom>
                <a:avLst/>
                <a:gdLst/>
                <a:ahLst/>
                <a:cxnLst/>
                <a:rect l="l" t="t" r="r" b="b"/>
                <a:pathLst>
                  <a:path w="27520" h="1237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34" y="3236"/>
                      <a:pt x="34" y="3270"/>
                    </a:cubicBezTo>
                    <a:cubicBezTo>
                      <a:pt x="34" y="6305"/>
                      <a:pt x="100" y="9007"/>
                      <a:pt x="267" y="10375"/>
                    </a:cubicBezTo>
                    <a:cubicBezTo>
                      <a:pt x="267" y="10375"/>
                      <a:pt x="267" y="10375"/>
                      <a:pt x="267" y="10408"/>
                    </a:cubicBezTo>
                    <a:cubicBezTo>
                      <a:pt x="300" y="10708"/>
                      <a:pt x="400" y="11042"/>
                      <a:pt x="501" y="11342"/>
                    </a:cubicBezTo>
                    <a:cubicBezTo>
                      <a:pt x="1256" y="11845"/>
                      <a:pt x="18537" y="12372"/>
                      <a:pt x="24617" y="12372"/>
                    </a:cubicBezTo>
                    <a:cubicBezTo>
                      <a:pt x="25790" y="12372"/>
                      <a:pt x="26546" y="12352"/>
                      <a:pt x="26686" y="12309"/>
                    </a:cubicBezTo>
                    <a:cubicBezTo>
                      <a:pt x="27520" y="12042"/>
                      <a:pt x="26853" y="9574"/>
                      <a:pt x="25919" y="8807"/>
                    </a:cubicBezTo>
                    <a:cubicBezTo>
                      <a:pt x="24985" y="8040"/>
                      <a:pt x="15745" y="3603"/>
                      <a:pt x="15745" y="3603"/>
                    </a:cubicBezTo>
                    <a:lnTo>
                      <a:pt x="15745" y="2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52;p38">
                <a:extLst>
                  <a:ext uri="{FF2B5EF4-FFF2-40B4-BE49-F238E27FC236}">
                    <a16:creationId xmlns:a16="http://schemas.microsoft.com/office/drawing/2014/main" id="{E3036CDF-700E-459C-8EB6-F73C88BDA863}"/>
                  </a:ext>
                </a:extLst>
              </p:cNvPr>
              <p:cNvSpPr/>
              <p:nvPr/>
            </p:nvSpPr>
            <p:spPr>
              <a:xfrm>
                <a:off x="1984100" y="4651500"/>
                <a:ext cx="1242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393" extrusionOk="0">
                    <a:moveTo>
                      <a:pt x="3743" y="1"/>
                    </a:moveTo>
                    <a:cubicBezTo>
                      <a:pt x="2397" y="1"/>
                      <a:pt x="993" y="384"/>
                      <a:pt x="33" y="1292"/>
                    </a:cubicBezTo>
                    <a:cubicBezTo>
                      <a:pt x="0" y="1326"/>
                      <a:pt x="33" y="1392"/>
                      <a:pt x="133" y="1392"/>
                    </a:cubicBezTo>
                    <a:cubicBezTo>
                      <a:pt x="1668" y="859"/>
                      <a:pt x="3236" y="492"/>
                      <a:pt x="4870" y="292"/>
                    </a:cubicBezTo>
                    <a:cubicBezTo>
                      <a:pt x="4970" y="258"/>
                      <a:pt x="4970" y="125"/>
                      <a:pt x="4870" y="91"/>
                    </a:cubicBezTo>
                    <a:cubicBezTo>
                      <a:pt x="4507" y="32"/>
                      <a:pt x="4127" y="1"/>
                      <a:pt x="37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53;p38">
                <a:extLst>
                  <a:ext uri="{FF2B5EF4-FFF2-40B4-BE49-F238E27FC236}">
                    <a16:creationId xmlns:a16="http://schemas.microsoft.com/office/drawing/2014/main" id="{4B00B8F0-3503-44DD-BD30-749942BFA76B}"/>
                  </a:ext>
                </a:extLst>
              </p:cNvPr>
              <p:cNvSpPr/>
              <p:nvPr/>
            </p:nvSpPr>
            <p:spPr>
              <a:xfrm>
                <a:off x="2014250" y="4668175"/>
                <a:ext cx="1233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1402" extrusionOk="0">
                    <a:moveTo>
                      <a:pt x="3705" y="1"/>
                    </a:moveTo>
                    <a:cubicBezTo>
                      <a:pt x="2360" y="1"/>
                      <a:pt x="962" y="384"/>
                      <a:pt x="28" y="1292"/>
                    </a:cubicBezTo>
                    <a:cubicBezTo>
                      <a:pt x="1" y="1347"/>
                      <a:pt x="18" y="1401"/>
                      <a:pt x="62" y="1401"/>
                    </a:cubicBezTo>
                    <a:cubicBezTo>
                      <a:pt x="72" y="1401"/>
                      <a:pt x="83" y="1399"/>
                      <a:pt x="95" y="1393"/>
                    </a:cubicBezTo>
                    <a:cubicBezTo>
                      <a:pt x="1629" y="859"/>
                      <a:pt x="3231" y="492"/>
                      <a:pt x="4832" y="292"/>
                    </a:cubicBezTo>
                    <a:cubicBezTo>
                      <a:pt x="4932" y="292"/>
                      <a:pt x="4932" y="125"/>
                      <a:pt x="4832" y="92"/>
                    </a:cubicBezTo>
                    <a:cubicBezTo>
                      <a:pt x="4468" y="32"/>
                      <a:pt x="4089" y="1"/>
                      <a:pt x="3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54;p38">
                <a:extLst>
                  <a:ext uri="{FF2B5EF4-FFF2-40B4-BE49-F238E27FC236}">
                    <a16:creationId xmlns:a16="http://schemas.microsoft.com/office/drawing/2014/main" id="{23D5A9AE-1FED-4165-9CBF-4E2A3FD0CFA1}"/>
                  </a:ext>
                </a:extLst>
              </p:cNvPr>
              <p:cNvSpPr/>
              <p:nvPr/>
            </p:nvSpPr>
            <p:spPr>
              <a:xfrm>
                <a:off x="2043300" y="4685600"/>
                <a:ext cx="12427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397" extrusionOk="0">
                    <a:moveTo>
                      <a:pt x="3702" y="1"/>
                    </a:moveTo>
                    <a:cubicBezTo>
                      <a:pt x="2369" y="1"/>
                      <a:pt x="984" y="371"/>
                      <a:pt x="34" y="1296"/>
                    </a:cubicBezTo>
                    <a:cubicBezTo>
                      <a:pt x="0" y="1329"/>
                      <a:pt x="34" y="1396"/>
                      <a:pt x="100" y="1396"/>
                    </a:cubicBezTo>
                    <a:cubicBezTo>
                      <a:pt x="1668" y="862"/>
                      <a:pt x="3236" y="495"/>
                      <a:pt x="4837" y="295"/>
                    </a:cubicBezTo>
                    <a:cubicBezTo>
                      <a:pt x="4971" y="262"/>
                      <a:pt x="4971" y="95"/>
                      <a:pt x="4871" y="95"/>
                    </a:cubicBezTo>
                    <a:cubicBezTo>
                      <a:pt x="4494" y="34"/>
                      <a:pt x="4101" y="1"/>
                      <a:pt x="3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55;p38">
                <a:extLst>
                  <a:ext uri="{FF2B5EF4-FFF2-40B4-BE49-F238E27FC236}">
                    <a16:creationId xmlns:a16="http://schemas.microsoft.com/office/drawing/2014/main" id="{DE2A2E84-F286-48C7-AFD5-EA0B4622E918}"/>
                  </a:ext>
                </a:extLst>
              </p:cNvPr>
              <p:cNvSpPr/>
              <p:nvPr/>
            </p:nvSpPr>
            <p:spPr>
              <a:xfrm>
                <a:off x="1714725" y="4833525"/>
                <a:ext cx="62215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24886" h="619" extrusionOk="0">
                    <a:moveTo>
                      <a:pt x="1626" y="1"/>
                    </a:moveTo>
                    <a:cubicBezTo>
                      <a:pt x="985" y="1"/>
                      <a:pt x="445" y="5"/>
                      <a:pt x="34" y="16"/>
                    </a:cubicBezTo>
                    <a:cubicBezTo>
                      <a:pt x="1" y="16"/>
                      <a:pt x="1" y="49"/>
                      <a:pt x="34" y="49"/>
                    </a:cubicBezTo>
                    <a:cubicBezTo>
                      <a:pt x="3913" y="303"/>
                      <a:pt x="19159" y="618"/>
                      <a:pt x="24159" y="618"/>
                    </a:cubicBezTo>
                    <a:cubicBezTo>
                      <a:pt x="24404" y="618"/>
                      <a:pt x="24625" y="618"/>
                      <a:pt x="24818" y="616"/>
                    </a:cubicBezTo>
                    <a:cubicBezTo>
                      <a:pt x="24885" y="616"/>
                      <a:pt x="24885" y="549"/>
                      <a:pt x="24818" y="549"/>
                    </a:cubicBezTo>
                    <a:cubicBezTo>
                      <a:pt x="21100" y="369"/>
                      <a:pt x="7328" y="1"/>
                      <a:pt x="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56;p38">
                <a:extLst>
                  <a:ext uri="{FF2B5EF4-FFF2-40B4-BE49-F238E27FC236}">
                    <a16:creationId xmlns:a16="http://schemas.microsoft.com/office/drawing/2014/main" id="{0E85BFFF-1E01-4B08-A276-6A6ED7961C5C}"/>
                  </a:ext>
                </a:extLst>
              </p:cNvPr>
              <p:cNvSpPr/>
              <p:nvPr/>
            </p:nvSpPr>
            <p:spPr>
              <a:xfrm>
                <a:off x="1639675" y="2598125"/>
                <a:ext cx="470350" cy="2053175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2127" extrusionOk="0">
                    <a:moveTo>
                      <a:pt x="5004" y="1"/>
                    </a:moveTo>
                    <a:cubicBezTo>
                      <a:pt x="5004" y="1"/>
                      <a:pt x="1435" y="7239"/>
                      <a:pt x="3470" y="15379"/>
                    </a:cubicBezTo>
                    <a:lnTo>
                      <a:pt x="4037" y="44700"/>
                    </a:lnTo>
                    <a:lnTo>
                      <a:pt x="1" y="81926"/>
                    </a:lnTo>
                    <a:lnTo>
                      <a:pt x="17646" y="82126"/>
                    </a:lnTo>
                    <a:cubicBezTo>
                      <a:pt x="17646" y="82126"/>
                      <a:pt x="18647" y="53372"/>
                      <a:pt x="18714" y="43766"/>
                    </a:cubicBezTo>
                    <a:cubicBezTo>
                      <a:pt x="18814" y="32824"/>
                      <a:pt x="18180" y="1"/>
                      <a:pt x="181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57;p38">
                <a:extLst>
                  <a:ext uri="{FF2B5EF4-FFF2-40B4-BE49-F238E27FC236}">
                    <a16:creationId xmlns:a16="http://schemas.microsoft.com/office/drawing/2014/main" id="{4F877937-5340-4A9C-8126-FFCAD9113E82}"/>
                  </a:ext>
                </a:extLst>
              </p:cNvPr>
              <p:cNvSpPr/>
              <p:nvPr/>
            </p:nvSpPr>
            <p:spPr>
              <a:xfrm>
                <a:off x="1671375" y="4562875"/>
                <a:ext cx="3903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82" extrusionOk="0">
                    <a:moveTo>
                      <a:pt x="6004" y="1"/>
                    </a:moveTo>
                    <a:cubicBezTo>
                      <a:pt x="5004" y="1"/>
                      <a:pt x="4003" y="1"/>
                      <a:pt x="3002" y="34"/>
                    </a:cubicBezTo>
                    <a:cubicBezTo>
                      <a:pt x="2469" y="67"/>
                      <a:pt x="1968" y="101"/>
                      <a:pt x="1434" y="134"/>
                    </a:cubicBezTo>
                    <a:cubicBezTo>
                      <a:pt x="967" y="167"/>
                      <a:pt x="500" y="201"/>
                      <a:pt x="33" y="267"/>
                    </a:cubicBezTo>
                    <a:cubicBezTo>
                      <a:pt x="0" y="267"/>
                      <a:pt x="0" y="334"/>
                      <a:pt x="33" y="334"/>
                    </a:cubicBezTo>
                    <a:cubicBezTo>
                      <a:pt x="601" y="401"/>
                      <a:pt x="1201" y="367"/>
                      <a:pt x="1768" y="401"/>
                    </a:cubicBezTo>
                    <a:cubicBezTo>
                      <a:pt x="2335" y="468"/>
                      <a:pt x="2936" y="468"/>
                      <a:pt x="3503" y="468"/>
                    </a:cubicBezTo>
                    <a:cubicBezTo>
                      <a:pt x="4089" y="477"/>
                      <a:pt x="4675" y="481"/>
                      <a:pt x="5262" y="481"/>
                    </a:cubicBezTo>
                    <a:cubicBezTo>
                      <a:pt x="6679" y="481"/>
                      <a:pt x="8101" y="458"/>
                      <a:pt x="9540" y="434"/>
                    </a:cubicBezTo>
                    <a:cubicBezTo>
                      <a:pt x="11542" y="367"/>
                      <a:pt x="13543" y="367"/>
                      <a:pt x="15545" y="267"/>
                    </a:cubicBezTo>
                    <a:cubicBezTo>
                      <a:pt x="15611" y="267"/>
                      <a:pt x="15611" y="201"/>
                      <a:pt x="15545" y="201"/>
                    </a:cubicBezTo>
                    <a:cubicBezTo>
                      <a:pt x="14410" y="134"/>
                      <a:pt x="13243" y="101"/>
                      <a:pt x="12109" y="67"/>
                    </a:cubicBezTo>
                    <a:cubicBezTo>
                      <a:pt x="10074" y="1"/>
                      <a:pt x="8039" y="1"/>
                      <a:pt x="6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58;p38">
                <a:extLst>
                  <a:ext uri="{FF2B5EF4-FFF2-40B4-BE49-F238E27FC236}">
                    <a16:creationId xmlns:a16="http://schemas.microsoft.com/office/drawing/2014/main" id="{DDD218E6-ADC2-4596-BDA3-0D2C7C95BA30}"/>
                  </a:ext>
                </a:extLst>
              </p:cNvPr>
              <p:cNvSpPr/>
              <p:nvPr/>
            </p:nvSpPr>
            <p:spPr>
              <a:xfrm>
                <a:off x="2031625" y="2701125"/>
                <a:ext cx="45900" cy="18323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3295" extrusionOk="0">
                    <a:moveTo>
                      <a:pt x="1068" y="1"/>
                    </a:moveTo>
                    <a:cubicBezTo>
                      <a:pt x="1051" y="1"/>
                      <a:pt x="1034" y="17"/>
                      <a:pt x="1034" y="51"/>
                    </a:cubicBezTo>
                    <a:cubicBezTo>
                      <a:pt x="1168" y="5388"/>
                      <a:pt x="1335" y="10692"/>
                      <a:pt x="1401" y="16062"/>
                    </a:cubicBezTo>
                    <a:cubicBezTo>
                      <a:pt x="1501" y="25569"/>
                      <a:pt x="1435" y="35076"/>
                      <a:pt x="1168" y="44582"/>
                    </a:cubicBezTo>
                    <a:cubicBezTo>
                      <a:pt x="1068" y="49353"/>
                      <a:pt x="901" y="54123"/>
                      <a:pt x="701" y="58859"/>
                    </a:cubicBezTo>
                    <a:cubicBezTo>
                      <a:pt x="501" y="63696"/>
                      <a:pt x="201" y="68466"/>
                      <a:pt x="0" y="73270"/>
                    </a:cubicBezTo>
                    <a:cubicBezTo>
                      <a:pt x="0" y="73286"/>
                      <a:pt x="17" y="73295"/>
                      <a:pt x="34" y="73295"/>
                    </a:cubicBezTo>
                    <a:cubicBezTo>
                      <a:pt x="50" y="73295"/>
                      <a:pt x="67" y="73286"/>
                      <a:pt x="67" y="73270"/>
                    </a:cubicBezTo>
                    <a:cubicBezTo>
                      <a:pt x="567" y="67932"/>
                      <a:pt x="901" y="62595"/>
                      <a:pt x="1168" y="57258"/>
                    </a:cubicBezTo>
                    <a:cubicBezTo>
                      <a:pt x="1635" y="47751"/>
                      <a:pt x="1835" y="38278"/>
                      <a:pt x="1835" y="28738"/>
                    </a:cubicBezTo>
                    <a:cubicBezTo>
                      <a:pt x="1802" y="19164"/>
                      <a:pt x="1635" y="9591"/>
                      <a:pt x="1101" y="51"/>
                    </a:cubicBezTo>
                    <a:cubicBezTo>
                      <a:pt x="1101" y="17"/>
                      <a:pt x="1084" y="1"/>
                      <a:pt x="10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59;p38">
                <a:extLst>
                  <a:ext uri="{FF2B5EF4-FFF2-40B4-BE49-F238E27FC236}">
                    <a16:creationId xmlns:a16="http://schemas.microsoft.com/office/drawing/2014/main" id="{65F76985-4E06-4477-8EF0-EFA25202E2A6}"/>
                  </a:ext>
                </a:extLst>
              </p:cNvPr>
              <p:cNvSpPr/>
              <p:nvPr/>
            </p:nvSpPr>
            <p:spPr>
              <a:xfrm>
                <a:off x="2157550" y="4296850"/>
                <a:ext cx="690525" cy="627050"/>
              </a:xfrm>
              <a:custGeom>
                <a:avLst/>
                <a:gdLst/>
                <a:ahLst/>
                <a:cxnLst/>
                <a:rect l="l" t="t" r="r" b="b"/>
                <a:pathLst>
                  <a:path w="27621" h="25082" extrusionOk="0">
                    <a:moveTo>
                      <a:pt x="0" y="1"/>
                    </a:moveTo>
                    <a:cubicBezTo>
                      <a:pt x="0" y="1"/>
                      <a:pt x="134" y="15979"/>
                      <a:pt x="134" y="15979"/>
                    </a:cubicBezTo>
                    <a:cubicBezTo>
                      <a:pt x="134" y="19014"/>
                      <a:pt x="200" y="21716"/>
                      <a:pt x="367" y="23084"/>
                    </a:cubicBezTo>
                    <a:cubicBezTo>
                      <a:pt x="367" y="23417"/>
                      <a:pt x="434" y="23718"/>
                      <a:pt x="601" y="24018"/>
                    </a:cubicBezTo>
                    <a:lnTo>
                      <a:pt x="601" y="24051"/>
                    </a:lnTo>
                    <a:cubicBezTo>
                      <a:pt x="1356" y="24554"/>
                      <a:pt x="18637" y="25081"/>
                      <a:pt x="24697" y="25081"/>
                    </a:cubicBezTo>
                    <a:cubicBezTo>
                      <a:pt x="25866" y="25081"/>
                      <a:pt x="26618" y="25062"/>
                      <a:pt x="26753" y="25018"/>
                    </a:cubicBezTo>
                    <a:cubicBezTo>
                      <a:pt x="27620" y="24752"/>
                      <a:pt x="26920" y="22283"/>
                      <a:pt x="26019" y="21516"/>
                    </a:cubicBezTo>
                    <a:cubicBezTo>
                      <a:pt x="25085" y="20749"/>
                      <a:pt x="15845" y="16312"/>
                      <a:pt x="15845" y="16312"/>
                    </a:cubicBezTo>
                    <a:lnTo>
                      <a:pt x="15545" y="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60;p38">
                <a:extLst>
                  <a:ext uri="{FF2B5EF4-FFF2-40B4-BE49-F238E27FC236}">
                    <a16:creationId xmlns:a16="http://schemas.microsoft.com/office/drawing/2014/main" id="{B75F4B80-169C-41A8-808C-CE471BD89C35}"/>
                  </a:ext>
                </a:extLst>
              </p:cNvPr>
              <p:cNvSpPr/>
              <p:nvPr/>
            </p:nvSpPr>
            <p:spPr>
              <a:xfrm>
                <a:off x="2470275" y="4703200"/>
                <a:ext cx="12427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393" extrusionOk="0">
                    <a:moveTo>
                      <a:pt x="3743" y="1"/>
                    </a:moveTo>
                    <a:cubicBezTo>
                      <a:pt x="2397" y="1"/>
                      <a:pt x="994" y="384"/>
                      <a:pt x="34" y="1292"/>
                    </a:cubicBezTo>
                    <a:cubicBezTo>
                      <a:pt x="0" y="1326"/>
                      <a:pt x="34" y="1393"/>
                      <a:pt x="100" y="1393"/>
                    </a:cubicBezTo>
                    <a:cubicBezTo>
                      <a:pt x="1635" y="859"/>
                      <a:pt x="3236" y="492"/>
                      <a:pt x="4837" y="292"/>
                    </a:cubicBezTo>
                    <a:cubicBezTo>
                      <a:pt x="4970" y="292"/>
                      <a:pt x="4970" y="125"/>
                      <a:pt x="4870" y="92"/>
                    </a:cubicBezTo>
                    <a:cubicBezTo>
                      <a:pt x="4507" y="32"/>
                      <a:pt x="4127" y="1"/>
                      <a:pt x="37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61;p38">
                <a:extLst>
                  <a:ext uri="{FF2B5EF4-FFF2-40B4-BE49-F238E27FC236}">
                    <a16:creationId xmlns:a16="http://schemas.microsoft.com/office/drawing/2014/main" id="{9F0E8C16-5E7D-49F0-B290-A7652C3FD89C}"/>
                  </a:ext>
                </a:extLst>
              </p:cNvPr>
              <p:cNvSpPr/>
              <p:nvPr/>
            </p:nvSpPr>
            <p:spPr>
              <a:xfrm>
                <a:off x="2499750" y="4719900"/>
                <a:ext cx="1239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1401" extrusionOk="0">
                    <a:moveTo>
                      <a:pt x="3732" y="0"/>
                    </a:moveTo>
                    <a:cubicBezTo>
                      <a:pt x="2388" y="0"/>
                      <a:pt x="989" y="384"/>
                      <a:pt x="55" y="1292"/>
                    </a:cubicBezTo>
                    <a:cubicBezTo>
                      <a:pt x="1" y="1346"/>
                      <a:pt x="35" y="1401"/>
                      <a:pt x="86" y="1401"/>
                    </a:cubicBezTo>
                    <a:cubicBezTo>
                      <a:pt x="98" y="1401"/>
                      <a:pt x="110" y="1398"/>
                      <a:pt x="122" y="1392"/>
                    </a:cubicBezTo>
                    <a:cubicBezTo>
                      <a:pt x="1657" y="858"/>
                      <a:pt x="3224" y="491"/>
                      <a:pt x="4859" y="324"/>
                    </a:cubicBezTo>
                    <a:cubicBezTo>
                      <a:pt x="4959" y="291"/>
                      <a:pt x="4959" y="124"/>
                      <a:pt x="4859" y="91"/>
                    </a:cubicBezTo>
                    <a:cubicBezTo>
                      <a:pt x="4496" y="31"/>
                      <a:pt x="4116" y="0"/>
                      <a:pt x="3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62;p38">
                <a:extLst>
                  <a:ext uri="{FF2B5EF4-FFF2-40B4-BE49-F238E27FC236}">
                    <a16:creationId xmlns:a16="http://schemas.microsoft.com/office/drawing/2014/main" id="{1A3B4678-5D33-47C3-88DA-E75C76BABB9D}"/>
                  </a:ext>
                </a:extLst>
              </p:cNvPr>
              <p:cNvSpPr/>
              <p:nvPr/>
            </p:nvSpPr>
            <p:spPr>
              <a:xfrm>
                <a:off x="2529475" y="4737300"/>
                <a:ext cx="12427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397" extrusionOk="0">
                    <a:moveTo>
                      <a:pt x="3687" y="1"/>
                    </a:moveTo>
                    <a:cubicBezTo>
                      <a:pt x="2369" y="1"/>
                      <a:pt x="984" y="372"/>
                      <a:pt x="34" y="1296"/>
                    </a:cubicBezTo>
                    <a:cubicBezTo>
                      <a:pt x="1" y="1329"/>
                      <a:pt x="67" y="1396"/>
                      <a:pt x="101" y="1396"/>
                    </a:cubicBezTo>
                    <a:cubicBezTo>
                      <a:pt x="1635" y="862"/>
                      <a:pt x="3236" y="496"/>
                      <a:pt x="4837" y="295"/>
                    </a:cubicBezTo>
                    <a:cubicBezTo>
                      <a:pt x="4971" y="262"/>
                      <a:pt x="4971" y="95"/>
                      <a:pt x="4837" y="95"/>
                    </a:cubicBezTo>
                    <a:cubicBezTo>
                      <a:pt x="4469" y="34"/>
                      <a:pt x="4081" y="1"/>
                      <a:pt x="3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63;p38">
                <a:extLst>
                  <a:ext uri="{FF2B5EF4-FFF2-40B4-BE49-F238E27FC236}">
                    <a16:creationId xmlns:a16="http://schemas.microsoft.com/office/drawing/2014/main" id="{523DD1D1-4C46-4A7E-A03E-6C38CA60E53E}"/>
                  </a:ext>
                </a:extLst>
              </p:cNvPr>
              <p:cNvSpPr/>
              <p:nvPr/>
            </p:nvSpPr>
            <p:spPr>
              <a:xfrm>
                <a:off x="2200075" y="4885225"/>
                <a:ext cx="6229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619" extrusionOk="0">
                    <a:moveTo>
                      <a:pt x="1635" y="1"/>
                    </a:moveTo>
                    <a:cubicBezTo>
                      <a:pt x="991" y="1"/>
                      <a:pt x="449" y="6"/>
                      <a:pt x="34" y="16"/>
                    </a:cubicBezTo>
                    <a:cubicBezTo>
                      <a:pt x="1" y="16"/>
                      <a:pt x="1" y="49"/>
                      <a:pt x="34" y="49"/>
                    </a:cubicBezTo>
                    <a:cubicBezTo>
                      <a:pt x="3895" y="334"/>
                      <a:pt x="19043" y="619"/>
                      <a:pt x="24091" y="619"/>
                    </a:cubicBezTo>
                    <a:cubicBezTo>
                      <a:pt x="24364" y="619"/>
                      <a:pt x="24608" y="618"/>
                      <a:pt x="24818" y="616"/>
                    </a:cubicBezTo>
                    <a:cubicBezTo>
                      <a:pt x="24918" y="616"/>
                      <a:pt x="24918" y="583"/>
                      <a:pt x="24852" y="549"/>
                    </a:cubicBezTo>
                    <a:cubicBezTo>
                      <a:pt x="21133" y="370"/>
                      <a:pt x="7362" y="1"/>
                      <a:pt x="1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64;p38">
                <a:extLst>
                  <a:ext uri="{FF2B5EF4-FFF2-40B4-BE49-F238E27FC236}">
                    <a16:creationId xmlns:a16="http://schemas.microsoft.com/office/drawing/2014/main" id="{7CE26BB6-4AB6-41EF-BFC4-3DCB43101772}"/>
                  </a:ext>
                </a:extLst>
              </p:cNvPr>
              <p:cNvSpPr/>
              <p:nvPr/>
            </p:nvSpPr>
            <p:spPr>
              <a:xfrm>
                <a:off x="1774775" y="2597300"/>
                <a:ext cx="815600" cy="2108200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84328" extrusionOk="0">
                    <a:moveTo>
                      <a:pt x="0" y="1"/>
                    </a:moveTo>
                    <a:cubicBezTo>
                      <a:pt x="0" y="1"/>
                      <a:pt x="167" y="8940"/>
                      <a:pt x="4237" y="15378"/>
                    </a:cubicBezTo>
                    <a:cubicBezTo>
                      <a:pt x="4237" y="15378"/>
                      <a:pt x="6071" y="16246"/>
                      <a:pt x="7239" y="16913"/>
                    </a:cubicBezTo>
                    <a:cubicBezTo>
                      <a:pt x="7239" y="16913"/>
                      <a:pt x="14477" y="39729"/>
                      <a:pt x="14611" y="43932"/>
                    </a:cubicBezTo>
                    <a:cubicBezTo>
                      <a:pt x="14744" y="47501"/>
                      <a:pt x="14277" y="84228"/>
                      <a:pt x="14277" y="84228"/>
                    </a:cubicBezTo>
                    <a:lnTo>
                      <a:pt x="32624" y="84328"/>
                    </a:lnTo>
                    <a:cubicBezTo>
                      <a:pt x="32624" y="84328"/>
                      <a:pt x="31056" y="46901"/>
                      <a:pt x="30789" y="43165"/>
                    </a:cubicBezTo>
                    <a:cubicBezTo>
                      <a:pt x="30255" y="36193"/>
                      <a:pt x="24151" y="17046"/>
                      <a:pt x="19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765;p38">
                <a:extLst>
                  <a:ext uri="{FF2B5EF4-FFF2-40B4-BE49-F238E27FC236}">
                    <a16:creationId xmlns:a16="http://schemas.microsoft.com/office/drawing/2014/main" id="{9E8622F1-391B-4415-BD9C-3C060C65FDA8}"/>
                  </a:ext>
                </a:extLst>
              </p:cNvPr>
              <p:cNvSpPr/>
              <p:nvPr/>
            </p:nvSpPr>
            <p:spPr>
              <a:xfrm>
                <a:off x="2152550" y="4616025"/>
                <a:ext cx="411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614" extrusionOk="0">
                    <a:moveTo>
                      <a:pt x="5345" y="0"/>
                    </a:moveTo>
                    <a:cubicBezTo>
                      <a:pt x="3610" y="0"/>
                      <a:pt x="1861" y="49"/>
                      <a:pt x="134" y="76"/>
                    </a:cubicBezTo>
                    <a:cubicBezTo>
                      <a:pt x="0" y="109"/>
                      <a:pt x="67" y="243"/>
                      <a:pt x="200" y="276"/>
                    </a:cubicBezTo>
                    <a:cubicBezTo>
                      <a:pt x="1401" y="343"/>
                      <a:pt x="2569" y="410"/>
                      <a:pt x="3770" y="476"/>
                    </a:cubicBezTo>
                    <a:cubicBezTo>
                      <a:pt x="5871" y="543"/>
                      <a:pt x="7973" y="576"/>
                      <a:pt x="10074" y="610"/>
                    </a:cubicBezTo>
                    <a:cubicBezTo>
                      <a:pt x="10786" y="610"/>
                      <a:pt x="11497" y="614"/>
                      <a:pt x="12208" y="614"/>
                    </a:cubicBezTo>
                    <a:cubicBezTo>
                      <a:pt x="13628" y="614"/>
                      <a:pt x="15044" y="599"/>
                      <a:pt x="16445" y="510"/>
                    </a:cubicBezTo>
                    <a:cubicBezTo>
                      <a:pt x="16479" y="510"/>
                      <a:pt x="16479" y="476"/>
                      <a:pt x="16445" y="443"/>
                    </a:cubicBezTo>
                    <a:cubicBezTo>
                      <a:pt x="15244" y="343"/>
                      <a:pt x="14077" y="310"/>
                      <a:pt x="12876" y="243"/>
                    </a:cubicBezTo>
                    <a:cubicBezTo>
                      <a:pt x="10775" y="109"/>
                      <a:pt x="8673" y="76"/>
                      <a:pt x="6572" y="9"/>
                    </a:cubicBezTo>
                    <a:cubicBezTo>
                      <a:pt x="6164" y="3"/>
                      <a:pt x="5755" y="0"/>
                      <a:pt x="5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66;p38">
                <a:extLst>
                  <a:ext uri="{FF2B5EF4-FFF2-40B4-BE49-F238E27FC236}">
                    <a16:creationId xmlns:a16="http://schemas.microsoft.com/office/drawing/2014/main" id="{21E3990B-5FE9-4CFB-95DC-E04F95A9E5E5}"/>
                  </a:ext>
                </a:extLst>
              </p:cNvPr>
              <p:cNvSpPr/>
              <p:nvPr/>
            </p:nvSpPr>
            <p:spPr>
              <a:xfrm>
                <a:off x="2252125" y="2865150"/>
                <a:ext cx="209000" cy="1716525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68661" extrusionOk="0">
                    <a:moveTo>
                      <a:pt x="78" y="1"/>
                    </a:moveTo>
                    <a:cubicBezTo>
                      <a:pt x="38" y="1"/>
                      <a:pt x="1" y="36"/>
                      <a:pt x="20" y="94"/>
                    </a:cubicBezTo>
                    <a:cubicBezTo>
                      <a:pt x="587" y="2596"/>
                      <a:pt x="1288" y="5065"/>
                      <a:pt x="1921" y="7533"/>
                    </a:cubicBezTo>
                    <a:cubicBezTo>
                      <a:pt x="2555" y="9968"/>
                      <a:pt x="3189" y="12403"/>
                      <a:pt x="3823" y="14872"/>
                    </a:cubicBezTo>
                    <a:cubicBezTo>
                      <a:pt x="4957" y="19175"/>
                      <a:pt x="6024" y="23478"/>
                      <a:pt x="6792" y="27847"/>
                    </a:cubicBezTo>
                    <a:cubicBezTo>
                      <a:pt x="7559" y="32317"/>
                      <a:pt x="7959" y="36821"/>
                      <a:pt x="7959" y="41324"/>
                    </a:cubicBezTo>
                    <a:cubicBezTo>
                      <a:pt x="7992" y="45860"/>
                      <a:pt x="7959" y="50430"/>
                      <a:pt x="7926" y="54967"/>
                    </a:cubicBezTo>
                    <a:cubicBezTo>
                      <a:pt x="7926" y="59503"/>
                      <a:pt x="7859" y="64073"/>
                      <a:pt x="7959" y="68610"/>
                    </a:cubicBezTo>
                    <a:cubicBezTo>
                      <a:pt x="7959" y="68643"/>
                      <a:pt x="7984" y="68660"/>
                      <a:pt x="8009" y="68660"/>
                    </a:cubicBezTo>
                    <a:cubicBezTo>
                      <a:pt x="8034" y="68660"/>
                      <a:pt x="8059" y="68643"/>
                      <a:pt x="8059" y="68610"/>
                    </a:cubicBezTo>
                    <a:cubicBezTo>
                      <a:pt x="8059" y="68043"/>
                      <a:pt x="8092" y="67476"/>
                      <a:pt x="8092" y="66909"/>
                    </a:cubicBezTo>
                    <a:cubicBezTo>
                      <a:pt x="8193" y="62339"/>
                      <a:pt x="8226" y="57736"/>
                      <a:pt x="8259" y="53199"/>
                    </a:cubicBezTo>
                    <a:cubicBezTo>
                      <a:pt x="8259" y="48662"/>
                      <a:pt x="8359" y="44092"/>
                      <a:pt x="8259" y="39556"/>
                    </a:cubicBezTo>
                    <a:cubicBezTo>
                      <a:pt x="8159" y="35086"/>
                      <a:pt x="7659" y="30649"/>
                      <a:pt x="6825" y="26280"/>
                    </a:cubicBezTo>
                    <a:cubicBezTo>
                      <a:pt x="5958" y="21910"/>
                      <a:pt x="4857" y="17607"/>
                      <a:pt x="3723" y="13304"/>
                    </a:cubicBezTo>
                    <a:cubicBezTo>
                      <a:pt x="3122" y="11069"/>
                      <a:pt x="2522" y="8834"/>
                      <a:pt x="1955" y="6632"/>
                    </a:cubicBezTo>
                    <a:cubicBezTo>
                      <a:pt x="1354" y="4431"/>
                      <a:pt x="821" y="2229"/>
                      <a:pt x="153" y="61"/>
                    </a:cubicBezTo>
                    <a:cubicBezTo>
                      <a:pt x="139" y="19"/>
                      <a:pt x="108" y="1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67;p38">
                <a:extLst>
                  <a:ext uri="{FF2B5EF4-FFF2-40B4-BE49-F238E27FC236}">
                    <a16:creationId xmlns:a16="http://schemas.microsoft.com/office/drawing/2014/main" id="{89E3B0C9-783C-4211-A74F-96D4BB937418}"/>
                  </a:ext>
                </a:extLst>
              </p:cNvPr>
              <p:cNvSpPr/>
              <p:nvPr/>
            </p:nvSpPr>
            <p:spPr>
              <a:xfrm>
                <a:off x="2101050" y="1889125"/>
                <a:ext cx="655500" cy="519150"/>
              </a:xfrm>
              <a:custGeom>
                <a:avLst/>
                <a:gdLst/>
                <a:ahLst/>
                <a:cxnLst/>
                <a:rect l="l" t="t" r="r" b="b"/>
                <a:pathLst>
                  <a:path w="26220" h="20766" extrusionOk="0">
                    <a:moveTo>
                      <a:pt x="17345" y="1"/>
                    </a:moveTo>
                    <a:cubicBezTo>
                      <a:pt x="17154" y="1"/>
                      <a:pt x="17014" y="55"/>
                      <a:pt x="16937" y="174"/>
                    </a:cubicBezTo>
                    <a:cubicBezTo>
                      <a:pt x="15970" y="1675"/>
                      <a:pt x="11867" y="9648"/>
                      <a:pt x="11200" y="9848"/>
                    </a:cubicBezTo>
                    <a:cubicBezTo>
                      <a:pt x="11192" y="9850"/>
                      <a:pt x="11182" y="9851"/>
                      <a:pt x="11172" y="9851"/>
                    </a:cubicBezTo>
                    <a:cubicBezTo>
                      <a:pt x="10513" y="9851"/>
                      <a:pt x="5704" y="5765"/>
                      <a:pt x="4095" y="4911"/>
                    </a:cubicBezTo>
                    <a:cubicBezTo>
                      <a:pt x="3054" y="4360"/>
                      <a:pt x="2255" y="4125"/>
                      <a:pt x="1674" y="4125"/>
                    </a:cubicBezTo>
                    <a:cubicBezTo>
                      <a:pt x="1" y="4125"/>
                      <a:pt x="132" y="6075"/>
                      <a:pt x="1493" y="8080"/>
                    </a:cubicBezTo>
                    <a:cubicBezTo>
                      <a:pt x="5171" y="13534"/>
                      <a:pt x="10626" y="20765"/>
                      <a:pt x="12985" y="20765"/>
                    </a:cubicBezTo>
                    <a:cubicBezTo>
                      <a:pt x="13151" y="20765"/>
                      <a:pt x="13301" y="20730"/>
                      <a:pt x="13435" y="20655"/>
                    </a:cubicBezTo>
                    <a:cubicBezTo>
                      <a:pt x="18605" y="17687"/>
                      <a:pt x="24610" y="8814"/>
                      <a:pt x="25644" y="6579"/>
                    </a:cubicBezTo>
                    <a:cubicBezTo>
                      <a:pt x="26220" y="5397"/>
                      <a:pt x="19249" y="1"/>
                      <a:pt x="17345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68;p38">
                <a:extLst>
                  <a:ext uri="{FF2B5EF4-FFF2-40B4-BE49-F238E27FC236}">
                    <a16:creationId xmlns:a16="http://schemas.microsoft.com/office/drawing/2014/main" id="{B05E2571-FF8E-4A50-8DB3-112EBE925CFD}"/>
                  </a:ext>
                </a:extLst>
              </p:cNvPr>
              <p:cNvSpPr/>
              <p:nvPr/>
            </p:nvSpPr>
            <p:spPr>
              <a:xfrm>
                <a:off x="2086825" y="1942675"/>
                <a:ext cx="651150" cy="467850"/>
              </a:xfrm>
              <a:custGeom>
                <a:avLst/>
                <a:gdLst/>
                <a:ahLst/>
                <a:cxnLst/>
                <a:rect l="l" t="t" r="r" b="b"/>
                <a:pathLst>
                  <a:path w="26046" h="18714" extrusionOk="0">
                    <a:moveTo>
                      <a:pt x="15939" y="0"/>
                    </a:moveTo>
                    <a:cubicBezTo>
                      <a:pt x="15939" y="0"/>
                      <a:pt x="11769" y="7172"/>
                      <a:pt x="11602" y="7339"/>
                    </a:cubicBezTo>
                    <a:cubicBezTo>
                      <a:pt x="11599" y="7342"/>
                      <a:pt x="11593" y="7343"/>
                      <a:pt x="11586" y="7343"/>
                    </a:cubicBezTo>
                    <a:cubicBezTo>
                      <a:pt x="11268" y="7343"/>
                      <a:pt x="7614" y="4535"/>
                      <a:pt x="5331" y="3002"/>
                    </a:cubicBezTo>
                    <a:cubicBezTo>
                      <a:pt x="4241" y="2250"/>
                      <a:pt x="3056" y="1790"/>
                      <a:pt x="2163" y="1790"/>
                    </a:cubicBezTo>
                    <a:cubicBezTo>
                      <a:pt x="679" y="1790"/>
                      <a:pt x="0" y="3060"/>
                      <a:pt x="1895" y="6371"/>
                    </a:cubicBezTo>
                    <a:cubicBezTo>
                      <a:pt x="4697" y="11208"/>
                      <a:pt x="11135" y="18714"/>
                      <a:pt x="13404" y="18714"/>
                    </a:cubicBezTo>
                    <a:cubicBezTo>
                      <a:pt x="17240" y="18714"/>
                      <a:pt x="26046" y="6505"/>
                      <a:pt x="26046" y="6505"/>
                    </a:cubicBezTo>
                    <a:lnTo>
                      <a:pt x="159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69;p38">
                <a:extLst>
                  <a:ext uri="{FF2B5EF4-FFF2-40B4-BE49-F238E27FC236}">
                    <a16:creationId xmlns:a16="http://schemas.microsoft.com/office/drawing/2014/main" id="{482B6D16-C478-4B4B-AABD-BE4E4B2BC11D}"/>
                  </a:ext>
                </a:extLst>
              </p:cNvPr>
              <p:cNvSpPr/>
              <p:nvPr/>
            </p:nvSpPr>
            <p:spPr>
              <a:xfrm>
                <a:off x="2463600" y="2008550"/>
                <a:ext cx="2218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5738" extrusionOk="0">
                    <a:moveTo>
                      <a:pt x="34" y="0"/>
                    </a:moveTo>
                    <a:cubicBezTo>
                      <a:pt x="34" y="0"/>
                      <a:pt x="0" y="0"/>
                      <a:pt x="34" y="67"/>
                    </a:cubicBezTo>
                    <a:cubicBezTo>
                      <a:pt x="367" y="334"/>
                      <a:pt x="768" y="601"/>
                      <a:pt x="1135" y="834"/>
                    </a:cubicBezTo>
                    <a:cubicBezTo>
                      <a:pt x="1501" y="1101"/>
                      <a:pt x="1802" y="1335"/>
                      <a:pt x="2169" y="1568"/>
                    </a:cubicBezTo>
                    <a:cubicBezTo>
                      <a:pt x="2869" y="2069"/>
                      <a:pt x="3603" y="2536"/>
                      <a:pt x="4337" y="3003"/>
                    </a:cubicBezTo>
                    <a:cubicBezTo>
                      <a:pt x="5805" y="3970"/>
                      <a:pt x="7306" y="4871"/>
                      <a:pt x="8807" y="5738"/>
                    </a:cubicBezTo>
                    <a:cubicBezTo>
                      <a:pt x="8840" y="5738"/>
                      <a:pt x="8873" y="5704"/>
                      <a:pt x="8840" y="5704"/>
                    </a:cubicBezTo>
                    <a:cubicBezTo>
                      <a:pt x="7439" y="4670"/>
                      <a:pt x="6005" y="3703"/>
                      <a:pt x="4537" y="2736"/>
                    </a:cubicBezTo>
                    <a:cubicBezTo>
                      <a:pt x="3803" y="2269"/>
                      <a:pt x="3036" y="1802"/>
                      <a:pt x="2302" y="1335"/>
                    </a:cubicBezTo>
                    <a:cubicBezTo>
                      <a:pt x="1935" y="1135"/>
                      <a:pt x="1602" y="901"/>
                      <a:pt x="1235" y="701"/>
                    </a:cubicBezTo>
                    <a:cubicBezTo>
                      <a:pt x="868" y="501"/>
                      <a:pt x="467" y="201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770;p38">
                <a:extLst>
                  <a:ext uri="{FF2B5EF4-FFF2-40B4-BE49-F238E27FC236}">
                    <a16:creationId xmlns:a16="http://schemas.microsoft.com/office/drawing/2014/main" id="{3DA8C0F2-FA62-405E-940D-C4842818CFEC}"/>
                  </a:ext>
                </a:extLst>
              </p:cNvPr>
              <p:cNvGrpSpPr/>
              <p:nvPr/>
            </p:nvGrpSpPr>
            <p:grpSpPr>
              <a:xfrm>
                <a:off x="1769775" y="1671600"/>
                <a:ext cx="1874200" cy="837400"/>
                <a:chOff x="1769775" y="1671600"/>
                <a:chExt cx="1874200" cy="837400"/>
              </a:xfrm>
            </p:grpSpPr>
            <p:sp>
              <p:nvSpPr>
                <p:cNvPr id="173" name="Google Shape;771;p38">
                  <a:extLst>
                    <a:ext uri="{FF2B5EF4-FFF2-40B4-BE49-F238E27FC236}">
                      <a16:creationId xmlns:a16="http://schemas.microsoft.com/office/drawing/2014/main" id="{F3E2581E-74B9-44CA-9BE9-CFD39E01C987}"/>
                    </a:ext>
                  </a:extLst>
                </p:cNvPr>
                <p:cNvSpPr/>
                <p:nvPr/>
              </p:nvSpPr>
              <p:spPr>
                <a:xfrm>
                  <a:off x="1769775" y="1671600"/>
                  <a:ext cx="1576150" cy="7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6" h="29724" extrusionOk="0">
                      <a:moveTo>
                        <a:pt x="1055" y="1"/>
                      </a:moveTo>
                      <a:cubicBezTo>
                        <a:pt x="961" y="1"/>
                        <a:pt x="898" y="12"/>
                        <a:pt x="868" y="35"/>
                      </a:cubicBezTo>
                      <a:cubicBezTo>
                        <a:pt x="0" y="703"/>
                        <a:pt x="25452" y="15280"/>
                        <a:pt x="37360" y="20317"/>
                      </a:cubicBezTo>
                      <a:cubicBezTo>
                        <a:pt x="49269" y="25387"/>
                        <a:pt x="61678" y="29723"/>
                        <a:pt x="61678" y="29723"/>
                      </a:cubicBezTo>
                      <a:lnTo>
                        <a:pt x="63045" y="27322"/>
                      </a:lnTo>
                      <a:cubicBezTo>
                        <a:pt x="63045" y="27322"/>
                        <a:pt x="51771" y="21484"/>
                        <a:pt x="40396" y="14946"/>
                      </a:cubicBezTo>
                      <a:cubicBezTo>
                        <a:pt x="29388" y="8638"/>
                        <a:pt x="3631" y="1"/>
                        <a:pt x="10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772;p38">
                  <a:extLst>
                    <a:ext uri="{FF2B5EF4-FFF2-40B4-BE49-F238E27FC236}">
                      <a16:creationId xmlns:a16="http://schemas.microsoft.com/office/drawing/2014/main" id="{5C1576D3-F0A0-4478-BB81-C7099795AF05}"/>
                    </a:ext>
                  </a:extLst>
                </p:cNvPr>
                <p:cNvSpPr/>
                <p:nvPr/>
              </p:nvSpPr>
              <p:spPr>
                <a:xfrm>
                  <a:off x="3115725" y="2245375"/>
                  <a:ext cx="237700" cy="1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8" h="7273" extrusionOk="0">
                      <a:moveTo>
                        <a:pt x="1935" y="1"/>
                      </a:moveTo>
                      <a:lnTo>
                        <a:pt x="1" y="4337"/>
                      </a:lnTo>
                      <a:lnTo>
                        <a:pt x="8106" y="7273"/>
                      </a:lnTo>
                      <a:lnTo>
                        <a:pt x="9507" y="4371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773;p38">
                  <a:extLst>
                    <a:ext uri="{FF2B5EF4-FFF2-40B4-BE49-F238E27FC236}">
                      <a16:creationId xmlns:a16="http://schemas.microsoft.com/office/drawing/2014/main" id="{55E0F752-AE79-40F4-80C1-AB351035AC48}"/>
                    </a:ext>
                  </a:extLst>
                </p:cNvPr>
                <p:cNvSpPr/>
                <p:nvPr/>
              </p:nvSpPr>
              <p:spPr>
                <a:xfrm>
                  <a:off x="3318375" y="2353375"/>
                  <a:ext cx="301075" cy="1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3" h="5917" extrusionOk="0">
                      <a:moveTo>
                        <a:pt x="2280" y="0"/>
                      </a:moveTo>
                      <a:cubicBezTo>
                        <a:pt x="1981" y="0"/>
                        <a:pt x="1688" y="19"/>
                        <a:pt x="1401" y="51"/>
                      </a:cubicBezTo>
                      <a:lnTo>
                        <a:pt x="0" y="2919"/>
                      </a:lnTo>
                      <a:cubicBezTo>
                        <a:pt x="1918" y="5239"/>
                        <a:pt x="4326" y="5916"/>
                        <a:pt x="6485" y="5916"/>
                      </a:cubicBezTo>
                      <a:cubicBezTo>
                        <a:pt x="9509" y="5916"/>
                        <a:pt x="12042" y="4587"/>
                        <a:pt x="12042" y="4587"/>
                      </a:cubicBezTo>
                      <a:lnTo>
                        <a:pt x="12042" y="4587"/>
                      </a:lnTo>
                      <a:cubicBezTo>
                        <a:pt x="12042" y="4587"/>
                        <a:pt x="12011" y="4589"/>
                        <a:pt x="11950" y="4589"/>
                      </a:cubicBezTo>
                      <a:cubicBezTo>
                        <a:pt x="11499" y="4589"/>
                        <a:pt x="9450" y="4460"/>
                        <a:pt x="7272" y="2252"/>
                      </a:cubicBezTo>
                      <a:cubicBezTo>
                        <a:pt x="5589" y="513"/>
                        <a:pt x="3859" y="0"/>
                        <a:pt x="22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774;p38">
                  <a:extLst>
                    <a:ext uri="{FF2B5EF4-FFF2-40B4-BE49-F238E27FC236}">
                      <a16:creationId xmlns:a16="http://schemas.microsoft.com/office/drawing/2014/main" id="{55ED8C59-CD23-4B48-9C88-69F56D605BBF}"/>
                    </a:ext>
                  </a:extLst>
                </p:cNvPr>
                <p:cNvSpPr/>
                <p:nvPr/>
              </p:nvSpPr>
              <p:spPr>
                <a:xfrm>
                  <a:off x="3420375" y="2427600"/>
                  <a:ext cx="223600" cy="8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4" h="3256" extrusionOk="0">
                      <a:moveTo>
                        <a:pt x="3777" y="0"/>
                      </a:moveTo>
                      <a:cubicBezTo>
                        <a:pt x="2278" y="0"/>
                        <a:pt x="0" y="3194"/>
                        <a:pt x="2158" y="3253"/>
                      </a:cubicBezTo>
                      <a:cubicBezTo>
                        <a:pt x="2242" y="3255"/>
                        <a:pt x="2328" y="3256"/>
                        <a:pt x="2414" y="3256"/>
                      </a:cubicBezTo>
                      <a:cubicBezTo>
                        <a:pt x="5197" y="3256"/>
                        <a:pt x="8943" y="2234"/>
                        <a:pt x="8296" y="1652"/>
                      </a:cubicBezTo>
                      <a:cubicBezTo>
                        <a:pt x="7929" y="1318"/>
                        <a:pt x="5794" y="1451"/>
                        <a:pt x="4360" y="217"/>
                      </a:cubicBezTo>
                      <a:cubicBezTo>
                        <a:pt x="4192" y="66"/>
                        <a:pt x="3993" y="0"/>
                        <a:pt x="37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775;p38">
                <a:extLst>
                  <a:ext uri="{FF2B5EF4-FFF2-40B4-BE49-F238E27FC236}">
                    <a16:creationId xmlns:a16="http://schemas.microsoft.com/office/drawing/2014/main" id="{A1D4ADE9-8070-48E9-84CA-69890377AC1A}"/>
                  </a:ext>
                </a:extLst>
              </p:cNvPr>
              <p:cNvSpPr/>
              <p:nvPr/>
            </p:nvSpPr>
            <p:spPr>
              <a:xfrm>
                <a:off x="2133350" y="1849275"/>
                <a:ext cx="168500" cy="2402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9608" extrusionOk="0">
                    <a:moveTo>
                      <a:pt x="1602" y="0"/>
                    </a:moveTo>
                    <a:cubicBezTo>
                      <a:pt x="1402" y="867"/>
                      <a:pt x="1135" y="1801"/>
                      <a:pt x="868" y="2635"/>
                    </a:cubicBezTo>
                    <a:cubicBezTo>
                      <a:pt x="401" y="4003"/>
                      <a:pt x="1" y="5104"/>
                      <a:pt x="34" y="5237"/>
                    </a:cubicBezTo>
                    <a:cubicBezTo>
                      <a:pt x="565" y="6961"/>
                      <a:pt x="2545" y="9607"/>
                      <a:pt x="3879" y="9607"/>
                    </a:cubicBezTo>
                    <a:cubicBezTo>
                      <a:pt x="3887" y="9607"/>
                      <a:pt x="3895" y="9607"/>
                      <a:pt x="3904" y="9607"/>
                    </a:cubicBezTo>
                    <a:cubicBezTo>
                      <a:pt x="5205" y="9574"/>
                      <a:pt x="5405" y="6872"/>
                      <a:pt x="5438" y="6138"/>
                    </a:cubicBezTo>
                    <a:cubicBezTo>
                      <a:pt x="5438" y="6138"/>
                      <a:pt x="5438" y="6105"/>
                      <a:pt x="5438" y="6071"/>
                    </a:cubicBezTo>
                    <a:cubicBezTo>
                      <a:pt x="5438" y="5971"/>
                      <a:pt x="5472" y="5838"/>
                      <a:pt x="5472" y="5738"/>
                    </a:cubicBezTo>
                    <a:cubicBezTo>
                      <a:pt x="5772" y="4603"/>
                      <a:pt x="6205" y="3536"/>
                      <a:pt x="6739" y="2502"/>
                    </a:cubicBezTo>
                    <a:lnTo>
                      <a:pt x="1602" y="0"/>
                    </a:ln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76;p38">
                <a:extLst>
                  <a:ext uri="{FF2B5EF4-FFF2-40B4-BE49-F238E27FC236}">
                    <a16:creationId xmlns:a16="http://schemas.microsoft.com/office/drawing/2014/main" id="{83AFE72B-7AD9-45D1-99D5-BC98B66D26A5}"/>
                  </a:ext>
                </a:extLst>
              </p:cNvPr>
              <p:cNvSpPr/>
              <p:nvPr/>
            </p:nvSpPr>
            <p:spPr>
              <a:xfrm>
                <a:off x="2149200" y="1623075"/>
                <a:ext cx="253550" cy="339450"/>
              </a:xfrm>
              <a:custGeom>
                <a:avLst/>
                <a:gdLst/>
                <a:ahLst/>
                <a:cxnLst/>
                <a:rect l="l" t="t" r="r" b="b"/>
                <a:pathLst>
                  <a:path w="10142" h="13578" extrusionOk="0">
                    <a:moveTo>
                      <a:pt x="5227" y="0"/>
                    </a:moveTo>
                    <a:cubicBezTo>
                      <a:pt x="3475" y="0"/>
                      <a:pt x="1680" y="873"/>
                      <a:pt x="901" y="2510"/>
                    </a:cubicBezTo>
                    <a:cubicBezTo>
                      <a:pt x="1" y="4378"/>
                      <a:pt x="201" y="10149"/>
                      <a:pt x="1368" y="11617"/>
                    </a:cubicBezTo>
                    <a:cubicBezTo>
                      <a:pt x="2379" y="12837"/>
                      <a:pt x="3868" y="13577"/>
                      <a:pt x="5314" y="13577"/>
                    </a:cubicBezTo>
                    <a:cubicBezTo>
                      <a:pt x="6398" y="13577"/>
                      <a:pt x="7458" y="13161"/>
                      <a:pt x="8273" y="12217"/>
                    </a:cubicBezTo>
                    <a:cubicBezTo>
                      <a:pt x="10141" y="10116"/>
                      <a:pt x="9741" y="2577"/>
                      <a:pt x="8373" y="1209"/>
                    </a:cubicBezTo>
                    <a:cubicBezTo>
                      <a:pt x="7557" y="392"/>
                      <a:pt x="6401" y="0"/>
                      <a:pt x="5227" y="0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77;p38">
                <a:extLst>
                  <a:ext uri="{FF2B5EF4-FFF2-40B4-BE49-F238E27FC236}">
                    <a16:creationId xmlns:a16="http://schemas.microsoft.com/office/drawing/2014/main" id="{8797ED3E-5BDB-405D-BD75-B8CC70E1C912}"/>
                  </a:ext>
                </a:extLst>
              </p:cNvPr>
              <p:cNvSpPr/>
              <p:nvPr/>
            </p:nvSpPr>
            <p:spPr>
              <a:xfrm>
                <a:off x="2290975" y="1792550"/>
                <a:ext cx="125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02" extrusionOk="0">
                    <a:moveTo>
                      <a:pt x="401" y="1"/>
                    </a:moveTo>
                    <a:cubicBezTo>
                      <a:pt x="401" y="1"/>
                      <a:pt x="367" y="1"/>
                      <a:pt x="367" y="34"/>
                    </a:cubicBezTo>
                    <a:cubicBezTo>
                      <a:pt x="401" y="434"/>
                      <a:pt x="334" y="868"/>
                      <a:pt x="0" y="1002"/>
                    </a:cubicBezTo>
                    <a:cubicBezTo>
                      <a:pt x="434" y="968"/>
                      <a:pt x="501" y="368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78;p38">
                <a:extLst>
                  <a:ext uri="{FF2B5EF4-FFF2-40B4-BE49-F238E27FC236}">
                    <a16:creationId xmlns:a16="http://schemas.microsoft.com/office/drawing/2014/main" id="{6F16753A-F498-461B-9F1E-6D9E64B1EA1B}"/>
                  </a:ext>
                </a:extLst>
              </p:cNvPr>
              <p:cNvSpPr/>
              <p:nvPr/>
            </p:nvSpPr>
            <p:spPr>
              <a:xfrm>
                <a:off x="2276150" y="1782525"/>
                <a:ext cx="296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237" extrusionOk="0">
                    <a:moveTo>
                      <a:pt x="635" y="1"/>
                    </a:moveTo>
                    <a:cubicBezTo>
                      <a:pt x="26" y="1"/>
                      <a:pt x="1" y="1203"/>
                      <a:pt x="560" y="1236"/>
                    </a:cubicBezTo>
                    <a:cubicBezTo>
                      <a:pt x="568" y="1236"/>
                      <a:pt x="576" y="1236"/>
                      <a:pt x="584" y="1236"/>
                    </a:cubicBezTo>
                    <a:cubicBezTo>
                      <a:pt x="1161" y="1236"/>
                      <a:pt x="1187" y="34"/>
                      <a:pt x="660" y="2"/>
                    </a:cubicBezTo>
                    <a:cubicBezTo>
                      <a:pt x="652" y="1"/>
                      <a:pt x="643" y="1"/>
                      <a:pt x="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79;p38">
                <a:extLst>
                  <a:ext uri="{FF2B5EF4-FFF2-40B4-BE49-F238E27FC236}">
                    <a16:creationId xmlns:a16="http://schemas.microsoft.com/office/drawing/2014/main" id="{D37314D9-F50D-440B-A8FD-B0621A1368D0}"/>
                  </a:ext>
                </a:extLst>
              </p:cNvPr>
              <p:cNvSpPr/>
              <p:nvPr/>
            </p:nvSpPr>
            <p:spPr>
              <a:xfrm>
                <a:off x="2353525" y="1793400"/>
                <a:ext cx="125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35" extrusionOk="0">
                    <a:moveTo>
                      <a:pt x="100" y="0"/>
                    </a:moveTo>
                    <a:cubicBezTo>
                      <a:pt x="0" y="367"/>
                      <a:pt x="67" y="968"/>
                      <a:pt x="501" y="1034"/>
                    </a:cubicBezTo>
                    <a:cubicBezTo>
                      <a:pt x="134" y="867"/>
                      <a:pt x="134" y="434"/>
                      <a:pt x="134" y="34"/>
                    </a:cubicBezTo>
                    <a:cubicBezTo>
                      <a:pt x="134" y="0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80;p38">
                <a:extLst>
                  <a:ext uri="{FF2B5EF4-FFF2-40B4-BE49-F238E27FC236}">
                    <a16:creationId xmlns:a16="http://schemas.microsoft.com/office/drawing/2014/main" id="{6B269FC3-6F9A-4816-8021-AB3F0D478F07}"/>
                  </a:ext>
                </a:extLst>
              </p:cNvPr>
              <p:cNvSpPr/>
              <p:nvPr/>
            </p:nvSpPr>
            <p:spPr>
              <a:xfrm>
                <a:off x="2351850" y="1783375"/>
                <a:ext cx="290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270" extrusionOk="0">
                    <a:moveTo>
                      <a:pt x="525" y="0"/>
                    </a:moveTo>
                    <a:cubicBezTo>
                      <a:pt x="517" y="0"/>
                      <a:pt x="509" y="0"/>
                      <a:pt x="501" y="1"/>
                    </a:cubicBezTo>
                    <a:cubicBezTo>
                      <a:pt x="7" y="34"/>
                      <a:pt x="1" y="1269"/>
                      <a:pt x="546" y="1269"/>
                    </a:cubicBezTo>
                    <a:cubicBezTo>
                      <a:pt x="553" y="1269"/>
                      <a:pt x="560" y="1269"/>
                      <a:pt x="568" y="1268"/>
                    </a:cubicBezTo>
                    <a:cubicBezTo>
                      <a:pt x="1160" y="1236"/>
                      <a:pt x="1135" y="0"/>
                      <a:pt x="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81;p38">
                <a:extLst>
                  <a:ext uri="{FF2B5EF4-FFF2-40B4-BE49-F238E27FC236}">
                    <a16:creationId xmlns:a16="http://schemas.microsoft.com/office/drawing/2014/main" id="{07A8B081-5C08-4F98-B930-EC18E58EB7EC}"/>
                  </a:ext>
                </a:extLst>
              </p:cNvPr>
              <p:cNvSpPr/>
              <p:nvPr/>
            </p:nvSpPr>
            <p:spPr>
              <a:xfrm>
                <a:off x="2270300" y="1745850"/>
                <a:ext cx="357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872" extrusionOk="0">
                    <a:moveTo>
                      <a:pt x="878" y="1"/>
                    </a:moveTo>
                    <a:cubicBezTo>
                      <a:pt x="802" y="1"/>
                      <a:pt x="727" y="12"/>
                      <a:pt x="661" y="34"/>
                    </a:cubicBezTo>
                    <a:cubicBezTo>
                      <a:pt x="427" y="101"/>
                      <a:pt x="227" y="268"/>
                      <a:pt x="94" y="468"/>
                    </a:cubicBezTo>
                    <a:cubicBezTo>
                      <a:pt x="0" y="655"/>
                      <a:pt x="140" y="871"/>
                      <a:pt x="349" y="871"/>
                    </a:cubicBezTo>
                    <a:cubicBezTo>
                      <a:pt x="364" y="871"/>
                      <a:pt x="379" y="870"/>
                      <a:pt x="394" y="868"/>
                    </a:cubicBezTo>
                    <a:cubicBezTo>
                      <a:pt x="561" y="835"/>
                      <a:pt x="727" y="768"/>
                      <a:pt x="894" y="701"/>
                    </a:cubicBezTo>
                    <a:cubicBezTo>
                      <a:pt x="1061" y="668"/>
                      <a:pt x="1228" y="601"/>
                      <a:pt x="1361" y="468"/>
                    </a:cubicBezTo>
                    <a:cubicBezTo>
                      <a:pt x="1428" y="334"/>
                      <a:pt x="1395" y="234"/>
                      <a:pt x="1328" y="134"/>
                    </a:cubicBezTo>
                    <a:cubicBezTo>
                      <a:pt x="1194" y="45"/>
                      <a:pt x="1031" y="1"/>
                      <a:pt x="8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82;p38">
                <a:extLst>
                  <a:ext uri="{FF2B5EF4-FFF2-40B4-BE49-F238E27FC236}">
                    <a16:creationId xmlns:a16="http://schemas.microsoft.com/office/drawing/2014/main" id="{E191D78A-7D65-4DD4-B4F7-38712FC094CE}"/>
                  </a:ext>
                </a:extLst>
              </p:cNvPr>
              <p:cNvSpPr/>
              <p:nvPr/>
            </p:nvSpPr>
            <p:spPr>
              <a:xfrm>
                <a:off x="2351025" y="1746700"/>
                <a:ext cx="3652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871" extrusionOk="0">
                    <a:moveTo>
                      <a:pt x="528" y="0"/>
                    </a:moveTo>
                    <a:cubicBezTo>
                      <a:pt x="367" y="0"/>
                      <a:pt x="211" y="45"/>
                      <a:pt x="100" y="134"/>
                    </a:cubicBezTo>
                    <a:cubicBezTo>
                      <a:pt x="0" y="234"/>
                      <a:pt x="0" y="367"/>
                      <a:pt x="67" y="467"/>
                    </a:cubicBezTo>
                    <a:cubicBezTo>
                      <a:pt x="200" y="601"/>
                      <a:pt x="367" y="701"/>
                      <a:pt x="567" y="701"/>
                    </a:cubicBezTo>
                    <a:cubicBezTo>
                      <a:pt x="701" y="767"/>
                      <a:pt x="867" y="834"/>
                      <a:pt x="1034" y="867"/>
                    </a:cubicBezTo>
                    <a:cubicBezTo>
                      <a:pt x="1050" y="869"/>
                      <a:pt x="1065" y="870"/>
                      <a:pt x="1079" y="870"/>
                    </a:cubicBezTo>
                    <a:cubicBezTo>
                      <a:pt x="1319" y="870"/>
                      <a:pt x="1460" y="622"/>
                      <a:pt x="1334" y="434"/>
                    </a:cubicBezTo>
                    <a:cubicBezTo>
                      <a:pt x="1201" y="234"/>
                      <a:pt x="1001" y="100"/>
                      <a:pt x="767" y="34"/>
                    </a:cubicBezTo>
                    <a:cubicBezTo>
                      <a:pt x="690" y="11"/>
                      <a:pt x="608" y="0"/>
                      <a:pt x="5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83;p38">
                <a:extLst>
                  <a:ext uri="{FF2B5EF4-FFF2-40B4-BE49-F238E27FC236}">
                    <a16:creationId xmlns:a16="http://schemas.microsoft.com/office/drawing/2014/main" id="{A3C83CB9-9509-4C62-9D1C-F8155E997EFE}"/>
                  </a:ext>
                </a:extLst>
              </p:cNvPr>
              <p:cNvSpPr/>
              <p:nvPr/>
            </p:nvSpPr>
            <p:spPr>
              <a:xfrm>
                <a:off x="2286800" y="1880575"/>
                <a:ext cx="200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383" extrusionOk="0">
                    <a:moveTo>
                      <a:pt x="50" y="1"/>
                    </a:moveTo>
                    <a:cubicBezTo>
                      <a:pt x="30" y="1"/>
                      <a:pt x="1" y="16"/>
                      <a:pt x="1" y="16"/>
                    </a:cubicBezTo>
                    <a:cubicBezTo>
                      <a:pt x="34" y="182"/>
                      <a:pt x="134" y="316"/>
                      <a:pt x="301" y="383"/>
                    </a:cubicBezTo>
                    <a:cubicBezTo>
                      <a:pt x="501" y="383"/>
                      <a:pt x="701" y="316"/>
                      <a:pt x="801" y="182"/>
                    </a:cubicBezTo>
                    <a:lnTo>
                      <a:pt x="801" y="149"/>
                    </a:lnTo>
                    <a:cubicBezTo>
                      <a:pt x="668" y="216"/>
                      <a:pt x="534" y="249"/>
                      <a:pt x="401" y="249"/>
                    </a:cubicBezTo>
                    <a:cubicBezTo>
                      <a:pt x="268" y="216"/>
                      <a:pt x="167" y="82"/>
                      <a:pt x="67" y="16"/>
                    </a:cubicBezTo>
                    <a:cubicBezTo>
                      <a:pt x="67" y="5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84;p38">
                <a:extLst>
                  <a:ext uri="{FF2B5EF4-FFF2-40B4-BE49-F238E27FC236}">
                    <a16:creationId xmlns:a16="http://schemas.microsoft.com/office/drawing/2014/main" id="{4B51C91B-669F-4EC5-8DF5-2F846AB06E76}"/>
                  </a:ext>
                </a:extLst>
              </p:cNvPr>
              <p:cNvSpPr/>
              <p:nvPr/>
            </p:nvSpPr>
            <p:spPr>
              <a:xfrm>
                <a:off x="2299325" y="1747400"/>
                <a:ext cx="56725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823" extrusionOk="0">
                    <a:moveTo>
                      <a:pt x="1809" y="0"/>
                    </a:moveTo>
                    <a:cubicBezTo>
                      <a:pt x="1790" y="0"/>
                      <a:pt x="1768" y="20"/>
                      <a:pt x="1768" y="39"/>
                    </a:cubicBezTo>
                    <a:cubicBezTo>
                      <a:pt x="1768" y="1273"/>
                      <a:pt x="2001" y="2541"/>
                      <a:pt x="2001" y="3775"/>
                    </a:cubicBezTo>
                    <a:cubicBezTo>
                      <a:pt x="1801" y="3675"/>
                      <a:pt x="1601" y="3608"/>
                      <a:pt x="1368" y="3575"/>
                    </a:cubicBezTo>
                    <a:lnTo>
                      <a:pt x="1368" y="3575"/>
                    </a:lnTo>
                    <a:cubicBezTo>
                      <a:pt x="1334" y="3575"/>
                      <a:pt x="1434" y="4442"/>
                      <a:pt x="1401" y="4575"/>
                    </a:cubicBezTo>
                    <a:cubicBezTo>
                      <a:pt x="1328" y="4585"/>
                      <a:pt x="1256" y="4590"/>
                      <a:pt x="1184" y="4590"/>
                    </a:cubicBezTo>
                    <a:cubicBezTo>
                      <a:pt x="767" y="4590"/>
                      <a:pt x="380" y="4427"/>
                      <a:pt x="67" y="4142"/>
                    </a:cubicBezTo>
                    <a:cubicBezTo>
                      <a:pt x="57" y="4132"/>
                      <a:pt x="47" y="4128"/>
                      <a:pt x="38" y="4128"/>
                    </a:cubicBezTo>
                    <a:cubicBezTo>
                      <a:pt x="17" y="4128"/>
                      <a:pt x="0" y="4152"/>
                      <a:pt x="0" y="4175"/>
                    </a:cubicBezTo>
                    <a:cubicBezTo>
                      <a:pt x="200" y="4475"/>
                      <a:pt x="500" y="4709"/>
                      <a:pt x="867" y="4776"/>
                    </a:cubicBezTo>
                    <a:cubicBezTo>
                      <a:pt x="985" y="4799"/>
                      <a:pt x="1103" y="4823"/>
                      <a:pt x="1221" y="4823"/>
                    </a:cubicBezTo>
                    <a:cubicBezTo>
                      <a:pt x="1270" y="4823"/>
                      <a:pt x="1319" y="4819"/>
                      <a:pt x="1368" y="4809"/>
                    </a:cubicBezTo>
                    <a:lnTo>
                      <a:pt x="1534" y="4809"/>
                    </a:lnTo>
                    <a:cubicBezTo>
                      <a:pt x="1568" y="4809"/>
                      <a:pt x="1601" y="4776"/>
                      <a:pt x="1601" y="4742"/>
                    </a:cubicBezTo>
                    <a:lnTo>
                      <a:pt x="1601" y="4676"/>
                    </a:lnTo>
                    <a:lnTo>
                      <a:pt x="1601" y="4642"/>
                    </a:lnTo>
                    <a:lnTo>
                      <a:pt x="1601" y="3875"/>
                    </a:lnTo>
                    <a:cubicBezTo>
                      <a:pt x="1704" y="3926"/>
                      <a:pt x="2043" y="4096"/>
                      <a:pt x="2194" y="4096"/>
                    </a:cubicBezTo>
                    <a:cubicBezTo>
                      <a:pt x="2240" y="4096"/>
                      <a:pt x="2268" y="4080"/>
                      <a:pt x="2268" y="4042"/>
                    </a:cubicBezTo>
                    <a:cubicBezTo>
                      <a:pt x="2268" y="2707"/>
                      <a:pt x="2135" y="1340"/>
                      <a:pt x="1835" y="39"/>
                    </a:cubicBezTo>
                    <a:cubicBezTo>
                      <a:pt x="1835" y="11"/>
                      <a:pt x="1823" y="0"/>
                      <a:pt x="18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85;p38">
                <a:extLst>
                  <a:ext uri="{FF2B5EF4-FFF2-40B4-BE49-F238E27FC236}">
                    <a16:creationId xmlns:a16="http://schemas.microsoft.com/office/drawing/2014/main" id="{F8747B64-CEE1-41AC-84E8-8EF84A619D0D}"/>
                  </a:ext>
                </a:extLst>
              </p:cNvPr>
              <p:cNvSpPr/>
              <p:nvPr/>
            </p:nvSpPr>
            <p:spPr>
              <a:xfrm>
                <a:off x="2294300" y="1851775"/>
                <a:ext cx="342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993" extrusionOk="0">
                    <a:moveTo>
                      <a:pt x="234" y="0"/>
                    </a:moveTo>
                    <a:cubicBezTo>
                      <a:pt x="168" y="100"/>
                      <a:pt x="101" y="234"/>
                      <a:pt x="68" y="367"/>
                    </a:cubicBezTo>
                    <a:cubicBezTo>
                      <a:pt x="1" y="601"/>
                      <a:pt x="1" y="867"/>
                      <a:pt x="334" y="968"/>
                    </a:cubicBezTo>
                    <a:cubicBezTo>
                      <a:pt x="401" y="984"/>
                      <a:pt x="468" y="993"/>
                      <a:pt x="535" y="993"/>
                    </a:cubicBezTo>
                    <a:cubicBezTo>
                      <a:pt x="601" y="993"/>
                      <a:pt x="668" y="984"/>
                      <a:pt x="735" y="968"/>
                    </a:cubicBezTo>
                    <a:cubicBezTo>
                      <a:pt x="1002" y="867"/>
                      <a:pt x="1202" y="701"/>
                      <a:pt x="1369" y="501"/>
                    </a:cubicBezTo>
                    <a:cubicBezTo>
                      <a:pt x="935" y="467"/>
                      <a:pt x="535" y="267"/>
                      <a:pt x="2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86;p38">
                <a:extLst>
                  <a:ext uri="{FF2B5EF4-FFF2-40B4-BE49-F238E27FC236}">
                    <a16:creationId xmlns:a16="http://schemas.microsoft.com/office/drawing/2014/main" id="{3A6F4179-3FA1-4C66-B0D3-4C0CC8BDE315}"/>
                  </a:ext>
                </a:extLst>
              </p:cNvPr>
              <p:cNvSpPr/>
              <p:nvPr/>
            </p:nvSpPr>
            <p:spPr>
              <a:xfrm>
                <a:off x="2294300" y="1860100"/>
                <a:ext cx="183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60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234"/>
                      <a:pt x="1" y="534"/>
                      <a:pt x="334" y="635"/>
                    </a:cubicBezTo>
                    <a:cubicBezTo>
                      <a:pt x="401" y="651"/>
                      <a:pt x="468" y="660"/>
                      <a:pt x="535" y="660"/>
                    </a:cubicBezTo>
                    <a:cubicBezTo>
                      <a:pt x="601" y="660"/>
                      <a:pt x="668" y="651"/>
                      <a:pt x="735" y="635"/>
                    </a:cubicBezTo>
                    <a:cubicBezTo>
                      <a:pt x="701" y="301"/>
                      <a:pt x="401" y="34"/>
                      <a:pt x="68" y="1"/>
                    </a:cubicBezTo>
                    <a:close/>
                  </a:path>
                </a:pathLst>
              </a:custGeom>
              <a:solidFill>
                <a:srgbClr val="FF9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87;p38">
                <a:extLst>
                  <a:ext uri="{FF2B5EF4-FFF2-40B4-BE49-F238E27FC236}">
                    <a16:creationId xmlns:a16="http://schemas.microsoft.com/office/drawing/2014/main" id="{DB040F54-26BC-4F19-B382-9121F40F8C90}"/>
                  </a:ext>
                </a:extLst>
              </p:cNvPr>
              <p:cNvSpPr/>
              <p:nvPr/>
            </p:nvSpPr>
            <p:spPr>
              <a:xfrm>
                <a:off x="2157550" y="1645775"/>
                <a:ext cx="484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5505" extrusionOk="0">
                    <a:moveTo>
                      <a:pt x="1935" y="1"/>
                    </a:moveTo>
                    <a:cubicBezTo>
                      <a:pt x="1335" y="401"/>
                      <a:pt x="868" y="968"/>
                      <a:pt x="567" y="1602"/>
                    </a:cubicBezTo>
                    <a:cubicBezTo>
                      <a:pt x="167" y="2403"/>
                      <a:pt x="0" y="3937"/>
                      <a:pt x="0" y="5505"/>
                    </a:cubicBezTo>
                    <a:cubicBezTo>
                      <a:pt x="401" y="5338"/>
                      <a:pt x="1134" y="4171"/>
                      <a:pt x="1468" y="3670"/>
                    </a:cubicBezTo>
                    <a:cubicBezTo>
                      <a:pt x="1835" y="3170"/>
                      <a:pt x="1935" y="768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88;p38">
                <a:extLst>
                  <a:ext uri="{FF2B5EF4-FFF2-40B4-BE49-F238E27FC236}">
                    <a16:creationId xmlns:a16="http://schemas.microsoft.com/office/drawing/2014/main" id="{0CB09F20-A060-475C-BBDB-30717E0167E7}"/>
                  </a:ext>
                </a:extLst>
              </p:cNvPr>
              <p:cNvSpPr/>
              <p:nvPr/>
            </p:nvSpPr>
            <p:spPr>
              <a:xfrm>
                <a:off x="2241775" y="1684150"/>
                <a:ext cx="825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312" extrusionOk="0">
                    <a:moveTo>
                      <a:pt x="0" y="0"/>
                    </a:moveTo>
                    <a:cubicBezTo>
                      <a:pt x="234" y="668"/>
                      <a:pt x="801" y="1168"/>
                      <a:pt x="1501" y="1301"/>
                    </a:cubicBezTo>
                    <a:cubicBezTo>
                      <a:pt x="1572" y="1308"/>
                      <a:pt x="1642" y="1311"/>
                      <a:pt x="1711" y="1311"/>
                    </a:cubicBezTo>
                    <a:cubicBezTo>
                      <a:pt x="2334" y="1311"/>
                      <a:pt x="2913" y="1044"/>
                      <a:pt x="3303" y="534"/>
                    </a:cubicBezTo>
                    <a:cubicBezTo>
                      <a:pt x="3303" y="511"/>
                      <a:pt x="3286" y="487"/>
                      <a:pt x="3276" y="487"/>
                    </a:cubicBezTo>
                    <a:cubicBezTo>
                      <a:pt x="3272" y="487"/>
                      <a:pt x="3269" y="491"/>
                      <a:pt x="3269" y="501"/>
                    </a:cubicBezTo>
                    <a:cubicBezTo>
                      <a:pt x="2884" y="945"/>
                      <a:pt x="2315" y="1179"/>
                      <a:pt x="1748" y="1179"/>
                    </a:cubicBezTo>
                    <a:cubicBezTo>
                      <a:pt x="1677" y="1179"/>
                      <a:pt x="1606" y="1175"/>
                      <a:pt x="1535" y="1168"/>
                    </a:cubicBezTo>
                    <a:cubicBezTo>
                      <a:pt x="868" y="1068"/>
                      <a:pt x="301" y="601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89;p38">
                <a:extLst>
                  <a:ext uri="{FF2B5EF4-FFF2-40B4-BE49-F238E27FC236}">
                    <a16:creationId xmlns:a16="http://schemas.microsoft.com/office/drawing/2014/main" id="{2F03EC2A-D007-4E8C-8A44-5EFDBB4DC1D5}"/>
                  </a:ext>
                </a:extLst>
              </p:cNvPr>
              <p:cNvSpPr/>
              <p:nvPr/>
            </p:nvSpPr>
            <p:spPr>
              <a:xfrm>
                <a:off x="2204250" y="1579875"/>
                <a:ext cx="125675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2771" extrusionOk="0">
                    <a:moveTo>
                      <a:pt x="2903" y="0"/>
                    </a:moveTo>
                    <a:cubicBezTo>
                      <a:pt x="2870" y="0"/>
                      <a:pt x="2836" y="1"/>
                      <a:pt x="2802" y="2"/>
                    </a:cubicBezTo>
                    <a:cubicBezTo>
                      <a:pt x="1802" y="2"/>
                      <a:pt x="834" y="502"/>
                      <a:pt x="301" y="1369"/>
                    </a:cubicBezTo>
                    <a:cubicBezTo>
                      <a:pt x="67" y="1803"/>
                      <a:pt x="0" y="2270"/>
                      <a:pt x="100" y="2770"/>
                    </a:cubicBezTo>
                    <a:lnTo>
                      <a:pt x="134" y="2770"/>
                    </a:lnTo>
                    <a:cubicBezTo>
                      <a:pt x="100" y="1903"/>
                      <a:pt x="501" y="1103"/>
                      <a:pt x="1235" y="636"/>
                    </a:cubicBezTo>
                    <a:cubicBezTo>
                      <a:pt x="1750" y="313"/>
                      <a:pt x="2335" y="143"/>
                      <a:pt x="2927" y="143"/>
                    </a:cubicBezTo>
                    <a:cubicBezTo>
                      <a:pt x="3254" y="143"/>
                      <a:pt x="3583" y="195"/>
                      <a:pt x="3903" y="302"/>
                    </a:cubicBezTo>
                    <a:cubicBezTo>
                      <a:pt x="4337" y="469"/>
                      <a:pt x="4704" y="769"/>
                      <a:pt x="4937" y="1136"/>
                    </a:cubicBezTo>
                    <a:cubicBezTo>
                      <a:pt x="4937" y="1158"/>
                      <a:pt x="4948" y="1166"/>
                      <a:pt x="4962" y="1166"/>
                    </a:cubicBezTo>
                    <a:cubicBezTo>
                      <a:pt x="4989" y="1166"/>
                      <a:pt x="5026" y="1136"/>
                      <a:pt x="5004" y="1136"/>
                    </a:cubicBezTo>
                    <a:cubicBezTo>
                      <a:pt x="4714" y="459"/>
                      <a:pt x="3863" y="0"/>
                      <a:pt x="2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90;p38">
                <a:extLst>
                  <a:ext uri="{FF2B5EF4-FFF2-40B4-BE49-F238E27FC236}">
                    <a16:creationId xmlns:a16="http://schemas.microsoft.com/office/drawing/2014/main" id="{B36D7237-99C4-43AA-AA17-734A00E8D4DC}"/>
                  </a:ext>
                </a:extLst>
              </p:cNvPr>
              <p:cNvSpPr/>
              <p:nvPr/>
            </p:nvSpPr>
            <p:spPr>
              <a:xfrm>
                <a:off x="2353525" y="1598075"/>
                <a:ext cx="93675" cy="118100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4724" extrusionOk="0">
                    <a:moveTo>
                      <a:pt x="195" y="49"/>
                    </a:moveTo>
                    <a:cubicBezTo>
                      <a:pt x="130" y="56"/>
                      <a:pt x="65" y="64"/>
                      <a:pt x="0" y="74"/>
                    </a:cubicBezTo>
                    <a:cubicBezTo>
                      <a:pt x="65" y="65"/>
                      <a:pt x="130" y="57"/>
                      <a:pt x="195" y="49"/>
                    </a:cubicBezTo>
                    <a:close/>
                    <a:moveTo>
                      <a:pt x="884" y="0"/>
                    </a:moveTo>
                    <a:cubicBezTo>
                      <a:pt x="654" y="0"/>
                      <a:pt x="423" y="21"/>
                      <a:pt x="195" y="49"/>
                    </a:cubicBezTo>
                    <a:lnTo>
                      <a:pt x="195" y="49"/>
                    </a:lnTo>
                    <a:cubicBezTo>
                      <a:pt x="316" y="36"/>
                      <a:pt x="438" y="30"/>
                      <a:pt x="561" y="30"/>
                    </a:cubicBezTo>
                    <a:cubicBezTo>
                      <a:pt x="1017" y="30"/>
                      <a:pt x="1476" y="119"/>
                      <a:pt x="1902" y="308"/>
                    </a:cubicBezTo>
                    <a:cubicBezTo>
                      <a:pt x="2369" y="541"/>
                      <a:pt x="2769" y="975"/>
                      <a:pt x="3002" y="1475"/>
                    </a:cubicBezTo>
                    <a:cubicBezTo>
                      <a:pt x="3436" y="2543"/>
                      <a:pt x="3036" y="3777"/>
                      <a:pt x="2035" y="4344"/>
                    </a:cubicBezTo>
                    <a:cubicBezTo>
                      <a:pt x="1681" y="4553"/>
                      <a:pt x="1287" y="4657"/>
                      <a:pt x="887" y="4657"/>
                    </a:cubicBezTo>
                    <a:cubicBezTo>
                      <a:pt x="647" y="4657"/>
                      <a:pt x="405" y="4619"/>
                      <a:pt x="167" y="4544"/>
                    </a:cubicBezTo>
                    <a:cubicBezTo>
                      <a:pt x="167" y="4544"/>
                      <a:pt x="134" y="4578"/>
                      <a:pt x="167" y="4578"/>
                    </a:cubicBezTo>
                    <a:cubicBezTo>
                      <a:pt x="441" y="4677"/>
                      <a:pt x="715" y="4723"/>
                      <a:pt x="981" y="4723"/>
                    </a:cubicBezTo>
                    <a:cubicBezTo>
                      <a:pt x="2496" y="4723"/>
                      <a:pt x="3747" y="3231"/>
                      <a:pt x="3236" y="1642"/>
                    </a:cubicBezTo>
                    <a:cubicBezTo>
                      <a:pt x="3036" y="1108"/>
                      <a:pt x="2669" y="641"/>
                      <a:pt x="2202" y="341"/>
                    </a:cubicBezTo>
                    <a:cubicBezTo>
                      <a:pt x="1779" y="80"/>
                      <a:pt x="1333" y="0"/>
                      <a:pt x="8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91;p38">
                <a:extLst>
                  <a:ext uri="{FF2B5EF4-FFF2-40B4-BE49-F238E27FC236}">
                    <a16:creationId xmlns:a16="http://schemas.microsoft.com/office/drawing/2014/main" id="{371E1F98-39C6-491B-916B-4A0922CC2F50}"/>
                  </a:ext>
                </a:extLst>
              </p:cNvPr>
              <p:cNvSpPr/>
              <p:nvPr/>
            </p:nvSpPr>
            <p:spPr>
              <a:xfrm>
                <a:off x="2135025" y="1589075"/>
                <a:ext cx="304425" cy="128025"/>
              </a:xfrm>
              <a:custGeom>
                <a:avLst/>
                <a:gdLst/>
                <a:ahLst/>
                <a:cxnLst/>
                <a:rect l="l" t="t" r="r" b="b"/>
                <a:pathLst>
                  <a:path w="12177" h="5121" extrusionOk="0">
                    <a:moveTo>
                      <a:pt x="5578" y="0"/>
                    </a:moveTo>
                    <a:cubicBezTo>
                      <a:pt x="5352" y="0"/>
                      <a:pt x="5125" y="20"/>
                      <a:pt x="4904" y="67"/>
                    </a:cubicBezTo>
                    <a:cubicBezTo>
                      <a:pt x="4137" y="234"/>
                      <a:pt x="3470" y="668"/>
                      <a:pt x="3036" y="1335"/>
                    </a:cubicBezTo>
                    <a:cubicBezTo>
                      <a:pt x="3036" y="1335"/>
                      <a:pt x="2947" y="1330"/>
                      <a:pt x="2805" y="1330"/>
                    </a:cubicBezTo>
                    <a:cubicBezTo>
                      <a:pt x="2329" y="1330"/>
                      <a:pt x="1253" y="1389"/>
                      <a:pt x="868" y="1902"/>
                    </a:cubicBezTo>
                    <a:cubicBezTo>
                      <a:pt x="1" y="3036"/>
                      <a:pt x="1035" y="5004"/>
                      <a:pt x="1035" y="5004"/>
                    </a:cubicBezTo>
                    <a:cubicBezTo>
                      <a:pt x="1095" y="5011"/>
                      <a:pt x="1156" y="5014"/>
                      <a:pt x="1215" y="5014"/>
                    </a:cubicBezTo>
                    <a:cubicBezTo>
                      <a:pt x="1747" y="5014"/>
                      <a:pt x="2233" y="4750"/>
                      <a:pt x="2502" y="4270"/>
                    </a:cubicBezTo>
                    <a:cubicBezTo>
                      <a:pt x="2734" y="4425"/>
                      <a:pt x="2972" y="4482"/>
                      <a:pt x="3198" y="4482"/>
                    </a:cubicBezTo>
                    <a:cubicBezTo>
                      <a:pt x="3852" y="4482"/>
                      <a:pt x="4404" y="4004"/>
                      <a:pt x="4404" y="4004"/>
                    </a:cubicBezTo>
                    <a:cubicBezTo>
                      <a:pt x="4915" y="4614"/>
                      <a:pt x="5499" y="4790"/>
                      <a:pt x="6014" y="4790"/>
                    </a:cubicBezTo>
                    <a:cubicBezTo>
                      <a:pt x="6708" y="4790"/>
                      <a:pt x="7277" y="4471"/>
                      <a:pt x="7373" y="4471"/>
                    </a:cubicBezTo>
                    <a:cubicBezTo>
                      <a:pt x="7373" y="4471"/>
                      <a:pt x="8368" y="5121"/>
                      <a:pt x="9376" y="5121"/>
                    </a:cubicBezTo>
                    <a:cubicBezTo>
                      <a:pt x="9660" y="5121"/>
                      <a:pt x="9944" y="5069"/>
                      <a:pt x="10208" y="4938"/>
                    </a:cubicBezTo>
                    <a:cubicBezTo>
                      <a:pt x="11943" y="4137"/>
                      <a:pt x="12176" y="1535"/>
                      <a:pt x="10475" y="534"/>
                    </a:cubicBezTo>
                    <a:cubicBezTo>
                      <a:pt x="10076" y="308"/>
                      <a:pt x="9670" y="231"/>
                      <a:pt x="9304" y="231"/>
                    </a:cubicBezTo>
                    <a:cubicBezTo>
                      <a:pt x="8536" y="231"/>
                      <a:pt x="7940" y="568"/>
                      <a:pt x="7940" y="568"/>
                    </a:cubicBezTo>
                    <a:cubicBezTo>
                      <a:pt x="7940" y="568"/>
                      <a:pt x="6781" y="0"/>
                      <a:pt x="5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92;p38">
                <a:extLst>
                  <a:ext uri="{FF2B5EF4-FFF2-40B4-BE49-F238E27FC236}">
                    <a16:creationId xmlns:a16="http://schemas.microsoft.com/office/drawing/2014/main" id="{3A344759-78FE-4470-8CD7-E2E5BF4A6C31}"/>
                  </a:ext>
                </a:extLst>
              </p:cNvPr>
              <p:cNvSpPr/>
              <p:nvPr/>
            </p:nvSpPr>
            <p:spPr>
              <a:xfrm>
                <a:off x="2114175" y="1763250"/>
                <a:ext cx="7342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3791" extrusionOk="0">
                    <a:moveTo>
                      <a:pt x="1081" y="1"/>
                    </a:moveTo>
                    <a:cubicBezTo>
                      <a:pt x="1010" y="1"/>
                      <a:pt x="938" y="13"/>
                      <a:pt x="868" y="39"/>
                    </a:cubicBezTo>
                    <a:cubicBezTo>
                      <a:pt x="1" y="372"/>
                      <a:pt x="601" y="3174"/>
                      <a:pt x="1535" y="3641"/>
                    </a:cubicBezTo>
                    <a:cubicBezTo>
                      <a:pt x="1693" y="3743"/>
                      <a:pt x="1870" y="3791"/>
                      <a:pt x="2046" y="3791"/>
                    </a:cubicBezTo>
                    <a:cubicBezTo>
                      <a:pt x="2392" y="3791"/>
                      <a:pt x="2737" y="3606"/>
                      <a:pt x="2936" y="3274"/>
                    </a:cubicBezTo>
                    <a:lnTo>
                      <a:pt x="2803" y="1673"/>
                    </a:lnTo>
                    <a:cubicBezTo>
                      <a:pt x="2803" y="1673"/>
                      <a:pt x="1924" y="1"/>
                      <a:pt x="1081" y="1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93;p38">
                <a:extLst>
                  <a:ext uri="{FF2B5EF4-FFF2-40B4-BE49-F238E27FC236}">
                    <a16:creationId xmlns:a16="http://schemas.microsoft.com/office/drawing/2014/main" id="{97F6FBF5-7F7B-46F1-A434-D696436BB249}"/>
                  </a:ext>
                </a:extLst>
              </p:cNvPr>
              <p:cNvSpPr/>
              <p:nvPr/>
            </p:nvSpPr>
            <p:spPr>
              <a:xfrm>
                <a:off x="2140875" y="1784225"/>
                <a:ext cx="35875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453" extrusionOk="0">
                    <a:moveTo>
                      <a:pt x="0" y="0"/>
                    </a:moveTo>
                    <a:lnTo>
                      <a:pt x="0" y="34"/>
                    </a:lnTo>
                    <a:cubicBezTo>
                      <a:pt x="601" y="401"/>
                      <a:pt x="1001" y="1034"/>
                      <a:pt x="1101" y="1735"/>
                    </a:cubicBezTo>
                    <a:cubicBezTo>
                      <a:pt x="1011" y="1533"/>
                      <a:pt x="800" y="1406"/>
                      <a:pt x="591" y="1406"/>
                    </a:cubicBezTo>
                    <a:cubicBezTo>
                      <a:pt x="489" y="1406"/>
                      <a:pt x="388" y="1436"/>
                      <a:pt x="300" y="1501"/>
                    </a:cubicBezTo>
                    <a:cubicBezTo>
                      <a:pt x="267" y="1501"/>
                      <a:pt x="267" y="1535"/>
                      <a:pt x="300" y="1535"/>
                    </a:cubicBezTo>
                    <a:cubicBezTo>
                      <a:pt x="347" y="1523"/>
                      <a:pt x="392" y="1518"/>
                      <a:pt x="436" y="1518"/>
                    </a:cubicBezTo>
                    <a:cubicBezTo>
                      <a:pt x="646" y="1518"/>
                      <a:pt x="824" y="1642"/>
                      <a:pt x="934" y="1835"/>
                    </a:cubicBezTo>
                    <a:cubicBezTo>
                      <a:pt x="1034" y="2002"/>
                      <a:pt x="1134" y="2202"/>
                      <a:pt x="1201" y="2402"/>
                    </a:cubicBezTo>
                    <a:cubicBezTo>
                      <a:pt x="1201" y="2435"/>
                      <a:pt x="1234" y="2452"/>
                      <a:pt x="1264" y="2452"/>
                    </a:cubicBezTo>
                    <a:cubicBezTo>
                      <a:pt x="1293" y="2452"/>
                      <a:pt x="1318" y="2435"/>
                      <a:pt x="1301" y="2402"/>
                    </a:cubicBezTo>
                    <a:cubicBezTo>
                      <a:pt x="1435" y="1501"/>
                      <a:pt x="934" y="20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94;p38">
                <a:extLst>
                  <a:ext uri="{FF2B5EF4-FFF2-40B4-BE49-F238E27FC236}">
                    <a16:creationId xmlns:a16="http://schemas.microsoft.com/office/drawing/2014/main" id="{6E96039A-87FB-4748-A6B8-6C8202A38E74}"/>
                  </a:ext>
                </a:extLst>
              </p:cNvPr>
              <p:cNvSpPr/>
              <p:nvPr/>
            </p:nvSpPr>
            <p:spPr>
              <a:xfrm>
                <a:off x="1691375" y="1968800"/>
                <a:ext cx="678850" cy="855500"/>
              </a:xfrm>
              <a:custGeom>
                <a:avLst/>
                <a:gdLst/>
                <a:ahLst/>
                <a:cxnLst/>
                <a:rect l="l" t="t" r="r" b="b"/>
                <a:pathLst>
                  <a:path w="27154" h="34220" extrusionOk="0">
                    <a:moveTo>
                      <a:pt x="17814" y="0"/>
                    </a:moveTo>
                    <a:cubicBezTo>
                      <a:pt x="17558" y="0"/>
                      <a:pt x="17332" y="39"/>
                      <a:pt x="17146" y="123"/>
                    </a:cubicBezTo>
                    <a:cubicBezTo>
                      <a:pt x="13577" y="1791"/>
                      <a:pt x="11009" y="6227"/>
                      <a:pt x="9374" y="8796"/>
                    </a:cubicBezTo>
                    <a:cubicBezTo>
                      <a:pt x="8173" y="10697"/>
                      <a:pt x="6505" y="13999"/>
                      <a:pt x="4938" y="17435"/>
                    </a:cubicBezTo>
                    <a:cubicBezTo>
                      <a:pt x="2369" y="23039"/>
                      <a:pt x="1" y="28943"/>
                      <a:pt x="134" y="29243"/>
                    </a:cubicBezTo>
                    <a:cubicBezTo>
                      <a:pt x="200" y="29309"/>
                      <a:pt x="24202" y="34219"/>
                      <a:pt x="25408" y="34219"/>
                    </a:cubicBezTo>
                    <a:cubicBezTo>
                      <a:pt x="25432" y="34219"/>
                      <a:pt x="25446" y="34218"/>
                      <a:pt x="25452" y="34214"/>
                    </a:cubicBezTo>
                    <a:cubicBezTo>
                      <a:pt x="25819" y="33914"/>
                      <a:pt x="27153" y="8495"/>
                      <a:pt x="23251" y="2858"/>
                    </a:cubicBezTo>
                    <a:cubicBezTo>
                      <a:pt x="22411" y="1643"/>
                      <a:pt x="19489" y="0"/>
                      <a:pt x="17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95;p38">
                <a:extLst>
                  <a:ext uri="{FF2B5EF4-FFF2-40B4-BE49-F238E27FC236}">
                    <a16:creationId xmlns:a16="http://schemas.microsoft.com/office/drawing/2014/main" id="{967E3E36-493B-4B64-9322-E38DA1EA03D0}"/>
                  </a:ext>
                </a:extLst>
              </p:cNvPr>
              <p:cNvSpPr/>
              <p:nvPr/>
            </p:nvSpPr>
            <p:spPr>
              <a:xfrm>
                <a:off x="2169700" y="2018025"/>
                <a:ext cx="807050" cy="581925"/>
              </a:xfrm>
              <a:custGeom>
                <a:avLst/>
                <a:gdLst/>
                <a:ahLst/>
                <a:cxnLst/>
                <a:rect l="l" t="t" r="r" b="b"/>
                <a:pathLst>
                  <a:path w="32282" h="23277" extrusionOk="0">
                    <a:moveTo>
                      <a:pt x="1699" y="1"/>
                    </a:moveTo>
                    <a:cubicBezTo>
                      <a:pt x="0" y="1"/>
                      <a:pt x="66" y="2469"/>
                      <a:pt x="1749" y="5659"/>
                    </a:cubicBezTo>
                    <a:cubicBezTo>
                      <a:pt x="4851" y="11563"/>
                      <a:pt x="11223" y="22338"/>
                      <a:pt x="15926" y="23172"/>
                    </a:cubicBezTo>
                    <a:cubicBezTo>
                      <a:pt x="16335" y="23243"/>
                      <a:pt x="16759" y="23276"/>
                      <a:pt x="17194" y="23276"/>
                    </a:cubicBezTo>
                    <a:cubicBezTo>
                      <a:pt x="22044" y="23276"/>
                      <a:pt x="28282" y="19153"/>
                      <a:pt x="31037" y="17868"/>
                    </a:cubicBezTo>
                    <a:cubicBezTo>
                      <a:pt x="32282" y="17278"/>
                      <a:pt x="26542" y="9220"/>
                      <a:pt x="24948" y="9220"/>
                    </a:cubicBezTo>
                    <a:cubicBezTo>
                      <a:pt x="24919" y="9220"/>
                      <a:pt x="24892" y="9223"/>
                      <a:pt x="24866" y="9228"/>
                    </a:cubicBezTo>
                    <a:cubicBezTo>
                      <a:pt x="23398" y="9495"/>
                      <a:pt x="18728" y="12731"/>
                      <a:pt x="17594" y="12731"/>
                    </a:cubicBezTo>
                    <a:cubicBezTo>
                      <a:pt x="16460" y="12731"/>
                      <a:pt x="10122" y="5859"/>
                      <a:pt x="5652" y="2123"/>
                    </a:cubicBezTo>
                    <a:cubicBezTo>
                      <a:pt x="3870" y="633"/>
                      <a:pt x="2559" y="1"/>
                      <a:pt x="1699" y="1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96;p38">
                <a:extLst>
                  <a:ext uri="{FF2B5EF4-FFF2-40B4-BE49-F238E27FC236}">
                    <a16:creationId xmlns:a16="http://schemas.microsoft.com/office/drawing/2014/main" id="{178D6115-478B-4E07-9AB4-7B2EE7CC4F27}"/>
                  </a:ext>
                </a:extLst>
              </p:cNvPr>
              <p:cNvSpPr/>
              <p:nvPr/>
            </p:nvSpPr>
            <p:spPr>
              <a:xfrm>
                <a:off x="2739625" y="2050750"/>
                <a:ext cx="418650" cy="424825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6993" extrusionOk="0">
                    <a:moveTo>
                      <a:pt x="8692" y="1"/>
                    </a:moveTo>
                    <a:cubicBezTo>
                      <a:pt x="7349" y="1"/>
                      <a:pt x="4974" y="1684"/>
                      <a:pt x="3937" y="2782"/>
                    </a:cubicBezTo>
                    <a:cubicBezTo>
                      <a:pt x="1201" y="5684"/>
                      <a:pt x="1" y="9721"/>
                      <a:pt x="1" y="9721"/>
                    </a:cubicBezTo>
                    <a:lnTo>
                      <a:pt x="7306" y="16992"/>
                    </a:lnTo>
                    <a:cubicBezTo>
                      <a:pt x="8073" y="16992"/>
                      <a:pt x="13277" y="14057"/>
                      <a:pt x="14244" y="12723"/>
                    </a:cubicBezTo>
                    <a:cubicBezTo>
                      <a:pt x="15211" y="11388"/>
                      <a:pt x="16746" y="9320"/>
                      <a:pt x="16112" y="7719"/>
                    </a:cubicBezTo>
                    <a:cubicBezTo>
                      <a:pt x="15879" y="7152"/>
                      <a:pt x="15412" y="6685"/>
                      <a:pt x="14845" y="6385"/>
                    </a:cubicBezTo>
                    <a:cubicBezTo>
                      <a:pt x="14845" y="6385"/>
                      <a:pt x="14945" y="4717"/>
                      <a:pt x="14144" y="4183"/>
                    </a:cubicBezTo>
                    <a:cubicBezTo>
                      <a:pt x="13664" y="3913"/>
                      <a:pt x="13129" y="3778"/>
                      <a:pt x="12590" y="3778"/>
                    </a:cubicBezTo>
                    <a:cubicBezTo>
                      <a:pt x="12530" y="3778"/>
                      <a:pt x="12470" y="3780"/>
                      <a:pt x="12409" y="3783"/>
                    </a:cubicBezTo>
                    <a:cubicBezTo>
                      <a:pt x="12409" y="3783"/>
                      <a:pt x="12743" y="2148"/>
                      <a:pt x="11842" y="1681"/>
                    </a:cubicBezTo>
                    <a:cubicBezTo>
                      <a:pt x="11531" y="1545"/>
                      <a:pt x="11197" y="1477"/>
                      <a:pt x="10867" y="1477"/>
                    </a:cubicBezTo>
                    <a:cubicBezTo>
                      <a:pt x="10631" y="1477"/>
                      <a:pt x="10397" y="1512"/>
                      <a:pt x="10175" y="1581"/>
                    </a:cubicBezTo>
                    <a:cubicBezTo>
                      <a:pt x="10141" y="881"/>
                      <a:pt x="9708" y="280"/>
                      <a:pt x="9040" y="47"/>
                    </a:cubicBezTo>
                    <a:cubicBezTo>
                      <a:pt x="8935" y="15"/>
                      <a:pt x="8818" y="1"/>
                      <a:pt x="8692" y="1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97;p38">
                <a:extLst>
                  <a:ext uri="{FF2B5EF4-FFF2-40B4-BE49-F238E27FC236}">
                    <a16:creationId xmlns:a16="http://schemas.microsoft.com/office/drawing/2014/main" id="{587D8E1F-DF15-4148-8260-0F668446E236}"/>
                  </a:ext>
                </a:extLst>
              </p:cNvPr>
              <p:cNvSpPr/>
              <p:nvPr/>
            </p:nvSpPr>
            <p:spPr>
              <a:xfrm>
                <a:off x="2890725" y="2089200"/>
                <a:ext cx="10062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689" extrusionOk="0">
                    <a:moveTo>
                      <a:pt x="3965" y="1"/>
                    </a:moveTo>
                    <a:cubicBezTo>
                      <a:pt x="3955" y="1"/>
                      <a:pt x="3943" y="4"/>
                      <a:pt x="3930" y="10"/>
                    </a:cubicBezTo>
                    <a:cubicBezTo>
                      <a:pt x="2429" y="977"/>
                      <a:pt x="1262" y="2345"/>
                      <a:pt x="28" y="3613"/>
                    </a:cubicBezTo>
                    <a:cubicBezTo>
                      <a:pt x="1" y="3640"/>
                      <a:pt x="17" y="3688"/>
                      <a:pt x="42" y="3688"/>
                    </a:cubicBezTo>
                    <a:cubicBezTo>
                      <a:pt x="48" y="3688"/>
                      <a:pt x="55" y="3686"/>
                      <a:pt x="61" y="3679"/>
                    </a:cubicBezTo>
                    <a:cubicBezTo>
                      <a:pt x="1295" y="2378"/>
                      <a:pt x="2730" y="1311"/>
                      <a:pt x="3997" y="77"/>
                    </a:cubicBezTo>
                    <a:cubicBezTo>
                      <a:pt x="4024" y="50"/>
                      <a:pt x="4007" y="1"/>
                      <a:pt x="3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98;p38">
                <a:extLst>
                  <a:ext uri="{FF2B5EF4-FFF2-40B4-BE49-F238E27FC236}">
                    <a16:creationId xmlns:a16="http://schemas.microsoft.com/office/drawing/2014/main" id="{B90D2563-DF03-4EDD-AB5D-23A749713764}"/>
                  </a:ext>
                </a:extLst>
              </p:cNvPr>
              <p:cNvSpPr/>
              <p:nvPr/>
            </p:nvSpPr>
            <p:spPr>
              <a:xfrm>
                <a:off x="2963375" y="2143425"/>
                <a:ext cx="848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4041" extrusionOk="0">
                    <a:moveTo>
                      <a:pt x="3326" y="0"/>
                    </a:moveTo>
                    <a:cubicBezTo>
                      <a:pt x="3316" y="0"/>
                      <a:pt x="3305" y="3"/>
                      <a:pt x="3293" y="9"/>
                    </a:cubicBezTo>
                    <a:cubicBezTo>
                      <a:pt x="2959" y="276"/>
                      <a:pt x="2692" y="576"/>
                      <a:pt x="2425" y="910"/>
                    </a:cubicBezTo>
                    <a:cubicBezTo>
                      <a:pt x="2159" y="1243"/>
                      <a:pt x="1858" y="1577"/>
                      <a:pt x="1591" y="1911"/>
                    </a:cubicBezTo>
                    <a:cubicBezTo>
                      <a:pt x="1024" y="2578"/>
                      <a:pt x="524" y="3278"/>
                      <a:pt x="24" y="3979"/>
                    </a:cubicBezTo>
                    <a:cubicBezTo>
                      <a:pt x="1" y="4002"/>
                      <a:pt x="9" y="4041"/>
                      <a:pt x="28" y="4041"/>
                    </a:cubicBezTo>
                    <a:cubicBezTo>
                      <a:pt x="36" y="4041"/>
                      <a:pt x="47" y="4033"/>
                      <a:pt x="57" y="4012"/>
                    </a:cubicBezTo>
                    <a:cubicBezTo>
                      <a:pt x="591" y="3345"/>
                      <a:pt x="1158" y="2678"/>
                      <a:pt x="1725" y="2011"/>
                    </a:cubicBezTo>
                    <a:cubicBezTo>
                      <a:pt x="2025" y="1710"/>
                      <a:pt x="2292" y="1377"/>
                      <a:pt x="2592" y="1043"/>
                    </a:cubicBezTo>
                    <a:cubicBezTo>
                      <a:pt x="2892" y="776"/>
                      <a:pt x="3159" y="443"/>
                      <a:pt x="3393" y="109"/>
                    </a:cubicBezTo>
                    <a:cubicBezTo>
                      <a:pt x="3393" y="55"/>
                      <a:pt x="3371" y="0"/>
                      <a:pt x="3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99;p38">
                <a:extLst>
                  <a:ext uri="{FF2B5EF4-FFF2-40B4-BE49-F238E27FC236}">
                    <a16:creationId xmlns:a16="http://schemas.microsoft.com/office/drawing/2014/main" id="{C63C65B9-03E8-4751-BF22-A629588DB3EA}"/>
                  </a:ext>
                </a:extLst>
              </p:cNvPr>
              <p:cNvSpPr/>
              <p:nvPr/>
            </p:nvSpPr>
            <p:spPr>
              <a:xfrm>
                <a:off x="3035000" y="2211200"/>
                <a:ext cx="75750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3712" extrusionOk="0">
                    <a:moveTo>
                      <a:pt x="2996" y="0"/>
                    </a:moveTo>
                    <a:cubicBezTo>
                      <a:pt x="2696" y="234"/>
                      <a:pt x="2462" y="534"/>
                      <a:pt x="2262" y="834"/>
                    </a:cubicBezTo>
                    <a:lnTo>
                      <a:pt x="1528" y="1801"/>
                    </a:lnTo>
                    <a:cubicBezTo>
                      <a:pt x="1028" y="2402"/>
                      <a:pt x="528" y="3036"/>
                      <a:pt x="27" y="3636"/>
                    </a:cubicBezTo>
                    <a:cubicBezTo>
                      <a:pt x="0" y="3663"/>
                      <a:pt x="39" y="3712"/>
                      <a:pt x="55" y="3712"/>
                    </a:cubicBezTo>
                    <a:cubicBezTo>
                      <a:pt x="58" y="3712"/>
                      <a:pt x="61" y="3709"/>
                      <a:pt x="61" y="3703"/>
                    </a:cubicBezTo>
                    <a:cubicBezTo>
                      <a:pt x="594" y="3069"/>
                      <a:pt x="1128" y="2469"/>
                      <a:pt x="1662" y="1835"/>
                    </a:cubicBezTo>
                    <a:cubicBezTo>
                      <a:pt x="1895" y="1535"/>
                      <a:pt x="2162" y="1234"/>
                      <a:pt x="2396" y="934"/>
                    </a:cubicBezTo>
                    <a:cubicBezTo>
                      <a:pt x="2663" y="667"/>
                      <a:pt x="2863" y="367"/>
                      <a:pt x="3030" y="34"/>
                    </a:cubicBezTo>
                    <a:cubicBezTo>
                      <a:pt x="3030" y="0"/>
                      <a:pt x="2996" y="0"/>
                      <a:pt x="29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00;p38">
                <a:extLst>
                  <a:ext uri="{FF2B5EF4-FFF2-40B4-BE49-F238E27FC236}">
                    <a16:creationId xmlns:a16="http://schemas.microsoft.com/office/drawing/2014/main" id="{0892FC32-27FF-470A-A5DD-F642B5E4C842}"/>
                  </a:ext>
                </a:extLst>
              </p:cNvPr>
              <p:cNvSpPr/>
              <p:nvPr/>
            </p:nvSpPr>
            <p:spPr>
              <a:xfrm>
                <a:off x="2163375" y="2013150"/>
                <a:ext cx="715550" cy="59932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23973" extrusionOk="0">
                    <a:moveTo>
                      <a:pt x="2011" y="0"/>
                    </a:moveTo>
                    <a:cubicBezTo>
                      <a:pt x="446" y="0"/>
                      <a:pt x="1" y="1818"/>
                      <a:pt x="1268" y="4987"/>
                    </a:cubicBezTo>
                    <a:cubicBezTo>
                      <a:pt x="3303" y="9957"/>
                      <a:pt x="9841" y="21098"/>
                      <a:pt x="14511" y="23367"/>
                    </a:cubicBezTo>
                    <a:cubicBezTo>
                      <a:pt x="15413" y="23798"/>
                      <a:pt x="16492" y="23972"/>
                      <a:pt x="17647" y="23972"/>
                    </a:cubicBezTo>
                    <a:cubicBezTo>
                      <a:pt x="22475" y="23972"/>
                      <a:pt x="28621" y="20931"/>
                      <a:pt x="28621" y="20931"/>
                    </a:cubicBezTo>
                    <a:lnTo>
                      <a:pt x="22884" y="10090"/>
                    </a:lnTo>
                    <a:cubicBezTo>
                      <a:pt x="22884" y="10090"/>
                      <a:pt x="18140" y="12431"/>
                      <a:pt x="17613" y="12431"/>
                    </a:cubicBezTo>
                    <a:cubicBezTo>
                      <a:pt x="17599" y="12431"/>
                      <a:pt x="17588" y="12429"/>
                      <a:pt x="17580" y="12425"/>
                    </a:cubicBezTo>
                    <a:cubicBezTo>
                      <a:pt x="17280" y="12259"/>
                      <a:pt x="9908" y="5454"/>
                      <a:pt x="5738" y="1918"/>
                    </a:cubicBezTo>
                    <a:cubicBezTo>
                      <a:pt x="4197" y="609"/>
                      <a:pt x="2916" y="0"/>
                      <a:pt x="20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01;p38">
                <a:extLst>
                  <a:ext uri="{FF2B5EF4-FFF2-40B4-BE49-F238E27FC236}">
                    <a16:creationId xmlns:a16="http://schemas.microsoft.com/office/drawing/2014/main" id="{DA48D5F1-EF3D-4701-B3AA-856A30FE1FD7}"/>
                  </a:ext>
                </a:extLst>
              </p:cNvPr>
              <p:cNvSpPr/>
              <p:nvPr/>
            </p:nvSpPr>
            <p:spPr>
              <a:xfrm>
                <a:off x="2208425" y="2162825"/>
                <a:ext cx="129750" cy="23447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9379" extrusionOk="0">
                    <a:moveTo>
                      <a:pt x="0" y="0"/>
                    </a:moveTo>
                    <a:cubicBezTo>
                      <a:pt x="334" y="868"/>
                      <a:pt x="701" y="1735"/>
                      <a:pt x="1134" y="2569"/>
                    </a:cubicBezTo>
                    <a:lnTo>
                      <a:pt x="1001" y="2402"/>
                    </a:lnTo>
                    <a:cubicBezTo>
                      <a:pt x="767" y="2102"/>
                      <a:pt x="534" y="1768"/>
                      <a:pt x="267" y="1468"/>
                    </a:cubicBezTo>
                    <a:cubicBezTo>
                      <a:pt x="267" y="1458"/>
                      <a:pt x="264" y="1454"/>
                      <a:pt x="260" y="1454"/>
                    </a:cubicBezTo>
                    <a:cubicBezTo>
                      <a:pt x="250" y="1454"/>
                      <a:pt x="234" y="1478"/>
                      <a:pt x="234" y="1502"/>
                    </a:cubicBezTo>
                    <a:cubicBezTo>
                      <a:pt x="467" y="1835"/>
                      <a:pt x="667" y="2169"/>
                      <a:pt x="901" y="2502"/>
                    </a:cubicBezTo>
                    <a:cubicBezTo>
                      <a:pt x="1068" y="2736"/>
                      <a:pt x="1234" y="2936"/>
                      <a:pt x="1368" y="3136"/>
                    </a:cubicBezTo>
                    <a:cubicBezTo>
                      <a:pt x="1568" y="3503"/>
                      <a:pt x="1768" y="3837"/>
                      <a:pt x="1935" y="4203"/>
                    </a:cubicBezTo>
                    <a:cubicBezTo>
                      <a:pt x="2302" y="4904"/>
                      <a:pt x="4337" y="8540"/>
                      <a:pt x="5137" y="9340"/>
                    </a:cubicBezTo>
                    <a:cubicBezTo>
                      <a:pt x="5151" y="9369"/>
                      <a:pt x="5165" y="9379"/>
                      <a:pt x="5174" y="9379"/>
                    </a:cubicBezTo>
                    <a:cubicBezTo>
                      <a:pt x="5187" y="9379"/>
                      <a:pt x="5190" y="9360"/>
                      <a:pt x="5170" y="9340"/>
                    </a:cubicBezTo>
                    <a:cubicBezTo>
                      <a:pt x="4637" y="8406"/>
                      <a:pt x="2602" y="4804"/>
                      <a:pt x="2235" y="4103"/>
                    </a:cubicBezTo>
                    <a:cubicBezTo>
                      <a:pt x="1501" y="2736"/>
                      <a:pt x="767" y="1368"/>
                      <a:pt x="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802;p38">
                <a:extLst>
                  <a:ext uri="{FF2B5EF4-FFF2-40B4-BE49-F238E27FC236}">
                    <a16:creationId xmlns:a16="http://schemas.microsoft.com/office/drawing/2014/main" id="{17656A21-0C0D-464F-8444-2D34B3B09FDB}"/>
                  </a:ext>
                </a:extLst>
              </p:cNvPr>
              <p:cNvSpPr/>
              <p:nvPr/>
            </p:nvSpPr>
            <p:spPr>
              <a:xfrm>
                <a:off x="2463600" y="1839550"/>
                <a:ext cx="396150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11466" extrusionOk="0">
                    <a:moveTo>
                      <a:pt x="5786" y="1"/>
                    </a:moveTo>
                    <a:cubicBezTo>
                      <a:pt x="4502" y="1"/>
                      <a:pt x="2384" y="1111"/>
                      <a:pt x="868" y="1390"/>
                    </a:cubicBezTo>
                    <a:lnTo>
                      <a:pt x="901" y="2290"/>
                    </a:lnTo>
                    <a:lnTo>
                      <a:pt x="3136" y="3792"/>
                    </a:lnTo>
                    <a:cubicBezTo>
                      <a:pt x="3069" y="5359"/>
                      <a:pt x="0" y="7594"/>
                      <a:pt x="1668" y="8662"/>
                    </a:cubicBezTo>
                    <a:cubicBezTo>
                      <a:pt x="1877" y="8794"/>
                      <a:pt x="2105" y="8846"/>
                      <a:pt x="2335" y="8846"/>
                    </a:cubicBezTo>
                    <a:cubicBezTo>
                      <a:pt x="3205" y="8846"/>
                      <a:pt x="4103" y="8095"/>
                      <a:pt x="4103" y="8095"/>
                    </a:cubicBezTo>
                    <a:lnTo>
                      <a:pt x="4103" y="8095"/>
                    </a:lnTo>
                    <a:cubicBezTo>
                      <a:pt x="4103" y="8095"/>
                      <a:pt x="2936" y="10063"/>
                      <a:pt x="4370" y="10563"/>
                    </a:cubicBezTo>
                    <a:cubicBezTo>
                      <a:pt x="4521" y="10617"/>
                      <a:pt x="4672" y="10641"/>
                      <a:pt x="4820" y="10641"/>
                    </a:cubicBezTo>
                    <a:cubicBezTo>
                      <a:pt x="6043" y="10641"/>
                      <a:pt x="7105" y="8996"/>
                      <a:pt x="7105" y="8995"/>
                    </a:cubicBezTo>
                    <a:lnTo>
                      <a:pt x="7105" y="8995"/>
                    </a:lnTo>
                    <a:cubicBezTo>
                      <a:pt x="7105" y="8996"/>
                      <a:pt x="6272" y="11063"/>
                      <a:pt x="7673" y="11430"/>
                    </a:cubicBezTo>
                    <a:cubicBezTo>
                      <a:pt x="7776" y="11455"/>
                      <a:pt x="7880" y="11466"/>
                      <a:pt x="7982" y="11466"/>
                    </a:cubicBezTo>
                    <a:cubicBezTo>
                      <a:pt x="9293" y="11466"/>
                      <a:pt x="10441" y="9629"/>
                      <a:pt x="10441" y="9629"/>
                    </a:cubicBezTo>
                    <a:lnTo>
                      <a:pt x="10441" y="9629"/>
                    </a:lnTo>
                    <a:cubicBezTo>
                      <a:pt x="10441" y="9629"/>
                      <a:pt x="9958" y="11109"/>
                      <a:pt x="11032" y="11109"/>
                    </a:cubicBezTo>
                    <a:cubicBezTo>
                      <a:pt x="11086" y="11109"/>
                      <a:pt x="11145" y="11105"/>
                      <a:pt x="11208" y="11097"/>
                    </a:cubicBezTo>
                    <a:cubicBezTo>
                      <a:pt x="14010" y="10730"/>
                      <a:pt x="15845" y="3925"/>
                      <a:pt x="14477" y="2791"/>
                    </a:cubicBezTo>
                    <a:cubicBezTo>
                      <a:pt x="14211" y="2577"/>
                      <a:pt x="13874" y="2513"/>
                      <a:pt x="13567" y="2513"/>
                    </a:cubicBezTo>
                    <a:cubicBezTo>
                      <a:pt x="13106" y="2513"/>
                      <a:pt x="12709" y="2657"/>
                      <a:pt x="12709" y="2657"/>
                    </a:cubicBezTo>
                    <a:cubicBezTo>
                      <a:pt x="12709" y="2657"/>
                      <a:pt x="12643" y="1657"/>
                      <a:pt x="11876" y="1356"/>
                    </a:cubicBezTo>
                    <a:cubicBezTo>
                      <a:pt x="11696" y="1300"/>
                      <a:pt x="11513" y="1272"/>
                      <a:pt x="11334" y="1272"/>
                    </a:cubicBezTo>
                    <a:cubicBezTo>
                      <a:pt x="10882" y="1272"/>
                      <a:pt x="10452" y="1446"/>
                      <a:pt x="10141" y="1757"/>
                    </a:cubicBezTo>
                    <a:cubicBezTo>
                      <a:pt x="10141" y="1757"/>
                      <a:pt x="9907" y="689"/>
                      <a:pt x="9340" y="523"/>
                    </a:cubicBezTo>
                    <a:cubicBezTo>
                      <a:pt x="9175" y="467"/>
                      <a:pt x="9013" y="444"/>
                      <a:pt x="8859" y="444"/>
                    </a:cubicBezTo>
                    <a:cubicBezTo>
                      <a:pt x="7989" y="444"/>
                      <a:pt x="7339" y="1190"/>
                      <a:pt x="7339" y="1190"/>
                    </a:cubicBezTo>
                    <a:cubicBezTo>
                      <a:pt x="7206" y="556"/>
                      <a:pt x="6705" y="89"/>
                      <a:pt x="6071" y="22"/>
                    </a:cubicBezTo>
                    <a:cubicBezTo>
                      <a:pt x="5982" y="8"/>
                      <a:pt x="5887" y="1"/>
                      <a:pt x="5786" y="1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03;p38">
                <a:extLst>
                  <a:ext uri="{FF2B5EF4-FFF2-40B4-BE49-F238E27FC236}">
                    <a16:creationId xmlns:a16="http://schemas.microsoft.com/office/drawing/2014/main" id="{CF04C434-8784-416F-8260-9A81A186486B}"/>
                  </a:ext>
                </a:extLst>
              </p:cNvPr>
              <p:cNvSpPr/>
              <p:nvPr/>
            </p:nvSpPr>
            <p:spPr>
              <a:xfrm>
                <a:off x="2385525" y="1798325"/>
                <a:ext cx="162325" cy="114350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4574" extrusionOk="0">
                    <a:moveTo>
                      <a:pt x="1916" y="1"/>
                    </a:moveTo>
                    <a:cubicBezTo>
                      <a:pt x="1" y="1"/>
                      <a:pt x="1304" y="2694"/>
                      <a:pt x="3991" y="3939"/>
                    </a:cubicBezTo>
                    <a:lnTo>
                      <a:pt x="6292" y="4573"/>
                    </a:lnTo>
                    <a:lnTo>
                      <a:pt x="6492" y="2272"/>
                    </a:lnTo>
                    <a:lnTo>
                      <a:pt x="6492" y="2272"/>
                    </a:lnTo>
                    <a:cubicBezTo>
                      <a:pt x="6447" y="2275"/>
                      <a:pt x="6403" y="2277"/>
                      <a:pt x="6358" y="2277"/>
                    </a:cubicBezTo>
                    <a:cubicBezTo>
                      <a:pt x="4816" y="2277"/>
                      <a:pt x="3514" y="101"/>
                      <a:pt x="2023" y="3"/>
                    </a:cubicBezTo>
                    <a:cubicBezTo>
                      <a:pt x="1986" y="2"/>
                      <a:pt x="1951" y="1"/>
                      <a:pt x="1916" y="1"/>
                    </a:cubicBezTo>
                    <a:close/>
                  </a:path>
                </a:pathLst>
              </a:custGeom>
              <a:solidFill>
                <a:srgbClr val="DFBE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04;p38">
                <a:extLst>
                  <a:ext uri="{FF2B5EF4-FFF2-40B4-BE49-F238E27FC236}">
                    <a16:creationId xmlns:a16="http://schemas.microsoft.com/office/drawing/2014/main" id="{6EEFEE01-D97E-4051-9FF7-BF73B4633402}"/>
                  </a:ext>
                </a:extLst>
              </p:cNvPr>
              <p:cNvSpPr/>
              <p:nvPr/>
            </p:nvSpPr>
            <p:spPr>
              <a:xfrm>
                <a:off x="2720700" y="1910150"/>
                <a:ext cx="63150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6900" extrusionOk="0">
                    <a:moveTo>
                      <a:pt x="2492" y="0"/>
                    </a:moveTo>
                    <a:cubicBezTo>
                      <a:pt x="1992" y="2369"/>
                      <a:pt x="1191" y="4670"/>
                      <a:pt x="24" y="6805"/>
                    </a:cubicBezTo>
                    <a:cubicBezTo>
                      <a:pt x="0" y="6852"/>
                      <a:pt x="60" y="6899"/>
                      <a:pt x="109" y="6899"/>
                    </a:cubicBezTo>
                    <a:cubicBezTo>
                      <a:pt x="129" y="6899"/>
                      <a:pt x="147" y="6891"/>
                      <a:pt x="157" y="6872"/>
                    </a:cubicBezTo>
                    <a:cubicBezTo>
                      <a:pt x="1625" y="4870"/>
                      <a:pt x="2459" y="2469"/>
                      <a:pt x="2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05;p38">
                <a:extLst>
                  <a:ext uri="{FF2B5EF4-FFF2-40B4-BE49-F238E27FC236}">
                    <a16:creationId xmlns:a16="http://schemas.microsoft.com/office/drawing/2014/main" id="{4683608E-A685-473B-A48A-BDC7C343B477}"/>
                  </a:ext>
                </a:extLst>
              </p:cNvPr>
              <p:cNvSpPr/>
              <p:nvPr/>
            </p:nvSpPr>
            <p:spPr>
              <a:xfrm>
                <a:off x="2639150" y="1882250"/>
                <a:ext cx="79650" cy="18512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7405" extrusionOk="0">
                    <a:moveTo>
                      <a:pt x="3136" y="1"/>
                    </a:moveTo>
                    <a:cubicBezTo>
                      <a:pt x="3126" y="1"/>
                      <a:pt x="3119" y="4"/>
                      <a:pt x="3119" y="15"/>
                    </a:cubicBezTo>
                    <a:cubicBezTo>
                      <a:pt x="2719" y="2250"/>
                      <a:pt x="1218" y="5953"/>
                      <a:pt x="50" y="7354"/>
                    </a:cubicBezTo>
                    <a:cubicBezTo>
                      <a:pt x="0" y="7387"/>
                      <a:pt x="8" y="7404"/>
                      <a:pt x="38" y="7404"/>
                    </a:cubicBezTo>
                    <a:cubicBezTo>
                      <a:pt x="67" y="7404"/>
                      <a:pt x="117" y="7387"/>
                      <a:pt x="150" y="7354"/>
                    </a:cubicBezTo>
                    <a:cubicBezTo>
                      <a:pt x="2018" y="5353"/>
                      <a:pt x="3086" y="2751"/>
                      <a:pt x="3186" y="15"/>
                    </a:cubicBezTo>
                    <a:cubicBezTo>
                      <a:pt x="3186" y="15"/>
                      <a:pt x="3156" y="1"/>
                      <a:pt x="31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06;p38">
                <a:extLst>
                  <a:ext uri="{FF2B5EF4-FFF2-40B4-BE49-F238E27FC236}">
                    <a16:creationId xmlns:a16="http://schemas.microsoft.com/office/drawing/2014/main" id="{B8CC1443-89D2-4E7F-AC8C-2E6C472BF30E}"/>
                  </a:ext>
                </a:extLst>
              </p:cNvPr>
              <p:cNvSpPr/>
              <p:nvPr/>
            </p:nvSpPr>
            <p:spPr>
              <a:xfrm>
                <a:off x="2560500" y="1871400"/>
                <a:ext cx="87425" cy="1749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997" extrusionOk="0">
                    <a:moveTo>
                      <a:pt x="3472" y="1"/>
                    </a:moveTo>
                    <a:cubicBezTo>
                      <a:pt x="3467" y="1"/>
                      <a:pt x="3463" y="5"/>
                      <a:pt x="3463" y="16"/>
                    </a:cubicBezTo>
                    <a:cubicBezTo>
                      <a:pt x="2796" y="2584"/>
                      <a:pt x="1828" y="4953"/>
                      <a:pt x="27" y="6921"/>
                    </a:cubicBezTo>
                    <a:cubicBezTo>
                      <a:pt x="0" y="6948"/>
                      <a:pt x="39" y="6997"/>
                      <a:pt x="72" y="6997"/>
                    </a:cubicBezTo>
                    <a:cubicBezTo>
                      <a:pt x="80" y="6997"/>
                      <a:pt x="88" y="6994"/>
                      <a:pt x="94" y="6987"/>
                    </a:cubicBezTo>
                    <a:cubicBezTo>
                      <a:pt x="1095" y="6254"/>
                      <a:pt x="1895" y="5286"/>
                      <a:pt x="2396" y="4152"/>
                    </a:cubicBezTo>
                    <a:cubicBezTo>
                      <a:pt x="2929" y="2951"/>
                      <a:pt x="3496" y="1350"/>
                      <a:pt x="3496" y="16"/>
                    </a:cubicBezTo>
                    <a:cubicBezTo>
                      <a:pt x="3496" y="16"/>
                      <a:pt x="3481" y="1"/>
                      <a:pt x="3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807;p38">
              <a:extLst>
                <a:ext uri="{FF2B5EF4-FFF2-40B4-BE49-F238E27FC236}">
                  <a16:creationId xmlns:a16="http://schemas.microsoft.com/office/drawing/2014/main" id="{A7E90F95-D5FF-4242-ACE1-46C8294752BF}"/>
                </a:ext>
              </a:extLst>
            </p:cNvPr>
            <p:cNvSpPr/>
            <p:nvPr/>
          </p:nvSpPr>
          <p:spPr>
            <a:xfrm>
              <a:off x="1805800" y="2977350"/>
              <a:ext cx="264200" cy="58250"/>
            </a:xfrm>
            <a:custGeom>
              <a:avLst/>
              <a:gdLst/>
              <a:ahLst/>
              <a:cxnLst/>
              <a:rect l="l" t="t" r="r" b="b"/>
              <a:pathLst>
                <a:path w="10568" h="2330" extrusionOk="0">
                  <a:moveTo>
                    <a:pt x="41" y="0"/>
                  </a:moveTo>
                  <a:cubicBezTo>
                    <a:pt x="16" y="0"/>
                    <a:pt x="0" y="43"/>
                    <a:pt x="27" y="43"/>
                  </a:cubicBezTo>
                  <a:cubicBezTo>
                    <a:pt x="794" y="476"/>
                    <a:pt x="1595" y="810"/>
                    <a:pt x="2462" y="1110"/>
                  </a:cubicBezTo>
                  <a:cubicBezTo>
                    <a:pt x="3329" y="1377"/>
                    <a:pt x="4230" y="1410"/>
                    <a:pt x="5097" y="1644"/>
                  </a:cubicBezTo>
                  <a:cubicBezTo>
                    <a:pt x="5998" y="1911"/>
                    <a:pt x="6899" y="2111"/>
                    <a:pt x="7833" y="2244"/>
                  </a:cubicBezTo>
                  <a:cubicBezTo>
                    <a:pt x="8227" y="2303"/>
                    <a:pt x="8622" y="2329"/>
                    <a:pt x="9017" y="2329"/>
                  </a:cubicBezTo>
                  <a:cubicBezTo>
                    <a:pt x="9523" y="2329"/>
                    <a:pt x="10029" y="2286"/>
                    <a:pt x="10534" y="2211"/>
                  </a:cubicBezTo>
                  <a:cubicBezTo>
                    <a:pt x="10568" y="2211"/>
                    <a:pt x="10568" y="2144"/>
                    <a:pt x="10534" y="2144"/>
                  </a:cubicBezTo>
                  <a:cubicBezTo>
                    <a:pt x="9634" y="2144"/>
                    <a:pt x="8700" y="2044"/>
                    <a:pt x="7799" y="1911"/>
                  </a:cubicBezTo>
                  <a:cubicBezTo>
                    <a:pt x="6932" y="1711"/>
                    <a:pt x="6031" y="1444"/>
                    <a:pt x="5164" y="1177"/>
                  </a:cubicBezTo>
                  <a:cubicBezTo>
                    <a:pt x="4330" y="977"/>
                    <a:pt x="3463" y="843"/>
                    <a:pt x="2595" y="743"/>
                  </a:cubicBezTo>
                  <a:cubicBezTo>
                    <a:pt x="1695" y="610"/>
                    <a:pt x="861" y="376"/>
                    <a:pt x="60" y="9"/>
                  </a:cubicBezTo>
                  <a:cubicBezTo>
                    <a:pt x="54" y="3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8;p38">
              <a:extLst>
                <a:ext uri="{FF2B5EF4-FFF2-40B4-BE49-F238E27FC236}">
                  <a16:creationId xmlns:a16="http://schemas.microsoft.com/office/drawing/2014/main" id="{8657495F-AFC7-4776-A108-3F3B559B416D}"/>
                </a:ext>
              </a:extLst>
            </p:cNvPr>
            <p:cNvSpPr/>
            <p:nvPr/>
          </p:nvSpPr>
          <p:spPr>
            <a:xfrm>
              <a:off x="1955250" y="3017050"/>
              <a:ext cx="155625" cy="521575"/>
            </a:xfrm>
            <a:custGeom>
              <a:avLst/>
              <a:gdLst/>
              <a:ahLst/>
              <a:cxnLst/>
              <a:rect l="l" t="t" r="r" b="b"/>
              <a:pathLst>
                <a:path w="6225" h="20863" extrusionOk="0">
                  <a:moveTo>
                    <a:pt x="31" y="1"/>
                  </a:moveTo>
                  <a:cubicBezTo>
                    <a:pt x="15" y="1"/>
                    <a:pt x="0" y="17"/>
                    <a:pt x="20" y="56"/>
                  </a:cubicBezTo>
                  <a:cubicBezTo>
                    <a:pt x="287" y="1424"/>
                    <a:pt x="720" y="2791"/>
                    <a:pt x="1087" y="4159"/>
                  </a:cubicBezTo>
                  <a:cubicBezTo>
                    <a:pt x="1454" y="5493"/>
                    <a:pt x="1821" y="6861"/>
                    <a:pt x="2221" y="8228"/>
                  </a:cubicBezTo>
                  <a:cubicBezTo>
                    <a:pt x="3022" y="10930"/>
                    <a:pt x="3789" y="13632"/>
                    <a:pt x="4623" y="16301"/>
                  </a:cubicBezTo>
                  <a:cubicBezTo>
                    <a:pt x="4890" y="17035"/>
                    <a:pt x="5124" y="17802"/>
                    <a:pt x="5390" y="18536"/>
                  </a:cubicBezTo>
                  <a:cubicBezTo>
                    <a:pt x="5624" y="19303"/>
                    <a:pt x="5857" y="20070"/>
                    <a:pt x="6158" y="20837"/>
                  </a:cubicBezTo>
                  <a:cubicBezTo>
                    <a:pt x="6158" y="20854"/>
                    <a:pt x="6174" y="20863"/>
                    <a:pt x="6191" y="20863"/>
                  </a:cubicBezTo>
                  <a:cubicBezTo>
                    <a:pt x="6208" y="20863"/>
                    <a:pt x="6224" y="20854"/>
                    <a:pt x="6224" y="20837"/>
                  </a:cubicBezTo>
                  <a:cubicBezTo>
                    <a:pt x="6091" y="20104"/>
                    <a:pt x="5891" y="19403"/>
                    <a:pt x="5724" y="18736"/>
                  </a:cubicBezTo>
                  <a:cubicBezTo>
                    <a:pt x="5557" y="18035"/>
                    <a:pt x="5390" y="17368"/>
                    <a:pt x="5190" y="16701"/>
                  </a:cubicBezTo>
                  <a:cubicBezTo>
                    <a:pt x="4823" y="15334"/>
                    <a:pt x="4456" y="13966"/>
                    <a:pt x="4023" y="12598"/>
                  </a:cubicBezTo>
                  <a:cubicBezTo>
                    <a:pt x="3189" y="9930"/>
                    <a:pt x="2455" y="7228"/>
                    <a:pt x="1588" y="4559"/>
                  </a:cubicBezTo>
                  <a:cubicBezTo>
                    <a:pt x="1087" y="3025"/>
                    <a:pt x="654" y="1490"/>
                    <a:pt x="53" y="23"/>
                  </a:cubicBezTo>
                  <a:cubicBezTo>
                    <a:pt x="53" y="9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44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33"/>
          <p:cNvCxnSpPr/>
          <p:nvPr/>
        </p:nvCxnSpPr>
        <p:spPr>
          <a:xfrm>
            <a:off x="828825" y="4446750"/>
            <a:ext cx="68814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0" name="Google Shape;540;p33"/>
          <p:cNvGrpSpPr/>
          <p:nvPr/>
        </p:nvGrpSpPr>
        <p:grpSpPr>
          <a:xfrm>
            <a:off x="-630475" y="209648"/>
            <a:ext cx="5914855" cy="563938"/>
            <a:chOff x="-939325" y="603300"/>
            <a:chExt cx="4773298" cy="269700"/>
          </a:xfrm>
        </p:grpSpPr>
        <p:sp>
          <p:nvSpPr>
            <p:cNvPr id="541" name="Google Shape;541;p33"/>
            <p:cNvSpPr/>
            <p:nvPr/>
          </p:nvSpPr>
          <p:spPr>
            <a:xfrm>
              <a:off x="818549" y="603300"/>
              <a:ext cx="3015424" cy="26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73150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MÔ HÌNH PHÂN RÃ CHỨC NĂNG ADMIN</a:t>
              </a:r>
              <a:endParaRPr b="1"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-939325" y="603300"/>
              <a:ext cx="1661700" cy="269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8227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Kanit"/>
                  <a:ea typeface="Kanit"/>
                  <a:cs typeface="Kanit"/>
                  <a:sym typeface="Kanit"/>
                </a:rPr>
                <a:t>3.2</a:t>
              </a:r>
              <a:endParaRPr dirty="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250D9E-4872-4F29-8728-B79C9777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804"/>
            <a:ext cx="9144000" cy="2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rocess Workshop by Slidesgo">
  <a:themeElements>
    <a:clrScheme name="Simple Light">
      <a:dk1>
        <a:srgbClr val="102540"/>
      </a:dk1>
      <a:lt1>
        <a:srgbClr val="FFFFFF"/>
      </a:lt1>
      <a:dk2>
        <a:srgbClr val="233D8C"/>
      </a:dk2>
      <a:lt2>
        <a:srgbClr val="025959"/>
      </a:lt2>
      <a:accent1>
        <a:srgbClr val="F2911B"/>
      </a:accent1>
      <a:accent2>
        <a:srgbClr val="F2916D"/>
      </a:accent2>
      <a:accent3>
        <a:srgbClr val="262829"/>
      </a:accent3>
      <a:accent4>
        <a:srgbClr val="DADCDD"/>
      </a:accent4>
      <a:accent5>
        <a:srgbClr val="BABABB"/>
      </a:accent5>
      <a:accent6>
        <a:srgbClr val="152A68"/>
      </a:accent6>
      <a:hlink>
        <a:srgbClr val="102540"/>
      </a:hlink>
      <a:folHlink>
        <a:srgbClr val="0097A7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211</Words>
  <Application>Microsoft Office PowerPoint</Application>
  <PresentationFormat>On-screen Show 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Segoe UI</vt:lpstr>
      <vt:lpstr>Proxima Nova</vt:lpstr>
      <vt:lpstr>Kanit</vt:lpstr>
      <vt:lpstr>Arial</vt:lpstr>
      <vt:lpstr>Palanquin Dark</vt:lpstr>
      <vt:lpstr>DM Sans</vt:lpstr>
      <vt:lpstr>Proxima Nova Semibold</vt:lpstr>
      <vt:lpstr>Fredoka One</vt:lpstr>
      <vt:lpstr>Design Process Workshop by Slidesgo</vt:lpstr>
      <vt:lpstr>Slidesgo Final Pages</vt:lpstr>
      <vt:lpstr>Báo cáo đồ án</vt:lpstr>
      <vt:lpstr>01</vt:lpstr>
      <vt:lpstr>TỔNG QUAN ĐỀ TÀI</vt:lpstr>
      <vt:lpstr>PowerPoint Presentation</vt:lpstr>
      <vt:lpstr>CƠ SỞ LÝ THUYẾT</vt:lpstr>
      <vt:lpstr>PowerPoint Presentation</vt:lpstr>
      <vt:lpstr>PHÂN TÍCH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HIỆN THỰC TRANG WEB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cp:lastModifiedBy>Thái Công Sinh</cp:lastModifiedBy>
  <cp:revision>1</cp:revision>
  <dcterms:modified xsi:type="dcterms:W3CDTF">2021-12-24T07:33:00Z</dcterms:modified>
</cp:coreProperties>
</file>