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30" d="100"/>
          <a:sy n="30" d="100"/>
        </p:scale>
        <p:origin x="36" y="1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82A7-ADD3-81E4-9E2A-22C487590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ADA34-0773-EA0A-BA99-0EB7F46BF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9A240-4FF4-3CEE-5D25-6A2294F5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12F9-E8FD-D7BC-CFAB-BC7D6DA1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CA2A-DEF4-EE50-C73A-88ABD043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6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6DE2-651F-1AF8-ADC3-52068A41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2F07-593B-8017-E33D-17B0B9F4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5D86F-72F0-290C-6805-7C942DD7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2C43-3BA1-D404-D61C-A6A249BF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26A21-A522-DFE1-7F13-5633F762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1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F624C-6D05-035D-311E-71A241078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9E38E-2FC3-216D-23D6-24D68332A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2F80-9EF8-D64D-2609-7C97C3D3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CF00D-7A98-C6CB-CD26-5B3DF0D4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6CD02-4BA6-F9F2-1F66-451F8F7F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DF1A-7394-96B0-B1BE-E89A9FA1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FCD21-0BED-6DE3-F9B0-0A7DD5D8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5337-61E5-8F23-4F0F-FC6797FA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F8B5-4BFB-4D10-F7ED-826D742D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FE4D-3C39-96AA-98D8-8F6BFA69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21C6-BFD0-B1BC-E8AA-293EA729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2A3B8-AC84-0BAA-F1C3-24CB7128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168C-3C69-998B-4F68-66DE0F58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3C19-CE56-0290-336C-2941AFDA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5A5B2-96EF-2EEF-88A8-170568BF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5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67BA-3933-872F-10B9-8674F1B4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81C0-639D-978D-21CF-FAF6A5CF6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0C3B8-5A5C-6565-E09F-86D656DC2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B96B4-D4A4-2FF3-5C47-B6F9772A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AD91A-338A-1D1F-FEE0-AD2A4DB5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178D2-4787-8A1F-4650-44E3DE80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5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4F5D-3EFA-1804-D6F5-93FDCB9E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412EC-AFB6-FB8E-34D8-D546067EA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D3783-C1B0-CB79-C6D7-9D2FF6AE9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40553-D62F-4B91-1B35-33D25E494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789F-6DA8-175E-721A-11D5AAB95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8F4DB-B9BC-FA06-BFD9-747FB3B7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546DF-437D-47FB-02C9-01E4F4DC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9E47A-CF41-8957-3965-816D959B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8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DB2C-0C93-440F-9812-C42BB839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191D6-70F3-6F0B-A359-F6E40F0A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C7C60-C496-D41B-3FFC-54CBE861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32034-6C08-4B30-5615-F826C16F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B994D-83FE-2FA0-FED0-7B7BC320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E11F2-6243-9FB0-A64B-7FD71CF6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65478-E884-C9E9-FE65-E707BDE4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5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E374-546E-D404-CC26-5FC7B7E7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FC24-4965-8F79-7325-317373F0D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17699-FB9F-D31F-0377-47E3A3844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AB71A-6BF6-AFC9-E487-AD6D5A6B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1AD45-2CF4-C438-80B3-D94CB64C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6FE7-4C00-F12A-B1F9-576CA1F2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5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03E1-2B26-E636-7FDE-DE7A56B7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859BF-4B24-6836-854B-E3EA9528F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D28AA-0034-80DC-8F01-0909C6DD8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5E146-ECD0-AE76-61C7-2A6AC3A9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75CC2-023D-4072-0B20-6F2647B3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A7587-D255-F0DD-F21A-C2E5263C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1DBB4-5FA0-9044-3D29-30328E90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6FB8D-E339-2D3E-26E7-69846CD7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20812-81A3-8B0E-1812-94EF43203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83165-F7F6-4C62-8FC1-70F21A3DEA0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C1A8-5A77-3304-1EF5-61327EC38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69C6-DB9D-B55F-9089-AEB94DCEA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8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44E9828-163C-20FF-BC14-79674E1A498A}"/>
              </a:ext>
            </a:extLst>
          </p:cNvPr>
          <p:cNvGrpSpPr/>
          <p:nvPr/>
        </p:nvGrpSpPr>
        <p:grpSpPr>
          <a:xfrm>
            <a:off x="7452802" y="504024"/>
            <a:ext cx="2598198" cy="4889376"/>
            <a:chOff x="7324078" y="1174073"/>
            <a:chExt cx="2598198" cy="48893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C076DC-AF94-8665-5153-C348BEEB0A2D}"/>
                </a:ext>
              </a:extLst>
            </p:cNvPr>
            <p:cNvSpPr/>
            <p:nvPr/>
          </p:nvSpPr>
          <p:spPr>
            <a:xfrm>
              <a:off x="7324078" y="1174073"/>
              <a:ext cx="2598198" cy="48893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Server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D0E1FF-E6DC-0DAA-0280-A3974D880A2E}"/>
                </a:ext>
              </a:extLst>
            </p:cNvPr>
            <p:cNvSpPr/>
            <p:nvPr/>
          </p:nvSpPr>
          <p:spPr>
            <a:xfrm>
              <a:off x="7699898" y="2790493"/>
              <a:ext cx="1846556" cy="7460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Uploaded Data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86357F-D5E3-3CF3-AC11-9977F482C3A8}"/>
                </a:ext>
              </a:extLst>
            </p:cNvPr>
            <p:cNvGrpSpPr/>
            <p:nvPr/>
          </p:nvGrpSpPr>
          <p:grpSpPr>
            <a:xfrm>
              <a:off x="7556376" y="3881001"/>
              <a:ext cx="2151356" cy="1982079"/>
              <a:chOff x="8892463" y="1851931"/>
              <a:chExt cx="2151356" cy="198207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3D7EF6-ACA0-8F03-17D9-1D768E35AB5C}"/>
                  </a:ext>
                </a:extLst>
              </p:cNvPr>
              <p:cNvSpPr/>
              <p:nvPr/>
            </p:nvSpPr>
            <p:spPr>
              <a:xfrm>
                <a:off x="8892463" y="1851931"/>
                <a:ext cx="2151356" cy="1982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Jobs</a:t>
                </a:r>
              </a:p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D14DEC-E2B4-B87A-650E-EBC78418AF44}"/>
                  </a:ext>
                </a:extLst>
              </p:cNvPr>
              <p:cNvSpPr/>
              <p:nvPr/>
            </p:nvSpPr>
            <p:spPr>
              <a:xfrm>
                <a:off x="9071496" y="2342403"/>
                <a:ext cx="1793289" cy="51012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Requested Jobs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1CF48EC-F6A3-C96E-14C7-B1FFA31698A4}"/>
                  </a:ext>
                </a:extLst>
              </p:cNvPr>
              <p:cNvSpPr/>
              <p:nvPr/>
            </p:nvSpPr>
            <p:spPr>
              <a:xfrm>
                <a:off x="9071496" y="3042420"/>
                <a:ext cx="1793289" cy="51012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Completed Jobs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184FF6-4853-13D5-091E-08785D570DB4}"/>
                </a:ext>
              </a:extLst>
            </p:cNvPr>
            <p:cNvSpPr/>
            <p:nvPr/>
          </p:nvSpPr>
          <p:spPr>
            <a:xfrm>
              <a:off x="7724310" y="1610369"/>
              <a:ext cx="1846556" cy="7460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Authentication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4023E09-CA47-5BE5-84B5-3B0FCC1AA56D}"/>
              </a:ext>
            </a:extLst>
          </p:cNvPr>
          <p:cNvSpPr/>
          <p:nvPr/>
        </p:nvSpPr>
        <p:spPr>
          <a:xfrm>
            <a:off x="532661" y="370859"/>
            <a:ext cx="5891813" cy="5849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9110A9-98EA-C226-DF26-8F7E8AE6496A}"/>
              </a:ext>
            </a:extLst>
          </p:cNvPr>
          <p:cNvSpPr/>
          <p:nvPr/>
        </p:nvSpPr>
        <p:spPr>
          <a:xfrm>
            <a:off x="3944644" y="1829372"/>
            <a:ext cx="1953088" cy="5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Slice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EB1E9B-C377-05BF-1ADE-6CE427D3A993}"/>
              </a:ext>
            </a:extLst>
          </p:cNvPr>
          <p:cNvGrpSpPr/>
          <p:nvPr/>
        </p:nvGrpSpPr>
        <p:grpSpPr>
          <a:xfrm>
            <a:off x="3944644" y="2706337"/>
            <a:ext cx="1953088" cy="1324125"/>
            <a:chOff x="3944644" y="2706337"/>
            <a:chExt cx="1953088" cy="13241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5E6FD2-7FFC-6C0C-7D5A-CE6C516769E7}"/>
                </a:ext>
              </a:extLst>
            </p:cNvPr>
            <p:cNvSpPr/>
            <p:nvPr/>
          </p:nvSpPr>
          <p:spPr>
            <a:xfrm>
              <a:off x="3944644" y="2706337"/>
              <a:ext cx="1953088" cy="13241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Setup Slice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0028CF-CD6F-8408-7C61-211CC7932D63}"/>
                </a:ext>
              </a:extLst>
            </p:cNvPr>
            <p:cNvSpPr/>
            <p:nvPr/>
          </p:nvSpPr>
          <p:spPr>
            <a:xfrm>
              <a:off x="4179902" y="3185791"/>
              <a:ext cx="1482571" cy="5570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Settings Interface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F47AFDB-2140-AEA1-12C3-340F4D339B68}"/>
              </a:ext>
            </a:extLst>
          </p:cNvPr>
          <p:cNvSpPr/>
          <p:nvPr/>
        </p:nvSpPr>
        <p:spPr>
          <a:xfrm>
            <a:off x="3944643" y="1023358"/>
            <a:ext cx="1953088" cy="5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Slice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6C8765-EE66-8DBE-51CB-38021EA997EE}"/>
              </a:ext>
            </a:extLst>
          </p:cNvPr>
          <p:cNvSpPr/>
          <p:nvPr/>
        </p:nvSpPr>
        <p:spPr>
          <a:xfrm>
            <a:off x="10631010" y="1978248"/>
            <a:ext cx="1260629" cy="123270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2C8266-E810-F781-AA93-76ADB2D9DD10}"/>
              </a:ext>
            </a:extLst>
          </p:cNvPr>
          <p:cNvSpPr/>
          <p:nvPr/>
        </p:nvSpPr>
        <p:spPr>
          <a:xfrm>
            <a:off x="3944643" y="4387397"/>
            <a:ext cx="1953088" cy="1324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Jobs Slice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03415D-8B2B-EC14-C2E0-BE133D73E68E}"/>
              </a:ext>
            </a:extLst>
          </p:cNvPr>
          <p:cNvSpPr/>
          <p:nvPr/>
        </p:nvSpPr>
        <p:spPr>
          <a:xfrm>
            <a:off x="4179902" y="4913682"/>
            <a:ext cx="1482571" cy="557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Interface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F95D35C-9233-2DB4-7D23-BB0B5CB34B8C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5897732" y="3368400"/>
            <a:ext cx="1787368" cy="833592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F587693-3DDC-6EB6-BF7F-12D8773E8A22}"/>
              </a:ext>
            </a:extLst>
          </p:cNvPr>
          <p:cNvCxnSpPr>
            <a:stCxn id="23" idx="3"/>
          </p:cNvCxnSpPr>
          <p:nvPr/>
        </p:nvCxnSpPr>
        <p:spPr>
          <a:xfrm flipV="1">
            <a:off x="5897731" y="5049459"/>
            <a:ext cx="1811043" cy="1"/>
          </a:xfrm>
          <a:prstGeom prst="bentConnector3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F59CD9E-3A30-7D6E-518B-B73DD63D8F7F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5897732" y="2117896"/>
            <a:ext cx="1930890" cy="375592"/>
          </a:xfrm>
          <a:prstGeom prst="bentConnector3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5BBFA4-DA27-9649-B7A8-96066DB2BB68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4921188" y="2406420"/>
            <a:ext cx="0" cy="299917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6C90CED-1B09-A3BF-F402-3951B46F1382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5897731" y="1311882"/>
            <a:ext cx="1955303" cy="1482"/>
          </a:xfrm>
          <a:prstGeom prst="bentConnector3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4EBE144-BC2D-7A82-8590-9171AB82C457}"/>
              </a:ext>
            </a:extLst>
          </p:cNvPr>
          <p:cNvSpPr/>
          <p:nvPr/>
        </p:nvSpPr>
        <p:spPr>
          <a:xfrm>
            <a:off x="1031288" y="2463006"/>
            <a:ext cx="2041864" cy="5770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53E0B7B-6AB0-8B37-E885-7F9CEEA49DFD}"/>
              </a:ext>
            </a:extLst>
          </p:cNvPr>
          <p:cNvSpPr/>
          <p:nvPr/>
        </p:nvSpPr>
        <p:spPr>
          <a:xfrm>
            <a:off x="1024632" y="3648397"/>
            <a:ext cx="2041864" cy="5770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8C75C7-3E44-C4CC-65D3-26C25B1A20BB}"/>
              </a:ext>
            </a:extLst>
          </p:cNvPr>
          <p:cNvSpPr/>
          <p:nvPr/>
        </p:nvSpPr>
        <p:spPr>
          <a:xfrm>
            <a:off x="1031288" y="4865084"/>
            <a:ext cx="2041864" cy="5770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7F6C1A-FAB4-1362-70D8-AE75583DF216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 flipV="1">
            <a:off x="3066496" y="1311882"/>
            <a:ext cx="878147" cy="296184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3E373DD-4D29-EF46-A064-0625D8235879}"/>
              </a:ext>
            </a:extLst>
          </p:cNvPr>
          <p:cNvSpPr/>
          <p:nvPr/>
        </p:nvSpPr>
        <p:spPr>
          <a:xfrm>
            <a:off x="1024632" y="1319542"/>
            <a:ext cx="2041864" cy="5770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450DA7F-DE2D-D44C-8BD2-E0312C210221}"/>
              </a:ext>
            </a:extLst>
          </p:cNvPr>
          <p:cNvCxnSpPr>
            <a:cxnSpLocks/>
            <a:stCxn id="65" idx="3"/>
            <a:endCxn id="16" idx="1"/>
          </p:cNvCxnSpPr>
          <p:nvPr/>
        </p:nvCxnSpPr>
        <p:spPr>
          <a:xfrm flipV="1">
            <a:off x="3073152" y="2117896"/>
            <a:ext cx="871492" cy="633634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0F80FC6-826E-2F01-42D3-EA8289D9ECC4}"/>
              </a:ext>
            </a:extLst>
          </p:cNvPr>
          <p:cNvCxnSpPr>
            <a:cxnSpLocks/>
            <a:stCxn id="66" idx="3"/>
            <a:endCxn id="16" idx="1"/>
          </p:cNvCxnSpPr>
          <p:nvPr/>
        </p:nvCxnSpPr>
        <p:spPr>
          <a:xfrm flipV="1">
            <a:off x="3066496" y="2117896"/>
            <a:ext cx="878148" cy="1819025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01E4015-0817-45B7-5A5B-19D310EE7D4B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066496" y="3368400"/>
            <a:ext cx="878148" cy="56852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C90026-054B-8601-543B-87FCF38C6FEB}"/>
              </a:ext>
            </a:extLst>
          </p:cNvPr>
          <p:cNvCxnSpPr>
            <a:cxnSpLocks/>
            <a:stCxn id="67" idx="3"/>
            <a:endCxn id="23" idx="1"/>
          </p:cNvCxnSpPr>
          <p:nvPr/>
        </p:nvCxnSpPr>
        <p:spPr>
          <a:xfrm flipV="1">
            <a:off x="3073152" y="5049460"/>
            <a:ext cx="871491" cy="104148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FEBDACA-1866-A1E9-F839-D8D4E491FCEE}"/>
              </a:ext>
            </a:extLst>
          </p:cNvPr>
          <p:cNvCxnSpPr>
            <a:cxnSpLocks/>
          </p:cNvCxnSpPr>
          <p:nvPr/>
        </p:nvCxnSpPr>
        <p:spPr>
          <a:xfrm flipH="1">
            <a:off x="6875382" y="5964983"/>
            <a:ext cx="2799796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5AC09D0-B96E-02C1-A86F-0BBC651B6A2B}"/>
              </a:ext>
            </a:extLst>
          </p:cNvPr>
          <p:cNvSpPr txBox="1"/>
          <p:nvPr/>
        </p:nvSpPr>
        <p:spPr>
          <a:xfrm>
            <a:off x="6875382" y="5590109"/>
            <a:ext cx="181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useAppSelector</a:t>
            </a:r>
            <a:r>
              <a:rPr lang="en-US" dirty="0"/>
              <a:t>()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AC64B39-C25E-4D43-12C2-479C3ED6D5B0}"/>
              </a:ext>
            </a:extLst>
          </p:cNvPr>
          <p:cNvSpPr txBox="1"/>
          <p:nvPr/>
        </p:nvSpPr>
        <p:spPr>
          <a:xfrm>
            <a:off x="7910367" y="5958146"/>
            <a:ext cx="192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useAppDispatch</a:t>
            </a:r>
            <a:r>
              <a:rPr lang="en-US" dirty="0"/>
              <a:t>()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5AB3128-010B-983D-A284-84F675A8CD6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0050998" y="2594600"/>
            <a:ext cx="580012" cy="0"/>
          </a:xfrm>
          <a:prstGeom prst="straightConnector1">
            <a:avLst/>
          </a:prstGeom>
          <a:ln w="571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1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9A3DEF9-9F0B-D4E0-2B14-12CAE16BF5CE}"/>
              </a:ext>
            </a:extLst>
          </p:cNvPr>
          <p:cNvSpPr/>
          <p:nvPr/>
        </p:nvSpPr>
        <p:spPr>
          <a:xfrm>
            <a:off x="732544" y="447595"/>
            <a:ext cx="10726911" cy="5962810"/>
          </a:xfrm>
          <a:prstGeom prst="roundRect">
            <a:avLst>
              <a:gd name="adj" fmla="val 32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39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33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越隆</dc:creator>
  <cp:lastModifiedBy>越隆 李</cp:lastModifiedBy>
  <cp:revision>2</cp:revision>
  <dcterms:created xsi:type="dcterms:W3CDTF">2023-07-29T11:50:53Z</dcterms:created>
  <dcterms:modified xsi:type="dcterms:W3CDTF">2024-06-04T15:12:06Z</dcterms:modified>
</cp:coreProperties>
</file>