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276F89"/>
    <a:srgbClr val="72D3E0"/>
    <a:srgbClr val="90D6E4"/>
    <a:srgbClr val="2087AC"/>
    <a:srgbClr val="54B6E2"/>
    <a:srgbClr val="279AC3"/>
    <a:srgbClr val="428BCE"/>
    <a:srgbClr val="78B0DE"/>
    <a:srgbClr val="2A5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200" y="-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6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2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4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4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6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317F1-A55B-4344-BAA3-946831E112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20EE0-F677-4E23-AAF2-B374947B7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039897" y="1203516"/>
            <a:ext cx="5896839" cy="4208642"/>
            <a:chOff x="3039897" y="1203516"/>
            <a:chExt cx="5896839" cy="4208642"/>
          </a:xfrm>
        </p:grpSpPr>
        <p:grpSp>
          <p:nvGrpSpPr>
            <p:cNvPr id="17" name="Group 16"/>
            <p:cNvGrpSpPr/>
            <p:nvPr/>
          </p:nvGrpSpPr>
          <p:grpSpPr>
            <a:xfrm>
              <a:off x="3039897" y="1203516"/>
              <a:ext cx="5896839" cy="4208642"/>
              <a:chOff x="3039897" y="1203516"/>
              <a:chExt cx="5896839" cy="4208642"/>
            </a:xfrm>
          </p:grpSpPr>
          <p:sp>
            <p:nvSpPr>
              <p:cNvPr id="4" name="Regular Pentagon 3"/>
              <p:cNvSpPr/>
              <p:nvPr/>
            </p:nvSpPr>
            <p:spPr>
              <a:xfrm>
                <a:off x="3701929" y="1233996"/>
                <a:ext cx="4788141" cy="4012706"/>
              </a:xfrm>
              <a:prstGeom prst="pentagon">
                <a:avLst/>
              </a:prstGeom>
              <a:gradFill>
                <a:gsLst>
                  <a:gs pos="86000">
                    <a:srgbClr val="428BCE"/>
                  </a:gs>
                  <a:gs pos="38000">
                    <a:schemeClr val="accent1">
                      <a:alpha val="91000"/>
                      <a:lumMod val="89000"/>
                    </a:schemeClr>
                  </a:gs>
                  <a:gs pos="55000">
                    <a:schemeClr val="accent1">
                      <a:lumMod val="45000"/>
                      <a:lumOff val="55000"/>
                    </a:schemeClr>
                  </a:gs>
                  <a:gs pos="5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gular Pentagon 4"/>
              <p:cNvSpPr/>
              <p:nvPr/>
            </p:nvSpPr>
            <p:spPr>
              <a:xfrm>
                <a:off x="4126993" y="1524000"/>
                <a:ext cx="4148476" cy="3722702"/>
              </a:xfrm>
              <a:prstGeom prst="pentagon">
                <a:avLst/>
              </a:prstGeom>
              <a:gradFill>
                <a:gsLst>
                  <a:gs pos="39000">
                    <a:srgbClr val="54B6E2">
                      <a:lumMod val="90000"/>
                    </a:srgbClr>
                  </a:gs>
                  <a:gs pos="95000">
                    <a:schemeClr val="accent1">
                      <a:lumMod val="74000"/>
                      <a:lumOff val="26000"/>
                    </a:schemeClr>
                  </a:gs>
                  <a:gs pos="76000">
                    <a:schemeClr val="accent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gular Pentagon 5"/>
              <p:cNvSpPr/>
              <p:nvPr/>
            </p:nvSpPr>
            <p:spPr>
              <a:xfrm>
                <a:off x="4596384" y="1822704"/>
                <a:ext cx="3679085" cy="3423999"/>
              </a:xfrm>
              <a:prstGeom prst="pentagon">
                <a:avLst/>
              </a:prstGeom>
              <a:gradFill flip="none" rotWithShape="1">
                <a:gsLst>
                  <a:gs pos="99000">
                    <a:srgbClr val="2087AC">
                      <a:lumMod val="90000"/>
                      <a:alpha val="44000"/>
                    </a:srgb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44000">
                    <a:schemeClr val="accent1">
                      <a:lumMod val="30000"/>
                      <a:lumOff val="70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gular Pentagon 6"/>
              <p:cNvSpPr/>
              <p:nvPr/>
            </p:nvSpPr>
            <p:spPr>
              <a:xfrm>
                <a:off x="4950782" y="1993392"/>
                <a:ext cx="3601463" cy="3253311"/>
              </a:xfrm>
              <a:prstGeom prst="pentagon">
                <a:avLst/>
              </a:prstGeom>
              <a:gradFill flip="none" rotWithShape="1">
                <a:gsLst>
                  <a:gs pos="18000">
                    <a:schemeClr val="accent1">
                      <a:lumMod val="63000"/>
                      <a:lumOff val="37000"/>
                    </a:schemeClr>
                  </a:gs>
                  <a:gs pos="78000">
                    <a:srgbClr val="72D3E0">
                      <a:lumMod val="60000"/>
                      <a:lumOff val="40000"/>
                      <a:alpha val="96000"/>
                    </a:srgbClr>
                  </a:gs>
                  <a:gs pos="48000">
                    <a:schemeClr val="accent1">
                      <a:lumMod val="68000"/>
                      <a:alpha val="47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gular Pentagon 10"/>
              <p:cNvSpPr/>
              <p:nvPr/>
            </p:nvSpPr>
            <p:spPr>
              <a:xfrm>
                <a:off x="5364481" y="2157985"/>
                <a:ext cx="3290598" cy="3088718"/>
              </a:xfrm>
              <a:prstGeom prst="pentagon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gular Pentagon 11"/>
              <p:cNvSpPr/>
              <p:nvPr/>
            </p:nvSpPr>
            <p:spPr>
              <a:xfrm>
                <a:off x="5596128" y="2231136"/>
                <a:ext cx="3161783" cy="3015566"/>
              </a:xfrm>
              <a:prstGeom prst="pentag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96000" y="1203516"/>
                <a:ext cx="2840736" cy="4070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/>
              <p:cNvSpPr/>
              <p:nvPr/>
            </p:nvSpPr>
            <p:spPr>
              <a:xfrm rot="21036597">
                <a:off x="3039897" y="2995051"/>
                <a:ext cx="1725262" cy="2417107"/>
              </a:xfrm>
              <a:prstGeom prst="trapezoid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9585934">
              <a:off x="3718561" y="1383416"/>
              <a:ext cx="27858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r>
                <a:rPr lang="en-US" sz="4000" b="1" dirty="0" smtClean="0">
                  <a:ln>
                    <a:solidFill>
                      <a:srgbClr val="C0C0C0"/>
                    </a:solidFill>
                  </a:ln>
                  <a:solidFill>
                    <a:srgbClr val="276F89"/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Harlow Solid Italic" panose="04030604020F02020D02" pitchFamily="82" charset="0"/>
                </a:rPr>
                <a:t>5 Things</a:t>
              </a:r>
              <a:endParaRPr lang="en-US" sz="4000" b="1" dirty="0">
                <a:ln>
                  <a:solidFill>
                    <a:srgbClr val="C0C0C0"/>
                  </a:solidFill>
                </a:ln>
                <a:solidFill>
                  <a:srgbClr val="276F89"/>
                </a:solidFill>
                <a:effectLst>
                  <a:reflection blurRad="6350" stA="55000" endA="300" endPos="45500" dir="5400000" sy="-100000" algn="bl" rotWithShape="0"/>
                </a:effectLst>
                <a:latin typeface="Harlow Solid Italic" panose="04030604020F02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93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Harlow Solid 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2020-07-05T14:17:00Z</dcterms:created>
  <dcterms:modified xsi:type="dcterms:W3CDTF">2020-07-05T15:08:01Z</dcterms:modified>
</cp:coreProperties>
</file>