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11"/>
  </p:notesMasterIdLst>
  <p:sldIdLst>
    <p:sldId id="267" r:id="rId2"/>
    <p:sldId id="268" r:id="rId3"/>
    <p:sldId id="269" r:id="rId4"/>
    <p:sldId id="270" r:id="rId5"/>
    <p:sldId id="271" r:id="rId6"/>
    <p:sldId id="272" r:id="rId7"/>
    <p:sldId id="273" r:id="rId8"/>
    <p:sldId id="274" r:id="rId9"/>
    <p:sldId id="275" r:id="rId10"/>
  </p:sldIdLst>
  <p:sldSz cx="12192000" cy="6858000"/>
  <p:notesSz cx="6858000" cy="9144000"/>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Slide" id="{C41E965D-1BB0-6E42-80C1-B0CE61D34D0F}">
          <p14:sldIdLst>
            <p14:sldId id="267"/>
          </p14:sldIdLst>
        </p14:section>
        <p14:section name="Mục đích" id="{34C61D3D-3DDA-8544-919D-38908B71CF6E}">
          <p14:sldIdLst>
            <p14:sldId id="268"/>
            <p14:sldId id="269"/>
          </p14:sldIdLst>
        </p14:section>
        <p14:section name="Quy trình" id="{DBB0F080-D76F-2449-A8A8-97428CE5CDE4}">
          <p14:sldIdLst>
            <p14:sldId id="270"/>
            <p14:sldId id="271"/>
          </p14:sldIdLst>
        </p14:section>
        <p14:section name="Công nghệ" id="{D01103C6-D9B4-874A-903D-1D54C47D2E73}">
          <p14:sldIdLst>
            <p14:sldId id="272"/>
            <p14:sldId id="273"/>
          </p14:sldIdLst>
        </p14:section>
        <p14:section name="Chức năng" id="{17ED8106-7472-CA40-A9D6-5927206203E6}">
          <p14:sldIdLst>
            <p14:sldId id="274"/>
            <p14:sldId id="27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31D"/>
    <a:srgbClr val="101519"/>
    <a:srgbClr val="273E32"/>
    <a:srgbClr val="0D141A"/>
    <a:srgbClr val="0F141A"/>
    <a:srgbClr val="1019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6BF567-19FF-6142-9BC2-417BEDDDAE24}" v="661" dt="2020-12-22T13:07:08.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8"/>
    <p:restoredTop sz="96928"/>
  </p:normalViewPr>
  <p:slideViewPr>
    <p:cSldViewPr snapToGrid="0" snapToObjects="1">
      <p:cViewPr varScale="1">
        <p:scale>
          <a:sx n="73" d="100"/>
          <a:sy n="73" d="100"/>
        </p:scale>
        <p:origin x="75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e Skill" userId="8d49c830ac36a521" providerId="LiveId" clId="{9C6BF567-19FF-6142-9BC2-417BEDDDAE24}"/>
    <pc:docChg chg="undo custSel addSld delSld modSld addSection modSection">
      <pc:chgData name="One Skill" userId="8d49c830ac36a521" providerId="LiveId" clId="{9C6BF567-19FF-6142-9BC2-417BEDDDAE24}" dt="2020-12-22T13:07:19.503" v="1768" actId="478"/>
      <pc:docMkLst>
        <pc:docMk/>
      </pc:docMkLst>
      <pc:sldChg chg="del">
        <pc:chgData name="One Skill" userId="8d49c830ac36a521" providerId="LiveId" clId="{9C6BF567-19FF-6142-9BC2-417BEDDDAE24}" dt="2020-12-20T14:12:00.329" v="0" actId="2696"/>
        <pc:sldMkLst>
          <pc:docMk/>
          <pc:sldMk cId="2953098464" sldId="257"/>
        </pc:sldMkLst>
      </pc:sldChg>
      <pc:sldChg chg="del">
        <pc:chgData name="One Skill" userId="8d49c830ac36a521" providerId="LiveId" clId="{9C6BF567-19FF-6142-9BC2-417BEDDDAE24}" dt="2020-12-20T14:12:00.329" v="0" actId="2696"/>
        <pc:sldMkLst>
          <pc:docMk/>
          <pc:sldMk cId="2253486551" sldId="261"/>
        </pc:sldMkLst>
      </pc:sldChg>
      <pc:sldChg chg="del">
        <pc:chgData name="One Skill" userId="8d49c830ac36a521" providerId="LiveId" clId="{9C6BF567-19FF-6142-9BC2-417BEDDDAE24}" dt="2020-12-20T14:12:00.329" v="0" actId="2696"/>
        <pc:sldMkLst>
          <pc:docMk/>
          <pc:sldMk cId="1630994778" sldId="262"/>
        </pc:sldMkLst>
      </pc:sldChg>
      <pc:sldChg chg="del">
        <pc:chgData name="One Skill" userId="8d49c830ac36a521" providerId="LiveId" clId="{9C6BF567-19FF-6142-9BC2-417BEDDDAE24}" dt="2020-12-20T14:12:00.329" v="0" actId="2696"/>
        <pc:sldMkLst>
          <pc:docMk/>
          <pc:sldMk cId="3595122145" sldId="263"/>
        </pc:sldMkLst>
      </pc:sldChg>
      <pc:sldChg chg="del">
        <pc:chgData name="One Skill" userId="8d49c830ac36a521" providerId="LiveId" clId="{9C6BF567-19FF-6142-9BC2-417BEDDDAE24}" dt="2020-12-20T14:12:00.329" v="0" actId="2696"/>
        <pc:sldMkLst>
          <pc:docMk/>
          <pc:sldMk cId="1413377506" sldId="264"/>
        </pc:sldMkLst>
      </pc:sldChg>
      <pc:sldChg chg="del">
        <pc:chgData name="One Skill" userId="8d49c830ac36a521" providerId="LiveId" clId="{9C6BF567-19FF-6142-9BC2-417BEDDDAE24}" dt="2020-12-20T14:12:00.329" v="0" actId="2696"/>
        <pc:sldMkLst>
          <pc:docMk/>
          <pc:sldMk cId="1831226089" sldId="265"/>
        </pc:sldMkLst>
      </pc:sldChg>
      <pc:sldChg chg="del">
        <pc:chgData name="One Skill" userId="8d49c830ac36a521" providerId="LiveId" clId="{9C6BF567-19FF-6142-9BC2-417BEDDDAE24}" dt="2020-12-20T14:12:00.329" v="0" actId="2696"/>
        <pc:sldMkLst>
          <pc:docMk/>
          <pc:sldMk cId="3148394109" sldId="266"/>
        </pc:sldMkLst>
      </pc:sldChg>
      <pc:sldChg chg="addSp delSp modSp mod setBg modAnim">
        <pc:chgData name="One Skill" userId="8d49c830ac36a521" providerId="LiveId" clId="{9C6BF567-19FF-6142-9BC2-417BEDDDAE24}" dt="2020-12-22T13:07:19.503" v="1768" actId="478"/>
        <pc:sldMkLst>
          <pc:docMk/>
          <pc:sldMk cId="2385354970" sldId="267"/>
        </pc:sldMkLst>
        <pc:spChg chg="add del">
          <ac:chgData name="One Skill" userId="8d49c830ac36a521" providerId="LiveId" clId="{9C6BF567-19FF-6142-9BC2-417BEDDDAE24}" dt="2020-12-22T13:07:19.503" v="1768" actId="478"/>
          <ac:spMkLst>
            <pc:docMk/>
            <pc:sldMk cId="2385354970" sldId="267"/>
            <ac:spMk id="3" creationId="{34211CAA-2716-E449-87FC-740CC328E954}"/>
          </ac:spMkLst>
        </pc:spChg>
        <pc:spChg chg="add del mod">
          <ac:chgData name="One Skill" userId="8d49c830ac36a521" providerId="LiveId" clId="{9C6BF567-19FF-6142-9BC2-417BEDDDAE24}" dt="2020-12-22T13:07:18.117" v="1767" actId="478"/>
          <ac:spMkLst>
            <pc:docMk/>
            <pc:sldMk cId="2385354970" sldId="267"/>
            <ac:spMk id="14" creationId="{3066306D-3DCB-504C-B085-27F148CD0661}"/>
          </ac:spMkLst>
        </pc:spChg>
        <pc:spChg chg="add mod">
          <ac:chgData name="One Skill" userId="8d49c830ac36a521" providerId="LiveId" clId="{9C6BF567-19FF-6142-9BC2-417BEDDDAE24}" dt="2020-12-20T16:34:20.129" v="1690" actId="164"/>
          <ac:spMkLst>
            <pc:docMk/>
            <pc:sldMk cId="2385354970" sldId="267"/>
            <ac:spMk id="18" creationId="{9F54BE31-0092-6F48-BBDF-0F2EF3AE7618}"/>
          </ac:spMkLst>
        </pc:spChg>
        <pc:spChg chg="mod">
          <ac:chgData name="One Skill" userId="8d49c830ac36a521" providerId="LiveId" clId="{9C6BF567-19FF-6142-9BC2-417BEDDDAE24}" dt="2020-12-20T16:33:55.985" v="1683"/>
          <ac:spMkLst>
            <pc:docMk/>
            <pc:sldMk cId="2385354970" sldId="267"/>
            <ac:spMk id="20" creationId="{3C632551-1FF6-604C-93CF-E98829A71FA7}"/>
          </ac:spMkLst>
        </pc:spChg>
        <pc:spChg chg="mod">
          <ac:chgData name="One Skill" userId="8d49c830ac36a521" providerId="LiveId" clId="{9C6BF567-19FF-6142-9BC2-417BEDDDAE24}" dt="2020-12-20T16:33:55.985" v="1683"/>
          <ac:spMkLst>
            <pc:docMk/>
            <pc:sldMk cId="2385354970" sldId="267"/>
            <ac:spMk id="21" creationId="{4818AC87-B9D2-144B-B8D4-C4E86613325B}"/>
          </ac:spMkLst>
        </pc:spChg>
        <pc:spChg chg="mod">
          <ac:chgData name="One Skill" userId="8d49c830ac36a521" providerId="LiveId" clId="{9C6BF567-19FF-6142-9BC2-417BEDDDAE24}" dt="2020-12-20T16:33:55.985" v="1683"/>
          <ac:spMkLst>
            <pc:docMk/>
            <pc:sldMk cId="2385354970" sldId="267"/>
            <ac:spMk id="22" creationId="{BC1C3F74-B523-914B-8C9D-7F18DAC45BC6}"/>
          </ac:spMkLst>
        </pc:spChg>
        <pc:spChg chg="mod">
          <ac:chgData name="One Skill" userId="8d49c830ac36a521" providerId="LiveId" clId="{9C6BF567-19FF-6142-9BC2-417BEDDDAE24}" dt="2020-12-20T16:33:55.985" v="1683"/>
          <ac:spMkLst>
            <pc:docMk/>
            <pc:sldMk cId="2385354970" sldId="267"/>
            <ac:spMk id="23" creationId="{B2F4DEA0-4F56-E443-9801-BF147A366DEB}"/>
          </ac:spMkLst>
        </pc:spChg>
        <pc:spChg chg="add del mod">
          <ac:chgData name="One Skill" userId="8d49c830ac36a521" providerId="LiveId" clId="{9C6BF567-19FF-6142-9BC2-417BEDDDAE24}" dt="2020-12-22T08:36:33.443" v="1746" actId="14838"/>
          <ac:spMkLst>
            <pc:docMk/>
            <pc:sldMk cId="2385354970" sldId="267"/>
            <ac:spMk id="24" creationId="{05D0BD90-6384-4F42-BDBE-A945AF012A9F}"/>
          </ac:spMkLst>
        </pc:spChg>
        <pc:spChg chg="add del mod">
          <ac:chgData name="One Skill" userId="8d49c830ac36a521" providerId="LiveId" clId="{9C6BF567-19FF-6142-9BC2-417BEDDDAE24}" dt="2020-12-20T16:36:28.675" v="1733" actId="1076"/>
          <ac:spMkLst>
            <pc:docMk/>
            <pc:sldMk cId="2385354970" sldId="267"/>
            <ac:spMk id="25" creationId="{7D1D4DDA-3BA2-7F47-974A-FC6F909C89E4}"/>
          </ac:spMkLst>
        </pc:spChg>
        <pc:spChg chg="mod">
          <ac:chgData name="One Skill" userId="8d49c830ac36a521" providerId="LiveId" clId="{9C6BF567-19FF-6142-9BC2-417BEDDDAE24}" dt="2020-12-20T16:33:55.985" v="1683"/>
          <ac:spMkLst>
            <pc:docMk/>
            <pc:sldMk cId="2385354970" sldId="267"/>
            <ac:spMk id="26" creationId="{5D841306-EFC7-B644-8823-65BE3A5957E9}"/>
          </ac:spMkLst>
        </pc:spChg>
        <pc:spChg chg="mod">
          <ac:chgData name="One Skill" userId="8d49c830ac36a521" providerId="LiveId" clId="{9C6BF567-19FF-6142-9BC2-417BEDDDAE24}" dt="2020-12-20T16:33:55.985" v="1683"/>
          <ac:spMkLst>
            <pc:docMk/>
            <pc:sldMk cId="2385354970" sldId="267"/>
            <ac:spMk id="27" creationId="{066E29DE-A1D5-924D-A71E-6342C7CE2948}"/>
          </ac:spMkLst>
        </pc:spChg>
        <pc:spChg chg="mod">
          <ac:chgData name="One Skill" userId="8d49c830ac36a521" providerId="LiveId" clId="{9C6BF567-19FF-6142-9BC2-417BEDDDAE24}" dt="2020-12-20T16:33:55.985" v="1683"/>
          <ac:spMkLst>
            <pc:docMk/>
            <pc:sldMk cId="2385354970" sldId="267"/>
            <ac:spMk id="29" creationId="{C12B8B08-222D-9543-8676-08C316369D04}"/>
          </ac:spMkLst>
        </pc:spChg>
        <pc:spChg chg="mod">
          <ac:chgData name="One Skill" userId="8d49c830ac36a521" providerId="LiveId" clId="{9C6BF567-19FF-6142-9BC2-417BEDDDAE24}" dt="2020-12-20T16:33:55.985" v="1683"/>
          <ac:spMkLst>
            <pc:docMk/>
            <pc:sldMk cId="2385354970" sldId="267"/>
            <ac:spMk id="30" creationId="{88F272C7-3D2E-A74B-8C72-7EC7F5D5EC2E}"/>
          </ac:spMkLst>
        </pc:spChg>
        <pc:spChg chg="mod">
          <ac:chgData name="One Skill" userId="8d49c830ac36a521" providerId="LiveId" clId="{9C6BF567-19FF-6142-9BC2-417BEDDDAE24}" dt="2020-12-20T16:33:55.985" v="1683"/>
          <ac:spMkLst>
            <pc:docMk/>
            <pc:sldMk cId="2385354970" sldId="267"/>
            <ac:spMk id="31" creationId="{3B1C9EB4-3866-D34E-80C5-C700B5AF0175}"/>
          </ac:spMkLst>
        </pc:spChg>
        <pc:spChg chg="mod">
          <ac:chgData name="One Skill" userId="8d49c830ac36a521" providerId="LiveId" clId="{9C6BF567-19FF-6142-9BC2-417BEDDDAE24}" dt="2020-12-20T16:33:55.985" v="1683"/>
          <ac:spMkLst>
            <pc:docMk/>
            <pc:sldMk cId="2385354970" sldId="267"/>
            <ac:spMk id="32" creationId="{F358ED20-BE4F-BA41-8FC6-D5B85BA2656E}"/>
          </ac:spMkLst>
        </pc:spChg>
        <pc:spChg chg="mod">
          <ac:chgData name="One Skill" userId="8d49c830ac36a521" providerId="LiveId" clId="{9C6BF567-19FF-6142-9BC2-417BEDDDAE24}" dt="2020-12-20T16:33:55.985" v="1683"/>
          <ac:spMkLst>
            <pc:docMk/>
            <pc:sldMk cId="2385354970" sldId="267"/>
            <ac:spMk id="33" creationId="{7983AE50-D327-F047-9D43-F9A03DF2745A}"/>
          </ac:spMkLst>
        </pc:spChg>
        <pc:spChg chg="mod">
          <ac:chgData name="One Skill" userId="8d49c830ac36a521" providerId="LiveId" clId="{9C6BF567-19FF-6142-9BC2-417BEDDDAE24}" dt="2020-12-20T16:33:55.985" v="1683"/>
          <ac:spMkLst>
            <pc:docMk/>
            <pc:sldMk cId="2385354970" sldId="267"/>
            <ac:spMk id="34" creationId="{00455CFB-70DF-D94B-8FDA-0FB8747F1ECD}"/>
          </ac:spMkLst>
        </pc:spChg>
        <pc:spChg chg="mod">
          <ac:chgData name="One Skill" userId="8d49c830ac36a521" providerId="LiveId" clId="{9C6BF567-19FF-6142-9BC2-417BEDDDAE24}" dt="2020-12-20T16:33:55.985" v="1683"/>
          <ac:spMkLst>
            <pc:docMk/>
            <pc:sldMk cId="2385354970" sldId="267"/>
            <ac:spMk id="35" creationId="{5CE23435-B5B4-8F4C-B00D-0793248A2F30}"/>
          </ac:spMkLst>
        </pc:spChg>
        <pc:spChg chg="mod">
          <ac:chgData name="One Skill" userId="8d49c830ac36a521" providerId="LiveId" clId="{9C6BF567-19FF-6142-9BC2-417BEDDDAE24}" dt="2020-12-20T16:33:55.985" v="1683"/>
          <ac:spMkLst>
            <pc:docMk/>
            <pc:sldMk cId="2385354970" sldId="267"/>
            <ac:spMk id="36" creationId="{4812B1E4-19CA-0244-B8C6-EB7E49CAD405}"/>
          </ac:spMkLst>
        </pc:spChg>
        <pc:spChg chg="mod">
          <ac:chgData name="One Skill" userId="8d49c830ac36a521" providerId="LiveId" clId="{9C6BF567-19FF-6142-9BC2-417BEDDDAE24}" dt="2020-12-20T16:33:55.985" v="1683"/>
          <ac:spMkLst>
            <pc:docMk/>
            <pc:sldMk cId="2385354970" sldId="267"/>
            <ac:spMk id="37" creationId="{B36BACB7-313D-A547-B2E2-5BF79225F218}"/>
          </ac:spMkLst>
        </pc:spChg>
        <pc:spChg chg="mod">
          <ac:chgData name="One Skill" userId="8d49c830ac36a521" providerId="LiveId" clId="{9C6BF567-19FF-6142-9BC2-417BEDDDAE24}" dt="2020-12-20T16:33:55.985" v="1683"/>
          <ac:spMkLst>
            <pc:docMk/>
            <pc:sldMk cId="2385354970" sldId="267"/>
            <ac:spMk id="38" creationId="{CD4AD1FC-B710-1D46-96A0-2305CE6D8FE8}"/>
          </ac:spMkLst>
        </pc:spChg>
        <pc:spChg chg="mod">
          <ac:chgData name="One Skill" userId="8d49c830ac36a521" providerId="LiveId" clId="{9C6BF567-19FF-6142-9BC2-417BEDDDAE24}" dt="2020-12-20T16:33:55.985" v="1683"/>
          <ac:spMkLst>
            <pc:docMk/>
            <pc:sldMk cId="2385354970" sldId="267"/>
            <ac:spMk id="39" creationId="{E7526282-50C8-B14F-8025-BC874756483C}"/>
          </ac:spMkLst>
        </pc:spChg>
        <pc:spChg chg="mod">
          <ac:chgData name="One Skill" userId="8d49c830ac36a521" providerId="LiveId" clId="{9C6BF567-19FF-6142-9BC2-417BEDDDAE24}" dt="2020-12-20T16:33:55.985" v="1683"/>
          <ac:spMkLst>
            <pc:docMk/>
            <pc:sldMk cId="2385354970" sldId="267"/>
            <ac:spMk id="40" creationId="{9D397F1F-B166-664C-B42B-F6035B1F1C0B}"/>
          </ac:spMkLst>
        </pc:spChg>
        <pc:spChg chg="mod">
          <ac:chgData name="One Skill" userId="8d49c830ac36a521" providerId="LiveId" clId="{9C6BF567-19FF-6142-9BC2-417BEDDDAE24}" dt="2020-12-20T16:33:55.985" v="1683"/>
          <ac:spMkLst>
            <pc:docMk/>
            <pc:sldMk cId="2385354970" sldId="267"/>
            <ac:spMk id="42" creationId="{B70E8C80-A094-884E-A4CB-AC7A4B8ACE2A}"/>
          </ac:spMkLst>
        </pc:spChg>
        <pc:spChg chg="mod">
          <ac:chgData name="One Skill" userId="8d49c830ac36a521" providerId="LiveId" clId="{9C6BF567-19FF-6142-9BC2-417BEDDDAE24}" dt="2020-12-20T16:33:55.985" v="1683"/>
          <ac:spMkLst>
            <pc:docMk/>
            <pc:sldMk cId="2385354970" sldId="267"/>
            <ac:spMk id="43" creationId="{A0B030E4-6272-6446-9CEC-1255D110259E}"/>
          </ac:spMkLst>
        </pc:spChg>
        <pc:spChg chg="mod">
          <ac:chgData name="One Skill" userId="8d49c830ac36a521" providerId="LiveId" clId="{9C6BF567-19FF-6142-9BC2-417BEDDDAE24}" dt="2020-12-20T16:33:55.985" v="1683"/>
          <ac:spMkLst>
            <pc:docMk/>
            <pc:sldMk cId="2385354970" sldId="267"/>
            <ac:spMk id="44" creationId="{5A213A41-006B-0443-AF57-AFF4EB7E3767}"/>
          </ac:spMkLst>
        </pc:spChg>
        <pc:spChg chg="mod">
          <ac:chgData name="One Skill" userId="8d49c830ac36a521" providerId="LiveId" clId="{9C6BF567-19FF-6142-9BC2-417BEDDDAE24}" dt="2020-12-20T16:33:55.985" v="1683"/>
          <ac:spMkLst>
            <pc:docMk/>
            <pc:sldMk cId="2385354970" sldId="267"/>
            <ac:spMk id="45" creationId="{2DC0C5C8-EB07-1B40-AF99-9CF49703702F}"/>
          </ac:spMkLst>
        </pc:spChg>
        <pc:spChg chg="mod">
          <ac:chgData name="One Skill" userId="8d49c830ac36a521" providerId="LiveId" clId="{9C6BF567-19FF-6142-9BC2-417BEDDDAE24}" dt="2020-12-20T16:33:55.985" v="1683"/>
          <ac:spMkLst>
            <pc:docMk/>
            <pc:sldMk cId="2385354970" sldId="267"/>
            <ac:spMk id="46" creationId="{493049F1-83CA-B247-BC41-26F7B4C12E37}"/>
          </ac:spMkLst>
        </pc:spChg>
        <pc:spChg chg="mod">
          <ac:chgData name="One Skill" userId="8d49c830ac36a521" providerId="LiveId" clId="{9C6BF567-19FF-6142-9BC2-417BEDDDAE24}" dt="2020-12-20T16:33:55.985" v="1683"/>
          <ac:spMkLst>
            <pc:docMk/>
            <pc:sldMk cId="2385354970" sldId="267"/>
            <ac:spMk id="47" creationId="{E102DD0C-A113-E54A-ABA7-AD4817C3858D}"/>
          </ac:spMkLst>
        </pc:spChg>
        <pc:grpChg chg="add del mod">
          <ac:chgData name="One Skill" userId="8d49c830ac36a521" providerId="LiveId" clId="{9C6BF567-19FF-6142-9BC2-417BEDDDAE24}" dt="2020-12-20T16:34:35.897" v="1694" actId="478"/>
          <ac:grpSpMkLst>
            <pc:docMk/>
            <pc:sldMk cId="2385354970" sldId="267"/>
            <ac:grpSpMk id="14" creationId="{34D18A72-BDC9-5E42-A837-95E78CF75EA2}"/>
          </ac:grpSpMkLst>
        </pc:grpChg>
        <pc:grpChg chg="add mod">
          <ac:chgData name="One Skill" userId="8d49c830ac36a521" providerId="LiveId" clId="{9C6BF567-19FF-6142-9BC2-417BEDDDAE24}" dt="2020-12-20T16:34:20.129" v="1690" actId="164"/>
          <ac:grpSpMkLst>
            <pc:docMk/>
            <pc:sldMk cId="2385354970" sldId="267"/>
            <ac:grpSpMk id="19" creationId="{3D13347E-0080-F249-B529-DC281865E817}"/>
          </ac:grpSpMkLst>
        </pc:grpChg>
        <pc:grpChg chg="mod">
          <ac:chgData name="One Skill" userId="8d49c830ac36a521" providerId="LiveId" clId="{9C6BF567-19FF-6142-9BC2-417BEDDDAE24}" dt="2020-12-20T16:33:55.985" v="1683"/>
          <ac:grpSpMkLst>
            <pc:docMk/>
            <pc:sldMk cId="2385354970" sldId="267"/>
            <ac:grpSpMk id="41" creationId="{EFA43288-7554-D14A-A660-FE240A4936D4}"/>
          </ac:grpSpMkLst>
        </pc:grpChg>
        <pc:graphicFrameChg chg="add mod modGraphic">
          <ac:chgData name="One Skill" userId="8d49c830ac36a521" providerId="LiveId" clId="{9C6BF567-19FF-6142-9BC2-417BEDDDAE24}" dt="2020-12-22T09:08:25.409" v="1756" actId="1076"/>
          <ac:graphicFrameMkLst>
            <pc:docMk/>
            <pc:sldMk cId="2385354970" sldId="267"/>
            <ac:graphicFrameMk id="4" creationId="{B2D661A4-8895-1E43-9238-4B6D30F2FF2A}"/>
          </ac:graphicFrameMkLst>
        </pc:graphicFrameChg>
        <pc:graphicFrameChg chg="mod modGraphic">
          <ac:chgData name="One Skill" userId="8d49c830ac36a521" providerId="LiveId" clId="{9C6BF567-19FF-6142-9BC2-417BEDDDAE24}" dt="2020-12-20T16:15:43.210" v="1603" actId="166"/>
          <ac:graphicFrameMkLst>
            <pc:docMk/>
            <pc:sldMk cId="2385354970" sldId="267"/>
            <ac:graphicFrameMk id="6" creationId="{039C2E45-7383-084C-A25A-231F40FCFD88}"/>
          </ac:graphicFrameMkLst>
        </pc:graphicFrameChg>
        <pc:graphicFrameChg chg="add mod modGraphic">
          <ac:chgData name="One Skill" userId="8d49c830ac36a521" providerId="LiveId" clId="{9C6BF567-19FF-6142-9BC2-417BEDDDAE24}" dt="2020-12-20T16:15:43.210" v="1603" actId="166"/>
          <ac:graphicFrameMkLst>
            <pc:docMk/>
            <pc:sldMk cId="2385354970" sldId="267"/>
            <ac:graphicFrameMk id="12" creationId="{C195487E-923E-634E-A4C3-E9368C2DE565}"/>
          </ac:graphicFrameMkLst>
        </pc:graphicFrameChg>
        <pc:graphicFrameChg chg="add mod modGraphic">
          <ac:chgData name="One Skill" userId="8d49c830ac36a521" providerId="LiveId" clId="{9C6BF567-19FF-6142-9BC2-417BEDDDAE24}" dt="2020-12-20T16:15:43.210" v="1603" actId="166"/>
          <ac:graphicFrameMkLst>
            <pc:docMk/>
            <pc:sldMk cId="2385354970" sldId="267"/>
            <ac:graphicFrameMk id="17" creationId="{BA3A39B2-158B-2B4C-A1B4-DCCBD75CA15C}"/>
          </ac:graphicFrameMkLst>
        </pc:graphicFrameChg>
        <pc:picChg chg="mod">
          <ac:chgData name="One Skill" userId="8d49c830ac36a521" providerId="LiveId" clId="{9C6BF567-19FF-6142-9BC2-417BEDDDAE24}" dt="2020-12-22T08:39:16.055" v="1748" actId="1076"/>
          <ac:picMkLst>
            <pc:docMk/>
            <pc:sldMk cId="2385354970" sldId="267"/>
            <ac:picMk id="2" creationId="{FAE37928-628E-1B40-972B-1FCDC7355668}"/>
          </ac:picMkLst>
        </pc:picChg>
        <pc:picChg chg="add del mod">
          <ac:chgData name="One Skill" userId="8d49c830ac36a521" providerId="LiveId" clId="{9C6BF567-19FF-6142-9BC2-417BEDDDAE24}" dt="2020-12-20T16:12:53.516" v="1564" actId="478"/>
          <ac:picMkLst>
            <pc:docMk/>
            <pc:sldMk cId="2385354970" sldId="267"/>
            <ac:picMk id="3" creationId="{529C0984-5EEB-E24E-B8C2-75D902B77239}"/>
          </ac:picMkLst>
        </pc:picChg>
        <pc:picChg chg="add mod">
          <ac:chgData name="One Skill" userId="8d49c830ac36a521" providerId="LiveId" clId="{9C6BF567-19FF-6142-9BC2-417BEDDDAE24}" dt="2020-12-22T08:04:14.762" v="1736" actId="14100"/>
          <ac:picMkLst>
            <pc:docMk/>
            <pc:sldMk cId="2385354970" sldId="267"/>
            <ac:picMk id="15" creationId="{4585492B-79BB-884D-882B-A9BE96D5BE87}"/>
          </ac:picMkLst>
        </pc:picChg>
        <pc:cxnChg chg="add mod">
          <ac:chgData name="One Skill" userId="8d49c830ac36a521" providerId="LiveId" clId="{9C6BF567-19FF-6142-9BC2-417BEDDDAE24}" dt="2020-12-20T16:13:56.753" v="1586" actId="1076"/>
          <ac:cxnSpMkLst>
            <pc:docMk/>
            <pc:sldMk cId="2385354970" sldId="267"/>
            <ac:cxnSpMk id="7" creationId="{4AFAC6AD-E06A-BD4A-AB39-35849B2BFA2D}"/>
          </ac:cxnSpMkLst>
        </pc:cxnChg>
        <pc:cxnChg chg="add mod">
          <ac:chgData name="One Skill" userId="8d49c830ac36a521" providerId="LiveId" clId="{9C6BF567-19FF-6142-9BC2-417BEDDDAE24}" dt="2020-12-20T16:15:38.920" v="1602" actId="14100"/>
          <ac:cxnSpMkLst>
            <pc:docMk/>
            <pc:sldMk cId="2385354970" sldId="267"/>
            <ac:cxnSpMk id="13" creationId="{70ECD39E-EC9A-954A-B4CF-9BCD99C8CFAE}"/>
          </ac:cxnSpMkLst>
        </pc:cxnChg>
        <pc:cxnChg chg="add del mod">
          <ac:chgData name="One Skill" userId="8d49c830ac36a521" providerId="LiveId" clId="{9C6BF567-19FF-6142-9BC2-417BEDDDAE24}" dt="2020-12-20T15:58:14.347" v="1426" actId="478"/>
          <ac:cxnSpMkLst>
            <pc:docMk/>
            <pc:sldMk cId="2385354970" sldId="267"/>
            <ac:cxnSpMk id="18" creationId="{3F97B13C-4D3D-9745-A402-41E6B984C6E7}"/>
          </ac:cxnSpMkLst>
        </pc:cxnChg>
        <pc:cxnChg chg="add mod">
          <ac:chgData name="One Skill" userId="8d49c830ac36a521" providerId="LiveId" clId="{9C6BF567-19FF-6142-9BC2-417BEDDDAE24}" dt="2020-12-20T16:15:34.364" v="1601" actId="14100"/>
          <ac:cxnSpMkLst>
            <pc:docMk/>
            <pc:sldMk cId="2385354970" sldId="267"/>
            <ac:cxnSpMk id="28" creationId="{0DF68F12-370D-1E45-B388-B3EB7E9D3A9F}"/>
          </ac:cxnSpMkLst>
        </pc:cxnChg>
      </pc:sldChg>
      <pc:sldChg chg="addSp delSp modSp mod modTransition setBg">
        <pc:chgData name="One Skill" userId="8d49c830ac36a521" providerId="LiveId" clId="{9C6BF567-19FF-6142-9BC2-417BEDDDAE24}" dt="2020-12-22T09:05:52.706" v="1753" actId="478"/>
        <pc:sldMkLst>
          <pc:docMk/>
          <pc:sldMk cId="97523264" sldId="268"/>
        </pc:sldMkLst>
        <pc:spChg chg="add del mod">
          <ac:chgData name="One Skill" userId="8d49c830ac36a521" providerId="LiveId" clId="{9C6BF567-19FF-6142-9BC2-417BEDDDAE24}" dt="2020-12-22T09:05:48.747" v="1751" actId="1076"/>
          <ac:spMkLst>
            <pc:docMk/>
            <pc:sldMk cId="97523264" sldId="268"/>
            <ac:spMk id="2" creationId="{B8A42B65-566C-0A41-B8C2-5032B07BD196}"/>
          </ac:spMkLst>
        </pc:spChg>
        <pc:spChg chg="add del">
          <ac:chgData name="One Skill" userId="8d49c830ac36a521" providerId="LiveId" clId="{9C6BF567-19FF-6142-9BC2-417BEDDDAE24}" dt="2020-12-20T14:39:57.490" v="420" actId="11529"/>
          <ac:spMkLst>
            <pc:docMk/>
            <pc:sldMk cId="97523264" sldId="268"/>
            <ac:spMk id="3" creationId="{EB4D88D3-84B7-E749-A35A-720F50B83A5C}"/>
          </ac:spMkLst>
        </pc:spChg>
        <pc:spChg chg="mod">
          <ac:chgData name="One Skill" userId="8d49c830ac36a521" providerId="LiveId" clId="{9C6BF567-19FF-6142-9BC2-417BEDDDAE24}" dt="2020-12-22T08:37:11.824" v="1747" actId="255"/>
          <ac:spMkLst>
            <pc:docMk/>
            <pc:sldMk cId="97523264" sldId="268"/>
            <ac:spMk id="4" creationId="{D674933B-DF67-D14D-ACC6-194EA400210B}"/>
          </ac:spMkLst>
        </pc:spChg>
        <pc:spChg chg="mod">
          <ac:chgData name="One Skill" userId="8d49c830ac36a521" providerId="LiveId" clId="{9C6BF567-19FF-6142-9BC2-417BEDDDAE24}" dt="2020-12-20T14:39:54.222" v="419"/>
          <ac:spMkLst>
            <pc:docMk/>
            <pc:sldMk cId="97523264" sldId="268"/>
            <ac:spMk id="5" creationId="{1CFB6900-D66B-0F49-A570-71A9EEB1AC2E}"/>
          </ac:spMkLst>
        </pc:spChg>
        <pc:spChg chg="add del mod">
          <ac:chgData name="One Skill" userId="8d49c830ac36a521" providerId="LiveId" clId="{9C6BF567-19FF-6142-9BC2-417BEDDDAE24}" dt="2020-12-22T09:05:52.706" v="1753" actId="478"/>
          <ac:spMkLst>
            <pc:docMk/>
            <pc:sldMk cId="97523264" sldId="268"/>
            <ac:spMk id="5" creationId="{90E338AF-BDBC-204A-BBA8-ECDE7304F5B3}"/>
          </ac:spMkLst>
        </pc:spChg>
        <pc:picChg chg="add mod">
          <ac:chgData name="One Skill" userId="8d49c830ac36a521" providerId="LiveId" clId="{9C6BF567-19FF-6142-9BC2-417BEDDDAE24}" dt="2020-12-20T14:51:45.137" v="600" actId="108"/>
          <ac:picMkLst>
            <pc:docMk/>
            <pc:sldMk cId="97523264" sldId="268"/>
            <ac:picMk id="7" creationId="{3169A18E-29C1-B14B-9DAC-9A1603958F7D}"/>
          </ac:picMkLst>
        </pc:picChg>
      </pc:sldChg>
      <pc:sldChg chg="addSp delSp modSp mod modTransition setBg delAnim modAnim modNotesTx">
        <pc:chgData name="One Skill" userId="8d49c830ac36a521" providerId="LiveId" clId="{9C6BF567-19FF-6142-9BC2-417BEDDDAE24}" dt="2020-12-22T08:34:58.880" v="1738" actId="1076"/>
        <pc:sldMkLst>
          <pc:docMk/>
          <pc:sldMk cId="3842807558" sldId="269"/>
        </pc:sldMkLst>
        <pc:spChg chg="mod">
          <ac:chgData name="One Skill" userId="8d49c830ac36a521" providerId="LiveId" clId="{9C6BF567-19FF-6142-9BC2-417BEDDDAE24}" dt="2020-12-20T14:55:54.430" v="614" actId="14100"/>
          <ac:spMkLst>
            <pc:docMk/>
            <pc:sldMk cId="3842807558" sldId="269"/>
            <ac:spMk id="5" creationId="{67ABF447-6E17-1A45-AD94-46DCD25C1D16}"/>
          </ac:spMkLst>
        </pc:spChg>
        <pc:spChg chg="add del mod">
          <ac:chgData name="One Skill" userId="8d49c830ac36a521" providerId="LiveId" clId="{9C6BF567-19FF-6142-9BC2-417BEDDDAE24}" dt="2020-12-20T14:27:46.517" v="264" actId="478"/>
          <ac:spMkLst>
            <pc:docMk/>
            <pc:sldMk cId="3842807558" sldId="269"/>
            <ac:spMk id="6" creationId="{420B7622-152B-8541-BECA-5C5A091F5D02}"/>
          </ac:spMkLst>
        </pc:spChg>
        <pc:spChg chg="add del mod">
          <ac:chgData name="One Skill" userId="8d49c830ac36a521" providerId="LiveId" clId="{9C6BF567-19FF-6142-9BC2-417BEDDDAE24}" dt="2020-12-20T14:14:08.070" v="13" actId="478"/>
          <ac:spMkLst>
            <pc:docMk/>
            <pc:sldMk cId="3842807558" sldId="269"/>
            <ac:spMk id="7" creationId="{204AD36B-A9BA-CF4D-8E59-7C70D1723931}"/>
          </ac:spMkLst>
        </pc:spChg>
        <pc:spChg chg="add del mod">
          <ac:chgData name="One Skill" userId="8d49c830ac36a521" providerId="LiveId" clId="{9C6BF567-19FF-6142-9BC2-417BEDDDAE24}" dt="2020-12-20T14:14:06.887" v="12" actId="478"/>
          <ac:spMkLst>
            <pc:docMk/>
            <pc:sldMk cId="3842807558" sldId="269"/>
            <ac:spMk id="8" creationId="{8D4B63F5-C957-B44E-B67F-B9FD926F12D5}"/>
          </ac:spMkLst>
        </pc:spChg>
        <pc:spChg chg="add del mod">
          <ac:chgData name="One Skill" userId="8d49c830ac36a521" providerId="LiveId" clId="{9C6BF567-19FF-6142-9BC2-417BEDDDAE24}" dt="2020-12-20T14:14:09.012" v="14" actId="478"/>
          <ac:spMkLst>
            <pc:docMk/>
            <pc:sldMk cId="3842807558" sldId="269"/>
            <ac:spMk id="9" creationId="{F7CBA9E2-5062-914B-B855-82D0D35FE42F}"/>
          </ac:spMkLst>
        </pc:spChg>
        <pc:spChg chg="mod">
          <ac:chgData name="One Skill" userId="8d49c830ac36a521" providerId="LiveId" clId="{9C6BF567-19FF-6142-9BC2-417BEDDDAE24}" dt="2020-12-22T08:34:58.880" v="1738" actId="1076"/>
          <ac:spMkLst>
            <pc:docMk/>
            <pc:sldMk cId="3842807558" sldId="269"/>
            <ac:spMk id="10" creationId="{CF6B2B7C-89ED-F540-A64D-0D5E18A71354}"/>
          </ac:spMkLst>
        </pc:spChg>
        <pc:spChg chg="mod">
          <ac:chgData name="One Skill" userId="8d49c830ac36a521" providerId="LiveId" clId="{9C6BF567-19FF-6142-9BC2-417BEDDDAE24}" dt="2020-12-20T14:52:48.089" v="604" actId="1076"/>
          <ac:spMkLst>
            <pc:docMk/>
            <pc:sldMk cId="3842807558" sldId="269"/>
            <ac:spMk id="11" creationId="{F1ABBEE1-A4F3-6746-AE3A-4B6E12CE6CA3}"/>
          </ac:spMkLst>
        </pc:spChg>
        <pc:spChg chg="del mod">
          <ac:chgData name="One Skill" userId="8d49c830ac36a521" providerId="LiveId" clId="{9C6BF567-19FF-6142-9BC2-417BEDDDAE24}" dt="2020-12-20T14:38:10.811" v="403" actId="478"/>
          <ac:spMkLst>
            <pc:docMk/>
            <pc:sldMk cId="3842807558" sldId="269"/>
            <ac:spMk id="12" creationId="{A349B309-EFF8-E142-87D1-31756D1C6B55}"/>
          </ac:spMkLst>
        </pc:spChg>
        <pc:spChg chg="add del mod">
          <ac:chgData name="One Skill" userId="8d49c830ac36a521" providerId="LiveId" clId="{9C6BF567-19FF-6142-9BC2-417BEDDDAE24}" dt="2020-12-20T14:14:05.750" v="11" actId="478"/>
          <ac:spMkLst>
            <pc:docMk/>
            <pc:sldMk cId="3842807558" sldId="269"/>
            <ac:spMk id="13" creationId="{0FD91368-5C7F-5E4C-97BC-315C3FCDD534}"/>
          </ac:spMkLst>
        </pc:spChg>
        <pc:spChg chg="add del mod">
          <ac:chgData name="One Skill" userId="8d49c830ac36a521" providerId="LiveId" clId="{9C6BF567-19FF-6142-9BC2-417BEDDDAE24}" dt="2020-12-20T14:29:25.546" v="278" actId="478"/>
          <ac:spMkLst>
            <pc:docMk/>
            <pc:sldMk cId="3842807558" sldId="269"/>
            <ac:spMk id="14" creationId="{75206570-316E-7942-80EC-1987D75673DA}"/>
          </ac:spMkLst>
        </pc:spChg>
        <pc:spChg chg="add del mod">
          <ac:chgData name="One Skill" userId="8d49c830ac36a521" providerId="LiveId" clId="{9C6BF567-19FF-6142-9BC2-417BEDDDAE24}" dt="2020-12-20T14:29:25.546" v="278" actId="478"/>
          <ac:spMkLst>
            <pc:docMk/>
            <pc:sldMk cId="3842807558" sldId="269"/>
            <ac:spMk id="15" creationId="{B368E50B-9745-E343-ACC6-B2455424FE6A}"/>
          </ac:spMkLst>
        </pc:spChg>
        <pc:spChg chg="add del mod">
          <ac:chgData name="One Skill" userId="8d49c830ac36a521" providerId="LiveId" clId="{9C6BF567-19FF-6142-9BC2-417BEDDDAE24}" dt="2020-12-20T14:29:25.546" v="278" actId="478"/>
          <ac:spMkLst>
            <pc:docMk/>
            <pc:sldMk cId="3842807558" sldId="269"/>
            <ac:spMk id="16" creationId="{9E876771-D2AA-B844-BF88-09114B5276BA}"/>
          </ac:spMkLst>
        </pc:spChg>
        <pc:spChg chg="add del mod">
          <ac:chgData name="One Skill" userId="8d49c830ac36a521" providerId="LiveId" clId="{9C6BF567-19FF-6142-9BC2-417BEDDDAE24}" dt="2020-12-20T14:24:33.803" v="80" actId="478"/>
          <ac:spMkLst>
            <pc:docMk/>
            <pc:sldMk cId="3842807558" sldId="269"/>
            <ac:spMk id="17" creationId="{2472A291-377A-F041-8ACF-C24F18146BAD}"/>
          </ac:spMkLst>
        </pc:spChg>
        <pc:spChg chg="add del mod">
          <ac:chgData name="One Skill" userId="8d49c830ac36a521" providerId="LiveId" clId="{9C6BF567-19FF-6142-9BC2-417BEDDDAE24}" dt="2020-12-20T14:38:10.811" v="403" actId="478"/>
          <ac:spMkLst>
            <pc:docMk/>
            <pc:sldMk cId="3842807558" sldId="269"/>
            <ac:spMk id="18" creationId="{3A978737-F5D4-FA49-8627-585B8452EF3F}"/>
          </ac:spMkLst>
        </pc:spChg>
        <pc:spChg chg="add del mod">
          <ac:chgData name="One Skill" userId="8d49c830ac36a521" providerId="LiveId" clId="{9C6BF567-19FF-6142-9BC2-417BEDDDAE24}" dt="2020-12-20T14:38:10.811" v="403" actId="478"/>
          <ac:spMkLst>
            <pc:docMk/>
            <pc:sldMk cId="3842807558" sldId="269"/>
            <ac:spMk id="19" creationId="{55A847AA-863A-4146-A223-CA71469ACE46}"/>
          </ac:spMkLst>
        </pc:spChg>
        <pc:spChg chg="add del mod">
          <ac:chgData name="One Skill" userId="8d49c830ac36a521" providerId="LiveId" clId="{9C6BF567-19FF-6142-9BC2-417BEDDDAE24}" dt="2020-12-20T14:38:10.811" v="403" actId="478"/>
          <ac:spMkLst>
            <pc:docMk/>
            <pc:sldMk cId="3842807558" sldId="269"/>
            <ac:spMk id="20" creationId="{2850D640-79F6-FB45-95B9-664C91D96B14}"/>
          </ac:spMkLst>
        </pc:spChg>
        <pc:spChg chg="add mod">
          <ac:chgData name="One Skill" userId="8d49c830ac36a521" providerId="LiveId" clId="{9C6BF567-19FF-6142-9BC2-417BEDDDAE24}" dt="2020-12-20T14:34:10.239" v="375" actId="571"/>
          <ac:spMkLst>
            <pc:docMk/>
            <pc:sldMk cId="3842807558" sldId="269"/>
            <ac:spMk id="21" creationId="{D6787DAF-363B-FF49-8B5C-94BB07360B4E}"/>
          </ac:spMkLst>
        </pc:spChg>
        <pc:spChg chg="add mod">
          <ac:chgData name="One Skill" userId="8d49c830ac36a521" providerId="LiveId" clId="{9C6BF567-19FF-6142-9BC2-417BEDDDAE24}" dt="2020-12-20T14:34:10.239" v="375" actId="571"/>
          <ac:spMkLst>
            <pc:docMk/>
            <pc:sldMk cId="3842807558" sldId="269"/>
            <ac:spMk id="22" creationId="{A550FAD0-EC64-B541-9FEF-F3F576427C79}"/>
          </ac:spMkLst>
        </pc:spChg>
        <pc:spChg chg="add mod">
          <ac:chgData name="One Skill" userId="8d49c830ac36a521" providerId="LiveId" clId="{9C6BF567-19FF-6142-9BC2-417BEDDDAE24}" dt="2020-12-20T14:34:10.239" v="375" actId="571"/>
          <ac:spMkLst>
            <pc:docMk/>
            <pc:sldMk cId="3842807558" sldId="269"/>
            <ac:spMk id="23" creationId="{95ACA153-32CF-B343-BD0F-8295EFA0D82C}"/>
          </ac:spMkLst>
        </pc:spChg>
        <pc:spChg chg="add mod">
          <ac:chgData name="One Skill" userId="8d49c830ac36a521" providerId="LiveId" clId="{9C6BF567-19FF-6142-9BC2-417BEDDDAE24}" dt="2020-12-20T14:34:10.239" v="375" actId="571"/>
          <ac:spMkLst>
            <pc:docMk/>
            <pc:sldMk cId="3842807558" sldId="269"/>
            <ac:spMk id="24" creationId="{4A087067-6FBB-1745-A5D4-628D980A11A2}"/>
          </ac:spMkLst>
        </pc:spChg>
        <pc:spChg chg="add mod">
          <ac:chgData name="One Skill" userId="8d49c830ac36a521" providerId="LiveId" clId="{9C6BF567-19FF-6142-9BC2-417BEDDDAE24}" dt="2020-12-20T16:05:42.542" v="1504" actId="571"/>
          <ac:spMkLst>
            <pc:docMk/>
            <pc:sldMk cId="3842807558" sldId="269"/>
            <ac:spMk id="26" creationId="{79CF8A2E-6CD9-C246-88DB-41410F96B594}"/>
          </ac:spMkLst>
        </pc:spChg>
        <pc:spChg chg="add mod">
          <ac:chgData name="One Skill" userId="8d49c830ac36a521" providerId="LiveId" clId="{9C6BF567-19FF-6142-9BC2-417BEDDDAE24}" dt="2020-12-20T16:05:42.542" v="1504" actId="571"/>
          <ac:spMkLst>
            <pc:docMk/>
            <pc:sldMk cId="3842807558" sldId="269"/>
            <ac:spMk id="27" creationId="{8BF71943-E162-8646-B793-F730AF1116CA}"/>
          </ac:spMkLst>
        </pc:spChg>
        <pc:spChg chg="add mod">
          <ac:chgData name="One Skill" userId="8d49c830ac36a521" providerId="LiveId" clId="{9C6BF567-19FF-6142-9BC2-417BEDDDAE24}" dt="2020-12-20T16:05:42.542" v="1504" actId="571"/>
          <ac:spMkLst>
            <pc:docMk/>
            <pc:sldMk cId="3842807558" sldId="269"/>
            <ac:spMk id="28" creationId="{FC8B7B47-AD94-0B42-BF9A-FB712535E5D0}"/>
          </ac:spMkLst>
        </pc:spChg>
        <pc:spChg chg="add mod">
          <ac:chgData name="One Skill" userId="8d49c830ac36a521" providerId="LiveId" clId="{9C6BF567-19FF-6142-9BC2-417BEDDDAE24}" dt="2020-12-20T16:05:42.542" v="1504" actId="571"/>
          <ac:spMkLst>
            <pc:docMk/>
            <pc:sldMk cId="3842807558" sldId="269"/>
            <ac:spMk id="29" creationId="{14E00701-098F-CD4F-A308-C7B7ECDFF684}"/>
          </ac:spMkLst>
        </pc:spChg>
        <pc:picChg chg="add mod">
          <ac:chgData name="One Skill" userId="8d49c830ac36a521" providerId="LiveId" clId="{9C6BF567-19FF-6142-9BC2-417BEDDDAE24}" dt="2020-12-20T14:51:36.885" v="599" actId="1076"/>
          <ac:picMkLst>
            <pc:docMk/>
            <pc:sldMk cId="3842807558" sldId="269"/>
            <ac:picMk id="25" creationId="{C9A4FAB4-1D30-504F-AC22-18FA700E0E5D}"/>
          </ac:picMkLst>
        </pc:picChg>
        <pc:picChg chg="add mod">
          <ac:chgData name="One Skill" userId="8d49c830ac36a521" providerId="LiveId" clId="{9C6BF567-19FF-6142-9BC2-417BEDDDAE24}" dt="2020-12-20T14:38:25.459" v="404"/>
          <ac:picMkLst>
            <pc:docMk/>
            <pc:sldMk cId="3842807558" sldId="269"/>
            <ac:picMk id="1026" creationId="{46BE918B-EA92-1948-9A36-85366B984810}"/>
          </ac:picMkLst>
        </pc:picChg>
      </pc:sldChg>
      <pc:sldChg chg="addSp modSp add mod modTransition">
        <pc:chgData name="One Skill" userId="8d49c830ac36a521" providerId="LiveId" clId="{9C6BF567-19FF-6142-9BC2-417BEDDDAE24}" dt="2020-12-20T15:52:45.469" v="1187"/>
        <pc:sldMkLst>
          <pc:docMk/>
          <pc:sldMk cId="1167597831" sldId="270"/>
        </pc:sldMkLst>
        <pc:spChg chg="mod">
          <ac:chgData name="One Skill" userId="8d49c830ac36a521" providerId="LiveId" clId="{9C6BF567-19FF-6142-9BC2-417BEDDDAE24}" dt="2020-12-20T14:51:55.329" v="603"/>
          <ac:spMkLst>
            <pc:docMk/>
            <pc:sldMk cId="1167597831" sldId="270"/>
            <ac:spMk id="2" creationId="{B8A42B65-566C-0A41-B8C2-5032B07BD196}"/>
          </ac:spMkLst>
        </pc:spChg>
        <pc:spChg chg="mod">
          <ac:chgData name="One Skill" userId="8d49c830ac36a521" providerId="LiveId" clId="{9C6BF567-19FF-6142-9BC2-417BEDDDAE24}" dt="2020-12-20T14:46:44.273" v="480" actId="1076"/>
          <ac:spMkLst>
            <pc:docMk/>
            <pc:sldMk cId="1167597831" sldId="270"/>
            <ac:spMk id="4" creationId="{D674933B-DF67-D14D-ACC6-194EA400210B}"/>
          </ac:spMkLst>
        </pc:spChg>
        <pc:picChg chg="add mod">
          <ac:chgData name="One Skill" userId="8d49c830ac36a521" providerId="LiveId" clId="{9C6BF567-19FF-6142-9BC2-417BEDDDAE24}" dt="2020-12-20T14:51:49.500" v="601" actId="108"/>
          <ac:picMkLst>
            <pc:docMk/>
            <pc:sldMk cId="1167597831" sldId="270"/>
            <ac:picMk id="5" creationId="{D06CA14A-1988-B749-953E-210BAD5FF40E}"/>
          </ac:picMkLst>
        </pc:picChg>
      </pc:sldChg>
      <pc:sldChg chg="add del setBg">
        <pc:chgData name="One Skill" userId="8d49c830ac36a521" providerId="LiveId" clId="{9C6BF567-19FF-6142-9BC2-417BEDDDAE24}" dt="2020-12-20T14:45:11.789" v="453"/>
        <pc:sldMkLst>
          <pc:docMk/>
          <pc:sldMk cId="2603430066" sldId="270"/>
        </pc:sldMkLst>
      </pc:sldChg>
      <pc:sldChg chg="add del setBg">
        <pc:chgData name="One Skill" userId="8d49c830ac36a521" providerId="LiveId" clId="{9C6BF567-19FF-6142-9BC2-417BEDDDAE24}" dt="2020-12-20T14:45:17.552" v="455"/>
        <pc:sldMkLst>
          <pc:docMk/>
          <pc:sldMk cId="3902111716" sldId="270"/>
        </pc:sldMkLst>
      </pc:sldChg>
      <pc:sldChg chg="addSp delSp modSp add mod modTransition setBg delAnim modAnim">
        <pc:chgData name="One Skill" userId="8d49c830ac36a521" providerId="LiveId" clId="{9C6BF567-19FF-6142-9BC2-417BEDDDAE24}" dt="2020-12-20T16:08:04.231" v="1527"/>
        <pc:sldMkLst>
          <pc:docMk/>
          <pc:sldMk cId="3001872325" sldId="271"/>
        </pc:sldMkLst>
        <pc:spChg chg="mod">
          <ac:chgData name="One Skill" userId="8d49c830ac36a521" providerId="LiveId" clId="{9C6BF567-19FF-6142-9BC2-417BEDDDAE24}" dt="2020-12-20T14:56:43.845" v="618" actId="207"/>
          <ac:spMkLst>
            <pc:docMk/>
            <pc:sldMk cId="3001872325" sldId="271"/>
            <ac:spMk id="2" creationId="{B8A42B65-566C-0A41-B8C2-5032B07BD196}"/>
          </ac:spMkLst>
        </pc:spChg>
        <pc:spChg chg="add del mod">
          <ac:chgData name="One Skill" userId="8d49c830ac36a521" providerId="LiveId" clId="{9C6BF567-19FF-6142-9BC2-417BEDDDAE24}" dt="2020-12-20T16:00:24.761" v="1445" actId="478"/>
          <ac:spMkLst>
            <pc:docMk/>
            <pc:sldMk cId="3001872325" sldId="271"/>
            <ac:spMk id="3" creationId="{C5901233-C820-CF49-8587-CF6DE35CCC3E}"/>
          </ac:spMkLst>
        </pc:spChg>
        <pc:spChg chg="del">
          <ac:chgData name="One Skill" userId="8d49c830ac36a521" providerId="LiveId" clId="{9C6BF567-19FF-6142-9BC2-417BEDDDAE24}" dt="2020-12-20T14:57:06.765" v="622" actId="478"/>
          <ac:spMkLst>
            <pc:docMk/>
            <pc:sldMk cId="3001872325" sldId="271"/>
            <ac:spMk id="4" creationId="{D674933B-DF67-D14D-ACC6-194EA400210B}"/>
          </ac:spMkLst>
        </pc:spChg>
        <pc:spChg chg="add mod">
          <ac:chgData name="One Skill" userId="8d49c830ac36a521" providerId="LiveId" clId="{9C6BF567-19FF-6142-9BC2-417BEDDDAE24}" dt="2020-12-20T15:24:10.101" v="834" actId="12788"/>
          <ac:spMkLst>
            <pc:docMk/>
            <pc:sldMk cId="3001872325" sldId="271"/>
            <ac:spMk id="6" creationId="{86BA49A1-C4F8-6543-8240-061A4699B32F}"/>
          </ac:spMkLst>
        </pc:spChg>
        <pc:spChg chg="add mod">
          <ac:chgData name="One Skill" userId="8d49c830ac36a521" providerId="LiveId" clId="{9C6BF567-19FF-6142-9BC2-417BEDDDAE24}" dt="2020-12-20T16:06:08.654" v="1505" actId="1076"/>
          <ac:spMkLst>
            <pc:docMk/>
            <pc:sldMk cId="3001872325" sldId="271"/>
            <ac:spMk id="8" creationId="{55C861A1-5041-FA48-9C08-E00E83BF7177}"/>
          </ac:spMkLst>
        </pc:spChg>
        <pc:spChg chg="add mod">
          <ac:chgData name="One Skill" userId="8d49c830ac36a521" providerId="LiveId" clId="{9C6BF567-19FF-6142-9BC2-417BEDDDAE24}" dt="2020-12-20T15:10:26.642" v="755" actId="166"/>
          <ac:spMkLst>
            <pc:docMk/>
            <pc:sldMk cId="3001872325" sldId="271"/>
            <ac:spMk id="10" creationId="{0CE686A0-D3CF-4B45-AB0E-0CEACD1B22AE}"/>
          </ac:spMkLst>
        </pc:spChg>
        <pc:spChg chg="add del mod">
          <ac:chgData name="One Skill" userId="8d49c830ac36a521" providerId="LiveId" clId="{9C6BF567-19FF-6142-9BC2-417BEDDDAE24}" dt="2020-12-20T15:00:27.220" v="651" actId="478"/>
          <ac:spMkLst>
            <pc:docMk/>
            <pc:sldMk cId="3001872325" sldId="271"/>
            <ac:spMk id="11" creationId="{BC59B88D-73A1-8E4C-B120-ECF3DA3875F9}"/>
          </ac:spMkLst>
        </pc:spChg>
        <pc:spChg chg="add del mod">
          <ac:chgData name="One Skill" userId="8d49c830ac36a521" providerId="LiveId" clId="{9C6BF567-19FF-6142-9BC2-417BEDDDAE24}" dt="2020-12-20T15:01:16.830" v="672" actId="478"/>
          <ac:spMkLst>
            <pc:docMk/>
            <pc:sldMk cId="3001872325" sldId="271"/>
            <ac:spMk id="13" creationId="{69F9A237-4FEF-AF4E-9D43-06035CD2C7A2}"/>
          </ac:spMkLst>
        </pc:spChg>
        <pc:spChg chg="add del mod">
          <ac:chgData name="One Skill" userId="8d49c830ac36a521" providerId="LiveId" clId="{9C6BF567-19FF-6142-9BC2-417BEDDDAE24}" dt="2020-12-20T16:00:24.761" v="1445" actId="478"/>
          <ac:spMkLst>
            <pc:docMk/>
            <pc:sldMk cId="3001872325" sldId="271"/>
            <ac:spMk id="14" creationId="{EBE3205B-4BB0-6D4C-829B-4035FA68AA8E}"/>
          </ac:spMkLst>
        </pc:spChg>
        <pc:spChg chg="add del mod">
          <ac:chgData name="One Skill" userId="8d49c830ac36a521" providerId="LiveId" clId="{9C6BF567-19FF-6142-9BC2-417BEDDDAE24}" dt="2020-12-20T16:00:24.761" v="1445" actId="478"/>
          <ac:spMkLst>
            <pc:docMk/>
            <pc:sldMk cId="3001872325" sldId="271"/>
            <ac:spMk id="15" creationId="{944F8E9F-DB5B-9949-8AD5-375599C841AB}"/>
          </ac:spMkLst>
        </pc:spChg>
        <pc:spChg chg="add mod">
          <ac:chgData name="One Skill" userId="8d49c830ac36a521" providerId="LiveId" clId="{9C6BF567-19FF-6142-9BC2-417BEDDDAE24}" dt="2020-12-20T16:01:40.799" v="1460" actId="571"/>
          <ac:spMkLst>
            <pc:docMk/>
            <pc:sldMk cId="3001872325" sldId="271"/>
            <ac:spMk id="17" creationId="{E20B9048-CD6B-6F4F-8257-34132D2E8F7F}"/>
          </ac:spMkLst>
        </pc:spChg>
        <pc:spChg chg="add mod">
          <ac:chgData name="One Skill" userId="8d49c830ac36a521" providerId="LiveId" clId="{9C6BF567-19FF-6142-9BC2-417BEDDDAE24}" dt="2020-12-20T16:06:08.654" v="1505" actId="1076"/>
          <ac:spMkLst>
            <pc:docMk/>
            <pc:sldMk cId="3001872325" sldId="271"/>
            <ac:spMk id="18" creationId="{A5D6F6DD-4828-4A4E-9336-6CCFE09E4AFE}"/>
          </ac:spMkLst>
        </pc:spChg>
        <pc:spChg chg="add mod">
          <ac:chgData name="One Skill" userId="8d49c830ac36a521" providerId="LiveId" clId="{9C6BF567-19FF-6142-9BC2-417BEDDDAE24}" dt="2020-12-20T16:06:08.654" v="1505" actId="1076"/>
          <ac:spMkLst>
            <pc:docMk/>
            <pc:sldMk cId="3001872325" sldId="271"/>
            <ac:spMk id="19" creationId="{9FE9B72F-DF87-5F4E-B684-D0770028819B}"/>
          </ac:spMkLst>
        </pc:spChg>
        <pc:spChg chg="add mod">
          <ac:chgData name="One Skill" userId="8d49c830ac36a521" providerId="LiveId" clId="{9C6BF567-19FF-6142-9BC2-417BEDDDAE24}" dt="2020-12-20T16:06:26.924" v="1506" actId="1076"/>
          <ac:spMkLst>
            <pc:docMk/>
            <pc:sldMk cId="3001872325" sldId="271"/>
            <ac:spMk id="20" creationId="{AE454DD4-D90A-704B-ABC6-4575E360C82E}"/>
          </ac:spMkLst>
        </pc:spChg>
        <pc:spChg chg="add mod">
          <ac:chgData name="One Skill" userId="8d49c830ac36a521" providerId="LiveId" clId="{9C6BF567-19FF-6142-9BC2-417BEDDDAE24}" dt="2020-12-20T16:06:26.924" v="1506" actId="1076"/>
          <ac:spMkLst>
            <pc:docMk/>
            <pc:sldMk cId="3001872325" sldId="271"/>
            <ac:spMk id="21" creationId="{A68481F1-4643-EF42-A9CE-7AE30251B04D}"/>
          </ac:spMkLst>
        </pc:spChg>
        <pc:spChg chg="add mod">
          <ac:chgData name="One Skill" userId="8d49c830ac36a521" providerId="LiveId" clId="{9C6BF567-19FF-6142-9BC2-417BEDDDAE24}" dt="2020-12-20T16:06:26.924" v="1506" actId="1076"/>
          <ac:spMkLst>
            <pc:docMk/>
            <pc:sldMk cId="3001872325" sldId="271"/>
            <ac:spMk id="22" creationId="{4B79AB2B-D9AB-BB40-95B4-1E83C4B41C2F}"/>
          </ac:spMkLst>
        </pc:spChg>
        <pc:picChg chg="mod">
          <ac:chgData name="One Skill" userId="8d49c830ac36a521" providerId="LiveId" clId="{9C6BF567-19FF-6142-9BC2-417BEDDDAE24}" dt="2020-12-20T15:24:12.361" v="835" actId="1076"/>
          <ac:picMkLst>
            <pc:docMk/>
            <pc:sldMk cId="3001872325" sldId="271"/>
            <ac:picMk id="5" creationId="{D06CA14A-1988-B749-953E-210BAD5FF40E}"/>
          </ac:picMkLst>
        </pc:picChg>
        <pc:picChg chg="add del mod">
          <ac:chgData name="One Skill" userId="8d49c830ac36a521" providerId="LiveId" clId="{9C6BF567-19FF-6142-9BC2-417BEDDDAE24}" dt="2020-12-20T14:57:19.133" v="624" actId="478"/>
          <ac:picMkLst>
            <pc:docMk/>
            <pc:sldMk cId="3001872325" sldId="271"/>
            <ac:picMk id="7" creationId="{746F5F60-A6C3-4947-BEBA-417C9AB5EBD9}"/>
          </ac:picMkLst>
        </pc:picChg>
        <pc:picChg chg="add del">
          <ac:chgData name="One Skill" userId="8d49c830ac36a521" providerId="LiveId" clId="{9C6BF567-19FF-6142-9BC2-417BEDDDAE24}" dt="2020-12-20T14:58:17.770" v="634" actId="478"/>
          <ac:picMkLst>
            <pc:docMk/>
            <pc:sldMk cId="3001872325" sldId="271"/>
            <ac:picMk id="2050" creationId="{FAB9CBCC-9B9D-C94B-A298-FBB951BC56AE}"/>
          </ac:picMkLst>
        </pc:picChg>
        <pc:picChg chg="add del">
          <ac:chgData name="One Skill" userId="8d49c830ac36a521" providerId="LiveId" clId="{9C6BF567-19FF-6142-9BC2-417BEDDDAE24}" dt="2020-12-20T14:58:33.489" v="636"/>
          <ac:picMkLst>
            <pc:docMk/>
            <pc:sldMk cId="3001872325" sldId="271"/>
            <ac:picMk id="2052" creationId="{3A16E2BB-7B78-5343-B094-FCE214540754}"/>
          </ac:picMkLst>
        </pc:picChg>
        <pc:picChg chg="add mod">
          <ac:chgData name="One Skill" userId="8d49c830ac36a521" providerId="LiveId" clId="{9C6BF567-19FF-6142-9BC2-417BEDDDAE24}" dt="2020-12-20T15:08:53.331" v="742" actId="1076"/>
          <ac:picMkLst>
            <pc:docMk/>
            <pc:sldMk cId="3001872325" sldId="271"/>
            <ac:picMk id="2054" creationId="{D7294908-9A58-794A-B85A-622DC85DAF8C}"/>
          </ac:picMkLst>
        </pc:picChg>
      </pc:sldChg>
      <pc:sldChg chg="add del setBg">
        <pc:chgData name="One Skill" userId="8d49c830ac36a521" providerId="LiveId" clId="{9C6BF567-19FF-6142-9BC2-417BEDDDAE24}" dt="2020-12-20T15:11:23.439" v="757"/>
        <pc:sldMkLst>
          <pc:docMk/>
          <pc:sldMk cId="1200423315" sldId="272"/>
        </pc:sldMkLst>
      </pc:sldChg>
      <pc:sldChg chg="addSp delSp modSp add mod modTransition">
        <pc:chgData name="One Skill" userId="8d49c830ac36a521" providerId="LiveId" clId="{9C6BF567-19FF-6142-9BC2-417BEDDDAE24}" dt="2020-12-20T15:52:45.469" v="1187"/>
        <pc:sldMkLst>
          <pc:docMk/>
          <pc:sldMk cId="3341998466" sldId="272"/>
        </pc:sldMkLst>
        <pc:spChg chg="mod">
          <ac:chgData name="One Skill" userId="8d49c830ac36a521" providerId="LiveId" clId="{9C6BF567-19FF-6142-9BC2-417BEDDDAE24}" dt="2020-12-20T15:11:34.191" v="768" actId="404"/>
          <ac:spMkLst>
            <pc:docMk/>
            <pc:sldMk cId="3341998466" sldId="272"/>
            <ac:spMk id="4" creationId="{D674933B-DF67-D14D-ACC6-194EA400210B}"/>
          </ac:spMkLst>
        </pc:spChg>
        <pc:picChg chg="del">
          <ac:chgData name="One Skill" userId="8d49c830ac36a521" providerId="LiveId" clId="{9C6BF567-19FF-6142-9BC2-417BEDDDAE24}" dt="2020-12-20T15:12:07.412" v="771" actId="478"/>
          <ac:picMkLst>
            <pc:docMk/>
            <pc:sldMk cId="3341998466" sldId="272"/>
            <ac:picMk id="5" creationId="{D06CA14A-1988-B749-953E-210BAD5FF40E}"/>
          </ac:picMkLst>
        </pc:picChg>
        <pc:picChg chg="add mod">
          <ac:chgData name="One Skill" userId="8d49c830ac36a521" providerId="LiveId" clId="{9C6BF567-19FF-6142-9BC2-417BEDDDAE24}" dt="2020-12-20T15:12:15.071" v="774" actId="1076"/>
          <ac:picMkLst>
            <pc:docMk/>
            <pc:sldMk cId="3341998466" sldId="272"/>
            <ac:picMk id="6" creationId="{CEB538FE-34FC-714C-8121-3DEF7E6B040F}"/>
          </ac:picMkLst>
        </pc:picChg>
      </pc:sldChg>
      <pc:sldChg chg="addSp delSp modSp add mod modTransition setBg addAnim delAnim modAnim modNotesTx">
        <pc:chgData name="One Skill" userId="8d49c830ac36a521" providerId="LiveId" clId="{9C6BF567-19FF-6142-9BC2-417BEDDDAE24}" dt="2020-12-20T15:52:45.469" v="1187"/>
        <pc:sldMkLst>
          <pc:docMk/>
          <pc:sldMk cId="3046787693" sldId="273"/>
        </pc:sldMkLst>
        <pc:spChg chg="del mod">
          <ac:chgData name="One Skill" userId="8d49c830ac36a521" providerId="LiveId" clId="{9C6BF567-19FF-6142-9BC2-417BEDDDAE24}" dt="2020-12-20T15:18:12.399" v="813" actId="478"/>
          <ac:spMkLst>
            <pc:docMk/>
            <pc:sldMk cId="3046787693" sldId="273"/>
            <ac:spMk id="3" creationId="{C5901233-C820-CF49-8587-CF6DE35CCC3E}"/>
          </ac:spMkLst>
        </pc:spChg>
        <pc:spChg chg="add del mod">
          <ac:chgData name="One Skill" userId="8d49c830ac36a521" providerId="LiveId" clId="{9C6BF567-19FF-6142-9BC2-417BEDDDAE24}" dt="2020-12-20T15:35:00.393" v="982" actId="478"/>
          <ac:spMkLst>
            <pc:docMk/>
            <pc:sldMk cId="3046787693" sldId="273"/>
            <ac:spMk id="4" creationId="{0DFC0167-0BD0-B041-9661-1ACAF8DF29FE}"/>
          </ac:spMkLst>
        </pc:spChg>
        <pc:spChg chg="mod">
          <ac:chgData name="One Skill" userId="8d49c830ac36a521" providerId="LiveId" clId="{9C6BF567-19FF-6142-9BC2-417BEDDDAE24}" dt="2020-12-20T15:12:48.045" v="785" actId="20577"/>
          <ac:spMkLst>
            <pc:docMk/>
            <pc:sldMk cId="3046787693" sldId="273"/>
            <ac:spMk id="6" creationId="{86BA49A1-C4F8-6543-8240-061A4699B32F}"/>
          </ac:spMkLst>
        </pc:spChg>
        <pc:spChg chg="add del mod">
          <ac:chgData name="One Skill" userId="8d49c830ac36a521" providerId="LiveId" clId="{9C6BF567-19FF-6142-9BC2-417BEDDDAE24}" dt="2020-12-20T15:41:37.724" v="1069" actId="478"/>
          <ac:spMkLst>
            <pc:docMk/>
            <pc:sldMk cId="3046787693" sldId="273"/>
            <ac:spMk id="7" creationId="{530E11B1-5ECC-9B45-AFEC-AB2557DB8A71}"/>
          </ac:spMkLst>
        </pc:spChg>
        <pc:spChg chg="add del mod">
          <ac:chgData name="One Skill" userId="8d49c830ac36a521" providerId="LiveId" clId="{9C6BF567-19FF-6142-9BC2-417BEDDDAE24}" dt="2020-12-20T15:25:14.941" v="847" actId="478"/>
          <ac:spMkLst>
            <pc:docMk/>
            <pc:sldMk cId="3046787693" sldId="273"/>
            <ac:spMk id="12" creationId="{3D7898C4-45C0-0B47-96F7-647AABBB313E}"/>
          </ac:spMkLst>
        </pc:spChg>
        <pc:spChg chg="add del mod">
          <ac:chgData name="One Skill" userId="8d49c830ac36a521" providerId="LiveId" clId="{9C6BF567-19FF-6142-9BC2-417BEDDDAE24}" dt="2020-12-20T15:25:12.799" v="846" actId="478"/>
          <ac:spMkLst>
            <pc:docMk/>
            <pc:sldMk cId="3046787693" sldId="273"/>
            <ac:spMk id="13" creationId="{1AC60654-C16A-EB4D-8446-F8E508810C1E}"/>
          </ac:spMkLst>
        </pc:spChg>
        <pc:spChg chg="del mod">
          <ac:chgData name="One Skill" userId="8d49c830ac36a521" providerId="LiveId" clId="{9C6BF567-19FF-6142-9BC2-417BEDDDAE24}" dt="2020-12-20T15:18:12.399" v="813" actId="478"/>
          <ac:spMkLst>
            <pc:docMk/>
            <pc:sldMk cId="3046787693" sldId="273"/>
            <ac:spMk id="14" creationId="{EBE3205B-4BB0-6D4C-829B-4035FA68AA8E}"/>
          </ac:spMkLst>
        </pc:spChg>
        <pc:spChg chg="del mod">
          <ac:chgData name="One Skill" userId="8d49c830ac36a521" providerId="LiveId" clId="{9C6BF567-19FF-6142-9BC2-417BEDDDAE24}" dt="2020-12-20T15:18:12.399" v="813" actId="478"/>
          <ac:spMkLst>
            <pc:docMk/>
            <pc:sldMk cId="3046787693" sldId="273"/>
            <ac:spMk id="15" creationId="{944F8E9F-DB5B-9949-8AD5-375599C841AB}"/>
          </ac:spMkLst>
        </pc:spChg>
        <pc:spChg chg="add del mod">
          <ac:chgData name="One Skill" userId="8d49c830ac36a521" providerId="LiveId" clId="{9C6BF567-19FF-6142-9BC2-417BEDDDAE24}" dt="2020-12-20T15:25:09.557" v="844" actId="478"/>
          <ac:spMkLst>
            <pc:docMk/>
            <pc:sldMk cId="3046787693" sldId="273"/>
            <ac:spMk id="16" creationId="{0FB5F359-A61B-AC4F-9656-4D0CDC8CD188}"/>
          </ac:spMkLst>
        </pc:spChg>
        <pc:spChg chg="add del mod">
          <ac:chgData name="One Skill" userId="8d49c830ac36a521" providerId="LiveId" clId="{9C6BF567-19FF-6142-9BC2-417BEDDDAE24}" dt="2020-12-20T15:25:10.871" v="845" actId="478"/>
          <ac:spMkLst>
            <pc:docMk/>
            <pc:sldMk cId="3046787693" sldId="273"/>
            <ac:spMk id="17" creationId="{79F9D1C8-317B-C645-AD2F-2161E26BDEED}"/>
          </ac:spMkLst>
        </pc:spChg>
        <pc:spChg chg="add del mod">
          <ac:chgData name="One Skill" userId="8d49c830ac36a521" providerId="LiveId" clId="{9C6BF567-19FF-6142-9BC2-417BEDDDAE24}" dt="2020-12-20T15:35:00.393" v="982" actId="478"/>
          <ac:spMkLst>
            <pc:docMk/>
            <pc:sldMk cId="3046787693" sldId="273"/>
            <ac:spMk id="18" creationId="{AE35A628-2A90-FB43-8382-B97AE1A09DBF}"/>
          </ac:spMkLst>
        </pc:spChg>
        <pc:spChg chg="add del mod">
          <ac:chgData name="One Skill" userId="8d49c830ac36a521" providerId="LiveId" clId="{9C6BF567-19FF-6142-9BC2-417BEDDDAE24}" dt="2020-12-20T15:35:01.501" v="983" actId="478"/>
          <ac:spMkLst>
            <pc:docMk/>
            <pc:sldMk cId="3046787693" sldId="273"/>
            <ac:spMk id="19" creationId="{F0EE7014-8CB7-EC47-BB85-AC1705D80C14}"/>
          </ac:spMkLst>
        </pc:spChg>
        <pc:spChg chg="add del mod">
          <ac:chgData name="One Skill" userId="8d49c830ac36a521" providerId="LiveId" clId="{9C6BF567-19FF-6142-9BC2-417BEDDDAE24}" dt="2020-12-20T15:35:02.618" v="984" actId="478"/>
          <ac:spMkLst>
            <pc:docMk/>
            <pc:sldMk cId="3046787693" sldId="273"/>
            <ac:spMk id="20" creationId="{D06AD1E7-A752-1D4B-9B48-E7A72EA9DF03}"/>
          </ac:spMkLst>
        </pc:spChg>
        <pc:spChg chg="add mod">
          <ac:chgData name="One Skill" userId="8d49c830ac36a521" providerId="LiveId" clId="{9C6BF567-19FF-6142-9BC2-417BEDDDAE24}" dt="2020-12-20T15:38:59.103" v="1011" actId="571"/>
          <ac:spMkLst>
            <pc:docMk/>
            <pc:sldMk cId="3046787693" sldId="273"/>
            <ac:spMk id="21" creationId="{7958C28E-E5A8-E547-8660-BA14AB085DAE}"/>
          </ac:spMkLst>
        </pc:spChg>
        <pc:spChg chg="add del mod">
          <ac:chgData name="One Skill" userId="8d49c830ac36a521" providerId="LiveId" clId="{9C6BF567-19FF-6142-9BC2-417BEDDDAE24}" dt="2020-12-20T15:49:51.931" v="1150" actId="478"/>
          <ac:spMkLst>
            <pc:docMk/>
            <pc:sldMk cId="3046787693" sldId="273"/>
            <ac:spMk id="22" creationId="{18BB1EAC-F292-8744-AA4D-DE2D8BCC99B1}"/>
          </ac:spMkLst>
        </pc:spChg>
        <pc:spChg chg="add del mod">
          <ac:chgData name="One Skill" userId="8d49c830ac36a521" providerId="LiveId" clId="{9C6BF567-19FF-6142-9BC2-417BEDDDAE24}" dt="2020-12-20T15:41:37.157" v="1068" actId="478"/>
          <ac:spMkLst>
            <pc:docMk/>
            <pc:sldMk cId="3046787693" sldId="273"/>
            <ac:spMk id="23" creationId="{7179762A-EA32-8E47-B0F5-B79370B165C6}"/>
          </ac:spMkLst>
        </pc:spChg>
        <pc:spChg chg="add mod">
          <ac:chgData name="One Skill" userId="8d49c830ac36a521" providerId="LiveId" clId="{9C6BF567-19FF-6142-9BC2-417BEDDDAE24}" dt="2020-12-20T15:41:28.898" v="1067" actId="571"/>
          <ac:spMkLst>
            <pc:docMk/>
            <pc:sldMk cId="3046787693" sldId="273"/>
            <ac:spMk id="24" creationId="{2B3CA682-A409-6846-AC3E-1F0A291E2444}"/>
          </ac:spMkLst>
        </pc:spChg>
        <pc:spChg chg="add del mod">
          <ac:chgData name="One Skill" userId="8d49c830ac36a521" providerId="LiveId" clId="{9C6BF567-19FF-6142-9BC2-417BEDDDAE24}" dt="2020-12-20T15:45:59.568" v="1100" actId="478"/>
          <ac:spMkLst>
            <pc:docMk/>
            <pc:sldMk cId="3046787693" sldId="273"/>
            <ac:spMk id="25" creationId="{79049D33-9653-8142-BEC2-BFD7DDCAB071}"/>
          </ac:spMkLst>
        </pc:spChg>
        <pc:spChg chg="add del mod">
          <ac:chgData name="One Skill" userId="8d49c830ac36a521" providerId="LiveId" clId="{9C6BF567-19FF-6142-9BC2-417BEDDDAE24}" dt="2020-12-20T15:49:49.451" v="1147" actId="478"/>
          <ac:spMkLst>
            <pc:docMk/>
            <pc:sldMk cId="3046787693" sldId="273"/>
            <ac:spMk id="26" creationId="{6E078F45-057C-CB4A-863E-BB64354397D8}"/>
          </ac:spMkLst>
        </pc:spChg>
        <pc:spChg chg="add del mod">
          <ac:chgData name="One Skill" userId="8d49c830ac36a521" providerId="LiveId" clId="{9C6BF567-19FF-6142-9BC2-417BEDDDAE24}" dt="2020-12-20T15:49:50.964" v="1149" actId="478"/>
          <ac:spMkLst>
            <pc:docMk/>
            <pc:sldMk cId="3046787693" sldId="273"/>
            <ac:spMk id="27" creationId="{2D595E50-2974-F34A-989A-CDD5120538DB}"/>
          </ac:spMkLst>
        </pc:spChg>
        <pc:spChg chg="add mod">
          <ac:chgData name="One Skill" userId="8d49c830ac36a521" providerId="LiveId" clId="{9C6BF567-19FF-6142-9BC2-417BEDDDAE24}" dt="2020-12-20T15:51:37.600" v="1186" actId="1076"/>
          <ac:spMkLst>
            <pc:docMk/>
            <pc:sldMk cId="3046787693" sldId="273"/>
            <ac:spMk id="28" creationId="{F5655B3E-FE88-834E-A29C-AE048BDB4893}"/>
          </ac:spMkLst>
        </pc:spChg>
        <pc:spChg chg="add del mod">
          <ac:chgData name="One Skill" userId="8d49c830ac36a521" providerId="LiveId" clId="{9C6BF567-19FF-6142-9BC2-417BEDDDAE24}" dt="2020-12-20T15:49:50.482" v="1148" actId="478"/>
          <ac:spMkLst>
            <pc:docMk/>
            <pc:sldMk cId="3046787693" sldId="273"/>
            <ac:spMk id="29" creationId="{71B50B9E-F40D-814D-A4E8-736A8BFA77E2}"/>
          </ac:spMkLst>
        </pc:spChg>
        <pc:spChg chg="add mod">
          <ac:chgData name="One Skill" userId="8d49c830ac36a521" providerId="LiveId" clId="{9C6BF567-19FF-6142-9BC2-417BEDDDAE24}" dt="2020-12-20T15:51:37.600" v="1186" actId="1076"/>
          <ac:spMkLst>
            <pc:docMk/>
            <pc:sldMk cId="3046787693" sldId="273"/>
            <ac:spMk id="30" creationId="{9429F179-E309-5B4C-9AC1-9EAF871D7405}"/>
          </ac:spMkLst>
        </pc:spChg>
        <pc:spChg chg="add mod">
          <ac:chgData name="One Skill" userId="8d49c830ac36a521" providerId="LiveId" clId="{9C6BF567-19FF-6142-9BC2-417BEDDDAE24}" dt="2020-12-20T15:51:37.600" v="1186" actId="1076"/>
          <ac:spMkLst>
            <pc:docMk/>
            <pc:sldMk cId="3046787693" sldId="273"/>
            <ac:spMk id="31" creationId="{D53930A9-9ED7-C347-B138-C9D92018A994}"/>
          </ac:spMkLst>
        </pc:spChg>
        <pc:picChg chg="del">
          <ac:chgData name="One Skill" userId="8d49c830ac36a521" providerId="LiveId" clId="{9C6BF567-19FF-6142-9BC2-417BEDDDAE24}" dt="2020-12-20T15:12:59.262" v="789" actId="478"/>
          <ac:picMkLst>
            <pc:docMk/>
            <pc:sldMk cId="3046787693" sldId="273"/>
            <ac:picMk id="5" creationId="{D06CA14A-1988-B749-953E-210BAD5FF40E}"/>
          </ac:picMkLst>
        </pc:picChg>
        <pc:picChg chg="add mod">
          <ac:chgData name="One Skill" userId="8d49c830ac36a521" providerId="LiveId" clId="{9C6BF567-19FF-6142-9BC2-417BEDDDAE24}" dt="2020-12-20T15:41:28.560" v="1066" actId="1076"/>
          <ac:picMkLst>
            <pc:docMk/>
            <pc:sldMk cId="3046787693" sldId="273"/>
            <ac:picMk id="11" creationId="{EC7840E3-BAD3-A84E-B5ED-F442FFC9B8E6}"/>
          </ac:picMkLst>
        </pc:picChg>
        <pc:picChg chg="del mod">
          <ac:chgData name="One Skill" userId="8d49c830ac36a521" providerId="LiveId" clId="{9C6BF567-19FF-6142-9BC2-417BEDDDAE24}" dt="2020-12-20T15:13:24.488" v="796" actId="478"/>
          <ac:picMkLst>
            <pc:docMk/>
            <pc:sldMk cId="3046787693" sldId="273"/>
            <ac:picMk id="2054" creationId="{D7294908-9A58-794A-B85A-622DC85DAF8C}"/>
          </ac:picMkLst>
        </pc:picChg>
        <pc:picChg chg="add mod">
          <ac:chgData name="One Skill" userId="8d49c830ac36a521" providerId="LiveId" clId="{9C6BF567-19FF-6142-9BC2-417BEDDDAE24}" dt="2020-12-20T15:40:03.749" v="1034" actId="167"/>
          <ac:picMkLst>
            <pc:docMk/>
            <pc:sldMk cId="3046787693" sldId="273"/>
            <ac:picMk id="3074" creationId="{7E6FB2E9-7E21-1A4B-B7D9-51B1351B358F}"/>
          </ac:picMkLst>
        </pc:picChg>
      </pc:sldChg>
      <pc:sldChg chg="addSp delSp modSp add mod modTransition">
        <pc:chgData name="One Skill" userId="8d49c830ac36a521" providerId="LiveId" clId="{9C6BF567-19FF-6142-9BC2-417BEDDDAE24}" dt="2020-12-20T15:52:45.469" v="1187"/>
        <pc:sldMkLst>
          <pc:docMk/>
          <pc:sldMk cId="271936434" sldId="274"/>
        </pc:sldMkLst>
        <pc:spChg chg="mod">
          <ac:chgData name="One Skill" userId="8d49c830ac36a521" providerId="LiveId" clId="{9C6BF567-19FF-6142-9BC2-417BEDDDAE24}" dt="2020-12-20T15:28:56.234" v="920" actId="20577"/>
          <ac:spMkLst>
            <pc:docMk/>
            <pc:sldMk cId="271936434" sldId="274"/>
            <ac:spMk id="4" creationId="{D674933B-DF67-D14D-ACC6-194EA400210B}"/>
          </ac:spMkLst>
        </pc:spChg>
        <pc:spChg chg="add mod">
          <ac:chgData name="One Skill" userId="8d49c830ac36a521" providerId="LiveId" clId="{9C6BF567-19FF-6142-9BC2-417BEDDDAE24}" dt="2020-12-20T15:29:02.229" v="932" actId="20577"/>
          <ac:spMkLst>
            <pc:docMk/>
            <pc:sldMk cId="271936434" sldId="274"/>
            <ac:spMk id="5" creationId="{FD9FA5D4-F976-AF4C-AC07-03DCC1B85E22}"/>
          </ac:spMkLst>
        </pc:spChg>
        <pc:picChg chg="del">
          <ac:chgData name="One Skill" userId="8d49c830ac36a521" providerId="LiveId" clId="{9C6BF567-19FF-6142-9BC2-417BEDDDAE24}" dt="2020-12-20T15:30:23.001" v="952" actId="478"/>
          <ac:picMkLst>
            <pc:docMk/>
            <pc:sldMk cId="271936434" sldId="274"/>
            <ac:picMk id="6" creationId="{CEB538FE-34FC-714C-8121-3DEF7E6B040F}"/>
          </ac:picMkLst>
        </pc:picChg>
        <pc:picChg chg="add mod">
          <ac:chgData name="One Skill" userId="8d49c830ac36a521" providerId="LiveId" clId="{9C6BF567-19FF-6142-9BC2-417BEDDDAE24}" dt="2020-12-20T15:30:38.641" v="958" actId="108"/>
          <ac:picMkLst>
            <pc:docMk/>
            <pc:sldMk cId="271936434" sldId="274"/>
            <ac:picMk id="7" creationId="{3ABC9C15-A943-6549-9279-9BBD8A235D84}"/>
          </ac:picMkLst>
        </pc:picChg>
      </pc:sldChg>
      <pc:sldChg chg="add del setBg">
        <pc:chgData name="One Skill" userId="8d49c830ac36a521" providerId="LiveId" clId="{9C6BF567-19FF-6142-9BC2-417BEDDDAE24}" dt="2020-12-20T15:28:22.148" v="890"/>
        <pc:sldMkLst>
          <pc:docMk/>
          <pc:sldMk cId="1570673602" sldId="274"/>
        </pc:sldMkLst>
      </pc:sldChg>
      <pc:sldChg chg="addSp delSp modSp add mod modTransition setBg delAnim modAnim modNotesTx">
        <pc:chgData name="One Skill" userId="8d49c830ac36a521" providerId="LiveId" clId="{9C6BF567-19FF-6142-9BC2-417BEDDDAE24}" dt="2020-12-22T10:03:35.130" v="1764" actId="688"/>
        <pc:sldMkLst>
          <pc:docMk/>
          <pc:sldMk cId="51870337" sldId="275"/>
        </pc:sldMkLst>
        <pc:spChg chg="del">
          <ac:chgData name="One Skill" userId="8d49c830ac36a521" providerId="LiveId" clId="{9C6BF567-19FF-6142-9BC2-417BEDDDAE24}" dt="2020-12-20T16:16:10.903" v="1604" actId="478"/>
          <ac:spMkLst>
            <pc:docMk/>
            <pc:sldMk cId="51870337" sldId="275"/>
            <ac:spMk id="4" creationId="{0DFC0167-0BD0-B041-9661-1ACAF8DF29FE}"/>
          </ac:spMkLst>
        </pc:spChg>
        <pc:spChg chg="mod">
          <ac:chgData name="One Skill" userId="8d49c830ac36a521" providerId="LiveId" clId="{9C6BF567-19FF-6142-9BC2-417BEDDDAE24}" dt="2020-12-20T16:16:48.434" v="1612" actId="27803"/>
          <ac:spMkLst>
            <pc:docMk/>
            <pc:sldMk cId="51870337" sldId="275"/>
            <ac:spMk id="5" creationId="{7A5F71DC-C1B2-F24F-935A-97B3BB311D80}"/>
          </ac:spMkLst>
        </pc:spChg>
        <pc:spChg chg="mod topLvl">
          <ac:chgData name="One Skill" userId="8d49c830ac36a521" providerId="LiveId" clId="{9C6BF567-19FF-6142-9BC2-417BEDDDAE24}" dt="2020-12-20T15:31:19.186" v="967" actId="1076"/>
          <ac:spMkLst>
            <pc:docMk/>
            <pc:sldMk cId="51870337" sldId="275"/>
            <ac:spMk id="6" creationId="{86BA49A1-C4F8-6543-8240-061A4699B32F}"/>
          </ac:spMkLst>
        </pc:spChg>
        <pc:spChg chg="mod">
          <ac:chgData name="One Skill" userId="8d49c830ac36a521" providerId="LiveId" clId="{9C6BF567-19FF-6142-9BC2-417BEDDDAE24}" dt="2020-12-20T16:16:48.434" v="1612" actId="27803"/>
          <ac:spMkLst>
            <pc:docMk/>
            <pc:sldMk cId="51870337" sldId="275"/>
            <ac:spMk id="7" creationId="{7027C96C-E5BC-C841-9817-193F6B5FB3FB}"/>
          </ac:spMkLst>
        </pc:spChg>
        <pc:spChg chg="add del">
          <ac:chgData name="One Skill" userId="8d49c830ac36a521" providerId="LiveId" clId="{9C6BF567-19FF-6142-9BC2-417BEDDDAE24}" dt="2020-12-20T16:17:37.710" v="1619" actId="478"/>
          <ac:spMkLst>
            <pc:docMk/>
            <pc:sldMk cId="51870337" sldId="275"/>
            <ac:spMk id="8" creationId="{DCBE670D-0338-0647-B622-4E8BA29D19FA}"/>
          </ac:spMkLst>
        </pc:spChg>
        <pc:spChg chg="mod">
          <ac:chgData name="One Skill" userId="8d49c830ac36a521" providerId="LiveId" clId="{9C6BF567-19FF-6142-9BC2-417BEDDDAE24}" dt="2020-12-20T16:19:01.755" v="1625" actId="207"/>
          <ac:spMkLst>
            <pc:docMk/>
            <pc:sldMk cId="51870337" sldId="275"/>
            <ac:spMk id="11" creationId="{CD1B8F9A-FB3E-9B4E-85E1-524E7A251704}"/>
          </ac:spMkLst>
        </pc:spChg>
        <pc:spChg chg="add mod topLvl">
          <ac:chgData name="One Skill" userId="8d49c830ac36a521" providerId="LiveId" clId="{9C6BF567-19FF-6142-9BC2-417BEDDDAE24}" dt="2020-12-20T15:31:19.186" v="967" actId="1076"/>
          <ac:spMkLst>
            <pc:docMk/>
            <pc:sldMk cId="51870337" sldId="275"/>
            <ac:spMk id="12" creationId="{99D1D594-5228-7E40-8C11-673A42AE8EE2}"/>
          </ac:spMkLst>
        </pc:spChg>
        <pc:spChg chg="mod">
          <ac:chgData name="One Skill" userId="8d49c830ac36a521" providerId="LiveId" clId="{9C6BF567-19FF-6142-9BC2-417BEDDDAE24}" dt="2020-12-20T16:19:01.755" v="1625" actId="207"/>
          <ac:spMkLst>
            <pc:docMk/>
            <pc:sldMk cId="51870337" sldId="275"/>
            <ac:spMk id="15" creationId="{6CC1C29B-1477-494B-8F22-2B7063EDD326}"/>
          </ac:spMkLst>
        </pc:spChg>
        <pc:spChg chg="add del mod">
          <ac:chgData name="One Skill" userId="8d49c830ac36a521" providerId="LiveId" clId="{9C6BF567-19FF-6142-9BC2-417BEDDDAE24}" dt="2020-12-20T16:17:54.444" v="1623" actId="478"/>
          <ac:spMkLst>
            <pc:docMk/>
            <pc:sldMk cId="51870337" sldId="275"/>
            <ac:spMk id="16" creationId="{51CF64D9-7FE0-8746-A744-132984E45CDC}"/>
          </ac:spMkLst>
        </pc:spChg>
        <pc:spChg chg="del">
          <ac:chgData name="One Skill" userId="8d49c830ac36a521" providerId="LiveId" clId="{9C6BF567-19FF-6142-9BC2-417BEDDDAE24}" dt="2020-12-20T16:16:11.694" v="1605" actId="478"/>
          <ac:spMkLst>
            <pc:docMk/>
            <pc:sldMk cId="51870337" sldId="275"/>
            <ac:spMk id="18" creationId="{AE35A628-2A90-FB43-8382-B97AE1A09DBF}"/>
          </ac:spMkLst>
        </pc:spChg>
        <pc:spChg chg="del">
          <ac:chgData name="One Skill" userId="8d49c830ac36a521" providerId="LiveId" clId="{9C6BF567-19FF-6142-9BC2-417BEDDDAE24}" dt="2020-12-20T16:16:12.510" v="1606" actId="478"/>
          <ac:spMkLst>
            <pc:docMk/>
            <pc:sldMk cId="51870337" sldId="275"/>
            <ac:spMk id="19" creationId="{F0EE7014-8CB7-EC47-BB85-AC1705D80C14}"/>
          </ac:spMkLst>
        </pc:spChg>
        <pc:spChg chg="del">
          <ac:chgData name="One Skill" userId="8d49c830ac36a521" providerId="LiveId" clId="{9C6BF567-19FF-6142-9BC2-417BEDDDAE24}" dt="2020-12-20T16:16:13.367" v="1607" actId="478"/>
          <ac:spMkLst>
            <pc:docMk/>
            <pc:sldMk cId="51870337" sldId="275"/>
            <ac:spMk id="20" creationId="{D06AD1E7-A752-1D4B-9B48-E7A72EA9DF03}"/>
          </ac:spMkLst>
        </pc:spChg>
        <pc:spChg chg="add del mod">
          <ac:chgData name="One Skill" userId="8d49c830ac36a521" providerId="LiveId" clId="{9C6BF567-19FF-6142-9BC2-417BEDDDAE24}" dt="2020-12-20T16:17:54.444" v="1623" actId="478"/>
          <ac:spMkLst>
            <pc:docMk/>
            <pc:sldMk cId="51870337" sldId="275"/>
            <ac:spMk id="22" creationId="{8DC29CD1-5653-4641-8E0B-EFB8BD3E156A}"/>
          </ac:spMkLst>
        </pc:spChg>
        <pc:spChg chg="mod">
          <ac:chgData name="One Skill" userId="8d49c830ac36a521" providerId="LiveId" clId="{9C6BF567-19FF-6142-9BC2-417BEDDDAE24}" dt="2020-12-20T16:23:13.231" v="1647" actId="1076"/>
          <ac:spMkLst>
            <pc:docMk/>
            <pc:sldMk cId="51870337" sldId="275"/>
            <ac:spMk id="24" creationId="{480C9633-F820-3D45-9499-D282F58F0A66}"/>
          </ac:spMkLst>
        </pc:spChg>
        <pc:spChg chg="add mod">
          <ac:chgData name="One Skill" userId="8d49c830ac36a521" providerId="LiveId" clId="{9C6BF567-19FF-6142-9BC2-417BEDDDAE24}" dt="2020-12-22T10:03:35.130" v="1764" actId="688"/>
          <ac:spMkLst>
            <pc:docMk/>
            <pc:sldMk cId="51870337" sldId="275"/>
            <ac:spMk id="26" creationId="{D41648B8-54FC-9049-AD25-9FC457D2D522}"/>
          </ac:spMkLst>
        </pc:spChg>
        <pc:grpChg chg="del mod">
          <ac:chgData name="One Skill" userId="8d49c830ac36a521" providerId="LiveId" clId="{9C6BF567-19FF-6142-9BC2-417BEDDDAE24}" dt="2020-12-20T16:17:19.926" v="1616" actId="478"/>
          <ac:grpSpMkLst>
            <pc:docMk/>
            <pc:sldMk cId="51870337" sldId="275"/>
            <ac:grpSpMk id="3" creationId="{41CFB003-50CD-3E41-9718-E660349E5902}"/>
          </ac:grpSpMkLst>
        </pc:grpChg>
        <pc:grpChg chg="add del mod">
          <ac:chgData name="One Skill" userId="8d49c830ac36a521" providerId="LiveId" clId="{9C6BF567-19FF-6142-9BC2-417BEDDDAE24}" dt="2020-12-20T15:29:26.545" v="949" actId="165"/>
          <ac:grpSpMkLst>
            <pc:docMk/>
            <pc:sldMk cId="51870337" sldId="275"/>
            <ac:grpSpMk id="3" creationId="{7E73A44A-73D0-FB49-91C2-77C4D19C4622}"/>
          </ac:grpSpMkLst>
        </pc:grpChg>
        <pc:grpChg chg="del mod">
          <ac:chgData name="One Skill" userId="8d49c830ac36a521" providerId="LiveId" clId="{9C6BF567-19FF-6142-9BC2-417BEDDDAE24}" dt="2020-12-20T16:20:29.873" v="1626" actId="478"/>
          <ac:grpSpMkLst>
            <pc:docMk/>
            <pc:sldMk cId="51870337" sldId="275"/>
            <ac:grpSpMk id="9" creationId="{6A638F77-2EE5-F447-82FE-7587DE767BA0}"/>
          </ac:grpSpMkLst>
        </pc:grpChg>
        <pc:picChg chg="del">
          <ac:chgData name="One Skill" userId="8d49c830ac36a521" providerId="LiveId" clId="{9C6BF567-19FF-6142-9BC2-417BEDDDAE24}" dt="2020-12-20T15:30:56.653" v="963" actId="478"/>
          <ac:picMkLst>
            <pc:docMk/>
            <pc:sldMk cId="51870337" sldId="275"/>
            <ac:picMk id="11" creationId="{EC7840E3-BAD3-A84E-B5ED-F442FFC9B8E6}"/>
          </ac:picMkLst>
        </pc:picChg>
        <pc:picChg chg="add mod">
          <ac:chgData name="One Skill" userId="8d49c830ac36a521" providerId="LiveId" clId="{9C6BF567-19FF-6142-9BC2-417BEDDDAE24}" dt="2020-12-20T16:23:33.249" v="1654" actId="1076"/>
          <ac:picMkLst>
            <pc:docMk/>
            <pc:sldMk cId="51870337" sldId="275"/>
            <ac:picMk id="13" creationId="{A756BC14-D990-AE45-A8C6-1B6F0B9533CD}"/>
          </ac:picMkLst>
        </pc:picChg>
        <pc:picChg chg="add del mod">
          <ac:chgData name="One Skill" userId="8d49c830ac36a521" providerId="LiveId" clId="{9C6BF567-19FF-6142-9BC2-417BEDDDAE24}" dt="2020-12-20T16:16:48.434" v="1612" actId="27803"/>
          <ac:picMkLst>
            <pc:docMk/>
            <pc:sldMk cId="51870337" sldId="275"/>
            <ac:picMk id="14" creationId="{41CFB003-50CD-3E41-9718-E660349E5902}"/>
          </ac:picMkLst>
        </pc:picChg>
        <pc:picChg chg="add del mod">
          <ac:chgData name="One Skill" userId="8d49c830ac36a521" providerId="LiveId" clId="{9C6BF567-19FF-6142-9BC2-417BEDDDAE24}" dt="2020-12-20T16:17:32.179" v="1618" actId="27803"/>
          <ac:picMkLst>
            <pc:docMk/>
            <pc:sldMk cId="51870337" sldId="275"/>
            <ac:picMk id="17" creationId="{6A638F77-2EE5-F447-82FE-7587DE767BA0}"/>
          </ac:picMkLst>
        </pc:picChg>
        <pc:picChg chg="add del mod">
          <ac:chgData name="One Skill" userId="8d49c830ac36a521" providerId="LiveId" clId="{9C6BF567-19FF-6142-9BC2-417BEDDDAE24}" dt="2020-12-20T16:21:38.913" v="1631" actId="27803"/>
          <ac:picMkLst>
            <pc:docMk/>
            <pc:sldMk cId="51870337" sldId="275"/>
            <ac:picMk id="23" creationId="{480C9633-F820-3D45-9499-D282F58F0A66}"/>
          </ac:picMkLst>
        </pc:picChg>
        <pc:picChg chg="del">
          <ac:chgData name="One Skill" userId="8d49c830ac36a521" providerId="LiveId" clId="{9C6BF567-19FF-6142-9BC2-417BEDDDAE24}" dt="2020-12-20T15:33:58.124" v="971" actId="478"/>
          <ac:picMkLst>
            <pc:docMk/>
            <pc:sldMk cId="51870337" sldId="275"/>
            <ac:picMk id="3074" creationId="{7E6FB2E9-7E21-1A4B-B7D9-51B1351B358F}"/>
          </ac:picMkLst>
        </pc:picChg>
        <pc:picChg chg="add mod">
          <ac:chgData name="One Skill" userId="8d49c830ac36a521" providerId="LiveId" clId="{9C6BF567-19FF-6142-9BC2-417BEDDDAE24}" dt="2020-12-20T16:23:24.529" v="1650" actId="167"/>
          <ac:picMkLst>
            <pc:docMk/>
            <pc:sldMk cId="51870337" sldId="275"/>
            <ac:picMk id="5122" creationId="{D29F581C-915B-3B4C-9A89-1AA8FB4A24DC}"/>
          </ac:picMkLst>
        </pc:picChg>
      </pc:sldChg>
      <pc:sldChg chg="add del setBg">
        <pc:chgData name="One Skill" userId="8d49c830ac36a521" providerId="LiveId" clId="{9C6BF567-19FF-6142-9BC2-417BEDDDAE24}" dt="2020-12-20T15:28:22.148" v="890"/>
        <pc:sldMkLst>
          <pc:docMk/>
          <pc:sldMk cId="2699497628" sldId="275"/>
        </pc:sldMkLst>
      </pc:sldChg>
    </pc:docChg>
  </pc:docChgLst>
  <pc:docChgLst>
    <pc:chgData name="One Skill" userId="8d49c830ac36a521" providerId="LiveId" clId="{E20B0766-6B0D-AD41-83DE-CFBF7E5310C1}"/>
    <pc:docChg chg="undo custSel addSld delSld modSld addSection modSection">
      <pc:chgData name="One Skill" userId="8d49c830ac36a521" providerId="LiveId" clId="{E20B0766-6B0D-AD41-83DE-CFBF7E5310C1}" dt="2020-12-20T14:09:02.766" v="610"/>
      <pc:docMkLst>
        <pc:docMk/>
      </pc:docMkLst>
      <pc:sldChg chg="addSp delSp modSp new">
        <pc:chgData name="One Skill" userId="8d49c830ac36a521" providerId="LiveId" clId="{E20B0766-6B0D-AD41-83DE-CFBF7E5310C1}" dt="2020-12-20T12:33:22.771" v="3"/>
        <pc:sldMkLst>
          <pc:docMk/>
          <pc:sldMk cId="3595122145" sldId="263"/>
        </pc:sldMkLst>
        <pc:spChg chg="add del mod">
          <ac:chgData name="One Skill" userId="8d49c830ac36a521" providerId="LiveId" clId="{E20B0766-6B0D-AD41-83DE-CFBF7E5310C1}" dt="2020-12-20T12:33:14.528" v="2"/>
          <ac:spMkLst>
            <pc:docMk/>
            <pc:sldMk cId="3595122145" sldId="263"/>
            <ac:spMk id="2" creationId="{403D44C6-B6C2-604A-BB69-87B288B65A29}"/>
          </ac:spMkLst>
        </pc:spChg>
        <pc:picChg chg="add">
          <ac:chgData name="One Skill" userId="8d49c830ac36a521" providerId="LiveId" clId="{E20B0766-6B0D-AD41-83DE-CFBF7E5310C1}" dt="2020-12-20T12:33:22.771" v="3"/>
          <ac:picMkLst>
            <pc:docMk/>
            <pc:sldMk cId="3595122145" sldId="263"/>
            <ac:picMk id="1026" creationId="{F52477A1-8667-0B4D-A8CA-BA565C6FD23D}"/>
          </ac:picMkLst>
        </pc:picChg>
      </pc:sldChg>
      <pc:sldChg chg="addSp new modNotesTx">
        <pc:chgData name="One Skill" userId="8d49c830ac36a521" providerId="LiveId" clId="{E20B0766-6B0D-AD41-83DE-CFBF7E5310C1}" dt="2020-12-20T12:36:34.173" v="8" actId="20577"/>
        <pc:sldMkLst>
          <pc:docMk/>
          <pc:sldMk cId="1413377506" sldId="264"/>
        </pc:sldMkLst>
        <pc:picChg chg="add">
          <ac:chgData name="One Skill" userId="8d49c830ac36a521" providerId="LiveId" clId="{E20B0766-6B0D-AD41-83DE-CFBF7E5310C1}" dt="2020-12-20T12:34:06.745" v="5"/>
          <ac:picMkLst>
            <pc:docMk/>
            <pc:sldMk cId="1413377506" sldId="264"/>
            <ac:picMk id="2050" creationId="{1EF9DC17-5A1D-6041-A649-D079731789D6}"/>
          </ac:picMkLst>
        </pc:picChg>
      </pc:sldChg>
      <pc:sldChg chg="addSp modSp new mod">
        <pc:chgData name="One Skill" userId="8d49c830ac36a521" providerId="LiveId" clId="{E20B0766-6B0D-AD41-83DE-CFBF7E5310C1}" dt="2020-12-20T12:41:30.190" v="13" actId="12788"/>
        <pc:sldMkLst>
          <pc:docMk/>
          <pc:sldMk cId="1831226089" sldId="265"/>
        </pc:sldMkLst>
        <pc:picChg chg="add mod">
          <ac:chgData name="One Skill" userId="8d49c830ac36a521" providerId="LiveId" clId="{E20B0766-6B0D-AD41-83DE-CFBF7E5310C1}" dt="2020-12-20T12:41:30.190" v="13" actId="12788"/>
          <ac:picMkLst>
            <pc:docMk/>
            <pc:sldMk cId="1831226089" sldId="265"/>
            <ac:picMk id="2" creationId="{839FB58E-2446-0640-B9F9-19F94B464284}"/>
          </ac:picMkLst>
        </pc:picChg>
      </pc:sldChg>
      <pc:sldChg chg="addSp new">
        <pc:chgData name="One Skill" userId="8d49c830ac36a521" providerId="LiveId" clId="{E20B0766-6B0D-AD41-83DE-CFBF7E5310C1}" dt="2020-12-20T12:49:39.862" v="15"/>
        <pc:sldMkLst>
          <pc:docMk/>
          <pc:sldMk cId="3148394109" sldId="266"/>
        </pc:sldMkLst>
        <pc:picChg chg="add">
          <ac:chgData name="One Skill" userId="8d49c830ac36a521" providerId="LiveId" clId="{E20B0766-6B0D-AD41-83DE-CFBF7E5310C1}" dt="2020-12-20T12:49:39.862" v="15"/>
          <ac:picMkLst>
            <pc:docMk/>
            <pc:sldMk cId="3148394109" sldId="266"/>
            <ac:picMk id="2" creationId="{3BD3F457-0A7F-0541-86B3-43CD546ECE6B}"/>
          </ac:picMkLst>
        </pc:picChg>
      </pc:sldChg>
      <pc:sldChg chg="addSp delSp modSp new mod">
        <pc:chgData name="One Skill" userId="8d49c830ac36a521" providerId="LiveId" clId="{E20B0766-6B0D-AD41-83DE-CFBF7E5310C1}" dt="2020-12-20T13:21:28.202" v="379" actId="14861"/>
        <pc:sldMkLst>
          <pc:docMk/>
          <pc:sldMk cId="2385354970" sldId="267"/>
        </pc:sldMkLst>
        <pc:graphicFrameChg chg="add del mod modGraphic">
          <ac:chgData name="One Skill" userId="8d49c830ac36a521" providerId="LiveId" clId="{E20B0766-6B0D-AD41-83DE-CFBF7E5310C1}" dt="2020-12-20T13:20:13.880" v="144" actId="478"/>
          <ac:graphicFrameMkLst>
            <pc:docMk/>
            <pc:sldMk cId="2385354970" sldId="267"/>
            <ac:graphicFrameMk id="4" creationId="{8C89E764-AC95-0843-B2C7-D94F01272EDD}"/>
          </ac:graphicFrameMkLst>
        </pc:graphicFrameChg>
        <pc:graphicFrameChg chg="add mod modGraphic">
          <ac:chgData name="One Skill" userId="8d49c830ac36a521" providerId="LiveId" clId="{E20B0766-6B0D-AD41-83DE-CFBF7E5310C1}" dt="2020-12-20T13:21:28.202" v="379" actId="14861"/>
          <ac:graphicFrameMkLst>
            <pc:docMk/>
            <pc:sldMk cId="2385354970" sldId="267"/>
            <ac:graphicFrameMk id="6" creationId="{039C2E45-7383-084C-A25A-231F40FCFD88}"/>
          </ac:graphicFrameMkLst>
        </pc:graphicFrameChg>
        <pc:picChg chg="add mod">
          <ac:chgData name="One Skill" userId="8d49c830ac36a521" providerId="LiveId" clId="{E20B0766-6B0D-AD41-83DE-CFBF7E5310C1}" dt="2020-12-20T13:13:13.247" v="17"/>
          <ac:picMkLst>
            <pc:docMk/>
            <pc:sldMk cId="2385354970" sldId="267"/>
            <ac:picMk id="2" creationId="{FAE37928-628E-1B40-972B-1FCDC7355668}"/>
          </ac:picMkLst>
        </pc:picChg>
      </pc:sldChg>
      <pc:sldChg chg="addSp delSp modSp new mod modTransition setBg">
        <pc:chgData name="One Skill" userId="8d49c830ac36a521" providerId="LiveId" clId="{E20B0766-6B0D-AD41-83DE-CFBF7E5310C1}" dt="2020-12-20T13:37:04.217" v="430" actId="20577"/>
        <pc:sldMkLst>
          <pc:docMk/>
          <pc:sldMk cId="97523264" sldId="268"/>
        </pc:sldMkLst>
        <pc:spChg chg="add mod">
          <ac:chgData name="One Skill" userId="8d49c830ac36a521" providerId="LiveId" clId="{E20B0766-6B0D-AD41-83DE-CFBF7E5310C1}" dt="2020-12-20T13:16:31.021" v="79" actId="692"/>
          <ac:spMkLst>
            <pc:docMk/>
            <pc:sldMk cId="97523264" sldId="268"/>
            <ac:spMk id="2" creationId="{B8A42B65-566C-0A41-B8C2-5032B07BD196}"/>
          </ac:spMkLst>
        </pc:spChg>
        <pc:spChg chg="add del mod">
          <ac:chgData name="One Skill" userId="8d49c830ac36a521" providerId="LiveId" clId="{E20B0766-6B0D-AD41-83DE-CFBF7E5310C1}" dt="2020-12-20T13:14:03.881" v="27" actId="478"/>
          <ac:spMkLst>
            <pc:docMk/>
            <pc:sldMk cId="97523264" sldId="268"/>
            <ac:spMk id="3" creationId="{28C9CB96-631F-B24C-8E1D-C33AA910D36C}"/>
          </ac:spMkLst>
        </pc:spChg>
        <pc:spChg chg="add mod">
          <ac:chgData name="One Skill" userId="8d49c830ac36a521" providerId="LiveId" clId="{E20B0766-6B0D-AD41-83DE-CFBF7E5310C1}" dt="2020-12-20T13:37:04.217" v="430" actId="20577"/>
          <ac:spMkLst>
            <pc:docMk/>
            <pc:sldMk cId="97523264" sldId="268"/>
            <ac:spMk id="4" creationId="{D674933B-DF67-D14D-ACC6-194EA400210B}"/>
          </ac:spMkLst>
        </pc:spChg>
      </pc:sldChg>
      <pc:sldChg chg="new del">
        <pc:chgData name="One Skill" userId="8d49c830ac36a521" providerId="LiveId" clId="{E20B0766-6B0D-AD41-83DE-CFBF7E5310C1}" dt="2020-12-20T13:17:26.996" v="86" actId="680"/>
        <pc:sldMkLst>
          <pc:docMk/>
          <pc:sldMk cId="2354730426" sldId="269"/>
        </pc:sldMkLst>
      </pc:sldChg>
      <pc:sldChg chg="addSp delSp modSp add mod modTransition setBg delAnim modAnim">
        <pc:chgData name="One Skill" userId="8d49c830ac36a521" providerId="LiveId" clId="{E20B0766-6B0D-AD41-83DE-CFBF7E5310C1}" dt="2020-12-20T14:09:02.766" v="610"/>
        <pc:sldMkLst>
          <pc:docMk/>
          <pc:sldMk cId="3842807558" sldId="269"/>
        </pc:sldMkLst>
        <pc:spChg chg="del">
          <ac:chgData name="One Skill" userId="8d49c830ac36a521" providerId="LiveId" clId="{E20B0766-6B0D-AD41-83DE-CFBF7E5310C1}" dt="2020-12-20T13:17:31.442" v="88" actId="478"/>
          <ac:spMkLst>
            <pc:docMk/>
            <pc:sldMk cId="3842807558" sldId="269"/>
            <ac:spMk id="2" creationId="{B8A42B65-566C-0A41-B8C2-5032B07BD196}"/>
          </ac:spMkLst>
        </pc:spChg>
        <pc:spChg chg="del mod topLvl">
          <ac:chgData name="One Skill" userId="8d49c830ac36a521" providerId="LiveId" clId="{E20B0766-6B0D-AD41-83DE-CFBF7E5310C1}" dt="2020-12-20T13:27:07.615" v="412" actId="478"/>
          <ac:spMkLst>
            <pc:docMk/>
            <pc:sldMk cId="3842807558" sldId="269"/>
            <ac:spMk id="4" creationId="{D674933B-DF67-D14D-ACC6-194EA400210B}"/>
          </ac:spMkLst>
        </pc:spChg>
        <pc:spChg chg="add mod topLvl">
          <ac:chgData name="One Skill" userId="8d49c830ac36a521" providerId="LiveId" clId="{E20B0766-6B0D-AD41-83DE-CFBF7E5310C1}" dt="2020-12-20T14:02:18.471" v="518" actId="166"/>
          <ac:spMkLst>
            <pc:docMk/>
            <pc:sldMk cId="3842807558" sldId="269"/>
            <ac:spMk id="5" creationId="{67ABF447-6E17-1A45-AD94-46DCD25C1D16}"/>
          </ac:spMkLst>
        </pc:spChg>
        <pc:spChg chg="add mod">
          <ac:chgData name="One Skill" userId="8d49c830ac36a521" providerId="LiveId" clId="{E20B0766-6B0D-AD41-83DE-CFBF7E5310C1}" dt="2020-12-20T13:27:19.297" v="416" actId="14100"/>
          <ac:spMkLst>
            <pc:docMk/>
            <pc:sldMk cId="3842807558" sldId="269"/>
            <ac:spMk id="10" creationId="{CF6B2B7C-89ED-F540-A64D-0D5E18A71354}"/>
          </ac:spMkLst>
        </pc:spChg>
        <pc:spChg chg="add mod">
          <ac:chgData name="One Skill" userId="8d49c830ac36a521" providerId="LiveId" clId="{E20B0766-6B0D-AD41-83DE-CFBF7E5310C1}" dt="2020-12-20T14:02:18.471" v="518" actId="166"/>
          <ac:spMkLst>
            <pc:docMk/>
            <pc:sldMk cId="3842807558" sldId="269"/>
            <ac:spMk id="11" creationId="{F1ABBEE1-A4F3-6746-AE3A-4B6E12CE6CA3}"/>
          </ac:spMkLst>
        </pc:spChg>
        <pc:spChg chg="add mod">
          <ac:chgData name="One Skill" userId="8d49c830ac36a521" providerId="LiveId" clId="{E20B0766-6B0D-AD41-83DE-CFBF7E5310C1}" dt="2020-12-20T14:08:56.990" v="608" actId="207"/>
          <ac:spMkLst>
            <pc:docMk/>
            <pc:sldMk cId="3842807558" sldId="269"/>
            <ac:spMk id="12" creationId="{A349B309-EFF8-E142-87D1-31756D1C6B55}"/>
          </ac:spMkLst>
        </pc:spChg>
        <pc:spChg chg="add del mod">
          <ac:chgData name="One Skill" userId="8d49c830ac36a521" providerId="LiveId" clId="{E20B0766-6B0D-AD41-83DE-CFBF7E5310C1}" dt="2020-12-20T14:00:21.933" v="488" actId="478"/>
          <ac:spMkLst>
            <pc:docMk/>
            <pc:sldMk cId="3842807558" sldId="269"/>
            <ac:spMk id="13" creationId="{E2F69725-97E2-D843-BB94-AE048D35B4F2}"/>
          </ac:spMkLst>
        </pc:spChg>
        <pc:spChg chg="add del mod">
          <ac:chgData name="One Skill" userId="8d49c830ac36a521" providerId="LiveId" clId="{E20B0766-6B0D-AD41-83DE-CFBF7E5310C1}" dt="2020-12-20T14:00:21.933" v="488" actId="478"/>
          <ac:spMkLst>
            <pc:docMk/>
            <pc:sldMk cId="3842807558" sldId="269"/>
            <ac:spMk id="14" creationId="{853E4C59-4A42-7141-8D63-D6175A622EA9}"/>
          </ac:spMkLst>
        </pc:spChg>
        <pc:spChg chg="add del mod">
          <ac:chgData name="One Skill" userId="8d49c830ac36a521" providerId="LiveId" clId="{E20B0766-6B0D-AD41-83DE-CFBF7E5310C1}" dt="2020-12-20T14:01:05.771" v="500" actId="478"/>
          <ac:spMkLst>
            <pc:docMk/>
            <pc:sldMk cId="3842807558" sldId="269"/>
            <ac:spMk id="15" creationId="{7695AF1C-83F2-154D-87AB-5D7CE3D8265C}"/>
          </ac:spMkLst>
        </pc:spChg>
        <pc:spChg chg="add del mod">
          <ac:chgData name="One Skill" userId="8d49c830ac36a521" providerId="LiveId" clId="{E20B0766-6B0D-AD41-83DE-CFBF7E5310C1}" dt="2020-12-20T14:06:54.038" v="562" actId="478"/>
          <ac:spMkLst>
            <pc:docMk/>
            <pc:sldMk cId="3842807558" sldId="269"/>
            <ac:spMk id="16" creationId="{D356632F-E72E-FD40-B2F9-CC0EA5CB7727}"/>
          </ac:spMkLst>
        </pc:spChg>
        <pc:spChg chg="add del mod">
          <ac:chgData name="One Skill" userId="8d49c830ac36a521" providerId="LiveId" clId="{E20B0766-6B0D-AD41-83DE-CFBF7E5310C1}" dt="2020-12-20T14:06:54.038" v="562" actId="478"/>
          <ac:spMkLst>
            <pc:docMk/>
            <pc:sldMk cId="3842807558" sldId="269"/>
            <ac:spMk id="17" creationId="{08362F7D-A515-9E4E-BFB2-8793F5DD0F07}"/>
          </ac:spMkLst>
        </pc:spChg>
        <pc:grpChg chg="add del mod">
          <ac:chgData name="One Skill" userId="8d49c830ac36a521" providerId="LiveId" clId="{E20B0766-6B0D-AD41-83DE-CFBF7E5310C1}" dt="2020-12-20T13:25:44.533" v="410" actId="165"/>
          <ac:grpSpMkLst>
            <pc:docMk/>
            <pc:sldMk cId="3842807558" sldId="269"/>
            <ac:grpSpMk id="9" creationId="{E728AC41-9650-934D-9841-E006978D8266}"/>
          </ac:grpSpMkLst>
        </pc:grpChg>
        <pc:cxnChg chg="add del mod topLvl">
          <ac:chgData name="One Skill" userId="8d49c830ac36a521" providerId="LiveId" clId="{E20B0766-6B0D-AD41-83DE-CFBF7E5310C1}" dt="2020-12-20T13:27:05.045" v="411" actId="478"/>
          <ac:cxnSpMkLst>
            <pc:docMk/>
            <pc:sldMk cId="3842807558" sldId="269"/>
            <ac:cxnSpMk id="6" creationId="{93FF90A9-9E07-0344-896A-14A2F98C6A4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F6D82-066C-FA4D-8270-4E3B76B0A85B}" type="datetimeFigureOut">
              <a:rPr lang="en-US"/>
              <a:t>9/25/2021</a:t>
            </a:fld>
            <a:endParaRPr lang="en-L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92847-51ED-1449-A9AF-8F855167E8E6}" type="slidenum">
              <a:rPr/>
              <a:t>‹#›</a:t>
            </a:fld>
            <a:endParaRPr lang="en-LT"/>
          </a:p>
        </p:txBody>
      </p:sp>
    </p:spTree>
    <p:extLst>
      <p:ext uri="{BB962C8B-B14F-4D97-AF65-F5344CB8AC3E}">
        <p14:creationId xmlns:p14="http://schemas.microsoft.com/office/powerpoint/2010/main" val="281350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https://unsplash.com/photos/AXu2aZ3YgP8</a:t>
            </a:r>
            <a:endParaRPr lang="en-LT"/>
          </a:p>
        </p:txBody>
      </p:sp>
      <p:sp>
        <p:nvSpPr>
          <p:cNvPr id="4" name="Slide Number Placeholder 3"/>
          <p:cNvSpPr>
            <a:spLocks noGrp="1"/>
          </p:cNvSpPr>
          <p:nvPr>
            <p:ph type="sldNum" sz="quarter" idx="5"/>
          </p:nvPr>
        </p:nvSpPr>
        <p:spPr/>
        <p:txBody>
          <a:bodyPr/>
          <a:lstStyle/>
          <a:p>
            <a:fld id="{5BE92847-51ED-1449-A9AF-8F855167E8E6}" type="slidenum">
              <a:rPr/>
              <a:t>1</a:t>
            </a:fld>
            <a:endParaRPr lang="en-LT"/>
          </a:p>
        </p:txBody>
      </p:sp>
    </p:spTree>
    <p:extLst>
      <p:ext uri="{BB962C8B-B14F-4D97-AF65-F5344CB8AC3E}">
        <p14:creationId xmlns:p14="http://schemas.microsoft.com/office/powerpoint/2010/main" val="470964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https://unsplash.com/photos/fItRJ7AHak8</a:t>
            </a:r>
            <a:endParaRPr lang="en-LT"/>
          </a:p>
        </p:txBody>
      </p:sp>
      <p:sp>
        <p:nvSpPr>
          <p:cNvPr id="4" name="Slide Number Placeholder 3"/>
          <p:cNvSpPr>
            <a:spLocks noGrp="1"/>
          </p:cNvSpPr>
          <p:nvPr>
            <p:ph type="sldNum" sz="quarter" idx="5"/>
          </p:nvPr>
        </p:nvSpPr>
        <p:spPr/>
        <p:txBody>
          <a:bodyPr/>
          <a:lstStyle/>
          <a:p>
            <a:fld id="{5BE92847-51ED-1449-A9AF-8F855167E8E6}" type="slidenum">
              <a:rPr/>
              <a:t>3</a:t>
            </a:fld>
            <a:endParaRPr lang="en-LT"/>
          </a:p>
        </p:txBody>
      </p:sp>
    </p:spTree>
    <p:extLst>
      <p:ext uri="{BB962C8B-B14F-4D97-AF65-F5344CB8AC3E}">
        <p14:creationId xmlns:p14="http://schemas.microsoft.com/office/powerpoint/2010/main" val="227790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https://unsplash.com/photos/48nerZQCHgo</a:t>
            </a:r>
            <a:endParaRPr lang="en-LT"/>
          </a:p>
        </p:txBody>
      </p:sp>
      <p:sp>
        <p:nvSpPr>
          <p:cNvPr id="4" name="Slide Number Placeholder 3"/>
          <p:cNvSpPr>
            <a:spLocks noGrp="1"/>
          </p:cNvSpPr>
          <p:nvPr>
            <p:ph type="sldNum" sz="quarter" idx="5"/>
          </p:nvPr>
        </p:nvSpPr>
        <p:spPr/>
        <p:txBody>
          <a:bodyPr/>
          <a:lstStyle/>
          <a:p>
            <a:fld id="{5BE92847-51ED-1449-A9AF-8F855167E8E6}" type="slidenum">
              <a:rPr lang="en-LT"/>
              <a:t>5</a:t>
            </a:fld>
            <a:endParaRPr lang="en-LT"/>
          </a:p>
        </p:txBody>
      </p:sp>
    </p:spTree>
    <p:extLst>
      <p:ext uri="{BB962C8B-B14F-4D97-AF65-F5344CB8AC3E}">
        <p14:creationId xmlns:p14="http://schemas.microsoft.com/office/powerpoint/2010/main" val="15107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https://unsplash.com/photos/TvN54bnuQg8</a:t>
            </a:r>
            <a:endParaRPr lang="en-LT"/>
          </a:p>
        </p:txBody>
      </p:sp>
      <p:sp>
        <p:nvSpPr>
          <p:cNvPr id="4" name="Slide Number Placeholder 3"/>
          <p:cNvSpPr>
            <a:spLocks noGrp="1"/>
          </p:cNvSpPr>
          <p:nvPr>
            <p:ph type="sldNum" sz="quarter" idx="5"/>
          </p:nvPr>
        </p:nvSpPr>
        <p:spPr/>
        <p:txBody>
          <a:bodyPr/>
          <a:lstStyle/>
          <a:p>
            <a:fld id="{5BE92847-51ED-1449-A9AF-8F855167E8E6}" type="slidenum">
              <a:rPr lang="en-LT"/>
              <a:t>7</a:t>
            </a:fld>
            <a:endParaRPr lang="en-LT"/>
          </a:p>
        </p:txBody>
      </p:sp>
    </p:spTree>
    <p:extLst>
      <p:ext uri="{BB962C8B-B14F-4D97-AF65-F5344CB8AC3E}">
        <p14:creationId xmlns:p14="http://schemas.microsoft.com/office/powerpoint/2010/main" val="1769308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https://unsplash.com/photos/GKLIsLZxhj0</a:t>
            </a:r>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635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C1621EB-52E9-864A-B0F6-E4DE6976EFAF}" type="datetimeFigureOut">
              <a:rPr lang="en-US" smtClean="0"/>
              <a:t>9/25/2021</a:t>
            </a:fld>
            <a:endParaRPr lang="en-LT"/>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LT"/>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52591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1621EB-52E9-864A-B0F6-E4DE6976EFAF}" type="datetimeFigureOut">
              <a:rPr lang="en-US" smtClean="0"/>
              <a:t>9/25/2021</a:t>
            </a:fld>
            <a:endParaRPr lang="en-LT"/>
          </a:p>
        </p:txBody>
      </p:sp>
      <p:sp>
        <p:nvSpPr>
          <p:cNvPr id="6" name="Footer Placeholder 5"/>
          <p:cNvSpPr>
            <a:spLocks noGrp="1"/>
          </p:cNvSpPr>
          <p:nvPr>
            <p:ph type="ftr" sz="quarter" idx="11"/>
          </p:nvPr>
        </p:nvSpPr>
        <p:spPr/>
        <p:txBody>
          <a:bodyPr/>
          <a:lstStyle/>
          <a:p>
            <a:endParaRPr lang="en-L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419528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C1621EB-52E9-864A-B0F6-E4DE6976EFAF}" type="datetimeFigureOut">
              <a:rPr lang="en-US" smtClean="0"/>
              <a:t>9/25/2021</a:t>
            </a:fld>
            <a:endParaRPr lang="en-LT"/>
          </a:p>
        </p:txBody>
      </p:sp>
      <p:sp>
        <p:nvSpPr>
          <p:cNvPr id="5" name="Footer Placeholder 4"/>
          <p:cNvSpPr>
            <a:spLocks noGrp="1"/>
          </p:cNvSpPr>
          <p:nvPr>
            <p:ph type="ftr" sz="quarter" idx="11"/>
          </p:nvPr>
        </p:nvSpPr>
        <p:spPr/>
        <p:txBody>
          <a:bodyPr/>
          <a:lstStyle/>
          <a:p>
            <a:endParaRPr lang="en-LT"/>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267967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C1621EB-52E9-864A-B0F6-E4DE6976EFAF}" type="datetimeFigureOut">
              <a:rPr lang="en-US" smtClean="0"/>
              <a:t>9/25/2021</a:t>
            </a:fld>
            <a:endParaRPr lang="en-LT"/>
          </a:p>
        </p:txBody>
      </p:sp>
      <p:sp>
        <p:nvSpPr>
          <p:cNvPr id="5" name="Footer Placeholder 4"/>
          <p:cNvSpPr>
            <a:spLocks noGrp="1"/>
          </p:cNvSpPr>
          <p:nvPr>
            <p:ph type="ftr" sz="quarter" idx="11"/>
          </p:nvPr>
        </p:nvSpPr>
        <p:spPr/>
        <p:txBody>
          <a:bodyPr/>
          <a:lstStyle/>
          <a:p>
            <a:endParaRPr lang="en-LT"/>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3683146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621EB-52E9-864A-B0F6-E4DE6976EFAF}" type="datetimeFigureOut">
              <a:rPr lang="en-US" smtClean="0"/>
              <a:t>9/25/2021</a:t>
            </a:fld>
            <a:endParaRPr lang="en-LT"/>
          </a:p>
        </p:txBody>
      </p:sp>
      <p:sp>
        <p:nvSpPr>
          <p:cNvPr id="5" name="Footer Placeholder 4"/>
          <p:cNvSpPr>
            <a:spLocks noGrp="1"/>
          </p:cNvSpPr>
          <p:nvPr>
            <p:ph type="ftr" sz="quarter" idx="11"/>
          </p:nvPr>
        </p:nvSpPr>
        <p:spPr/>
        <p:txBody>
          <a:bodyPr/>
          <a:lstStyle/>
          <a:p>
            <a:endParaRPr lang="en-L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3154261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C1621EB-52E9-864A-B0F6-E4DE6976EFAF}" type="datetimeFigureOut">
              <a:rPr lang="en-US" smtClean="0"/>
              <a:t>9/25/2021</a:t>
            </a:fld>
            <a:endParaRPr lang="en-LT"/>
          </a:p>
        </p:txBody>
      </p:sp>
      <p:sp>
        <p:nvSpPr>
          <p:cNvPr id="8" name="Footer Placeholder 7"/>
          <p:cNvSpPr>
            <a:spLocks noGrp="1"/>
          </p:cNvSpPr>
          <p:nvPr>
            <p:ph type="ftr" sz="quarter" idx="11"/>
          </p:nvPr>
        </p:nvSpPr>
        <p:spPr/>
        <p:txBody>
          <a:bodyPr/>
          <a:lstStyle/>
          <a:p>
            <a:endParaRPr lang="en-LT"/>
          </a:p>
        </p:txBody>
      </p:sp>
      <p:sp>
        <p:nvSpPr>
          <p:cNvPr id="9" name="Slide Number Placeholder 8"/>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2418436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C1621EB-52E9-864A-B0F6-E4DE6976EFAF}" type="datetimeFigureOut">
              <a:rPr lang="en-US" smtClean="0"/>
              <a:t>9/25/2021</a:t>
            </a:fld>
            <a:endParaRPr lang="en-LT"/>
          </a:p>
        </p:txBody>
      </p:sp>
      <p:sp>
        <p:nvSpPr>
          <p:cNvPr id="8" name="Footer Placeholder 7"/>
          <p:cNvSpPr>
            <a:spLocks noGrp="1"/>
          </p:cNvSpPr>
          <p:nvPr>
            <p:ph type="ftr" sz="quarter" idx="11"/>
          </p:nvPr>
        </p:nvSpPr>
        <p:spPr>
          <a:xfrm>
            <a:off x="561111" y="6391838"/>
            <a:ext cx="3644282" cy="304801"/>
          </a:xfrm>
        </p:spPr>
        <p:txBody>
          <a:bodyPr/>
          <a:lstStyle/>
          <a:p>
            <a:endParaRPr lang="en-LT"/>
          </a:p>
        </p:txBody>
      </p:sp>
      <p:sp>
        <p:nvSpPr>
          <p:cNvPr id="9" name="Slide Number Placeholder 8"/>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1434294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C1621EB-52E9-864A-B0F6-E4DE6976EFAF}" type="datetimeFigureOut">
              <a:rPr lang="en-US" smtClean="0"/>
              <a:t>9/25/2021</a:t>
            </a:fld>
            <a:endParaRPr lang="en-LT"/>
          </a:p>
        </p:txBody>
      </p:sp>
      <p:sp>
        <p:nvSpPr>
          <p:cNvPr id="5" name="Footer Placeholder 4"/>
          <p:cNvSpPr>
            <a:spLocks noGrp="1"/>
          </p:cNvSpPr>
          <p:nvPr>
            <p:ph type="ftr" sz="quarter" idx="11"/>
          </p:nvPr>
        </p:nvSpPr>
        <p:spPr/>
        <p:txBody>
          <a:bodyPr/>
          <a:lstStyle/>
          <a:p>
            <a:endParaRPr lang="en-LT"/>
          </a:p>
        </p:txBody>
      </p:sp>
      <p:sp>
        <p:nvSpPr>
          <p:cNvPr id="6" name="Slide Number Placeholder 5"/>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229958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C1621EB-52E9-864A-B0F6-E4DE6976EFAF}" type="datetimeFigureOut">
              <a:rPr lang="en-US" smtClean="0"/>
              <a:t>9/25/2021</a:t>
            </a:fld>
            <a:endParaRPr lang="en-LT"/>
          </a:p>
        </p:txBody>
      </p:sp>
      <p:sp>
        <p:nvSpPr>
          <p:cNvPr id="5" name="Footer Placeholder 4"/>
          <p:cNvSpPr>
            <a:spLocks noGrp="1"/>
          </p:cNvSpPr>
          <p:nvPr>
            <p:ph type="ftr" sz="quarter" idx="11"/>
          </p:nvPr>
        </p:nvSpPr>
        <p:spPr/>
        <p:txBody>
          <a:bodyPr/>
          <a:lstStyle/>
          <a:p>
            <a:endParaRPr lang="en-L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14318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1621EB-52E9-864A-B0F6-E4DE6976EFAF}" type="datetimeFigureOut">
              <a:rPr lang="en-US" smtClean="0"/>
              <a:t>9/25/2021</a:t>
            </a:fld>
            <a:endParaRPr lang="en-LT"/>
          </a:p>
        </p:txBody>
      </p:sp>
      <p:sp>
        <p:nvSpPr>
          <p:cNvPr id="5" name="Footer Placeholder 4"/>
          <p:cNvSpPr>
            <a:spLocks noGrp="1"/>
          </p:cNvSpPr>
          <p:nvPr>
            <p:ph type="ftr" sz="quarter" idx="11"/>
          </p:nvPr>
        </p:nvSpPr>
        <p:spPr/>
        <p:txBody>
          <a:bodyPr/>
          <a:lstStyle/>
          <a:p>
            <a:endParaRPr lang="en-LT"/>
          </a:p>
        </p:txBody>
      </p:sp>
      <p:sp>
        <p:nvSpPr>
          <p:cNvPr id="6" name="Slide Number Placeholder 5"/>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4200814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621EB-52E9-864A-B0F6-E4DE6976EFAF}" type="datetimeFigureOut">
              <a:rPr lang="en-US" smtClean="0"/>
              <a:t>9/25/2021</a:t>
            </a:fld>
            <a:endParaRPr lang="en-LT"/>
          </a:p>
        </p:txBody>
      </p:sp>
      <p:sp>
        <p:nvSpPr>
          <p:cNvPr id="5" name="Footer Placeholder 4"/>
          <p:cNvSpPr>
            <a:spLocks noGrp="1"/>
          </p:cNvSpPr>
          <p:nvPr>
            <p:ph type="ftr" sz="quarter" idx="11"/>
          </p:nvPr>
        </p:nvSpPr>
        <p:spPr/>
        <p:txBody>
          <a:bodyPr/>
          <a:lstStyle/>
          <a:p>
            <a:endParaRPr lang="en-L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3104511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1621EB-52E9-864A-B0F6-E4DE6976EFAF}" type="datetimeFigureOut">
              <a:rPr lang="en-US" smtClean="0"/>
              <a:t>9/25/2021</a:t>
            </a:fld>
            <a:endParaRPr lang="en-LT"/>
          </a:p>
        </p:txBody>
      </p:sp>
      <p:sp>
        <p:nvSpPr>
          <p:cNvPr id="6" name="Footer Placeholder 5"/>
          <p:cNvSpPr>
            <a:spLocks noGrp="1"/>
          </p:cNvSpPr>
          <p:nvPr>
            <p:ph type="ftr" sz="quarter" idx="11"/>
          </p:nvPr>
        </p:nvSpPr>
        <p:spPr/>
        <p:txBody>
          <a:bodyPr/>
          <a:lstStyle/>
          <a:p>
            <a:endParaRPr lang="en-LT"/>
          </a:p>
        </p:txBody>
      </p:sp>
      <p:sp>
        <p:nvSpPr>
          <p:cNvPr id="7" name="Slide Number Placeholder 6"/>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123025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1621EB-52E9-864A-B0F6-E4DE6976EFAF}" type="datetimeFigureOut">
              <a:rPr lang="en-US" smtClean="0"/>
              <a:t>9/25/2021</a:t>
            </a:fld>
            <a:endParaRPr lang="en-LT"/>
          </a:p>
        </p:txBody>
      </p:sp>
      <p:sp>
        <p:nvSpPr>
          <p:cNvPr id="8" name="Footer Placeholder 7"/>
          <p:cNvSpPr>
            <a:spLocks noGrp="1"/>
          </p:cNvSpPr>
          <p:nvPr>
            <p:ph type="ftr" sz="quarter" idx="11"/>
          </p:nvPr>
        </p:nvSpPr>
        <p:spPr/>
        <p:txBody>
          <a:bodyPr/>
          <a:lstStyle/>
          <a:p>
            <a:endParaRPr lang="en-LT"/>
          </a:p>
        </p:txBody>
      </p:sp>
      <p:sp>
        <p:nvSpPr>
          <p:cNvPr id="9" name="Slide Number Placeholder 8"/>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2859144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1621EB-52E9-864A-B0F6-E4DE6976EFAF}" type="datetimeFigureOut">
              <a:rPr lang="en-US" smtClean="0"/>
              <a:t>9/25/2021</a:t>
            </a:fld>
            <a:endParaRPr lang="en-LT"/>
          </a:p>
        </p:txBody>
      </p:sp>
      <p:sp>
        <p:nvSpPr>
          <p:cNvPr id="4" name="Footer Placeholder 3"/>
          <p:cNvSpPr>
            <a:spLocks noGrp="1"/>
          </p:cNvSpPr>
          <p:nvPr>
            <p:ph type="ftr" sz="quarter" idx="11"/>
          </p:nvPr>
        </p:nvSpPr>
        <p:spPr/>
        <p:txBody>
          <a:bodyPr/>
          <a:lstStyle/>
          <a:p>
            <a:endParaRPr lang="en-LT"/>
          </a:p>
        </p:txBody>
      </p:sp>
      <p:sp>
        <p:nvSpPr>
          <p:cNvPr id="5" name="Slide Number Placeholder 4"/>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258365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621EB-52E9-864A-B0F6-E4DE6976EFAF}" type="datetimeFigureOut">
              <a:rPr lang="en-US" smtClean="0"/>
              <a:t>9/25/2021</a:t>
            </a:fld>
            <a:endParaRPr lang="en-LT"/>
          </a:p>
        </p:txBody>
      </p:sp>
      <p:sp>
        <p:nvSpPr>
          <p:cNvPr id="3" name="Footer Placeholder 2"/>
          <p:cNvSpPr>
            <a:spLocks noGrp="1"/>
          </p:cNvSpPr>
          <p:nvPr>
            <p:ph type="ftr" sz="quarter" idx="11"/>
          </p:nvPr>
        </p:nvSpPr>
        <p:spPr/>
        <p:txBody>
          <a:bodyPr/>
          <a:lstStyle/>
          <a:p>
            <a:endParaRPr lang="en-LT"/>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63132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1621EB-52E9-864A-B0F6-E4DE6976EFAF}" type="datetimeFigureOut">
              <a:rPr lang="en-US" smtClean="0"/>
              <a:t>9/25/2021</a:t>
            </a:fld>
            <a:endParaRPr lang="en-LT"/>
          </a:p>
        </p:txBody>
      </p:sp>
      <p:sp>
        <p:nvSpPr>
          <p:cNvPr id="6" name="Footer Placeholder 5"/>
          <p:cNvSpPr>
            <a:spLocks noGrp="1"/>
          </p:cNvSpPr>
          <p:nvPr>
            <p:ph type="ftr" sz="quarter" idx="11"/>
          </p:nvPr>
        </p:nvSpPr>
        <p:spPr/>
        <p:txBody>
          <a:bodyPr/>
          <a:lstStyle/>
          <a:p>
            <a:endParaRPr lang="en-L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107499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1621EB-52E9-864A-B0F6-E4DE6976EFAF}" type="datetimeFigureOut">
              <a:rPr lang="en-US" smtClean="0"/>
              <a:t>9/25/2021</a:t>
            </a:fld>
            <a:endParaRPr lang="en-LT"/>
          </a:p>
        </p:txBody>
      </p:sp>
      <p:sp>
        <p:nvSpPr>
          <p:cNvPr id="6" name="Footer Placeholder 5"/>
          <p:cNvSpPr>
            <a:spLocks noGrp="1"/>
          </p:cNvSpPr>
          <p:nvPr>
            <p:ph type="ftr" sz="quarter" idx="11"/>
          </p:nvPr>
        </p:nvSpPr>
        <p:spPr/>
        <p:txBody>
          <a:bodyPr/>
          <a:lstStyle/>
          <a:p>
            <a:endParaRPr lang="en-L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117260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C1621EB-52E9-864A-B0F6-E4DE6976EFAF}" type="datetimeFigureOut">
              <a:rPr lang="en-US" smtClean="0"/>
              <a:t>9/25/2021</a:t>
            </a:fld>
            <a:endParaRPr lang="en-LT"/>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LT"/>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D72A2A8-704E-EF48-80AE-D3783EE37A42}" type="slidenum">
              <a:rPr lang="en-US" smtClean="0"/>
              <a:t>‹#›</a:t>
            </a:fld>
            <a:endParaRPr lang="en-US"/>
          </a:p>
        </p:txBody>
      </p:sp>
    </p:spTree>
    <p:extLst>
      <p:ext uri="{BB962C8B-B14F-4D97-AF65-F5344CB8AC3E}">
        <p14:creationId xmlns:p14="http://schemas.microsoft.com/office/powerpoint/2010/main" val="177254785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sv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sv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5.sv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g">
            <a:extLst>
              <a:ext uri="{FF2B5EF4-FFF2-40B4-BE49-F238E27FC236}">
                <a16:creationId xmlns:a16="http://schemas.microsoft.com/office/drawing/2014/main" id="{FAE37928-628E-1B40-972B-1FCDC735566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05D0BD90-6384-4F42-BDBE-A945AF012A9F}"/>
              </a:ext>
            </a:extLst>
          </p:cNvPr>
          <p:cNvSpPr/>
          <p:nvPr/>
        </p:nvSpPr>
        <p:spPr>
          <a:xfrm>
            <a:off x="3226415" y="1156066"/>
            <a:ext cx="5295039" cy="1754326"/>
          </a:xfrm>
          <a:prstGeom prst="rect">
            <a:avLst/>
          </a:prstGeom>
        </p:spPr>
        <p:txBody>
          <a:bodyPr wrap="none">
            <a:spAutoFit/>
          </a:bodyPr>
          <a:lstStyle/>
          <a:p>
            <a:pPr algn="ctr"/>
            <a:r>
              <a:rPr lang="en-US" sz="5400" b="1" spc="300" smtClean="0">
                <a:solidFill>
                  <a:schemeClr val="bg1"/>
                </a:solidFill>
                <a:effectLst>
                  <a:outerShdw blurRad="292100" sx="102000" sy="102000" algn="ctr" rotWithShape="0">
                    <a:prstClr val="black">
                      <a:alpha val="52000"/>
                    </a:prstClr>
                  </a:outerShdw>
                </a:effectLst>
                <a:latin typeface="Raleway Black" panose="020B0503030101060003" pitchFamily="34" charset="77"/>
              </a:rPr>
              <a:t>WEBSITE DEMO</a:t>
            </a:r>
          </a:p>
          <a:p>
            <a:pPr algn="ctr"/>
            <a:endParaRPr lang="en-LT" sz="5400" b="1" spc="300">
              <a:solidFill>
                <a:schemeClr val="bg1"/>
              </a:solidFill>
              <a:effectLst>
                <a:outerShdw blurRad="292100" sx="102000" sy="102000" algn="ctr" rotWithShape="0">
                  <a:prstClr val="black">
                    <a:alpha val="52000"/>
                  </a:prstClr>
                </a:outerShdw>
              </a:effectLst>
              <a:latin typeface="Raleway Black" panose="020B0503030101060003" pitchFamily="34" charset="77"/>
            </a:endParaRPr>
          </a:p>
        </p:txBody>
      </p:sp>
      <p:sp>
        <p:nvSpPr>
          <p:cNvPr id="5" name="TextBox 4"/>
          <p:cNvSpPr txBox="1"/>
          <p:nvPr/>
        </p:nvSpPr>
        <p:spPr>
          <a:xfrm>
            <a:off x="3418116" y="2541060"/>
            <a:ext cx="4911635" cy="369332"/>
          </a:xfrm>
          <a:prstGeom prst="rect">
            <a:avLst/>
          </a:prstGeom>
          <a:noFill/>
        </p:spPr>
        <p:txBody>
          <a:bodyPr wrap="square" rtlCol="0">
            <a:spAutoFit/>
          </a:bodyPr>
          <a:lstStyle/>
          <a:p>
            <a:pPr algn="ctr"/>
            <a:r>
              <a:rPr lang="en-US" err="1" smtClean="0">
                <a:solidFill>
                  <a:schemeClr val="bg1"/>
                </a:solidFill>
              </a:rPr>
              <a:t>Chủ</a:t>
            </a:r>
            <a:r>
              <a:rPr lang="en-US" smtClean="0">
                <a:solidFill>
                  <a:schemeClr val="bg1"/>
                </a:solidFill>
              </a:rPr>
              <a:t> </a:t>
            </a:r>
            <a:r>
              <a:rPr lang="en-US" err="1" smtClean="0">
                <a:solidFill>
                  <a:schemeClr val="bg1"/>
                </a:solidFill>
              </a:rPr>
              <a:t>đề</a:t>
            </a:r>
            <a:r>
              <a:rPr lang="en-US" smtClean="0">
                <a:solidFill>
                  <a:schemeClr val="bg1"/>
                </a:solidFill>
              </a:rPr>
              <a:t>:  COVID 19 TRACKER</a:t>
            </a:r>
            <a:endParaRPr lang="en-US">
              <a:solidFill>
                <a:schemeClr val="bg1"/>
              </a:solidFill>
            </a:endParaRPr>
          </a:p>
        </p:txBody>
      </p:sp>
      <p:sp>
        <p:nvSpPr>
          <p:cNvPr id="8" name="TextBox 7"/>
          <p:cNvSpPr txBox="1"/>
          <p:nvPr/>
        </p:nvSpPr>
        <p:spPr>
          <a:xfrm>
            <a:off x="2407920" y="3420127"/>
            <a:ext cx="7376160" cy="646331"/>
          </a:xfrm>
          <a:prstGeom prst="rect">
            <a:avLst/>
          </a:prstGeom>
          <a:noFill/>
        </p:spPr>
        <p:txBody>
          <a:bodyPr wrap="square" rtlCol="0">
            <a:spAutoFit/>
          </a:bodyPr>
          <a:lstStyle/>
          <a:p>
            <a:pPr algn="ctr"/>
            <a:r>
              <a:rPr lang="en-US" sz="3600" b="1" err="1" smtClean="0">
                <a:solidFill>
                  <a:schemeClr val="bg1"/>
                </a:solidFill>
              </a:rPr>
              <a:t>Họ</a:t>
            </a:r>
            <a:r>
              <a:rPr lang="en-US" sz="3600" b="1" smtClean="0">
                <a:solidFill>
                  <a:schemeClr val="bg1"/>
                </a:solidFill>
              </a:rPr>
              <a:t> </a:t>
            </a:r>
            <a:r>
              <a:rPr lang="en-US" sz="3600" b="1" err="1" smtClean="0">
                <a:solidFill>
                  <a:schemeClr val="bg1"/>
                </a:solidFill>
              </a:rPr>
              <a:t>và</a:t>
            </a:r>
            <a:r>
              <a:rPr lang="en-US" sz="3600" b="1" smtClean="0">
                <a:solidFill>
                  <a:schemeClr val="bg1"/>
                </a:solidFill>
              </a:rPr>
              <a:t> </a:t>
            </a:r>
            <a:r>
              <a:rPr lang="en-US" sz="3600" b="1" err="1" smtClean="0">
                <a:solidFill>
                  <a:schemeClr val="bg1"/>
                </a:solidFill>
              </a:rPr>
              <a:t>tên</a:t>
            </a:r>
            <a:r>
              <a:rPr lang="en-US" sz="3600" b="1" smtClean="0">
                <a:solidFill>
                  <a:schemeClr val="bg1"/>
                </a:solidFill>
              </a:rPr>
              <a:t>: </a:t>
            </a:r>
            <a:r>
              <a:rPr lang="en-US" sz="3600" b="1" err="1" smtClean="0">
                <a:solidFill>
                  <a:schemeClr val="bg1"/>
                </a:solidFill>
              </a:rPr>
              <a:t>Đoàn</a:t>
            </a:r>
            <a:r>
              <a:rPr lang="en-US" sz="3600" b="1" smtClean="0">
                <a:solidFill>
                  <a:schemeClr val="bg1"/>
                </a:solidFill>
              </a:rPr>
              <a:t> </a:t>
            </a:r>
            <a:r>
              <a:rPr lang="en-US" sz="3600" b="1" err="1" smtClean="0">
                <a:solidFill>
                  <a:schemeClr val="bg1"/>
                </a:solidFill>
              </a:rPr>
              <a:t>Thị</a:t>
            </a:r>
            <a:r>
              <a:rPr lang="en-US" sz="3600" b="1" smtClean="0">
                <a:solidFill>
                  <a:schemeClr val="bg1"/>
                </a:solidFill>
              </a:rPr>
              <a:t> Minh </a:t>
            </a:r>
            <a:r>
              <a:rPr lang="en-US" sz="3600" b="1" err="1" smtClean="0">
                <a:solidFill>
                  <a:schemeClr val="bg1"/>
                </a:solidFill>
              </a:rPr>
              <a:t>Nguyệt</a:t>
            </a:r>
            <a:endParaRPr lang="en-US" sz="3600" b="1">
              <a:solidFill>
                <a:schemeClr val="bg1"/>
              </a:solidFill>
            </a:endParaRPr>
          </a:p>
        </p:txBody>
      </p:sp>
    </p:spTree>
    <p:extLst>
      <p:ext uri="{BB962C8B-B14F-4D97-AF65-F5344CB8AC3E}">
        <p14:creationId xmlns:p14="http://schemas.microsoft.com/office/powerpoint/2010/main" val="238535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nodeType="withEffect">
                                  <p:stCondLst>
                                    <p:cond delay="0"/>
                                  </p:stCondLst>
                                  <p:childTnLst>
                                    <p:animScale>
                                      <p:cBhvr>
                                        <p:cTn id="6" dur="4000" fill="hold"/>
                                        <p:tgtEl>
                                          <p:spTgt spid="2"/>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4242772" y="3532924"/>
            <a:ext cx="3706464" cy="1092607"/>
          </a:xfrm>
          <a:prstGeom prst="rect">
            <a:avLst/>
          </a:prstGeom>
        </p:spPr>
        <p:txBody>
          <a:bodyPr wrap="none">
            <a:spAutoFit/>
          </a:bodyPr>
          <a:lstStyle/>
          <a:p>
            <a:pPr algn="ctr"/>
            <a:r>
              <a:rPr lang="en-US" sz="6500" b="1" spc="-150" smtClean="0">
                <a:solidFill>
                  <a:schemeClr val="bg1"/>
                </a:solidFill>
                <a:effectLst>
                  <a:outerShdw blurRad="419100" sx="102000" sy="102000" algn="ctr" rotWithShape="0">
                    <a:prstClr val="black">
                      <a:alpha val="29000"/>
                    </a:prstClr>
                  </a:outerShdw>
                </a:effectLst>
                <a:latin typeface="Raleway Black" panose="020B0503030101060003" pitchFamily="34" charset="77"/>
              </a:rPr>
              <a:t>MỤC ĐÍCH</a:t>
            </a:r>
            <a:endParaRPr lang="en-LT" sz="6500" b="1" spc="-15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pic>
        <p:nvPicPr>
          <p:cNvPr id="7" name="Graphic 6" descr="Lights On with solid fill">
            <a:extLst>
              <a:ext uri="{FF2B5EF4-FFF2-40B4-BE49-F238E27FC236}">
                <a16:creationId xmlns:a16="http://schemas.microsoft.com/office/drawing/2014/main" id="{3169A18E-29C1-B14B-9DAC-9A1603958F7D}"/>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720683" y="782444"/>
            <a:ext cx="2750634" cy="2750634"/>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97523264"/>
      </p:ext>
    </p:extLst>
  </p:cSld>
  <p:clrMapOvr>
    <a:masterClrMapping/>
  </p:clrMapOvr>
  <p:transition spd="slow" advTm="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6BE918B-EA92-1948-9A36-85366B98481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extLst/>
        </p:spPr>
      </p:pic>
      <p:sp>
        <p:nvSpPr>
          <p:cNvPr id="10" name="Oval 9">
            <a:extLst>
              <a:ext uri="{FF2B5EF4-FFF2-40B4-BE49-F238E27FC236}">
                <a16:creationId xmlns:a16="http://schemas.microsoft.com/office/drawing/2014/main" id="{CF6B2B7C-89ED-F540-A64D-0D5E18A71354}"/>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5" name="Rectangle 4">
            <a:extLst>
              <a:ext uri="{FF2B5EF4-FFF2-40B4-BE49-F238E27FC236}">
                <a16:creationId xmlns:a16="http://schemas.microsoft.com/office/drawing/2014/main" id="{67ABF447-6E17-1A45-AD94-46DCD25C1D16}"/>
              </a:ext>
            </a:extLst>
          </p:cNvPr>
          <p:cNvSpPr/>
          <p:nvPr/>
        </p:nvSpPr>
        <p:spPr>
          <a:xfrm>
            <a:off x="1616663" y="3930545"/>
            <a:ext cx="8958674" cy="1938992"/>
          </a:xfrm>
          <a:prstGeom prst="rect">
            <a:avLst/>
          </a:prstGeom>
        </p:spPr>
        <p:txBody>
          <a:bodyPr wrap="square">
            <a:spAutoFit/>
          </a:bodyPr>
          <a:lstStyle/>
          <a:p>
            <a:pPr algn="ctr"/>
            <a:r>
              <a:rPr lang="en-US" sz="2000" smtClean="0">
                <a:solidFill>
                  <a:schemeClr val="bg1"/>
                </a:solidFill>
              </a:rPr>
              <a:t>Do tình hình dịch Covid đang diễn biến vô cùng phức tạp nên việc giúp người dân tiếp cận với thông tin về tình hình dịch bên vô cùng cần thiết. Website mình làm cung </a:t>
            </a:r>
            <a:r>
              <a:rPr lang="vi-VN" sz="2000" smtClean="0">
                <a:solidFill>
                  <a:schemeClr val="bg1"/>
                </a:solidFill>
              </a:rPr>
              <a:t>cấp </a:t>
            </a:r>
            <a:r>
              <a:rPr lang="vi-VN" sz="2000">
                <a:solidFill>
                  <a:schemeClr val="bg1"/>
                </a:solidFill>
              </a:rPr>
              <a:t>thông tin công khai được cập nhật liên tục hàng ngày từ các địa điểm </a:t>
            </a:r>
            <a:r>
              <a:rPr lang="en-US" sz="2000" smtClean="0">
                <a:solidFill>
                  <a:schemeClr val="bg1"/>
                </a:solidFill>
              </a:rPr>
              <a:t>trên toàn thế giới. Bên cạnh đó cung cấp các thông tin hữu ích về Covid 19 cũng như cách phòng và phát hiện bệnh để người dân kịp thời điều trị.</a:t>
            </a:r>
            <a:endParaRPr lang="en-LT" sz="2000" spc="300">
              <a:solidFill>
                <a:schemeClr val="bg1"/>
              </a:solidFill>
              <a:latin typeface="Raleway" panose="020B0503030101060003" pitchFamily="34" charset="77"/>
            </a:endParaRPr>
          </a:p>
        </p:txBody>
      </p:sp>
      <p:sp>
        <p:nvSpPr>
          <p:cNvPr id="11" name="Rectangle 10">
            <a:extLst>
              <a:ext uri="{FF2B5EF4-FFF2-40B4-BE49-F238E27FC236}">
                <a16:creationId xmlns:a16="http://schemas.microsoft.com/office/drawing/2014/main" id="{F1ABBEE1-A4F3-6746-AE3A-4B6E12CE6CA3}"/>
              </a:ext>
            </a:extLst>
          </p:cNvPr>
          <p:cNvSpPr/>
          <p:nvPr/>
        </p:nvSpPr>
        <p:spPr>
          <a:xfrm>
            <a:off x="3589549" y="1834088"/>
            <a:ext cx="5012911" cy="2800767"/>
          </a:xfrm>
          <a:prstGeom prst="rect">
            <a:avLst/>
          </a:prstGeom>
        </p:spPr>
        <p:txBody>
          <a:bodyPr wrap="none">
            <a:spAutoFit/>
          </a:bodyPr>
          <a:lstStyle/>
          <a:p>
            <a:pPr algn="ctr"/>
            <a:r>
              <a:rPr lang="en-US" sz="8800" b="1" spc="-150" smtClean="0">
                <a:solidFill>
                  <a:schemeClr val="bg1"/>
                </a:solidFill>
                <a:effectLst>
                  <a:outerShdw blurRad="419100" sx="102000" sy="102000" algn="ctr" rotWithShape="0">
                    <a:prstClr val="black">
                      <a:alpha val="29000"/>
                    </a:prstClr>
                  </a:outerShdw>
                </a:effectLst>
                <a:latin typeface="Raleway Black" panose="020B0503030101060003" pitchFamily="34" charset="77"/>
              </a:rPr>
              <a:t>MỤC ĐÍCH</a:t>
            </a:r>
          </a:p>
          <a:p>
            <a:pPr algn="ctr"/>
            <a:endParaRPr lang="en-LT" sz="8800" b="1" spc="-15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pic>
        <p:nvPicPr>
          <p:cNvPr id="25" name="Graphic 24" descr="Lights On with solid fill">
            <a:extLst>
              <a:ext uri="{FF2B5EF4-FFF2-40B4-BE49-F238E27FC236}">
                <a16:creationId xmlns:a16="http://schemas.microsoft.com/office/drawing/2014/main" id="{C9A4FAB4-1D30-504F-AC22-18FA700E0E5D}"/>
              </a:ext>
            </a:extLst>
          </p:cNvPr>
          <p:cNvPicPr>
            <a:picLocks noChangeAspect="1"/>
          </p:cNvPicPr>
          <p:nvPr/>
        </p:nvPicPr>
        <p:blipFill>
          <a:blip r:embed="rId4">
            <a:extLst>
              <a:ext uri="{96DAC541-7B7A-43D3-8B79-37D633B846F1}">
                <asvg:svgBlip xmlns:asvg="http://schemas.microsoft.com/office/drawing/2016/SVG/main" xmlns="" r:embed="rId7"/>
              </a:ext>
            </a:extLst>
          </a:blip>
          <a:stretch>
            <a:fillRect/>
          </a:stretch>
        </p:blipFill>
        <p:spPr>
          <a:xfrm>
            <a:off x="5244790" y="157975"/>
            <a:ext cx="1702420" cy="1702420"/>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384280755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332398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0" b="1" spc="-150" smtClean="0">
                <a:solidFill>
                  <a:srgbClr val="FFFFFF"/>
                </a:solidFill>
                <a:effectLst>
                  <a:outerShdw blurRad="419100" sx="102000" sy="102000" algn="ctr" rotWithShape="0">
                    <a:prstClr val="black">
                      <a:alpha val="29000"/>
                    </a:prstClr>
                  </a:outerShdw>
                </a:effectLst>
                <a:latin typeface="Raleway Black" panose="020B0503030101060003" pitchFamily="34" charset="77"/>
              </a:rPr>
              <a:t>QUY TRÌNH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105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5" name="Graphic 4" descr="Bar graph with upward trend with solid fill">
            <a:extLst>
              <a:ext uri="{FF2B5EF4-FFF2-40B4-BE49-F238E27FC236}">
                <a16:creationId xmlns:a16="http://schemas.microsoft.com/office/drawing/2014/main" id="{D06CA14A-1988-B749-953E-210BAD5FF40E}"/>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43346" y="1035204"/>
            <a:ext cx="2505308" cy="2505308"/>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1167597831"/>
      </p:ext>
    </p:extLst>
  </p:cSld>
  <p:clrMapOvr>
    <a:masterClrMapping/>
  </p:clrMapOvr>
  <p:transition spd="slow" advTm="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D7294908-9A58-794A-B85A-622DC85DAF8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pic>
        <p:nvPicPr>
          <p:cNvPr id="5" name="Graphic 4" descr="Bar graph with upward trend with solid fill">
            <a:extLst>
              <a:ext uri="{FF2B5EF4-FFF2-40B4-BE49-F238E27FC236}">
                <a16:creationId xmlns:a16="http://schemas.microsoft.com/office/drawing/2014/main" id="{D06CA14A-1988-B749-953E-210BAD5FF40E}"/>
              </a:ext>
            </a:extLst>
          </p:cNvPr>
          <p:cNvPicPr>
            <a:picLocks noChangeAspect="1"/>
          </p:cNvPicPr>
          <p:nvPr/>
        </p:nvPicPr>
        <p:blipFill>
          <a:blip r:embed="rId4">
            <a:extLst>
              <a:ext uri="{96DAC541-7B7A-43D3-8B79-37D633B846F1}">
                <asvg:svgBlip xmlns:asvg="http://schemas.microsoft.com/office/drawing/2016/SVG/main" xmlns="" r:embed="rId7"/>
              </a:ext>
            </a:extLst>
          </a:blip>
          <a:stretch>
            <a:fillRect/>
          </a:stretch>
        </p:blipFill>
        <p:spPr>
          <a:xfrm>
            <a:off x="5378605" y="399586"/>
            <a:ext cx="1434790" cy="1434790"/>
          </a:xfrm>
          <a:prstGeom prst="rect">
            <a:avLst/>
          </a:prstGeom>
          <a:effectLst>
            <a:outerShdw blurRad="177800" sx="102000" sy="102000" algn="ctr" rotWithShape="0">
              <a:prstClr val="black">
                <a:alpha val="40000"/>
              </a:prstClr>
            </a:outerShdw>
          </a:effectLst>
        </p:spPr>
      </p:pic>
      <p:sp>
        <p:nvSpPr>
          <p:cNvPr id="6" name="Rectangle 5">
            <a:extLst>
              <a:ext uri="{FF2B5EF4-FFF2-40B4-BE49-F238E27FC236}">
                <a16:creationId xmlns:a16="http://schemas.microsoft.com/office/drawing/2014/main" id="{86BA49A1-C4F8-6543-8240-061A4699B32F}"/>
              </a:ext>
            </a:extLst>
          </p:cNvPr>
          <p:cNvSpPr/>
          <p:nvPr/>
        </p:nvSpPr>
        <p:spPr>
          <a:xfrm>
            <a:off x="3466916" y="1834088"/>
            <a:ext cx="5258171" cy="1446550"/>
          </a:xfrm>
          <a:prstGeom prst="rect">
            <a:avLst/>
          </a:prstGeom>
        </p:spPr>
        <p:txBody>
          <a:bodyPr wrap="none">
            <a:spAutoFit/>
          </a:bodyPr>
          <a:lstStyle/>
          <a:p>
            <a:pPr algn="ctr"/>
            <a:r>
              <a:rPr lang="en-US" sz="8800" b="1" spc="-150" smtClean="0">
                <a:solidFill>
                  <a:schemeClr val="bg1"/>
                </a:solidFill>
                <a:effectLst>
                  <a:outerShdw blurRad="419100" sx="102000" sy="102000" algn="ctr" rotWithShape="0">
                    <a:prstClr val="black">
                      <a:alpha val="29000"/>
                    </a:prstClr>
                  </a:outerShdw>
                </a:effectLst>
                <a:latin typeface="Raleway Black" panose="020B0503030101060003" pitchFamily="34" charset="77"/>
              </a:rPr>
              <a:t>QUY TRÌNH</a:t>
            </a:r>
            <a:endParaRPr lang="en-LT" sz="8800" b="1" spc="-15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sp>
        <p:nvSpPr>
          <p:cNvPr id="3" name="TextBox 2"/>
          <p:cNvSpPr txBox="1"/>
          <p:nvPr/>
        </p:nvSpPr>
        <p:spPr>
          <a:xfrm>
            <a:off x="2403566" y="3383280"/>
            <a:ext cx="7667897" cy="2554545"/>
          </a:xfrm>
          <a:prstGeom prst="rect">
            <a:avLst/>
          </a:prstGeom>
          <a:noFill/>
        </p:spPr>
        <p:txBody>
          <a:bodyPr wrap="square" rtlCol="0">
            <a:spAutoFit/>
          </a:bodyPr>
          <a:lstStyle/>
          <a:p>
            <a:pPr marL="285750" indent="-285750">
              <a:buFontTx/>
              <a:buChar char="-"/>
            </a:pPr>
            <a:r>
              <a:rPr lang="en-US" sz="2000" smtClean="0">
                <a:solidFill>
                  <a:schemeClr val="bg1"/>
                </a:solidFill>
              </a:rPr>
              <a:t>Đọc và phân tích yêu cầu, thu thập những thông tin và những tài liệu cần dùng.</a:t>
            </a:r>
          </a:p>
          <a:p>
            <a:pPr marL="285750" indent="-285750">
              <a:buFontTx/>
              <a:buChar char="-"/>
            </a:pPr>
            <a:r>
              <a:rPr lang="en-US" sz="2000" smtClean="0">
                <a:solidFill>
                  <a:schemeClr val="bg1"/>
                </a:solidFill>
              </a:rPr>
              <a:t>Tìm hiểu thông tin API: lọc ra những API hữu ích và cách lấy API.</a:t>
            </a:r>
          </a:p>
          <a:p>
            <a:pPr marL="285750" indent="-285750">
              <a:buFontTx/>
              <a:buChar char="-"/>
            </a:pPr>
            <a:r>
              <a:rPr lang="en-US" sz="2000" smtClean="0">
                <a:solidFill>
                  <a:schemeClr val="bg1"/>
                </a:solidFill>
              </a:rPr>
              <a:t>Thiết kế UI.</a:t>
            </a:r>
          </a:p>
          <a:p>
            <a:pPr marL="285750" indent="-285750">
              <a:buFontTx/>
              <a:buChar char="-"/>
            </a:pPr>
            <a:r>
              <a:rPr lang="en-US" sz="2000" smtClean="0">
                <a:solidFill>
                  <a:schemeClr val="bg1"/>
                </a:solidFill>
              </a:rPr>
              <a:t>Tiến hành code.</a:t>
            </a:r>
          </a:p>
          <a:p>
            <a:pPr marL="285750" indent="-285750">
              <a:buFontTx/>
              <a:buChar char="-"/>
            </a:pPr>
            <a:r>
              <a:rPr lang="en-US" sz="2000" smtClean="0">
                <a:solidFill>
                  <a:schemeClr val="bg1"/>
                </a:solidFill>
              </a:rPr>
              <a:t>Kiểm thử các test case và responsive cho trang web.</a:t>
            </a:r>
          </a:p>
          <a:p>
            <a:pPr marL="285750" indent="-285750">
              <a:buFontTx/>
              <a:buChar char="-"/>
            </a:pPr>
            <a:r>
              <a:rPr lang="en-US" sz="2000" smtClean="0">
                <a:solidFill>
                  <a:schemeClr val="bg1"/>
                </a:solidFill>
              </a:rPr>
              <a:t>Deploy.</a:t>
            </a:r>
          </a:p>
        </p:txBody>
      </p:sp>
    </p:spTree>
    <p:extLst>
      <p:ext uri="{BB962C8B-B14F-4D97-AF65-F5344CB8AC3E}">
        <p14:creationId xmlns:p14="http://schemas.microsoft.com/office/powerpoint/2010/main" val="3001872325"/>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800" b="1" spc="-150" smtClean="0">
                <a:solidFill>
                  <a:srgbClr val="FFFFFF"/>
                </a:solidFill>
                <a:effectLst>
                  <a:outerShdw blurRad="419100" sx="102000" sy="102000" algn="ctr" rotWithShape="0">
                    <a:prstClr val="black">
                      <a:alpha val="29000"/>
                    </a:prstClr>
                  </a:outerShdw>
                </a:effectLst>
                <a:latin typeface="Raleway Black" panose="020B0503030101060003" pitchFamily="34" charset="77"/>
              </a:rPr>
              <a:t>CÔNG NGHỆ</a:t>
            </a:r>
            <a:endParaRPr kumimoji="0" lang="en-LT" sz="88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6" name="Graphic 5" descr="Potion with solid fill">
            <a:extLst>
              <a:ext uri="{FF2B5EF4-FFF2-40B4-BE49-F238E27FC236}">
                <a16:creationId xmlns:a16="http://schemas.microsoft.com/office/drawing/2014/main" id="{CEB538FE-34FC-714C-8121-3DEF7E6B040F}"/>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698380" y="659779"/>
            <a:ext cx="2795240" cy="2795240"/>
          </a:xfrm>
          <a:prstGeom prst="rect">
            <a:avLst/>
          </a:prstGeom>
        </p:spPr>
      </p:pic>
    </p:spTree>
    <p:extLst>
      <p:ext uri="{BB962C8B-B14F-4D97-AF65-F5344CB8AC3E}">
        <p14:creationId xmlns:p14="http://schemas.microsoft.com/office/powerpoint/2010/main" val="3341998466"/>
      </p:ext>
    </p:extLst>
  </p:cSld>
  <p:clrMapOvr>
    <a:masterClrMapping/>
  </p:clrMapOvr>
  <p:transition spd="slow" advTm="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E6FB2E9-7E21-1A4B-B7D9-51B1351B358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6" name="Rectangle 5">
            <a:extLst>
              <a:ext uri="{FF2B5EF4-FFF2-40B4-BE49-F238E27FC236}">
                <a16:creationId xmlns:a16="http://schemas.microsoft.com/office/drawing/2014/main" id="{86BA49A1-C4F8-6543-8240-061A4699B32F}"/>
              </a:ext>
            </a:extLst>
          </p:cNvPr>
          <p:cNvSpPr/>
          <p:nvPr/>
        </p:nvSpPr>
        <p:spPr>
          <a:xfrm>
            <a:off x="3572725" y="1834088"/>
            <a:ext cx="5046574" cy="1446550"/>
          </a:xfrm>
          <a:prstGeom prst="rect">
            <a:avLst/>
          </a:prstGeom>
        </p:spPr>
        <p:txBody>
          <a:bodyPr wrap="none">
            <a:spAutoFit/>
          </a:bodyPr>
          <a:lstStyle/>
          <a:p>
            <a:pPr algn="ctr"/>
            <a:r>
              <a:rPr lang="en-US" sz="8800" b="1" spc="-150" smtClean="0">
                <a:solidFill>
                  <a:schemeClr val="bg1"/>
                </a:solidFill>
                <a:effectLst>
                  <a:outerShdw blurRad="419100" sx="102000" sy="102000" algn="ctr" rotWithShape="0">
                    <a:prstClr val="black">
                      <a:alpha val="29000"/>
                    </a:prstClr>
                  </a:outerShdw>
                </a:effectLst>
                <a:latin typeface="Raleway Black" panose="020B0503030101060003" pitchFamily="34" charset="77"/>
              </a:rPr>
              <a:t>Công nghệ</a:t>
            </a:r>
            <a:endParaRPr lang="en-LT" sz="8800" b="1" spc="-15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3741208" y="3562522"/>
            <a:ext cx="6029092" cy="3046988"/>
          </a:xfrm>
          <a:prstGeom prst="rect">
            <a:avLst/>
          </a:prstGeom>
        </p:spPr>
        <p:txBody>
          <a:bodyPr wrap="square">
            <a:spAutoFit/>
          </a:bodyPr>
          <a:lstStyle/>
          <a:p>
            <a:pPr marL="171450" indent="-171450">
              <a:buFontTx/>
              <a:buChar char="-"/>
            </a:pPr>
            <a:r>
              <a:rPr lang="en-US" sz="2000" spc="300" smtClean="0">
                <a:solidFill>
                  <a:schemeClr val="bg1"/>
                </a:solidFill>
                <a:latin typeface="Raleway" panose="020B0503030101060003" pitchFamily="34" charset="77"/>
              </a:rPr>
              <a:t>Github</a:t>
            </a:r>
          </a:p>
          <a:p>
            <a:pPr marL="171450" indent="-171450">
              <a:buFontTx/>
              <a:buChar char="-"/>
            </a:pPr>
            <a:r>
              <a:rPr lang="en-US" sz="2000" spc="300" smtClean="0">
                <a:solidFill>
                  <a:schemeClr val="bg1"/>
                </a:solidFill>
                <a:latin typeface="Raleway" panose="020B0503030101060003" pitchFamily="34" charset="77"/>
              </a:rPr>
              <a:t>ReactJS</a:t>
            </a:r>
          </a:p>
          <a:p>
            <a:endParaRPr lang="en-US" sz="2000" spc="300" smtClean="0">
              <a:solidFill>
                <a:schemeClr val="bg1"/>
              </a:solidFill>
              <a:latin typeface="Raleway" panose="020B0503030101060003" pitchFamily="34" charset="77"/>
            </a:endParaRPr>
          </a:p>
          <a:p>
            <a:pPr marL="171450" indent="-171450">
              <a:buFontTx/>
              <a:buChar char="-"/>
            </a:pPr>
            <a:r>
              <a:rPr lang="en-US" sz="2000" spc="300" smtClean="0">
                <a:solidFill>
                  <a:schemeClr val="bg1"/>
                </a:solidFill>
                <a:latin typeface="Raleway" panose="020B0503030101060003" pitchFamily="34" charset="77"/>
              </a:rPr>
              <a:t>Axios</a:t>
            </a:r>
          </a:p>
          <a:p>
            <a:pPr marL="171450" indent="-171450">
              <a:buFontTx/>
              <a:buChar char="-"/>
            </a:pPr>
            <a:r>
              <a:rPr lang="en-US" sz="2000" spc="300" smtClean="0">
                <a:solidFill>
                  <a:schemeClr val="bg1"/>
                </a:solidFill>
                <a:latin typeface="Raleway" panose="020B0503030101060003" pitchFamily="34" charset="77"/>
              </a:rPr>
              <a:t>moment</a:t>
            </a:r>
          </a:p>
          <a:p>
            <a:pPr marL="171450" indent="-171450">
              <a:buFontTx/>
              <a:buChar char="-"/>
            </a:pPr>
            <a:r>
              <a:rPr lang="en-US" sz="2000" spc="300" smtClean="0">
                <a:solidFill>
                  <a:schemeClr val="bg1"/>
                </a:solidFill>
                <a:latin typeface="Raleway" panose="020B0503030101060003" pitchFamily="34" charset="77"/>
              </a:rPr>
              <a:t>React-router-dom</a:t>
            </a:r>
            <a:endParaRPr lang="en-US" sz="2000" spc="300" smtClean="0">
              <a:solidFill>
                <a:schemeClr val="bg1"/>
              </a:solidFill>
              <a:latin typeface="Raleway" panose="020B0503030101060003" pitchFamily="34" charset="77"/>
            </a:endParaRPr>
          </a:p>
          <a:p>
            <a:pPr marL="171450" indent="-171450">
              <a:buFontTx/>
              <a:buChar char="-"/>
            </a:pPr>
            <a:r>
              <a:rPr lang="en-US" sz="2000" spc="300" smtClean="0">
                <a:solidFill>
                  <a:schemeClr val="bg1"/>
                </a:solidFill>
                <a:latin typeface="Raleway" panose="020B0503030101060003" pitchFamily="34" charset="77"/>
              </a:rPr>
              <a:t>Highcharts</a:t>
            </a:r>
          </a:p>
          <a:p>
            <a:pPr marL="171450" indent="-171450">
              <a:buFontTx/>
              <a:buChar char="-"/>
            </a:pPr>
            <a:r>
              <a:rPr lang="en-US" sz="2000" spc="300" smtClean="0">
                <a:solidFill>
                  <a:schemeClr val="bg1"/>
                </a:solidFill>
                <a:latin typeface="Raleway" panose="020B0503030101060003" pitchFamily="34" charset="77"/>
              </a:rPr>
              <a:t>Ant Design</a:t>
            </a:r>
          </a:p>
          <a:p>
            <a:pPr marL="171450" indent="-171450">
              <a:buFontTx/>
              <a:buChar char="-"/>
            </a:pPr>
            <a:r>
              <a:rPr lang="en-US" sz="2000" spc="300" smtClean="0">
                <a:solidFill>
                  <a:schemeClr val="bg1"/>
                </a:solidFill>
                <a:latin typeface="Raleway" panose="020B0503030101060003" pitchFamily="34" charset="77"/>
              </a:rPr>
              <a:t>Animation on Scroll</a:t>
            </a:r>
          </a:p>
          <a:p>
            <a:pPr marL="171450" indent="-171450" algn="ctr">
              <a:buFontTx/>
              <a:buChar char="-"/>
            </a:pPr>
            <a:endParaRPr lang="en-LT" sz="1200" spc="300">
              <a:solidFill>
                <a:schemeClr val="bg1"/>
              </a:solidFill>
              <a:latin typeface="Raleway" panose="020B0503030101060003" pitchFamily="34" charset="77"/>
            </a:endParaRPr>
          </a:p>
        </p:txBody>
      </p:sp>
      <p:pic>
        <p:nvPicPr>
          <p:cNvPr id="11" name="Graphic 10" descr="Potion with solid fill">
            <a:extLst>
              <a:ext uri="{FF2B5EF4-FFF2-40B4-BE49-F238E27FC236}">
                <a16:creationId xmlns:a16="http://schemas.microsoft.com/office/drawing/2014/main" id="{EC7840E3-BAD3-A84E-B5ED-F442FFC9B8E6}"/>
              </a:ext>
            </a:extLst>
          </p:cNvPr>
          <p:cNvPicPr>
            <a:picLocks noChangeAspect="1"/>
          </p:cNvPicPr>
          <p:nvPr/>
        </p:nvPicPr>
        <p:blipFill>
          <a:blip r:embed="rId4">
            <a:extLst>
              <a:ext uri="{96DAC541-7B7A-43D3-8B79-37D633B846F1}">
                <asvg:svgBlip xmlns:asvg="http://schemas.microsoft.com/office/drawing/2016/SVG/main" xmlns="" r:embed="rId7"/>
              </a:ext>
            </a:extLst>
          </a:blip>
          <a:stretch>
            <a:fillRect/>
          </a:stretch>
        </p:blipFill>
        <p:spPr>
          <a:xfrm>
            <a:off x="5231783" y="234176"/>
            <a:ext cx="1728434" cy="1728434"/>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304678769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150" normalizeH="0" baseline="0" noProof="0" smtClean="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CHỨC</a:t>
            </a:r>
            <a:endParaRPr kumimoji="0" lang="en-LT" sz="88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sp>
        <p:nvSpPr>
          <p:cNvPr id="5" name="Rectangle 4">
            <a:extLst>
              <a:ext uri="{FF2B5EF4-FFF2-40B4-BE49-F238E27FC236}">
                <a16:creationId xmlns:a16="http://schemas.microsoft.com/office/drawing/2014/main" id="{FD9FA5D4-F976-AF4C-AC07-03DCC1B85E22}"/>
              </a:ext>
            </a:extLst>
          </p:cNvPr>
          <p:cNvSpPr/>
          <p:nvPr/>
        </p:nvSpPr>
        <p:spPr>
          <a:xfrm>
            <a:off x="2947643" y="4437112"/>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800" b="1" spc="-150" noProof="0" smtClean="0">
                <a:solidFill>
                  <a:srgbClr val="FFFFFF"/>
                </a:solidFill>
                <a:effectLst>
                  <a:outerShdw blurRad="419100" sx="102000" sy="102000" algn="ctr" rotWithShape="0">
                    <a:prstClr val="black">
                      <a:alpha val="29000"/>
                    </a:prstClr>
                  </a:outerShdw>
                </a:effectLst>
                <a:latin typeface="Raleway Black" panose="020B0503030101060003" pitchFamily="34" charset="77"/>
              </a:rPr>
              <a:t>NĂNG</a:t>
            </a:r>
          </a:p>
        </p:txBody>
      </p:sp>
      <p:pic>
        <p:nvPicPr>
          <p:cNvPr id="7" name="Graphic 6" descr="Gears with solid fill">
            <a:extLst>
              <a:ext uri="{FF2B5EF4-FFF2-40B4-BE49-F238E27FC236}">
                <a16:creationId xmlns:a16="http://schemas.microsoft.com/office/drawing/2014/main" id="{3ABC9C15-A943-6549-9279-9BBD8A235D84}"/>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542263" y="459058"/>
            <a:ext cx="3107474" cy="3107474"/>
          </a:xfrm>
          <a:prstGeom prst="rect">
            <a:avLst/>
          </a:prstGeom>
        </p:spPr>
      </p:pic>
    </p:spTree>
    <p:extLst>
      <p:ext uri="{BB962C8B-B14F-4D97-AF65-F5344CB8AC3E}">
        <p14:creationId xmlns:p14="http://schemas.microsoft.com/office/powerpoint/2010/main" val="271936434"/>
      </p:ext>
    </p:extLst>
  </p:cSld>
  <p:clrMapOvr>
    <a:masterClrMapping/>
  </p:clrMapOvr>
  <p:transition spd="slow" advTm="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orange dome tent surrounded by silhouette of trees at blue hour">
            <a:extLst>
              <a:ext uri="{FF2B5EF4-FFF2-40B4-BE49-F238E27FC236}">
                <a16:creationId xmlns:a16="http://schemas.microsoft.com/office/drawing/2014/main" id="{D29F581C-915B-3B4C-9A89-1AA8FB4A24D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t="7832" b="7832"/>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useBgFill="1">
        <p:nvSpPr>
          <p:cNvPr id="26" name="Graphic 22">
            <a:extLst>
              <a:ext uri="{FF2B5EF4-FFF2-40B4-BE49-F238E27FC236}">
                <a16:creationId xmlns:a16="http://schemas.microsoft.com/office/drawing/2014/main" id="{D41648B8-54FC-9049-AD25-9FC457D2D522}"/>
              </a:ext>
            </a:extLst>
          </p:cNvPr>
          <p:cNvSpPr/>
          <p:nvPr/>
        </p:nvSpPr>
        <p:spPr>
          <a:xfrm rot="20322550">
            <a:off x="2891879" y="-876308"/>
            <a:ext cx="3095840" cy="310638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w="9478" cap="flat">
            <a:noFill/>
            <a:prstDash val="solid"/>
            <a:miter/>
          </a:ln>
        </p:spPr>
        <p:txBody>
          <a:bodyPr rtlCol="0" anchor="ctr"/>
          <a:lstStyle/>
          <a:p>
            <a:endParaRPr lang="en-LT"/>
          </a:p>
        </p:txBody>
      </p:sp>
      <p:sp useBgFill="1">
        <p:nvSpPr>
          <p:cNvPr id="24" name="Graphic 22">
            <a:extLst>
              <a:ext uri="{FF2B5EF4-FFF2-40B4-BE49-F238E27FC236}">
                <a16:creationId xmlns:a16="http://schemas.microsoft.com/office/drawing/2014/main" id="{480C9633-F820-3D45-9499-D282F58F0A66}"/>
              </a:ext>
            </a:extLst>
          </p:cNvPr>
          <p:cNvSpPr/>
          <p:nvPr/>
        </p:nvSpPr>
        <p:spPr>
          <a:xfrm>
            <a:off x="202281" y="616947"/>
            <a:ext cx="3095840" cy="310638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w="9478" cap="flat">
            <a:noFill/>
            <a:prstDash val="solid"/>
            <a:miter/>
          </a:ln>
        </p:spPr>
        <p:txBody>
          <a:bodyPr rtlCol="0" anchor="ctr"/>
          <a:lstStyle/>
          <a:p>
            <a:endParaRPr lang="en-LT"/>
          </a:p>
        </p:txBody>
      </p:sp>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2928520" y="3389783"/>
            <a:ext cx="6029092" cy="3170099"/>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300" normalizeH="0" baseline="0" noProof="0" smtClean="0">
                <a:ln>
                  <a:noFill/>
                </a:ln>
                <a:solidFill>
                  <a:prstClr val="white"/>
                </a:solidFill>
                <a:effectLst/>
                <a:uLnTx/>
                <a:uFillTx/>
                <a:latin typeface="Raleway" panose="020B0503030101060003" pitchFamily="34" charset="77"/>
              </a:rPr>
              <a:t>- Tìm</a:t>
            </a:r>
            <a:r>
              <a:rPr kumimoji="0" lang="en-US" sz="2000" b="0" i="0" u="none" strike="noStrike" kern="1200" cap="none" spc="300" normalizeH="0" noProof="0" smtClean="0">
                <a:ln>
                  <a:noFill/>
                </a:ln>
                <a:solidFill>
                  <a:prstClr val="white"/>
                </a:solidFill>
                <a:effectLst/>
                <a:uLnTx/>
                <a:uFillTx/>
                <a:latin typeface="Raleway" panose="020B0503030101060003" pitchFamily="34" charset="77"/>
              </a:rPr>
              <a:t> dữ liệu số ca mắc của từng nước trên thế giới.</a:t>
            </a:r>
          </a:p>
          <a:p>
            <a:pPr marL="0" marR="0" lvl="0" indent="0" defTabSz="914400" rtl="0" eaLnBrk="1" fontAlgn="auto" latinLnBrk="0" hangingPunct="1">
              <a:lnSpc>
                <a:spcPct val="100000"/>
              </a:lnSpc>
              <a:spcBef>
                <a:spcPts val="0"/>
              </a:spcBef>
              <a:spcAft>
                <a:spcPts val="0"/>
              </a:spcAft>
              <a:buClrTx/>
              <a:buSzTx/>
              <a:buFontTx/>
              <a:buNone/>
              <a:tabLst/>
              <a:defRPr/>
            </a:pPr>
            <a:r>
              <a:rPr lang="en-US" sz="2000" spc="300" baseline="0" smtClean="0">
                <a:solidFill>
                  <a:prstClr val="white"/>
                </a:solidFill>
                <a:latin typeface="Raleway" panose="020B0503030101060003" pitchFamily="34" charset="77"/>
              </a:rPr>
              <a:t>- Thể</a:t>
            </a:r>
            <a:r>
              <a:rPr lang="en-US" sz="2000" spc="300" smtClean="0">
                <a:solidFill>
                  <a:prstClr val="white"/>
                </a:solidFill>
                <a:latin typeface="Raleway" panose="020B0503030101060003" pitchFamily="34" charset="77"/>
              </a:rPr>
              <a:t> hiện số liệu tổng số ca mắc, ca hồi phục và số ca tử vong trên biểu đồ đường và bản đồ.</a:t>
            </a:r>
          </a:p>
          <a:p>
            <a:pPr marR="0" lvl="0" defTabSz="914400" rtl="0" eaLnBrk="1" fontAlgn="auto" latinLnBrk="0" hangingPunct="1">
              <a:lnSpc>
                <a:spcPct val="100000"/>
              </a:lnSpc>
              <a:spcBef>
                <a:spcPts val="0"/>
              </a:spcBef>
              <a:spcAft>
                <a:spcPts val="0"/>
              </a:spcAft>
              <a:buClrTx/>
              <a:buSzTx/>
              <a:tabLst/>
              <a:defRPr/>
            </a:pPr>
            <a:r>
              <a:rPr lang="en-US" sz="2000" spc="300" smtClean="0">
                <a:solidFill>
                  <a:prstClr val="white"/>
                </a:solidFill>
                <a:latin typeface="Raleway" panose="020B0503030101060003" pitchFamily="34" charset="77"/>
              </a:rPr>
              <a:t>- Thể hiện tỉ lệ ca nhiễm qua màu sắc trên bản đồ giúp dễ dàng nắm bắt tình hình của từng khu vực.</a:t>
            </a:r>
          </a:p>
          <a:p>
            <a:pPr marR="0" lvl="0" defTabSz="914400" rtl="0" eaLnBrk="1" fontAlgn="auto" latinLnBrk="0" hangingPunct="1">
              <a:lnSpc>
                <a:spcPct val="100000"/>
              </a:lnSpc>
              <a:spcBef>
                <a:spcPts val="0"/>
              </a:spcBef>
              <a:spcAft>
                <a:spcPts val="0"/>
              </a:spcAft>
              <a:buClrTx/>
              <a:buSzTx/>
              <a:tabLst/>
              <a:defRPr/>
            </a:pPr>
            <a:r>
              <a:rPr lang="en-US" sz="2000" spc="300" smtClean="0">
                <a:solidFill>
                  <a:prstClr val="white"/>
                </a:solidFill>
                <a:latin typeface="Raleway" panose="020B0503030101060003" pitchFamily="34" charset="77"/>
              </a:rPr>
              <a:t>- Cập nhật thông tin và biện pháp phòng tránh Covid 19.</a:t>
            </a:r>
            <a:endParaRPr kumimoji="0" lang="en-LT" sz="2000" b="0" i="0" u="none" strike="noStrike" kern="1200" cap="none" spc="300" normalizeH="0" baseline="0" noProof="0">
              <a:ln>
                <a:noFill/>
              </a:ln>
              <a:solidFill>
                <a:prstClr val="white"/>
              </a:solidFill>
              <a:effectLst/>
              <a:uLnTx/>
              <a:uFillTx/>
              <a:latin typeface="Raleway" panose="020B0503030101060003" pitchFamily="34" charset="77"/>
            </a:endParaRPr>
          </a:p>
        </p:txBody>
      </p:sp>
      <p:sp>
        <p:nvSpPr>
          <p:cNvPr id="6" name="Rectangle 5">
            <a:extLst>
              <a:ext uri="{FF2B5EF4-FFF2-40B4-BE49-F238E27FC236}">
                <a16:creationId xmlns:a16="http://schemas.microsoft.com/office/drawing/2014/main" id="{86BA49A1-C4F8-6543-8240-061A4699B32F}"/>
              </a:ext>
            </a:extLst>
          </p:cNvPr>
          <p:cNvSpPr/>
          <p:nvPr/>
        </p:nvSpPr>
        <p:spPr>
          <a:xfrm>
            <a:off x="2928520" y="1982451"/>
            <a:ext cx="6006773" cy="144655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150" normalizeH="0" baseline="0" noProof="0" smtClean="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CHỨC</a:t>
            </a:r>
            <a:r>
              <a:rPr kumimoji="0" lang="en-US" sz="8800" b="1" i="0" u="none" strike="noStrike" kern="1200" cap="none" spc="-150" normalizeH="0" noProof="0" smtClean="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 NĂNG</a:t>
            </a:r>
            <a:endParaRPr kumimoji="0" lang="en-LT" sz="8800" b="1" i="0" u="none" strike="noStrike" kern="1200" cap="none" spc="-150" normalizeH="0" baseline="0" noProof="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13" name="Graphic 12" descr="Gears with solid fill">
            <a:extLst>
              <a:ext uri="{FF2B5EF4-FFF2-40B4-BE49-F238E27FC236}">
                <a16:creationId xmlns:a16="http://schemas.microsoft.com/office/drawing/2014/main" id="{A756BC14-D990-AE45-A8C6-1B6F0B9533CD}"/>
              </a:ext>
            </a:extLst>
          </p:cNvPr>
          <p:cNvPicPr>
            <a:picLocks noChangeAspect="1"/>
          </p:cNvPicPr>
          <p:nvPr/>
        </p:nvPicPr>
        <p:blipFill>
          <a:blip r:embed="rId5">
            <a:extLst>
              <a:ext uri="{96DAC541-7B7A-43D3-8B79-37D633B846F1}">
                <asvg:svgBlip xmlns:asvg="http://schemas.microsoft.com/office/drawing/2016/SVG/main" xmlns="" r:embed="rId7"/>
              </a:ext>
            </a:extLst>
          </a:blip>
          <a:stretch>
            <a:fillRect/>
          </a:stretch>
        </p:blipFill>
        <p:spPr>
          <a:xfrm>
            <a:off x="5362565" y="676882"/>
            <a:ext cx="1765962" cy="1765962"/>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5187033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7000" fill="hold"/>
                                        <p:tgtEl>
                                          <p:spTgt spid="2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7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1225</TotalTime>
  <Words>284</Words>
  <Application>Microsoft Office PowerPoint</Application>
  <PresentationFormat>Widescreen</PresentationFormat>
  <Paragraphs>42</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Raleway</vt:lpstr>
      <vt:lpstr>Raleway Black</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One Skill</dc:creator>
  <cp:lastModifiedBy>admin</cp:lastModifiedBy>
  <cp:revision>23</cp:revision>
  <dcterms:created xsi:type="dcterms:W3CDTF">2020-12-19T18:59:10Z</dcterms:created>
  <dcterms:modified xsi:type="dcterms:W3CDTF">2021-09-25T13:57:36Z</dcterms:modified>
</cp:coreProperties>
</file>