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7"/>
  </p:notesMasterIdLst>
  <p:sldIdLst>
    <p:sldId id="256" r:id="rId2"/>
    <p:sldId id="259" r:id="rId3"/>
    <p:sldId id="265" r:id="rId4"/>
    <p:sldId id="261" r:id="rId5"/>
    <p:sldId id="264" r:id="rId6"/>
    <p:sldId id="260" r:id="rId7"/>
    <p:sldId id="309" r:id="rId8"/>
    <p:sldId id="310" r:id="rId9"/>
    <p:sldId id="311" r:id="rId10"/>
    <p:sldId id="312" r:id="rId11"/>
    <p:sldId id="314" r:id="rId12"/>
    <p:sldId id="313" r:id="rId13"/>
    <p:sldId id="315" r:id="rId14"/>
    <p:sldId id="316" r:id="rId15"/>
    <p:sldId id="263" r:id="rId16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8"/>
      <p:bold r:id="rId19"/>
      <p:italic r:id="rId20"/>
      <p:boldItalic r:id="rId21"/>
    </p:embeddedFont>
    <p:embeddedFont>
      <p:font typeface="Roboto Condensed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B1006A4-DAC5-4E99-9C83-B5D991D36F48}">
  <a:tblStyle styleId="{DB1006A4-DAC5-4E99-9C83-B5D991D36F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38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>
          <a:extLst>
            <a:ext uri="{FF2B5EF4-FFF2-40B4-BE49-F238E27FC236}">
              <a16:creationId xmlns:a16="http://schemas.microsoft.com/office/drawing/2014/main" id="{65DD3F8F-10E4-DE73-566C-85F2038C80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cfd4f4bf8b_0_58:notes">
            <a:extLst>
              <a:ext uri="{FF2B5EF4-FFF2-40B4-BE49-F238E27FC236}">
                <a16:creationId xmlns:a16="http://schemas.microsoft.com/office/drawing/2014/main" id="{7DB4472E-79BF-0ECA-8C65-A26AFD4516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cfd4f4bf8b_0_58:notes">
            <a:extLst>
              <a:ext uri="{FF2B5EF4-FFF2-40B4-BE49-F238E27FC236}">
                <a16:creationId xmlns:a16="http://schemas.microsoft.com/office/drawing/2014/main" id="{1A3F302C-F462-0710-D73D-87FE370359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2242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>
          <a:extLst>
            <a:ext uri="{FF2B5EF4-FFF2-40B4-BE49-F238E27FC236}">
              <a16:creationId xmlns:a16="http://schemas.microsoft.com/office/drawing/2014/main" id="{78652898-D2FF-4507-09D9-F6D765E3A5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07225aad6d_0_0:notes">
            <a:extLst>
              <a:ext uri="{FF2B5EF4-FFF2-40B4-BE49-F238E27FC236}">
                <a16:creationId xmlns:a16="http://schemas.microsoft.com/office/drawing/2014/main" id="{E196373F-F4B3-5FCA-4FE8-75C26084B3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07225aad6d_0_0:notes">
            <a:extLst>
              <a:ext uri="{FF2B5EF4-FFF2-40B4-BE49-F238E27FC236}">
                <a16:creationId xmlns:a16="http://schemas.microsoft.com/office/drawing/2014/main" id="{9BD05073-16DC-46C6-1B69-50B09C1508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37289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>
          <a:extLst>
            <a:ext uri="{FF2B5EF4-FFF2-40B4-BE49-F238E27FC236}">
              <a16:creationId xmlns:a16="http://schemas.microsoft.com/office/drawing/2014/main" id="{2A90877B-6B72-B64E-1B97-CD4C8B5F6C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07225aad6d_0_0:notes">
            <a:extLst>
              <a:ext uri="{FF2B5EF4-FFF2-40B4-BE49-F238E27FC236}">
                <a16:creationId xmlns:a16="http://schemas.microsoft.com/office/drawing/2014/main" id="{20B204D7-7ED8-8161-BE3E-F62EA4FCB7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07225aad6d_0_0:notes">
            <a:extLst>
              <a:ext uri="{FF2B5EF4-FFF2-40B4-BE49-F238E27FC236}">
                <a16:creationId xmlns:a16="http://schemas.microsoft.com/office/drawing/2014/main" id="{A6EE8C5C-4936-8BA8-68A4-0874399E6E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26334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03eef302b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03eef302b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669fd9b23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0669fd9b23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057dcc8c0a_1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057dcc8c0a_1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057dcc8c0a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057dcc8c0a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07225aad6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07225aad6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03eef302b4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03eef302b4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>
          <a:extLst>
            <a:ext uri="{FF2B5EF4-FFF2-40B4-BE49-F238E27FC236}">
              <a16:creationId xmlns:a16="http://schemas.microsoft.com/office/drawing/2014/main" id="{6823C3D0-CC89-DB8F-6C0C-C97B745EA7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03eef302b4_0_59:notes">
            <a:extLst>
              <a:ext uri="{FF2B5EF4-FFF2-40B4-BE49-F238E27FC236}">
                <a16:creationId xmlns:a16="http://schemas.microsoft.com/office/drawing/2014/main" id="{C076D13A-992D-8CB0-6500-B8828681F6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03eef302b4_0_59:notes">
            <a:extLst>
              <a:ext uri="{FF2B5EF4-FFF2-40B4-BE49-F238E27FC236}">
                <a16:creationId xmlns:a16="http://schemas.microsoft.com/office/drawing/2014/main" id="{235F25D4-14FD-0B00-7F97-C44EFAC2EC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3298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>
          <a:extLst>
            <a:ext uri="{FF2B5EF4-FFF2-40B4-BE49-F238E27FC236}">
              <a16:creationId xmlns:a16="http://schemas.microsoft.com/office/drawing/2014/main" id="{212B07CE-C124-4023-FF0E-63B888032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cfd4f4bf8b_0_58:notes">
            <a:extLst>
              <a:ext uri="{FF2B5EF4-FFF2-40B4-BE49-F238E27FC236}">
                <a16:creationId xmlns:a16="http://schemas.microsoft.com/office/drawing/2014/main" id="{A6CE4A81-0ED4-9B8A-9F24-C04FE5A50C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cfd4f4bf8b_0_58:notes">
            <a:extLst>
              <a:ext uri="{FF2B5EF4-FFF2-40B4-BE49-F238E27FC236}">
                <a16:creationId xmlns:a16="http://schemas.microsoft.com/office/drawing/2014/main" id="{462FC1FF-D4EB-01AB-EBE6-073B539489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9294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>
          <a:extLst>
            <a:ext uri="{FF2B5EF4-FFF2-40B4-BE49-F238E27FC236}">
              <a16:creationId xmlns:a16="http://schemas.microsoft.com/office/drawing/2014/main" id="{FD1147E9-F84A-594E-3B91-CABCC93CA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669fd9b23_0_170:notes">
            <a:extLst>
              <a:ext uri="{FF2B5EF4-FFF2-40B4-BE49-F238E27FC236}">
                <a16:creationId xmlns:a16="http://schemas.microsoft.com/office/drawing/2014/main" id="{0922505D-D00A-4188-C9AB-FBAC1405C2B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0669fd9b23_0_170:notes">
            <a:extLst>
              <a:ext uri="{FF2B5EF4-FFF2-40B4-BE49-F238E27FC236}">
                <a16:creationId xmlns:a16="http://schemas.microsoft.com/office/drawing/2014/main" id="{AF40EAB5-749F-6F08-5C65-15002B9120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4512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331300"/>
            <a:ext cx="9144000" cy="4480900"/>
            <a:chOff x="0" y="331300"/>
            <a:chExt cx="9144000" cy="4480900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0" y="3313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0" y="4812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14375" y="1193224"/>
            <a:ext cx="4775700" cy="210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Font typeface="Roboto Condensed"/>
              <a:buNone/>
              <a:defRPr sz="63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714375" y="3540487"/>
            <a:ext cx="4775700" cy="4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>
            <a:spLocks noGrp="1"/>
          </p:cNvSpPr>
          <p:nvPr>
            <p:ph type="title"/>
          </p:nvPr>
        </p:nvSpPr>
        <p:spPr>
          <a:xfrm>
            <a:off x="911760" y="1813453"/>
            <a:ext cx="20118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8" name="Google Shape;158;p23"/>
          <p:cNvSpPr txBox="1">
            <a:spLocks noGrp="1"/>
          </p:cNvSpPr>
          <p:nvPr>
            <p:ph type="subTitle" idx="1"/>
          </p:nvPr>
        </p:nvSpPr>
        <p:spPr>
          <a:xfrm>
            <a:off x="911752" y="2100951"/>
            <a:ext cx="20118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3"/>
          <p:cNvSpPr txBox="1">
            <a:spLocks noGrp="1"/>
          </p:cNvSpPr>
          <p:nvPr>
            <p:ph type="title" idx="2"/>
          </p:nvPr>
        </p:nvSpPr>
        <p:spPr>
          <a:xfrm>
            <a:off x="3566101" y="1813453"/>
            <a:ext cx="20118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0" name="Google Shape;160;p23"/>
          <p:cNvSpPr txBox="1">
            <a:spLocks noGrp="1"/>
          </p:cNvSpPr>
          <p:nvPr>
            <p:ph type="subTitle" idx="3"/>
          </p:nvPr>
        </p:nvSpPr>
        <p:spPr>
          <a:xfrm>
            <a:off x="3566099" y="2100951"/>
            <a:ext cx="20118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3"/>
          <p:cNvSpPr txBox="1">
            <a:spLocks noGrp="1"/>
          </p:cNvSpPr>
          <p:nvPr>
            <p:ph type="title" idx="4"/>
          </p:nvPr>
        </p:nvSpPr>
        <p:spPr>
          <a:xfrm>
            <a:off x="911760" y="3152978"/>
            <a:ext cx="20118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2" name="Google Shape;162;p23"/>
          <p:cNvSpPr txBox="1">
            <a:spLocks noGrp="1"/>
          </p:cNvSpPr>
          <p:nvPr>
            <p:ph type="subTitle" idx="5"/>
          </p:nvPr>
        </p:nvSpPr>
        <p:spPr>
          <a:xfrm>
            <a:off x="911752" y="3440476"/>
            <a:ext cx="20118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3"/>
          <p:cNvSpPr txBox="1">
            <a:spLocks noGrp="1"/>
          </p:cNvSpPr>
          <p:nvPr>
            <p:ph type="title" idx="6"/>
          </p:nvPr>
        </p:nvSpPr>
        <p:spPr>
          <a:xfrm>
            <a:off x="3566101" y="3152978"/>
            <a:ext cx="20118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4" name="Google Shape;164;p23"/>
          <p:cNvSpPr txBox="1">
            <a:spLocks noGrp="1"/>
          </p:cNvSpPr>
          <p:nvPr>
            <p:ph type="subTitle" idx="7"/>
          </p:nvPr>
        </p:nvSpPr>
        <p:spPr>
          <a:xfrm>
            <a:off x="3566101" y="3440476"/>
            <a:ext cx="20118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3"/>
          <p:cNvSpPr txBox="1">
            <a:spLocks noGrp="1"/>
          </p:cNvSpPr>
          <p:nvPr>
            <p:ph type="title" idx="8"/>
          </p:nvPr>
        </p:nvSpPr>
        <p:spPr>
          <a:xfrm>
            <a:off x="6220444" y="1813453"/>
            <a:ext cx="20118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6" name="Google Shape;166;p23"/>
          <p:cNvSpPr txBox="1">
            <a:spLocks noGrp="1"/>
          </p:cNvSpPr>
          <p:nvPr>
            <p:ph type="subTitle" idx="9"/>
          </p:nvPr>
        </p:nvSpPr>
        <p:spPr>
          <a:xfrm>
            <a:off x="6220448" y="2100951"/>
            <a:ext cx="20118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3"/>
          <p:cNvSpPr txBox="1">
            <a:spLocks noGrp="1"/>
          </p:cNvSpPr>
          <p:nvPr>
            <p:ph type="title" idx="13"/>
          </p:nvPr>
        </p:nvSpPr>
        <p:spPr>
          <a:xfrm>
            <a:off x="6220444" y="3152978"/>
            <a:ext cx="20118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8" name="Google Shape;168;p23"/>
          <p:cNvSpPr txBox="1">
            <a:spLocks noGrp="1"/>
          </p:cNvSpPr>
          <p:nvPr>
            <p:ph type="subTitle" idx="14"/>
          </p:nvPr>
        </p:nvSpPr>
        <p:spPr>
          <a:xfrm>
            <a:off x="6220448" y="3440476"/>
            <a:ext cx="20118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3"/>
          <p:cNvSpPr txBox="1">
            <a:spLocks noGrp="1"/>
          </p:cNvSpPr>
          <p:nvPr>
            <p:ph type="title" idx="15"/>
          </p:nvPr>
        </p:nvSpPr>
        <p:spPr>
          <a:xfrm>
            <a:off x="897000" y="514350"/>
            <a:ext cx="73500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70" name="Google Shape;170;p23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" name="Google Shape;171;p23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2" name="Google Shape;172;p23"/>
          <p:cNvGrpSpPr/>
          <p:nvPr/>
        </p:nvGrpSpPr>
        <p:grpSpPr>
          <a:xfrm flipH="1">
            <a:off x="317099" y="1138805"/>
            <a:ext cx="397281" cy="428418"/>
            <a:chOff x="1271525" y="4920325"/>
            <a:chExt cx="655039" cy="706378"/>
          </a:xfrm>
        </p:grpSpPr>
        <p:sp>
          <p:nvSpPr>
            <p:cNvPr id="173" name="Google Shape;173;p23"/>
            <p:cNvSpPr/>
            <p:nvPr/>
          </p:nvSpPr>
          <p:spPr>
            <a:xfrm>
              <a:off x="1513164" y="4920325"/>
              <a:ext cx="413400" cy="413400"/>
            </a:xfrm>
            <a:prstGeom prst="roundRect">
              <a:avLst>
                <a:gd name="adj" fmla="val 16667"/>
              </a:avLst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3"/>
            <p:cNvSpPr/>
            <p:nvPr/>
          </p:nvSpPr>
          <p:spPr>
            <a:xfrm>
              <a:off x="1271525" y="5375603"/>
              <a:ext cx="251100" cy="251100"/>
            </a:xfrm>
            <a:prstGeom prst="roundRect">
              <a:avLst>
                <a:gd name="adj" fmla="val 16667"/>
              </a:avLst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Google Shape;194;p26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5" name="Google Shape;195;p26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714375" y="2395903"/>
            <a:ext cx="3638100" cy="76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714375" y="3140449"/>
            <a:ext cx="27795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714375" y="1346651"/>
            <a:ext cx="1936800" cy="95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cxnSp>
        <p:nvCxnSpPr>
          <p:cNvPr id="18" name="Google Shape;18;p3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9;p3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Google Shape;20;p3"/>
          <p:cNvSpPr>
            <a:spLocks noGrp="1"/>
          </p:cNvSpPr>
          <p:nvPr>
            <p:ph type="pic" idx="3"/>
          </p:nvPr>
        </p:nvSpPr>
        <p:spPr>
          <a:xfrm>
            <a:off x="5093325" y="938701"/>
            <a:ext cx="3336300" cy="3269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518100" y="1558758"/>
            <a:ext cx="8107800" cy="31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714375" y="514350"/>
            <a:ext cx="7715100" cy="5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4" name="Google Shape;24;p4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25;p4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5461125" y="2065175"/>
            <a:ext cx="2968500" cy="61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5461125" y="2742750"/>
            <a:ext cx="2968500" cy="1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cxnSp>
        <p:nvCxnSpPr>
          <p:cNvPr id="44" name="Google Shape;44;p7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45;p7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Google Shape;46;p7"/>
          <p:cNvSpPr>
            <a:spLocks noGrp="1"/>
          </p:cNvSpPr>
          <p:nvPr>
            <p:ph type="pic" idx="2"/>
          </p:nvPr>
        </p:nvSpPr>
        <p:spPr>
          <a:xfrm>
            <a:off x="1019175" y="1210894"/>
            <a:ext cx="2777100" cy="27216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9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Google Shape;53;p9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4791525" y="2395903"/>
            <a:ext cx="3638100" cy="76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4791525" y="3140449"/>
            <a:ext cx="27795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 idx="2" hasCustomPrompt="1"/>
          </p:nvPr>
        </p:nvSpPr>
        <p:spPr>
          <a:xfrm>
            <a:off x="4791525" y="1346651"/>
            <a:ext cx="1936800" cy="95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7" name="Google Shape;57;p9"/>
          <p:cNvSpPr>
            <a:spLocks noGrp="1"/>
          </p:cNvSpPr>
          <p:nvPr>
            <p:ph type="pic" idx="3"/>
          </p:nvPr>
        </p:nvSpPr>
        <p:spPr>
          <a:xfrm>
            <a:off x="714375" y="938701"/>
            <a:ext cx="3336300" cy="3269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58" name="Google Shape;58;p9"/>
          <p:cNvGrpSpPr/>
          <p:nvPr/>
        </p:nvGrpSpPr>
        <p:grpSpPr>
          <a:xfrm>
            <a:off x="221888" y="4208389"/>
            <a:ext cx="187418" cy="428446"/>
            <a:chOff x="5500550" y="2643732"/>
            <a:chExt cx="236400" cy="540421"/>
          </a:xfrm>
        </p:grpSpPr>
        <p:sp>
          <p:nvSpPr>
            <p:cNvPr id="59" name="Google Shape;59;p9"/>
            <p:cNvSpPr/>
            <p:nvPr/>
          </p:nvSpPr>
          <p:spPr>
            <a:xfrm>
              <a:off x="5500550" y="2643732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9"/>
            <p:cNvSpPr/>
            <p:nvPr/>
          </p:nvSpPr>
          <p:spPr>
            <a:xfrm>
              <a:off x="5500550" y="2947754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2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subTitle" idx="1"/>
          </p:nvPr>
        </p:nvSpPr>
        <p:spPr>
          <a:xfrm>
            <a:off x="4596860" y="1883603"/>
            <a:ext cx="3832800" cy="20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title"/>
          </p:nvPr>
        </p:nvSpPr>
        <p:spPr>
          <a:xfrm>
            <a:off x="4596850" y="1225300"/>
            <a:ext cx="38328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02" name="Google Shape;102;p16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" name="Google Shape;103;p16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" name="Google Shape;104;p16"/>
          <p:cNvSpPr>
            <a:spLocks noGrp="1"/>
          </p:cNvSpPr>
          <p:nvPr>
            <p:ph type="pic" idx="2"/>
          </p:nvPr>
        </p:nvSpPr>
        <p:spPr>
          <a:xfrm>
            <a:off x="1019175" y="1210894"/>
            <a:ext cx="2777100" cy="27216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1_1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Google Shape;116;p19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19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" name="Google Shape;118;p19"/>
          <p:cNvSpPr>
            <a:spLocks noGrp="1"/>
          </p:cNvSpPr>
          <p:nvPr>
            <p:ph type="pic" idx="2"/>
          </p:nvPr>
        </p:nvSpPr>
        <p:spPr>
          <a:xfrm>
            <a:off x="5298525" y="1210894"/>
            <a:ext cx="2777100" cy="27216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xfrm>
            <a:off x="714375" y="2065175"/>
            <a:ext cx="2968500" cy="61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body" idx="1"/>
          </p:nvPr>
        </p:nvSpPr>
        <p:spPr>
          <a:xfrm>
            <a:off x="714375" y="2742750"/>
            <a:ext cx="2968500" cy="1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5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849700" y="3394578"/>
            <a:ext cx="23364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subTitle" idx="1"/>
          </p:nvPr>
        </p:nvSpPr>
        <p:spPr>
          <a:xfrm>
            <a:off x="849700" y="3731846"/>
            <a:ext cx="2336400" cy="5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title" idx="2"/>
          </p:nvPr>
        </p:nvSpPr>
        <p:spPr>
          <a:xfrm>
            <a:off x="3403800" y="3394578"/>
            <a:ext cx="23364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subTitle" idx="3"/>
          </p:nvPr>
        </p:nvSpPr>
        <p:spPr>
          <a:xfrm>
            <a:off x="3403800" y="3731846"/>
            <a:ext cx="2336400" cy="5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title" idx="4"/>
          </p:nvPr>
        </p:nvSpPr>
        <p:spPr>
          <a:xfrm>
            <a:off x="5957900" y="3394578"/>
            <a:ext cx="23364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subTitle" idx="5"/>
          </p:nvPr>
        </p:nvSpPr>
        <p:spPr>
          <a:xfrm>
            <a:off x="5957900" y="3731846"/>
            <a:ext cx="2336400" cy="5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title" idx="6"/>
          </p:nvPr>
        </p:nvSpPr>
        <p:spPr>
          <a:xfrm>
            <a:off x="897000" y="514349"/>
            <a:ext cx="7350000" cy="5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39" name="Google Shape;139;p21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" name="Google Shape;140;p21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1" name="Google Shape;141;p21"/>
          <p:cNvGrpSpPr/>
          <p:nvPr/>
        </p:nvGrpSpPr>
        <p:grpSpPr>
          <a:xfrm>
            <a:off x="423389" y="1225265"/>
            <a:ext cx="290993" cy="393273"/>
            <a:chOff x="4881525" y="1458397"/>
            <a:chExt cx="431613" cy="583318"/>
          </a:xfrm>
        </p:grpSpPr>
        <p:sp>
          <p:nvSpPr>
            <p:cNvPr id="142" name="Google Shape;142;p21"/>
            <p:cNvSpPr/>
            <p:nvPr/>
          </p:nvSpPr>
          <p:spPr>
            <a:xfrm>
              <a:off x="5050337" y="1778915"/>
              <a:ext cx="262800" cy="2628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1"/>
            <p:cNvSpPr/>
            <p:nvPr/>
          </p:nvSpPr>
          <p:spPr>
            <a:xfrm>
              <a:off x="4881525" y="1458397"/>
              <a:ext cx="262800" cy="2628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2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8050" y="51434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805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5" r:id="rId5"/>
    <p:sldLayoutId id="2147483658" r:id="rId6"/>
    <p:sldLayoutId id="2147483662" r:id="rId7"/>
    <p:sldLayoutId id="2147483665" r:id="rId8"/>
    <p:sldLayoutId id="2147483667" r:id="rId9"/>
    <p:sldLayoutId id="2147483669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>
            <a:spLocks noGrp="1"/>
          </p:cNvSpPr>
          <p:nvPr>
            <p:ph type="ctrTitle"/>
          </p:nvPr>
        </p:nvSpPr>
        <p:spPr>
          <a:xfrm>
            <a:off x="886533" y="434585"/>
            <a:ext cx="4775700" cy="210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/>
              <a:t>DISTRIBUTED IMAGE PROCESSING SYSTEM</a:t>
            </a:r>
            <a:endParaRPr sz="3800" dirty="0"/>
          </a:p>
        </p:txBody>
      </p:sp>
      <p:sp>
        <p:nvSpPr>
          <p:cNvPr id="208" name="Google Shape;208;p31"/>
          <p:cNvSpPr txBox="1">
            <a:spLocks noGrp="1"/>
          </p:cNvSpPr>
          <p:nvPr>
            <p:ph type="subTitle" idx="1"/>
          </p:nvPr>
        </p:nvSpPr>
        <p:spPr>
          <a:xfrm>
            <a:off x="839217" y="2747570"/>
            <a:ext cx="4775700" cy="2040019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 dirty="0"/>
              <a:t>Group 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Nguyen </a:t>
            </a:r>
            <a:r>
              <a:rPr lang="en-US" dirty="0" err="1"/>
              <a:t>Thi</a:t>
            </a:r>
            <a:r>
              <a:rPr lang="en-US" dirty="0"/>
              <a:t> Minh Nguyet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Nguyen Quynh Trang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Nguyen Ky Khai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Vu Gia Bach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Vuong Ngoc Duy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Tran Anh Dung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Nguyen Hai An</a:t>
            </a:r>
          </a:p>
        </p:txBody>
      </p:sp>
      <p:sp>
        <p:nvSpPr>
          <p:cNvPr id="221" name="Google Shape;221;p31"/>
          <p:cNvSpPr/>
          <p:nvPr/>
        </p:nvSpPr>
        <p:spPr>
          <a:xfrm>
            <a:off x="5992555" y="3137860"/>
            <a:ext cx="652530" cy="65253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24EBE"/>
              </a:gs>
              <a:gs pos="89000">
                <a:srgbClr val="01539D"/>
              </a:gs>
              <a:gs pos="100000">
                <a:srgbClr val="5C3DA4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Nhóm 1">
            <a:extLst>
              <a:ext uri="{FF2B5EF4-FFF2-40B4-BE49-F238E27FC236}">
                <a16:creationId xmlns:a16="http://schemas.microsoft.com/office/drawing/2014/main" id="{9B231109-877B-BEB9-CF57-AB1F38AC374B}"/>
              </a:ext>
            </a:extLst>
          </p:cNvPr>
          <p:cNvGrpSpPr/>
          <p:nvPr/>
        </p:nvGrpSpPr>
        <p:grpSpPr>
          <a:xfrm>
            <a:off x="6115801" y="1096922"/>
            <a:ext cx="2313813" cy="2950269"/>
            <a:chOff x="6115801" y="1096922"/>
            <a:chExt cx="2313813" cy="2950269"/>
          </a:xfrm>
        </p:grpSpPr>
        <p:sp>
          <p:nvSpPr>
            <p:cNvPr id="210" name="Google Shape;210;p31"/>
            <p:cNvSpPr/>
            <p:nvPr/>
          </p:nvSpPr>
          <p:spPr>
            <a:xfrm>
              <a:off x="6327924" y="1097724"/>
              <a:ext cx="1660536" cy="2949467"/>
            </a:xfrm>
            <a:custGeom>
              <a:avLst/>
              <a:gdLst/>
              <a:ahLst/>
              <a:cxnLst/>
              <a:rect l="l" t="t" r="r" b="b"/>
              <a:pathLst>
                <a:path w="62068" h="110246" extrusionOk="0">
                  <a:moveTo>
                    <a:pt x="53430" y="1"/>
                  </a:moveTo>
                  <a:cubicBezTo>
                    <a:pt x="53412" y="1"/>
                    <a:pt x="53393" y="1"/>
                    <a:pt x="53375" y="1"/>
                  </a:cubicBezTo>
                  <a:lnTo>
                    <a:pt x="8693" y="62"/>
                  </a:lnTo>
                  <a:cubicBezTo>
                    <a:pt x="3921" y="62"/>
                    <a:pt x="0" y="3983"/>
                    <a:pt x="0" y="8755"/>
                  </a:cubicBezTo>
                  <a:lnTo>
                    <a:pt x="152" y="101735"/>
                  </a:lnTo>
                  <a:cubicBezTo>
                    <a:pt x="152" y="106416"/>
                    <a:pt x="4043" y="110246"/>
                    <a:pt x="8784" y="110246"/>
                  </a:cubicBezTo>
                  <a:lnTo>
                    <a:pt x="52949" y="110185"/>
                  </a:lnTo>
                  <a:cubicBezTo>
                    <a:pt x="57691" y="110185"/>
                    <a:pt x="61582" y="106324"/>
                    <a:pt x="61612" y="101644"/>
                  </a:cubicBezTo>
                  <a:lnTo>
                    <a:pt x="62038" y="8663"/>
                  </a:lnTo>
                  <a:cubicBezTo>
                    <a:pt x="62068" y="3910"/>
                    <a:pt x="58177" y="1"/>
                    <a:pt x="53430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" name="Google Shape;212;p31"/>
            <p:cNvSpPr/>
            <p:nvPr/>
          </p:nvSpPr>
          <p:spPr>
            <a:xfrm>
              <a:off x="6327924" y="1096922"/>
              <a:ext cx="1660563" cy="2950269"/>
            </a:xfrm>
            <a:custGeom>
              <a:avLst/>
              <a:gdLst/>
              <a:ahLst/>
              <a:cxnLst/>
              <a:rect l="l" t="t" r="r" b="b"/>
              <a:pathLst>
                <a:path w="62069" h="110276" fill="none" extrusionOk="0">
                  <a:moveTo>
                    <a:pt x="52949" y="110215"/>
                  </a:moveTo>
                  <a:lnTo>
                    <a:pt x="8784" y="110276"/>
                  </a:lnTo>
                  <a:cubicBezTo>
                    <a:pt x="4043" y="110276"/>
                    <a:pt x="152" y="106446"/>
                    <a:pt x="152" y="101765"/>
                  </a:cubicBezTo>
                  <a:lnTo>
                    <a:pt x="0" y="8785"/>
                  </a:lnTo>
                  <a:cubicBezTo>
                    <a:pt x="0" y="4013"/>
                    <a:pt x="3921" y="92"/>
                    <a:pt x="8693" y="92"/>
                  </a:cubicBezTo>
                  <a:lnTo>
                    <a:pt x="53375" y="31"/>
                  </a:lnTo>
                  <a:cubicBezTo>
                    <a:pt x="58147" y="0"/>
                    <a:pt x="62068" y="3921"/>
                    <a:pt x="62038" y="8693"/>
                  </a:cubicBezTo>
                  <a:lnTo>
                    <a:pt x="61612" y="101674"/>
                  </a:lnTo>
                  <a:cubicBezTo>
                    <a:pt x="61582" y="106354"/>
                    <a:pt x="57691" y="110215"/>
                    <a:pt x="52949" y="110215"/>
                  </a:cubicBezTo>
                  <a:close/>
                </a:path>
              </a:pathLst>
            </a:custGeom>
            <a:noFill/>
            <a:ln w="2275" cap="flat" cmpd="sng">
              <a:solidFill>
                <a:srgbClr val="FFFFFF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1"/>
            <p:cNvSpPr/>
            <p:nvPr/>
          </p:nvSpPr>
          <p:spPr>
            <a:xfrm>
              <a:off x="6402727" y="1168488"/>
              <a:ext cx="1510930" cy="2797373"/>
            </a:xfrm>
            <a:custGeom>
              <a:avLst/>
              <a:gdLst/>
              <a:ahLst/>
              <a:cxnLst/>
              <a:rect l="l" t="t" r="r" b="b"/>
              <a:pathLst>
                <a:path w="56476" h="104561" fill="none" extrusionOk="0">
                  <a:moveTo>
                    <a:pt x="48178" y="104500"/>
                  </a:moveTo>
                  <a:lnTo>
                    <a:pt x="7964" y="104561"/>
                  </a:lnTo>
                  <a:cubicBezTo>
                    <a:pt x="3678" y="104561"/>
                    <a:pt x="122" y="101065"/>
                    <a:pt x="122" y="96810"/>
                  </a:cubicBezTo>
                  <a:lnTo>
                    <a:pt x="0" y="7994"/>
                  </a:lnTo>
                  <a:cubicBezTo>
                    <a:pt x="0" y="3648"/>
                    <a:pt x="3557" y="91"/>
                    <a:pt x="7903" y="61"/>
                  </a:cubicBezTo>
                  <a:lnTo>
                    <a:pt x="48573" y="0"/>
                  </a:lnTo>
                  <a:cubicBezTo>
                    <a:pt x="52919" y="0"/>
                    <a:pt x="56476" y="3556"/>
                    <a:pt x="56476" y="7933"/>
                  </a:cubicBezTo>
                  <a:lnTo>
                    <a:pt x="56050" y="96719"/>
                  </a:lnTo>
                  <a:cubicBezTo>
                    <a:pt x="56050" y="101005"/>
                    <a:pt x="52494" y="104500"/>
                    <a:pt x="48178" y="104500"/>
                  </a:cubicBezTo>
                  <a:close/>
                </a:path>
              </a:pathLst>
            </a:custGeom>
            <a:noFill/>
            <a:ln w="9525" cap="rnd" cmpd="sng">
              <a:solidFill>
                <a:srgbClr val="B24E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1"/>
            <p:cNvSpPr/>
            <p:nvPr/>
          </p:nvSpPr>
          <p:spPr>
            <a:xfrm>
              <a:off x="6520632" y="1308357"/>
              <a:ext cx="179757" cy="178928"/>
            </a:xfrm>
            <a:custGeom>
              <a:avLst/>
              <a:gdLst/>
              <a:ahLst/>
              <a:cxnLst/>
              <a:rect l="l" t="t" r="r" b="b"/>
              <a:pathLst>
                <a:path w="6719" h="6688" extrusionOk="0">
                  <a:moveTo>
                    <a:pt x="1034" y="0"/>
                  </a:moveTo>
                  <a:cubicBezTo>
                    <a:pt x="457" y="0"/>
                    <a:pt x="1" y="456"/>
                    <a:pt x="1" y="1034"/>
                  </a:cubicBezTo>
                  <a:lnTo>
                    <a:pt x="1" y="5684"/>
                  </a:lnTo>
                  <a:cubicBezTo>
                    <a:pt x="1" y="6231"/>
                    <a:pt x="457" y="6687"/>
                    <a:pt x="1034" y="6687"/>
                  </a:cubicBezTo>
                  <a:lnTo>
                    <a:pt x="5685" y="6687"/>
                  </a:lnTo>
                  <a:cubicBezTo>
                    <a:pt x="6262" y="6687"/>
                    <a:pt x="6718" y="6231"/>
                    <a:pt x="6718" y="5684"/>
                  </a:cubicBezTo>
                  <a:lnTo>
                    <a:pt x="6718" y="1034"/>
                  </a:lnTo>
                  <a:cubicBezTo>
                    <a:pt x="6718" y="456"/>
                    <a:pt x="6262" y="0"/>
                    <a:pt x="5685" y="0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1"/>
            <p:cNvSpPr/>
            <p:nvPr/>
          </p:nvSpPr>
          <p:spPr>
            <a:xfrm>
              <a:off x="6520632" y="1308357"/>
              <a:ext cx="179757" cy="178928"/>
            </a:xfrm>
            <a:custGeom>
              <a:avLst/>
              <a:gdLst/>
              <a:ahLst/>
              <a:cxnLst/>
              <a:rect l="l" t="t" r="r" b="b"/>
              <a:pathLst>
                <a:path w="6719" h="6688" extrusionOk="0">
                  <a:moveTo>
                    <a:pt x="1034" y="0"/>
                  </a:moveTo>
                  <a:cubicBezTo>
                    <a:pt x="457" y="0"/>
                    <a:pt x="1" y="456"/>
                    <a:pt x="1" y="1034"/>
                  </a:cubicBezTo>
                  <a:lnTo>
                    <a:pt x="1" y="5684"/>
                  </a:lnTo>
                  <a:cubicBezTo>
                    <a:pt x="1" y="6231"/>
                    <a:pt x="457" y="6687"/>
                    <a:pt x="1034" y="6687"/>
                  </a:cubicBezTo>
                  <a:lnTo>
                    <a:pt x="5685" y="6687"/>
                  </a:lnTo>
                  <a:cubicBezTo>
                    <a:pt x="6262" y="6687"/>
                    <a:pt x="6718" y="6231"/>
                    <a:pt x="6718" y="5684"/>
                  </a:cubicBezTo>
                  <a:lnTo>
                    <a:pt x="6718" y="1034"/>
                  </a:lnTo>
                  <a:cubicBezTo>
                    <a:pt x="6718" y="456"/>
                    <a:pt x="6262" y="0"/>
                    <a:pt x="5685" y="0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1"/>
            <p:cNvSpPr/>
            <p:nvPr/>
          </p:nvSpPr>
          <p:spPr>
            <a:xfrm>
              <a:off x="6566996" y="1363658"/>
              <a:ext cx="88661" cy="82962"/>
            </a:xfrm>
            <a:custGeom>
              <a:avLst/>
              <a:gdLst/>
              <a:ahLst/>
              <a:cxnLst/>
              <a:rect l="l" t="t" r="r" b="b"/>
              <a:pathLst>
                <a:path w="3314" h="3101" fill="none" extrusionOk="0">
                  <a:moveTo>
                    <a:pt x="2371" y="0"/>
                  </a:moveTo>
                  <a:cubicBezTo>
                    <a:pt x="2918" y="274"/>
                    <a:pt x="3314" y="882"/>
                    <a:pt x="3253" y="1550"/>
                  </a:cubicBezTo>
                  <a:cubicBezTo>
                    <a:pt x="3222" y="2432"/>
                    <a:pt x="2462" y="3100"/>
                    <a:pt x="1581" y="3040"/>
                  </a:cubicBezTo>
                  <a:cubicBezTo>
                    <a:pt x="699" y="3009"/>
                    <a:pt x="0" y="2249"/>
                    <a:pt x="61" y="1368"/>
                  </a:cubicBezTo>
                  <a:cubicBezTo>
                    <a:pt x="92" y="790"/>
                    <a:pt x="426" y="274"/>
                    <a:pt x="912" y="31"/>
                  </a:cubicBez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1"/>
            <p:cNvSpPr/>
            <p:nvPr/>
          </p:nvSpPr>
          <p:spPr>
            <a:xfrm>
              <a:off x="6610899" y="1337626"/>
              <a:ext cx="27" cy="53695"/>
            </a:xfrm>
            <a:custGeom>
              <a:avLst/>
              <a:gdLst/>
              <a:ahLst/>
              <a:cxnLst/>
              <a:rect l="l" t="t" r="r" b="b"/>
              <a:pathLst>
                <a:path w="1" h="2007" fill="none" extrusionOk="0">
                  <a:moveTo>
                    <a:pt x="1" y="2007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1"/>
            <p:cNvSpPr/>
            <p:nvPr/>
          </p:nvSpPr>
          <p:spPr>
            <a:xfrm>
              <a:off x="7777084" y="1413436"/>
              <a:ext cx="652530" cy="65253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B24EBE"/>
                </a:gs>
                <a:gs pos="89000">
                  <a:srgbClr val="01539D"/>
                </a:gs>
                <a:gs pos="100000">
                  <a:srgbClr val="5C3DA4"/>
                </a:gs>
              </a:gsLst>
              <a:lin ang="8100019" scaled="0"/>
            </a:gradFill>
            <a:ln>
              <a:noFill/>
            </a:ln>
            <a:effectLst>
              <a:outerShdw blurRad="57150" dist="123825" dir="3300000" algn="bl" rotWithShape="0">
                <a:srgbClr val="CCCCCC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2" name="Google Shape;222;p31"/>
            <p:cNvGrpSpPr/>
            <p:nvPr/>
          </p:nvGrpSpPr>
          <p:grpSpPr>
            <a:xfrm>
              <a:off x="7900308" y="1535596"/>
              <a:ext cx="406062" cy="408203"/>
              <a:chOff x="6069423" y="2891892"/>
              <a:chExt cx="362321" cy="364231"/>
            </a:xfrm>
          </p:grpSpPr>
          <p:sp>
            <p:nvSpPr>
              <p:cNvPr id="223" name="Google Shape;223;p31"/>
              <p:cNvSpPr/>
              <p:nvPr/>
            </p:nvSpPr>
            <p:spPr>
              <a:xfrm>
                <a:off x="6069423" y="2891892"/>
                <a:ext cx="278958" cy="278958"/>
              </a:xfrm>
              <a:custGeom>
                <a:avLst/>
                <a:gdLst/>
                <a:ahLst/>
                <a:cxnLst/>
                <a:rect l="l" t="t" r="r" b="b"/>
                <a:pathLst>
                  <a:path w="8764" h="8764" extrusionOk="0">
                    <a:moveTo>
                      <a:pt x="4120" y="1"/>
                    </a:moveTo>
                    <a:cubicBezTo>
                      <a:pt x="3858" y="1"/>
                      <a:pt x="3632" y="203"/>
                      <a:pt x="3572" y="453"/>
                    </a:cubicBezTo>
                    <a:lnTo>
                      <a:pt x="3406" y="1299"/>
                    </a:lnTo>
                    <a:cubicBezTo>
                      <a:pt x="3227" y="1358"/>
                      <a:pt x="3060" y="1418"/>
                      <a:pt x="2906" y="1513"/>
                    </a:cubicBezTo>
                    <a:lnTo>
                      <a:pt x="2191" y="1037"/>
                    </a:lnTo>
                    <a:cubicBezTo>
                      <a:pt x="2096" y="971"/>
                      <a:pt x="1987" y="940"/>
                      <a:pt x="1879" y="940"/>
                    </a:cubicBezTo>
                    <a:cubicBezTo>
                      <a:pt x="1732" y="940"/>
                      <a:pt x="1587" y="998"/>
                      <a:pt x="1477" y="1108"/>
                    </a:cubicBezTo>
                    <a:lnTo>
                      <a:pt x="1096" y="1477"/>
                    </a:lnTo>
                    <a:cubicBezTo>
                      <a:pt x="905" y="1668"/>
                      <a:pt x="882" y="1965"/>
                      <a:pt x="1024" y="2191"/>
                    </a:cubicBezTo>
                    <a:lnTo>
                      <a:pt x="1501" y="2906"/>
                    </a:lnTo>
                    <a:cubicBezTo>
                      <a:pt x="1417" y="3073"/>
                      <a:pt x="1358" y="3239"/>
                      <a:pt x="1298" y="3406"/>
                    </a:cubicBezTo>
                    <a:lnTo>
                      <a:pt x="441" y="3573"/>
                    </a:lnTo>
                    <a:cubicBezTo>
                      <a:pt x="179" y="3632"/>
                      <a:pt x="0" y="3858"/>
                      <a:pt x="0" y="4132"/>
                    </a:cubicBezTo>
                    <a:lnTo>
                      <a:pt x="0" y="4644"/>
                    </a:lnTo>
                    <a:cubicBezTo>
                      <a:pt x="0" y="4918"/>
                      <a:pt x="191" y="5132"/>
                      <a:pt x="441" y="5204"/>
                    </a:cubicBezTo>
                    <a:lnTo>
                      <a:pt x="1298" y="5359"/>
                    </a:lnTo>
                    <a:cubicBezTo>
                      <a:pt x="1358" y="5537"/>
                      <a:pt x="1417" y="5704"/>
                      <a:pt x="1501" y="5871"/>
                    </a:cubicBezTo>
                    <a:lnTo>
                      <a:pt x="1024" y="6585"/>
                    </a:lnTo>
                    <a:cubicBezTo>
                      <a:pt x="882" y="6811"/>
                      <a:pt x="905" y="7109"/>
                      <a:pt x="1096" y="7299"/>
                    </a:cubicBezTo>
                    <a:lnTo>
                      <a:pt x="1477" y="7668"/>
                    </a:lnTo>
                    <a:cubicBezTo>
                      <a:pt x="1587" y="7778"/>
                      <a:pt x="1732" y="7837"/>
                      <a:pt x="1879" y="7837"/>
                    </a:cubicBezTo>
                    <a:cubicBezTo>
                      <a:pt x="1987" y="7837"/>
                      <a:pt x="2096" y="7805"/>
                      <a:pt x="2191" y="7740"/>
                    </a:cubicBezTo>
                    <a:lnTo>
                      <a:pt x="2906" y="7264"/>
                    </a:lnTo>
                    <a:cubicBezTo>
                      <a:pt x="3060" y="7359"/>
                      <a:pt x="3227" y="7418"/>
                      <a:pt x="3406" y="7478"/>
                    </a:cubicBezTo>
                    <a:lnTo>
                      <a:pt x="3572" y="8323"/>
                    </a:lnTo>
                    <a:cubicBezTo>
                      <a:pt x="3632" y="8585"/>
                      <a:pt x="3858" y="8764"/>
                      <a:pt x="4120" y="8764"/>
                    </a:cubicBezTo>
                    <a:lnTo>
                      <a:pt x="4644" y="8764"/>
                    </a:lnTo>
                    <a:cubicBezTo>
                      <a:pt x="4906" y="8764"/>
                      <a:pt x="5132" y="8573"/>
                      <a:pt x="5192" y="8323"/>
                    </a:cubicBezTo>
                    <a:lnTo>
                      <a:pt x="5358" y="7478"/>
                    </a:lnTo>
                    <a:cubicBezTo>
                      <a:pt x="5489" y="7430"/>
                      <a:pt x="5620" y="7371"/>
                      <a:pt x="5763" y="7311"/>
                    </a:cubicBezTo>
                    <a:cubicBezTo>
                      <a:pt x="5846" y="7299"/>
                      <a:pt x="5894" y="7192"/>
                      <a:pt x="5846" y="7109"/>
                    </a:cubicBezTo>
                    <a:cubicBezTo>
                      <a:pt x="5812" y="7039"/>
                      <a:pt x="5751" y="6995"/>
                      <a:pt x="5684" y="6995"/>
                    </a:cubicBezTo>
                    <a:cubicBezTo>
                      <a:pt x="5659" y="6995"/>
                      <a:pt x="5634" y="7001"/>
                      <a:pt x="5608" y="7014"/>
                    </a:cubicBezTo>
                    <a:cubicBezTo>
                      <a:pt x="5465" y="7085"/>
                      <a:pt x="5311" y="7144"/>
                      <a:pt x="5144" y="7180"/>
                    </a:cubicBezTo>
                    <a:cubicBezTo>
                      <a:pt x="5084" y="7192"/>
                      <a:pt x="5025" y="7252"/>
                      <a:pt x="5013" y="7311"/>
                    </a:cubicBezTo>
                    <a:lnTo>
                      <a:pt x="4823" y="8264"/>
                    </a:lnTo>
                    <a:cubicBezTo>
                      <a:pt x="4811" y="8347"/>
                      <a:pt x="4715" y="8430"/>
                      <a:pt x="4632" y="8430"/>
                    </a:cubicBezTo>
                    <a:lnTo>
                      <a:pt x="4108" y="8430"/>
                    </a:lnTo>
                    <a:cubicBezTo>
                      <a:pt x="4013" y="8430"/>
                      <a:pt x="3930" y="8347"/>
                      <a:pt x="3918" y="8264"/>
                    </a:cubicBezTo>
                    <a:lnTo>
                      <a:pt x="3715" y="7311"/>
                    </a:lnTo>
                    <a:cubicBezTo>
                      <a:pt x="3703" y="7252"/>
                      <a:pt x="3656" y="7192"/>
                      <a:pt x="3584" y="7180"/>
                    </a:cubicBezTo>
                    <a:cubicBezTo>
                      <a:pt x="3358" y="7121"/>
                      <a:pt x="3156" y="7025"/>
                      <a:pt x="2965" y="6906"/>
                    </a:cubicBezTo>
                    <a:cubicBezTo>
                      <a:pt x="2935" y="6894"/>
                      <a:pt x="2900" y="6888"/>
                      <a:pt x="2864" y="6888"/>
                    </a:cubicBezTo>
                    <a:cubicBezTo>
                      <a:pt x="2828" y="6888"/>
                      <a:pt x="2792" y="6894"/>
                      <a:pt x="2763" y="6906"/>
                    </a:cubicBezTo>
                    <a:lnTo>
                      <a:pt x="1965" y="7442"/>
                    </a:lnTo>
                    <a:cubicBezTo>
                      <a:pt x="1934" y="7468"/>
                      <a:pt x="1894" y="7480"/>
                      <a:pt x="1854" y="7480"/>
                    </a:cubicBezTo>
                    <a:cubicBezTo>
                      <a:pt x="1802" y="7480"/>
                      <a:pt x="1749" y="7459"/>
                      <a:pt x="1715" y="7418"/>
                    </a:cubicBezTo>
                    <a:lnTo>
                      <a:pt x="1334" y="7049"/>
                    </a:lnTo>
                    <a:cubicBezTo>
                      <a:pt x="1263" y="6966"/>
                      <a:pt x="1263" y="6859"/>
                      <a:pt x="1310" y="6787"/>
                    </a:cubicBezTo>
                    <a:lnTo>
                      <a:pt x="1846" y="5990"/>
                    </a:lnTo>
                    <a:cubicBezTo>
                      <a:pt x="1882" y="5930"/>
                      <a:pt x="1882" y="5859"/>
                      <a:pt x="1846" y="5799"/>
                    </a:cubicBezTo>
                    <a:cubicBezTo>
                      <a:pt x="1727" y="5597"/>
                      <a:pt x="1655" y="5382"/>
                      <a:pt x="1572" y="5168"/>
                    </a:cubicBezTo>
                    <a:cubicBezTo>
                      <a:pt x="1560" y="5109"/>
                      <a:pt x="1501" y="5049"/>
                      <a:pt x="1441" y="5037"/>
                    </a:cubicBezTo>
                    <a:lnTo>
                      <a:pt x="489" y="4847"/>
                    </a:lnTo>
                    <a:cubicBezTo>
                      <a:pt x="393" y="4823"/>
                      <a:pt x="322" y="4739"/>
                      <a:pt x="322" y="4644"/>
                    </a:cubicBezTo>
                    <a:lnTo>
                      <a:pt x="322" y="4132"/>
                    </a:lnTo>
                    <a:cubicBezTo>
                      <a:pt x="322" y="4037"/>
                      <a:pt x="393" y="3954"/>
                      <a:pt x="489" y="3930"/>
                    </a:cubicBezTo>
                    <a:lnTo>
                      <a:pt x="1441" y="3739"/>
                    </a:lnTo>
                    <a:cubicBezTo>
                      <a:pt x="1501" y="3727"/>
                      <a:pt x="1560" y="3680"/>
                      <a:pt x="1572" y="3608"/>
                    </a:cubicBezTo>
                    <a:cubicBezTo>
                      <a:pt x="1632" y="3382"/>
                      <a:pt x="1727" y="3180"/>
                      <a:pt x="1846" y="2977"/>
                    </a:cubicBezTo>
                    <a:cubicBezTo>
                      <a:pt x="1870" y="2918"/>
                      <a:pt x="1870" y="2846"/>
                      <a:pt x="1846" y="2787"/>
                    </a:cubicBezTo>
                    <a:lnTo>
                      <a:pt x="1310" y="1989"/>
                    </a:lnTo>
                    <a:cubicBezTo>
                      <a:pt x="1251" y="1906"/>
                      <a:pt x="1263" y="1787"/>
                      <a:pt x="1334" y="1727"/>
                    </a:cubicBezTo>
                    <a:lnTo>
                      <a:pt x="1715" y="1358"/>
                    </a:lnTo>
                    <a:cubicBezTo>
                      <a:pt x="1754" y="1319"/>
                      <a:pt x="1804" y="1301"/>
                      <a:pt x="1854" y="1301"/>
                    </a:cubicBezTo>
                    <a:cubicBezTo>
                      <a:pt x="1894" y="1301"/>
                      <a:pt x="1933" y="1313"/>
                      <a:pt x="1965" y="1334"/>
                    </a:cubicBezTo>
                    <a:lnTo>
                      <a:pt x="2763" y="1870"/>
                    </a:lnTo>
                    <a:cubicBezTo>
                      <a:pt x="2792" y="1888"/>
                      <a:pt x="2828" y="1897"/>
                      <a:pt x="2864" y="1897"/>
                    </a:cubicBezTo>
                    <a:cubicBezTo>
                      <a:pt x="2900" y="1897"/>
                      <a:pt x="2935" y="1888"/>
                      <a:pt x="2965" y="1870"/>
                    </a:cubicBezTo>
                    <a:cubicBezTo>
                      <a:pt x="3156" y="1751"/>
                      <a:pt x="3382" y="1668"/>
                      <a:pt x="3584" y="1596"/>
                    </a:cubicBezTo>
                    <a:cubicBezTo>
                      <a:pt x="3644" y="1584"/>
                      <a:pt x="3703" y="1525"/>
                      <a:pt x="3715" y="1465"/>
                    </a:cubicBezTo>
                    <a:lnTo>
                      <a:pt x="3918" y="513"/>
                    </a:lnTo>
                    <a:cubicBezTo>
                      <a:pt x="3930" y="417"/>
                      <a:pt x="4013" y="346"/>
                      <a:pt x="4108" y="346"/>
                    </a:cubicBezTo>
                    <a:lnTo>
                      <a:pt x="4632" y="346"/>
                    </a:lnTo>
                    <a:cubicBezTo>
                      <a:pt x="4715" y="346"/>
                      <a:pt x="4811" y="417"/>
                      <a:pt x="4823" y="513"/>
                    </a:cubicBezTo>
                    <a:lnTo>
                      <a:pt x="5013" y="1465"/>
                    </a:lnTo>
                    <a:cubicBezTo>
                      <a:pt x="5025" y="1525"/>
                      <a:pt x="5073" y="1584"/>
                      <a:pt x="5144" y="1596"/>
                    </a:cubicBezTo>
                    <a:cubicBezTo>
                      <a:pt x="5370" y="1656"/>
                      <a:pt x="5585" y="1751"/>
                      <a:pt x="5775" y="1870"/>
                    </a:cubicBezTo>
                    <a:cubicBezTo>
                      <a:pt x="5805" y="1882"/>
                      <a:pt x="5838" y="1888"/>
                      <a:pt x="5870" y="1888"/>
                    </a:cubicBezTo>
                    <a:cubicBezTo>
                      <a:pt x="5903" y="1888"/>
                      <a:pt x="5936" y="1882"/>
                      <a:pt x="5966" y="1870"/>
                    </a:cubicBezTo>
                    <a:lnTo>
                      <a:pt x="6775" y="1334"/>
                    </a:lnTo>
                    <a:cubicBezTo>
                      <a:pt x="6806" y="1309"/>
                      <a:pt x="6846" y="1296"/>
                      <a:pt x="6886" y="1296"/>
                    </a:cubicBezTo>
                    <a:cubicBezTo>
                      <a:pt x="6938" y="1296"/>
                      <a:pt x="6991" y="1317"/>
                      <a:pt x="7025" y="1358"/>
                    </a:cubicBezTo>
                    <a:lnTo>
                      <a:pt x="7394" y="1727"/>
                    </a:lnTo>
                    <a:cubicBezTo>
                      <a:pt x="7466" y="1810"/>
                      <a:pt x="7466" y="1906"/>
                      <a:pt x="7430" y="1989"/>
                    </a:cubicBezTo>
                    <a:lnTo>
                      <a:pt x="6894" y="2787"/>
                    </a:lnTo>
                    <a:cubicBezTo>
                      <a:pt x="6847" y="2846"/>
                      <a:pt x="6847" y="2918"/>
                      <a:pt x="6894" y="2977"/>
                    </a:cubicBezTo>
                    <a:cubicBezTo>
                      <a:pt x="7013" y="3180"/>
                      <a:pt x="7085" y="3394"/>
                      <a:pt x="7156" y="3608"/>
                    </a:cubicBezTo>
                    <a:cubicBezTo>
                      <a:pt x="7168" y="3668"/>
                      <a:pt x="7228" y="3727"/>
                      <a:pt x="7287" y="3739"/>
                    </a:cubicBezTo>
                    <a:lnTo>
                      <a:pt x="8240" y="3930"/>
                    </a:lnTo>
                    <a:cubicBezTo>
                      <a:pt x="8335" y="3954"/>
                      <a:pt x="8406" y="4037"/>
                      <a:pt x="8406" y="4132"/>
                    </a:cubicBezTo>
                    <a:lnTo>
                      <a:pt x="8406" y="4644"/>
                    </a:lnTo>
                    <a:cubicBezTo>
                      <a:pt x="8406" y="4739"/>
                      <a:pt x="8335" y="4823"/>
                      <a:pt x="8240" y="4847"/>
                    </a:cubicBezTo>
                    <a:lnTo>
                      <a:pt x="7287" y="5037"/>
                    </a:lnTo>
                    <a:cubicBezTo>
                      <a:pt x="7228" y="5049"/>
                      <a:pt x="7168" y="5097"/>
                      <a:pt x="7156" y="5168"/>
                    </a:cubicBezTo>
                    <a:cubicBezTo>
                      <a:pt x="7109" y="5335"/>
                      <a:pt x="7049" y="5478"/>
                      <a:pt x="6978" y="5632"/>
                    </a:cubicBezTo>
                    <a:cubicBezTo>
                      <a:pt x="6930" y="5716"/>
                      <a:pt x="6978" y="5823"/>
                      <a:pt x="7073" y="5871"/>
                    </a:cubicBezTo>
                    <a:cubicBezTo>
                      <a:pt x="7095" y="5883"/>
                      <a:pt x="7119" y="5889"/>
                      <a:pt x="7143" y="5889"/>
                    </a:cubicBezTo>
                    <a:cubicBezTo>
                      <a:pt x="7209" y="5889"/>
                      <a:pt x="7276" y="5845"/>
                      <a:pt x="7311" y="5775"/>
                    </a:cubicBezTo>
                    <a:cubicBezTo>
                      <a:pt x="7370" y="5644"/>
                      <a:pt x="7430" y="5513"/>
                      <a:pt x="7466" y="5359"/>
                    </a:cubicBezTo>
                    <a:lnTo>
                      <a:pt x="8323" y="5204"/>
                    </a:lnTo>
                    <a:cubicBezTo>
                      <a:pt x="8585" y="5144"/>
                      <a:pt x="8763" y="4918"/>
                      <a:pt x="8763" y="4644"/>
                    </a:cubicBezTo>
                    <a:lnTo>
                      <a:pt x="8763" y="4132"/>
                    </a:lnTo>
                    <a:cubicBezTo>
                      <a:pt x="8763" y="3858"/>
                      <a:pt x="8573" y="3632"/>
                      <a:pt x="8323" y="3573"/>
                    </a:cubicBezTo>
                    <a:lnTo>
                      <a:pt x="7466" y="3406"/>
                    </a:lnTo>
                    <a:cubicBezTo>
                      <a:pt x="7406" y="3227"/>
                      <a:pt x="7347" y="3073"/>
                      <a:pt x="7263" y="2906"/>
                    </a:cubicBezTo>
                    <a:lnTo>
                      <a:pt x="7740" y="2191"/>
                    </a:lnTo>
                    <a:cubicBezTo>
                      <a:pt x="7882" y="1965"/>
                      <a:pt x="7859" y="1668"/>
                      <a:pt x="7668" y="1477"/>
                    </a:cubicBezTo>
                    <a:lnTo>
                      <a:pt x="7287" y="1108"/>
                    </a:lnTo>
                    <a:cubicBezTo>
                      <a:pt x="7177" y="998"/>
                      <a:pt x="7032" y="940"/>
                      <a:pt x="6885" y="940"/>
                    </a:cubicBezTo>
                    <a:cubicBezTo>
                      <a:pt x="6777" y="940"/>
                      <a:pt x="6668" y="971"/>
                      <a:pt x="6573" y="1037"/>
                    </a:cubicBezTo>
                    <a:lnTo>
                      <a:pt x="5858" y="1513"/>
                    </a:lnTo>
                    <a:cubicBezTo>
                      <a:pt x="5704" y="1418"/>
                      <a:pt x="5537" y="1358"/>
                      <a:pt x="5358" y="1299"/>
                    </a:cubicBezTo>
                    <a:lnTo>
                      <a:pt x="5192" y="453"/>
                    </a:lnTo>
                    <a:cubicBezTo>
                      <a:pt x="5132" y="179"/>
                      <a:pt x="4906" y="1"/>
                      <a:pt x="464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31"/>
              <p:cNvSpPr/>
              <p:nvPr/>
            </p:nvSpPr>
            <p:spPr>
              <a:xfrm>
                <a:off x="6161507" y="2967679"/>
                <a:ext cx="111851" cy="97432"/>
              </a:xfrm>
              <a:custGeom>
                <a:avLst/>
                <a:gdLst/>
                <a:ahLst/>
                <a:cxnLst/>
                <a:rect l="l" t="t" r="r" b="b"/>
                <a:pathLst>
                  <a:path w="3514" h="3061" extrusionOk="0">
                    <a:moveTo>
                      <a:pt x="1489" y="1"/>
                    </a:moveTo>
                    <a:cubicBezTo>
                      <a:pt x="965" y="1"/>
                      <a:pt x="465" y="215"/>
                      <a:pt x="84" y="584"/>
                    </a:cubicBezTo>
                    <a:cubicBezTo>
                      <a:pt x="1" y="656"/>
                      <a:pt x="1" y="763"/>
                      <a:pt x="84" y="834"/>
                    </a:cubicBezTo>
                    <a:cubicBezTo>
                      <a:pt x="120" y="870"/>
                      <a:pt x="164" y="888"/>
                      <a:pt x="209" y="888"/>
                    </a:cubicBezTo>
                    <a:cubicBezTo>
                      <a:pt x="254" y="888"/>
                      <a:pt x="298" y="870"/>
                      <a:pt x="334" y="834"/>
                    </a:cubicBezTo>
                    <a:cubicBezTo>
                      <a:pt x="644" y="537"/>
                      <a:pt x="1060" y="358"/>
                      <a:pt x="1489" y="358"/>
                    </a:cubicBezTo>
                    <a:cubicBezTo>
                      <a:pt x="2418" y="358"/>
                      <a:pt x="3168" y="1108"/>
                      <a:pt x="3168" y="2025"/>
                    </a:cubicBezTo>
                    <a:cubicBezTo>
                      <a:pt x="3168" y="2299"/>
                      <a:pt x="3096" y="2549"/>
                      <a:pt x="2989" y="2787"/>
                    </a:cubicBezTo>
                    <a:cubicBezTo>
                      <a:pt x="2930" y="2894"/>
                      <a:pt x="2953" y="2989"/>
                      <a:pt x="3049" y="3037"/>
                    </a:cubicBezTo>
                    <a:cubicBezTo>
                      <a:pt x="3073" y="3061"/>
                      <a:pt x="3108" y="3061"/>
                      <a:pt x="3132" y="3061"/>
                    </a:cubicBezTo>
                    <a:cubicBezTo>
                      <a:pt x="3192" y="3061"/>
                      <a:pt x="3263" y="3025"/>
                      <a:pt x="3299" y="2954"/>
                    </a:cubicBezTo>
                    <a:cubicBezTo>
                      <a:pt x="3442" y="2668"/>
                      <a:pt x="3513" y="2358"/>
                      <a:pt x="3513" y="2025"/>
                    </a:cubicBezTo>
                    <a:cubicBezTo>
                      <a:pt x="3513" y="906"/>
                      <a:pt x="2608" y="1"/>
                      <a:pt x="148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31"/>
              <p:cNvSpPr/>
              <p:nvPr/>
            </p:nvSpPr>
            <p:spPr>
              <a:xfrm>
                <a:off x="6144828" y="3007848"/>
                <a:ext cx="105389" cy="88742"/>
              </a:xfrm>
              <a:custGeom>
                <a:avLst/>
                <a:gdLst/>
                <a:ahLst/>
                <a:cxnLst/>
                <a:rect l="l" t="t" r="r" b="b"/>
                <a:pathLst>
                  <a:path w="3311" h="2788" extrusionOk="0">
                    <a:moveTo>
                      <a:pt x="262" y="1"/>
                    </a:moveTo>
                    <a:cubicBezTo>
                      <a:pt x="194" y="1"/>
                      <a:pt x="124" y="44"/>
                      <a:pt x="96" y="108"/>
                    </a:cubicBezTo>
                    <a:cubicBezTo>
                      <a:pt x="25" y="323"/>
                      <a:pt x="1" y="549"/>
                      <a:pt x="1" y="763"/>
                    </a:cubicBezTo>
                    <a:cubicBezTo>
                      <a:pt x="1" y="1882"/>
                      <a:pt x="906" y="2787"/>
                      <a:pt x="2013" y="2787"/>
                    </a:cubicBezTo>
                    <a:cubicBezTo>
                      <a:pt x="2454" y="2787"/>
                      <a:pt x="2846" y="2656"/>
                      <a:pt x="3204" y="2406"/>
                    </a:cubicBezTo>
                    <a:cubicBezTo>
                      <a:pt x="3287" y="2347"/>
                      <a:pt x="3311" y="2239"/>
                      <a:pt x="3251" y="2156"/>
                    </a:cubicBezTo>
                    <a:cubicBezTo>
                      <a:pt x="3214" y="2104"/>
                      <a:pt x="3159" y="2075"/>
                      <a:pt x="3102" y="2075"/>
                    </a:cubicBezTo>
                    <a:cubicBezTo>
                      <a:pt x="3068" y="2075"/>
                      <a:pt x="3033" y="2086"/>
                      <a:pt x="3001" y="2108"/>
                    </a:cubicBezTo>
                    <a:cubicBezTo>
                      <a:pt x="2715" y="2311"/>
                      <a:pt x="2370" y="2418"/>
                      <a:pt x="2037" y="2418"/>
                    </a:cubicBezTo>
                    <a:cubicBezTo>
                      <a:pt x="1108" y="2418"/>
                      <a:pt x="370" y="1680"/>
                      <a:pt x="370" y="751"/>
                    </a:cubicBezTo>
                    <a:cubicBezTo>
                      <a:pt x="370" y="573"/>
                      <a:pt x="394" y="382"/>
                      <a:pt x="453" y="215"/>
                    </a:cubicBezTo>
                    <a:cubicBezTo>
                      <a:pt x="477" y="144"/>
                      <a:pt x="406" y="37"/>
                      <a:pt x="322" y="13"/>
                    </a:cubicBezTo>
                    <a:cubicBezTo>
                      <a:pt x="303" y="5"/>
                      <a:pt x="283" y="1"/>
                      <a:pt x="26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31"/>
              <p:cNvSpPr/>
              <p:nvPr/>
            </p:nvSpPr>
            <p:spPr>
              <a:xfrm>
                <a:off x="6245633" y="3069248"/>
                <a:ext cx="186110" cy="186874"/>
              </a:xfrm>
              <a:custGeom>
                <a:avLst/>
                <a:gdLst/>
                <a:ahLst/>
                <a:cxnLst/>
                <a:rect l="l" t="t" r="r" b="b"/>
                <a:pathLst>
                  <a:path w="5847" h="5871" extrusionOk="0">
                    <a:moveTo>
                      <a:pt x="2751" y="1"/>
                    </a:moveTo>
                    <a:cubicBezTo>
                      <a:pt x="2549" y="1"/>
                      <a:pt x="2370" y="144"/>
                      <a:pt x="2335" y="346"/>
                    </a:cubicBezTo>
                    <a:lnTo>
                      <a:pt x="2227" y="858"/>
                    </a:lnTo>
                    <a:cubicBezTo>
                      <a:pt x="2144" y="894"/>
                      <a:pt x="2037" y="941"/>
                      <a:pt x="1965" y="977"/>
                    </a:cubicBezTo>
                    <a:lnTo>
                      <a:pt x="1513" y="680"/>
                    </a:lnTo>
                    <a:cubicBezTo>
                      <a:pt x="1449" y="631"/>
                      <a:pt x="1372" y="608"/>
                      <a:pt x="1293" y="608"/>
                    </a:cubicBezTo>
                    <a:cubicBezTo>
                      <a:pt x="1179" y="608"/>
                      <a:pt x="1061" y="655"/>
                      <a:pt x="977" y="739"/>
                    </a:cubicBezTo>
                    <a:lnTo>
                      <a:pt x="739" y="977"/>
                    </a:lnTo>
                    <a:cubicBezTo>
                      <a:pt x="596" y="1132"/>
                      <a:pt x="584" y="1346"/>
                      <a:pt x="680" y="1513"/>
                    </a:cubicBezTo>
                    <a:lnTo>
                      <a:pt x="977" y="1965"/>
                    </a:lnTo>
                    <a:cubicBezTo>
                      <a:pt x="918" y="2084"/>
                      <a:pt x="882" y="2215"/>
                      <a:pt x="834" y="2346"/>
                    </a:cubicBezTo>
                    <a:cubicBezTo>
                      <a:pt x="799" y="2442"/>
                      <a:pt x="858" y="2537"/>
                      <a:pt x="953" y="2573"/>
                    </a:cubicBezTo>
                    <a:cubicBezTo>
                      <a:pt x="968" y="2579"/>
                      <a:pt x="984" y="2582"/>
                      <a:pt x="1000" y="2582"/>
                    </a:cubicBezTo>
                    <a:cubicBezTo>
                      <a:pt x="1073" y="2582"/>
                      <a:pt x="1150" y="2522"/>
                      <a:pt x="1180" y="2454"/>
                    </a:cubicBezTo>
                    <a:cubicBezTo>
                      <a:pt x="1215" y="2323"/>
                      <a:pt x="1263" y="2192"/>
                      <a:pt x="1334" y="2049"/>
                    </a:cubicBezTo>
                    <a:cubicBezTo>
                      <a:pt x="1370" y="1989"/>
                      <a:pt x="1370" y="1918"/>
                      <a:pt x="1334" y="1858"/>
                    </a:cubicBezTo>
                    <a:lnTo>
                      <a:pt x="977" y="1322"/>
                    </a:lnTo>
                    <a:cubicBezTo>
                      <a:pt x="965" y="1287"/>
                      <a:pt x="965" y="1263"/>
                      <a:pt x="1001" y="1239"/>
                    </a:cubicBezTo>
                    <a:lnTo>
                      <a:pt x="1239" y="989"/>
                    </a:lnTo>
                    <a:cubicBezTo>
                      <a:pt x="1253" y="975"/>
                      <a:pt x="1271" y="969"/>
                      <a:pt x="1288" y="969"/>
                    </a:cubicBezTo>
                    <a:cubicBezTo>
                      <a:pt x="1301" y="969"/>
                      <a:pt x="1313" y="972"/>
                      <a:pt x="1322" y="977"/>
                    </a:cubicBezTo>
                    <a:lnTo>
                      <a:pt x="1858" y="1334"/>
                    </a:lnTo>
                    <a:cubicBezTo>
                      <a:pt x="1888" y="1358"/>
                      <a:pt x="1921" y="1370"/>
                      <a:pt x="1954" y="1370"/>
                    </a:cubicBezTo>
                    <a:cubicBezTo>
                      <a:pt x="1986" y="1370"/>
                      <a:pt x="2019" y="1358"/>
                      <a:pt x="2049" y="1334"/>
                    </a:cubicBezTo>
                    <a:cubicBezTo>
                      <a:pt x="2168" y="1263"/>
                      <a:pt x="2323" y="1203"/>
                      <a:pt x="2454" y="1168"/>
                    </a:cubicBezTo>
                    <a:cubicBezTo>
                      <a:pt x="2513" y="1156"/>
                      <a:pt x="2573" y="1096"/>
                      <a:pt x="2585" y="1037"/>
                    </a:cubicBezTo>
                    <a:lnTo>
                      <a:pt x="2704" y="418"/>
                    </a:lnTo>
                    <a:cubicBezTo>
                      <a:pt x="2704" y="382"/>
                      <a:pt x="2739" y="358"/>
                      <a:pt x="2775" y="358"/>
                    </a:cubicBezTo>
                    <a:lnTo>
                      <a:pt x="3120" y="358"/>
                    </a:lnTo>
                    <a:cubicBezTo>
                      <a:pt x="3156" y="358"/>
                      <a:pt x="3180" y="382"/>
                      <a:pt x="3192" y="418"/>
                    </a:cubicBezTo>
                    <a:lnTo>
                      <a:pt x="3311" y="1037"/>
                    </a:lnTo>
                    <a:cubicBezTo>
                      <a:pt x="3335" y="1096"/>
                      <a:pt x="3370" y="1156"/>
                      <a:pt x="3454" y="1168"/>
                    </a:cubicBezTo>
                    <a:cubicBezTo>
                      <a:pt x="3585" y="1215"/>
                      <a:pt x="3716" y="1263"/>
                      <a:pt x="3847" y="1334"/>
                    </a:cubicBezTo>
                    <a:cubicBezTo>
                      <a:pt x="3882" y="1352"/>
                      <a:pt x="3918" y="1361"/>
                      <a:pt x="3952" y="1361"/>
                    </a:cubicBezTo>
                    <a:cubicBezTo>
                      <a:pt x="3987" y="1361"/>
                      <a:pt x="4019" y="1352"/>
                      <a:pt x="4049" y="1334"/>
                    </a:cubicBezTo>
                    <a:lnTo>
                      <a:pt x="4585" y="977"/>
                    </a:lnTo>
                    <a:cubicBezTo>
                      <a:pt x="4595" y="972"/>
                      <a:pt x="4607" y="969"/>
                      <a:pt x="4619" y="969"/>
                    </a:cubicBezTo>
                    <a:cubicBezTo>
                      <a:pt x="4636" y="969"/>
                      <a:pt x="4654" y="975"/>
                      <a:pt x="4668" y="989"/>
                    </a:cubicBezTo>
                    <a:lnTo>
                      <a:pt x="4906" y="1239"/>
                    </a:lnTo>
                    <a:cubicBezTo>
                      <a:pt x="4942" y="1263"/>
                      <a:pt x="4942" y="1287"/>
                      <a:pt x="4918" y="1322"/>
                    </a:cubicBezTo>
                    <a:lnTo>
                      <a:pt x="4561" y="1858"/>
                    </a:lnTo>
                    <a:cubicBezTo>
                      <a:pt x="4525" y="1918"/>
                      <a:pt x="4525" y="1989"/>
                      <a:pt x="4561" y="2049"/>
                    </a:cubicBezTo>
                    <a:cubicBezTo>
                      <a:pt x="4644" y="2168"/>
                      <a:pt x="4704" y="2323"/>
                      <a:pt x="4728" y="2454"/>
                    </a:cubicBezTo>
                    <a:cubicBezTo>
                      <a:pt x="4740" y="2513"/>
                      <a:pt x="4799" y="2573"/>
                      <a:pt x="4859" y="2585"/>
                    </a:cubicBezTo>
                    <a:lnTo>
                      <a:pt x="5490" y="2704"/>
                    </a:lnTo>
                    <a:cubicBezTo>
                      <a:pt x="5513" y="2704"/>
                      <a:pt x="5549" y="2739"/>
                      <a:pt x="5549" y="2775"/>
                    </a:cubicBezTo>
                    <a:lnTo>
                      <a:pt x="5549" y="3120"/>
                    </a:lnTo>
                    <a:cubicBezTo>
                      <a:pt x="5549" y="3156"/>
                      <a:pt x="5513" y="3180"/>
                      <a:pt x="5490" y="3192"/>
                    </a:cubicBezTo>
                    <a:lnTo>
                      <a:pt x="4859" y="3311"/>
                    </a:lnTo>
                    <a:cubicBezTo>
                      <a:pt x="4799" y="3335"/>
                      <a:pt x="4740" y="3370"/>
                      <a:pt x="4728" y="3454"/>
                    </a:cubicBezTo>
                    <a:cubicBezTo>
                      <a:pt x="4680" y="3585"/>
                      <a:pt x="4644" y="3716"/>
                      <a:pt x="4561" y="3847"/>
                    </a:cubicBezTo>
                    <a:cubicBezTo>
                      <a:pt x="4537" y="3906"/>
                      <a:pt x="4537" y="3989"/>
                      <a:pt x="4561" y="4049"/>
                    </a:cubicBezTo>
                    <a:lnTo>
                      <a:pt x="4918" y="4585"/>
                    </a:lnTo>
                    <a:cubicBezTo>
                      <a:pt x="4942" y="4609"/>
                      <a:pt x="4942" y="4644"/>
                      <a:pt x="4906" y="4668"/>
                    </a:cubicBezTo>
                    <a:lnTo>
                      <a:pt x="4668" y="4906"/>
                    </a:lnTo>
                    <a:cubicBezTo>
                      <a:pt x="4655" y="4926"/>
                      <a:pt x="4638" y="4935"/>
                      <a:pt x="4622" y="4935"/>
                    </a:cubicBezTo>
                    <a:cubicBezTo>
                      <a:pt x="4609" y="4935"/>
                      <a:pt x="4595" y="4929"/>
                      <a:pt x="4585" y="4918"/>
                    </a:cubicBezTo>
                    <a:lnTo>
                      <a:pt x="4049" y="4561"/>
                    </a:lnTo>
                    <a:cubicBezTo>
                      <a:pt x="4019" y="4543"/>
                      <a:pt x="3984" y="4534"/>
                      <a:pt x="3948" y="4534"/>
                    </a:cubicBezTo>
                    <a:cubicBezTo>
                      <a:pt x="3912" y="4534"/>
                      <a:pt x="3876" y="4543"/>
                      <a:pt x="3847" y="4561"/>
                    </a:cubicBezTo>
                    <a:cubicBezTo>
                      <a:pt x="3728" y="4644"/>
                      <a:pt x="3585" y="4704"/>
                      <a:pt x="3454" y="4728"/>
                    </a:cubicBezTo>
                    <a:cubicBezTo>
                      <a:pt x="3394" y="4751"/>
                      <a:pt x="3335" y="4811"/>
                      <a:pt x="3311" y="4859"/>
                    </a:cubicBezTo>
                    <a:lnTo>
                      <a:pt x="3192" y="5490"/>
                    </a:lnTo>
                    <a:cubicBezTo>
                      <a:pt x="3192" y="5525"/>
                      <a:pt x="3168" y="5549"/>
                      <a:pt x="3120" y="5549"/>
                    </a:cubicBezTo>
                    <a:lnTo>
                      <a:pt x="2775" y="5549"/>
                    </a:lnTo>
                    <a:cubicBezTo>
                      <a:pt x="2751" y="5549"/>
                      <a:pt x="2716" y="5513"/>
                      <a:pt x="2704" y="5490"/>
                    </a:cubicBezTo>
                    <a:lnTo>
                      <a:pt x="2585" y="4859"/>
                    </a:lnTo>
                    <a:cubicBezTo>
                      <a:pt x="2573" y="4811"/>
                      <a:pt x="2525" y="4751"/>
                      <a:pt x="2454" y="4728"/>
                    </a:cubicBezTo>
                    <a:cubicBezTo>
                      <a:pt x="2323" y="4692"/>
                      <a:pt x="2180" y="4644"/>
                      <a:pt x="2049" y="4561"/>
                    </a:cubicBezTo>
                    <a:cubicBezTo>
                      <a:pt x="2019" y="4549"/>
                      <a:pt x="1986" y="4543"/>
                      <a:pt x="1954" y="4543"/>
                    </a:cubicBezTo>
                    <a:cubicBezTo>
                      <a:pt x="1921" y="4543"/>
                      <a:pt x="1888" y="4549"/>
                      <a:pt x="1858" y="4561"/>
                    </a:cubicBezTo>
                    <a:lnTo>
                      <a:pt x="1322" y="4918"/>
                    </a:lnTo>
                    <a:cubicBezTo>
                      <a:pt x="1306" y="4929"/>
                      <a:pt x="1293" y="4935"/>
                      <a:pt x="1280" y="4935"/>
                    </a:cubicBezTo>
                    <a:cubicBezTo>
                      <a:pt x="1265" y="4935"/>
                      <a:pt x="1252" y="4926"/>
                      <a:pt x="1239" y="4906"/>
                    </a:cubicBezTo>
                    <a:lnTo>
                      <a:pt x="1001" y="4668"/>
                    </a:lnTo>
                    <a:cubicBezTo>
                      <a:pt x="965" y="4644"/>
                      <a:pt x="965" y="4609"/>
                      <a:pt x="977" y="4585"/>
                    </a:cubicBezTo>
                    <a:lnTo>
                      <a:pt x="1334" y="4049"/>
                    </a:lnTo>
                    <a:cubicBezTo>
                      <a:pt x="1382" y="3989"/>
                      <a:pt x="1382" y="3906"/>
                      <a:pt x="1334" y="3847"/>
                    </a:cubicBezTo>
                    <a:cubicBezTo>
                      <a:pt x="1263" y="3728"/>
                      <a:pt x="1203" y="3585"/>
                      <a:pt x="1180" y="3454"/>
                    </a:cubicBezTo>
                    <a:cubicBezTo>
                      <a:pt x="1156" y="3394"/>
                      <a:pt x="1096" y="3335"/>
                      <a:pt x="1037" y="3311"/>
                    </a:cubicBezTo>
                    <a:lnTo>
                      <a:pt x="418" y="3192"/>
                    </a:lnTo>
                    <a:cubicBezTo>
                      <a:pt x="382" y="3192"/>
                      <a:pt x="358" y="3168"/>
                      <a:pt x="358" y="3120"/>
                    </a:cubicBezTo>
                    <a:lnTo>
                      <a:pt x="358" y="2775"/>
                    </a:lnTo>
                    <a:cubicBezTo>
                      <a:pt x="358" y="2751"/>
                      <a:pt x="382" y="2727"/>
                      <a:pt x="418" y="2704"/>
                    </a:cubicBezTo>
                    <a:lnTo>
                      <a:pt x="465" y="2692"/>
                    </a:lnTo>
                    <a:cubicBezTo>
                      <a:pt x="560" y="2680"/>
                      <a:pt x="620" y="2573"/>
                      <a:pt x="596" y="2477"/>
                    </a:cubicBezTo>
                    <a:cubicBezTo>
                      <a:pt x="586" y="2396"/>
                      <a:pt x="507" y="2341"/>
                      <a:pt x="425" y="2341"/>
                    </a:cubicBezTo>
                    <a:cubicBezTo>
                      <a:pt x="411" y="2341"/>
                      <a:pt x="396" y="2343"/>
                      <a:pt x="382" y="2346"/>
                    </a:cubicBezTo>
                    <a:lnTo>
                      <a:pt x="346" y="2370"/>
                    </a:lnTo>
                    <a:cubicBezTo>
                      <a:pt x="144" y="2406"/>
                      <a:pt x="1" y="2585"/>
                      <a:pt x="1" y="2775"/>
                    </a:cubicBezTo>
                    <a:lnTo>
                      <a:pt x="1" y="3120"/>
                    </a:lnTo>
                    <a:cubicBezTo>
                      <a:pt x="1" y="3335"/>
                      <a:pt x="144" y="3513"/>
                      <a:pt x="346" y="3537"/>
                    </a:cubicBezTo>
                    <a:lnTo>
                      <a:pt x="858" y="3644"/>
                    </a:lnTo>
                    <a:cubicBezTo>
                      <a:pt x="894" y="3728"/>
                      <a:pt x="941" y="3835"/>
                      <a:pt x="977" y="3906"/>
                    </a:cubicBezTo>
                    <a:lnTo>
                      <a:pt x="680" y="4359"/>
                    </a:lnTo>
                    <a:cubicBezTo>
                      <a:pt x="560" y="4525"/>
                      <a:pt x="596" y="4763"/>
                      <a:pt x="739" y="4894"/>
                    </a:cubicBezTo>
                    <a:lnTo>
                      <a:pt x="977" y="5132"/>
                    </a:lnTo>
                    <a:cubicBezTo>
                      <a:pt x="1067" y="5216"/>
                      <a:pt x="1182" y="5259"/>
                      <a:pt x="1292" y="5259"/>
                    </a:cubicBezTo>
                    <a:cubicBezTo>
                      <a:pt x="1371" y="5259"/>
                      <a:pt x="1448" y="5237"/>
                      <a:pt x="1513" y="5192"/>
                    </a:cubicBezTo>
                    <a:lnTo>
                      <a:pt x="1965" y="4894"/>
                    </a:lnTo>
                    <a:cubicBezTo>
                      <a:pt x="2049" y="4942"/>
                      <a:pt x="2144" y="4978"/>
                      <a:pt x="2227" y="5013"/>
                    </a:cubicBezTo>
                    <a:lnTo>
                      <a:pt x="2335" y="5537"/>
                    </a:lnTo>
                    <a:cubicBezTo>
                      <a:pt x="2382" y="5728"/>
                      <a:pt x="2561" y="5871"/>
                      <a:pt x="2751" y="5871"/>
                    </a:cubicBezTo>
                    <a:lnTo>
                      <a:pt x="3097" y="5871"/>
                    </a:lnTo>
                    <a:cubicBezTo>
                      <a:pt x="3299" y="5871"/>
                      <a:pt x="3478" y="5728"/>
                      <a:pt x="3513" y="5537"/>
                    </a:cubicBezTo>
                    <a:lnTo>
                      <a:pt x="3620" y="5013"/>
                    </a:lnTo>
                    <a:cubicBezTo>
                      <a:pt x="3704" y="4978"/>
                      <a:pt x="3811" y="4942"/>
                      <a:pt x="3882" y="4894"/>
                    </a:cubicBezTo>
                    <a:lnTo>
                      <a:pt x="4323" y="5192"/>
                    </a:lnTo>
                    <a:cubicBezTo>
                      <a:pt x="4391" y="5241"/>
                      <a:pt x="4472" y="5264"/>
                      <a:pt x="4552" y="5264"/>
                    </a:cubicBezTo>
                    <a:cubicBezTo>
                      <a:pt x="4667" y="5264"/>
                      <a:pt x="4781" y="5217"/>
                      <a:pt x="4859" y="5132"/>
                    </a:cubicBezTo>
                    <a:lnTo>
                      <a:pt x="5097" y="4894"/>
                    </a:lnTo>
                    <a:cubicBezTo>
                      <a:pt x="5252" y="4740"/>
                      <a:pt x="5263" y="4525"/>
                      <a:pt x="5156" y="4359"/>
                    </a:cubicBezTo>
                    <a:lnTo>
                      <a:pt x="4859" y="3906"/>
                    </a:lnTo>
                    <a:cubicBezTo>
                      <a:pt x="4906" y="3823"/>
                      <a:pt x="4954" y="3728"/>
                      <a:pt x="4978" y="3644"/>
                    </a:cubicBezTo>
                    <a:lnTo>
                      <a:pt x="5502" y="3537"/>
                    </a:lnTo>
                    <a:cubicBezTo>
                      <a:pt x="5692" y="3489"/>
                      <a:pt x="5847" y="3311"/>
                      <a:pt x="5847" y="3120"/>
                    </a:cubicBezTo>
                    <a:lnTo>
                      <a:pt x="5847" y="2775"/>
                    </a:lnTo>
                    <a:cubicBezTo>
                      <a:pt x="5847" y="2549"/>
                      <a:pt x="5716" y="2382"/>
                      <a:pt x="5502" y="2334"/>
                    </a:cubicBezTo>
                    <a:lnTo>
                      <a:pt x="4990" y="2227"/>
                    </a:lnTo>
                    <a:cubicBezTo>
                      <a:pt x="4954" y="2144"/>
                      <a:pt x="4906" y="2037"/>
                      <a:pt x="4871" y="1965"/>
                    </a:cubicBezTo>
                    <a:lnTo>
                      <a:pt x="5168" y="1513"/>
                    </a:lnTo>
                    <a:cubicBezTo>
                      <a:pt x="5287" y="1346"/>
                      <a:pt x="5252" y="1108"/>
                      <a:pt x="5109" y="977"/>
                    </a:cubicBezTo>
                    <a:lnTo>
                      <a:pt x="4871" y="739"/>
                    </a:lnTo>
                    <a:cubicBezTo>
                      <a:pt x="4780" y="656"/>
                      <a:pt x="4666" y="613"/>
                      <a:pt x="4555" y="613"/>
                    </a:cubicBezTo>
                    <a:cubicBezTo>
                      <a:pt x="4476" y="613"/>
                      <a:pt x="4399" y="635"/>
                      <a:pt x="4335" y="680"/>
                    </a:cubicBezTo>
                    <a:lnTo>
                      <a:pt x="3882" y="977"/>
                    </a:lnTo>
                    <a:cubicBezTo>
                      <a:pt x="3799" y="941"/>
                      <a:pt x="3704" y="894"/>
                      <a:pt x="3620" y="858"/>
                    </a:cubicBezTo>
                    <a:lnTo>
                      <a:pt x="3513" y="346"/>
                    </a:lnTo>
                    <a:cubicBezTo>
                      <a:pt x="3466" y="144"/>
                      <a:pt x="3287" y="1"/>
                      <a:pt x="309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31"/>
              <p:cNvSpPr/>
              <p:nvPr/>
            </p:nvSpPr>
            <p:spPr>
              <a:xfrm>
                <a:off x="6305888" y="3129884"/>
                <a:ext cx="64488" cy="64456"/>
              </a:xfrm>
              <a:custGeom>
                <a:avLst/>
                <a:gdLst/>
                <a:ahLst/>
                <a:cxnLst/>
                <a:rect l="l" t="t" r="r" b="b"/>
                <a:pathLst>
                  <a:path w="2026" h="2025" extrusionOk="0">
                    <a:moveTo>
                      <a:pt x="1013" y="1"/>
                    </a:moveTo>
                    <a:cubicBezTo>
                      <a:pt x="453" y="1"/>
                      <a:pt x="1" y="441"/>
                      <a:pt x="1" y="1013"/>
                    </a:cubicBezTo>
                    <a:cubicBezTo>
                      <a:pt x="1" y="1561"/>
                      <a:pt x="442" y="2025"/>
                      <a:pt x="1013" y="2025"/>
                    </a:cubicBezTo>
                    <a:cubicBezTo>
                      <a:pt x="1227" y="2025"/>
                      <a:pt x="1442" y="1942"/>
                      <a:pt x="1620" y="1811"/>
                    </a:cubicBezTo>
                    <a:cubicBezTo>
                      <a:pt x="1692" y="1751"/>
                      <a:pt x="1704" y="1632"/>
                      <a:pt x="1644" y="1561"/>
                    </a:cubicBezTo>
                    <a:cubicBezTo>
                      <a:pt x="1608" y="1517"/>
                      <a:pt x="1549" y="1491"/>
                      <a:pt x="1493" y="1491"/>
                    </a:cubicBezTo>
                    <a:cubicBezTo>
                      <a:pt x="1457" y="1491"/>
                      <a:pt x="1422" y="1502"/>
                      <a:pt x="1394" y="1525"/>
                    </a:cubicBezTo>
                    <a:cubicBezTo>
                      <a:pt x="1275" y="1620"/>
                      <a:pt x="1144" y="1668"/>
                      <a:pt x="989" y="1668"/>
                    </a:cubicBezTo>
                    <a:cubicBezTo>
                      <a:pt x="632" y="1668"/>
                      <a:pt x="358" y="1370"/>
                      <a:pt x="358" y="1025"/>
                    </a:cubicBezTo>
                    <a:cubicBezTo>
                      <a:pt x="382" y="668"/>
                      <a:pt x="668" y="370"/>
                      <a:pt x="1025" y="370"/>
                    </a:cubicBezTo>
                    <a:cubicBezTo>
                      <a:pt x="1382" y="370"/>
                      <a:pt x="1668" y="668"/>
                      <a:pt x="1668" y="1013"/>
                    </a:cubicBezTo>
                    <a:cubicBezTo>
                      <a:pt x="1668" y="1120"/>
                      <a:pt x="1739" y="1191"/>
                      <a:pt x="1846" y="1191"/>
                    </a:cubicBezTo>
                    <a:cubicBezTo>
                      <a:pt x="1942" y="1191"/>
                      <a:pt x="2025" y="1120"/>
                      <a:pt x="2025" y="1013"/>
                    </a:cubicBezTo>
                    <a:cubicBezTo>
                      <a:pt x="2025" y="453"/>
                      <a:pt x="1573" y="1"/>
                      <a:pt x="10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31"/>
              <p:cNvSpPr/>
              <p:nvPr/>
            </p:nvSpPr>
            <p:spPr>
              <a:xfrm>
                <a:off x="6173634" y="2997631"/>
                <a:ext cx="70153" cy="70153"/>
              </a:xfrm>
              <a:custGeom>
                <a:avLst/>
                <a:gdLst/>
                <a:ahLst/>
                <a:cxnLst/>
                <a:rect l="l" t="t" r="r" b="b"/>
                <a:pathLst>
                  <a:path w="2204" h="2204" extrusionOk="0">
                    <a:moveTo>
                      <a:pt x="1096" y="370"/>
                    </a:moveTo>
                    <a:cubicBezTo>
                      <a:pt x="1501" y="370"/>
                      <a:pt x="1834" y="703"/>
                      <a:pt x="1834" y="1108"/>
                    </a:cubicBezTo>
                    <a:cubicBezTo>
                      <a:pt x="1834" y="1501"/>
                      <a:pt x="1501" y="1834"/>
                      <a:pt x="1096" y="1834"/>
                    </a:cubicBezTo>
                    <a:cubicBezTo>
                      <a:pt x="691" y="1834"/>
                      <a:pt x="370" y="1501"/>
                      <a:pt x="370" y="1108"/>
                    </a:cubicBezTo>
                    <a:cubicBezTo>
                      <a:pt x="370" y="703"/>
                      <a:pt x="703" y="370"/>
                      <a:pt x="1096" y="370"/>
                    </a:cubicBezTo>
                    <a:close/>
                    <a:moveTo>
                      <a:pt x="1096" y="1"/>
                    </a:moveTo>
                    <a:cubicBezTo>
                      <a:pt x="489" y="1"/>
                      <a:pt x="1" y="489"/>
                      <a:pt x="1" y="1108"/>
                    </a:cubicBezTo>
                    <a:cubicBezTo>
                      <a:pt x="1" y="1715"/>
                      <a:pt x="489" y="2203"/>
                      <a:pt x="1096" y="2203"/>
                    </a:cubicBezTo>
                    <a:cubicBezTo>
                      <a:pt x="1715" y="2191"/>
                      <a:pt x="2203" y="1703"/>
                      <a:pt x="2203" y="1108"/>
                    </a:cubicBezTo>
                    <a:cubicBezTo>
                      <a:pt x="2203" y="489"/>
                      <a:pt x="1715" y="1"/>
                      <a:pt x="109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9" name="Google Shape;229;p31"/>
            <p:cNvSpPr/>
            <p:nvPr/>
          </p:nvSpPr>
          <p:spPr>
            <a:xfrm>
              <a:off x="7575335" y="3409202"/>
              <a:ext cx="192778" cy="192778"/>
            </a:xfrm>
            <a:prstGeom prst="roundRect">
              <a:avLst>
                <a:gd name="adj" fmla="val 16667"/>
              </a:avLst>
            </a:prstGeom>
            <a:solidFill>
              <a:srgbClr val="B24EBE"/>
            </a:solidFill>
            <a:ln>
              <a:noFill/>
            </a:ln>
            <a:effectLst>
              <a:outerShdw blurRad="57150" dist="123825" dir="3300000" algn="bl" rotWithShape="0">
                <a:srgbClr val="CCCCCC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30" name="Google Shape;230;p31"/>
            <p:cNvCxnSpPr>
              <a:cxnSpLocks/>
              <a:stCxn id="220" idx="2"/>
              <a:endCxn id="229" idx="3"/>
            </p:cNvCxnSpPr>
            <p:nvPr/>
          </p:nvCxnSpPr>
          <p:spPr>
            <a:xfrm rot="5400000">
              <a:off x="7215900" y="2618072"/>
              <a:ext cx="1439556" cy="335343"/>
            </a:xfrm>
            <a:prstGeom prst="bentConnector2">
              <a:avLst/>
            </a:prstGeom>
            <a:noFill/>
            <a:ln w="9525" cap="flat" cmpd="sng">
              <a:solidFill>
                <a:srgbClr val="5C3DA4"/>
              </a:solidFill>
              <a:prstDash val="dash"/>
              <a:round/>
              <a:headEnd type="diamond" w="med" len="med"/>
              <a:tailEnd type="diamond" w="med" len="med"/>
            </a:ln>
          </p:spPr>
        </p:cxnSp>
        <p:grpSp>
          <p:nvGrpSpPr>
            <p:cNvPr id="231" name="Google Shape;231;p31"/>
            <p:cNvGrpSpPr/>
            <p:nvPr/>
          </p:nvGrpSpPr>
          <p:grpSpPr>
            <a:xfrm>
              <a:off x="6115801" y="3274127"/>
              <a:ext cx="406067" cy="379986"/>
              <a:chOff x="2766264" y="3394042"/>
              <a:chExt cx="294873" cy="275934"/>
            </a:xfrm>
          </p:grpSpPr>
          <p:sp>
            <p:nvSpPr>
              <p:cNvPr id="232" name="Google Shape;232;p31"/>
              <p:cNvSpPr/>
              <p:nvPr/>
            </p:nvSpPr>
            <p:spPr>
              <a:xfrm>
                <a:off x="3020554" y="3570348"/>
                <a:ext cx="19353" cy="18621"/>
              </a:xfrm>
              <a:custGeom>
                <a:avLst/>
                <a:gdLst/>
                <a:ahLst/>
                <a:cxnLst/>
                <a:rect l="l" t="t" r="r" b="b"/>
                <a:pathLst>
                  <a:path w="608" h="585" extrusionOk="0">
                    <a:moveTo>
                      <a:pt x="155" y="1"/>
                    </a:moveTo>
                    <a:cubicBezTo>
                      <a:pt x="123" y="1"/>
                      <a:pt x="90" y="16"/>
                      <a:pt x="60" y="46"/>
                    </a:cubicBezTo>
                    <a:cubicBezTo>
                      <a:pt x="1" y="105"/>
                      <a:pt x="1" y="176"/>
                      <a:pt x="60" y="236"/>
                    </a:cubicBezTo>
                    <a:lnTo>
                      <a:pt x="370" y="546"/>
                    </a:lnTo>
                    <a:cubicBezTo>
                      <a:pt x="397" y="572"/>
                      <a:pt x="431" y="585"/>
                      <a:pt x="463" y="585"/>
                    </a:cubicBezTo>
                    <a:cubicBezTo>
                      <a:pt x="503" y="585"/>
                      <a:pt x="541" y="566"/>
                      <a:pt x="560" y="534"/>
                    </a:cubicBezTo>
                    <a:cubicBezTo>
                      <a:pt x="608" y="498"/>
                      <a:pt x="608" y="403"/>
                      <a:pt x="560" y="355"/>
                    </a:cubicBezTo>
                    <a:lnTo>
                      <a:pt x="251" y="46"/>
                    </a:lnTo>
                    <a:cubicBezTo>
                      <a:pt x="221" y="16"/>
                      <a:pt x="188" y="1"/>
                      <a:pt x="1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31"/>
              <p:cNvSpPr/>
              <p:nvPr/>
            </p:nvSpPr>
            <p:spPr>
              <a:xfrm>
                <a:off x="3019408" y="3475622"/>
                <a:ext cx="20499" cy="18875"/>
              </a:xfrm>
              <a:custGeom>
                <a:avLst/>
                <a:gdLst/>
                <a:ahLst/>
                <a:cxnLst/>
                <a:rect l="l" t="t" r="r" b="b"/>
                <a:pathLst>
                  <a:path w="644" h="593" extrusionOk="0">
                    <a:moveTo>
                      <a:pt x="501" y="0"/>
                    </a:moveTo>
                    <a:cubicBezTo>
                      <a:pt x="468" y="0"/>
                      <a:pt x="436" y="15"/>
                      <a:pt x="406" y="45"/>
                    </a:cubicBezTo>
                    <a:lnTo>
                      <a:pt x="96" y="355"/>
                    </a:lnTo>
                    <a:cubicBezTo>
                      <a:pt x="1" y="450"/>
                      <a:pt x="61" y="593"/>
                      <a:pt x="180" y="593"/>
                    </a:cubicBezTo>
                    <a:cubicBezTo>
                      <a:pt x="215" y="593"/>
                      <a:pt x="263" y="581"/>
                      <a:pt x="275" y="557"/>
                    </a:cubicBezTo>
                    <a:lnTo>
                      <a:pt x="584" y="235"/>
                    </a:lnTo>
                    <a:cubicBezTo>
                      <a:pt x="644" y="200"/>
                      <a:pt x="644" y="104"/>
                      <a:pt x="596" y="45"/>
                    </a:cubicBezTo>
                    <a:cubicBezTo>
                      <a:pt x="567" y="15"/>
                      <a:pt x="534" y="0"/>
                      <a:pt x="5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31"/>
              <p:cNvSpPr/>
              <p:nvPr/>
            </p:nvSpPr>
            <p:spPr>
              <a:xfrm>
                <a:off x="3039143" y="3528205"/>
                <a:ext cx="21995" cy="8753"/>
              </a:xfrm>
              <a:custGeom>
                <a:avLst/>
                <a:gdLst/>
                <a:ahLst/>
                <a:cxnLst/>
                <a:rect l="l" t="t" r="r" b="b"/>
                <a:pathLst>
                  <a:path w="691" h="275" extrusionOk="0">
                    <a:moveTo>
                      <a:pt x="131" y="0"/>
                    </a:moveTo>
                    <a:cubicBezTo>
                      <a:pt x="60" y="0"/>
                      <a:pt x="0" y="60"/>
                      <a:pt x="0" y="131"/>
                    </a:cubicBezTo>
                    <a:cubicBezTo>
                      <a:pt x="0" y="215"/>
                      <a:pt x="60" y="274"/>
                      <a:pt x="131" y="274"/>
                    </a:cubicBezTo>
                    <a:lnTo>
                      <a:pt x="560" y="274"/>
                    </a:lnTo>
                    <a:cubicBezTo>
                      <a:pt x="631" y="274"/>
                      <a:pt x="691" y="215"/>
                      <a:pt x="691" y="131"/>
                    </a:cubicBezTo>
                    <a:cubicBezTo>
                      <a:pt x="691" y="60"/>
                      <a:pt x="631" y="0"/>
                      <a:pt x="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31"/>
              <p:cNvSpPr/>
              <p:nvPr/>
            </p:nvSpPr>
            <p:spPr>
              <a:xfrm>
                <a:off x="2766264" y="3394042"/>
                <a:ext cx="253176" cy="275934"/>
              </a:xfrm>
              <a:custGeom>
                <a:avLst/>
                <a:gdLst/>
                <a:ahLst/>
                <a:cxnLst/>
                <a:rect l="l" t="t" r="r" b="b"/>
                <a:pathLst>
                  <a:path w="7954" h="8669" extrusionOk="0">
                    <a:moveTo>
                      <a:pt x="6942" y="3489"/>
                    </a:moveTo>
                    <a:cubicBezTo>
                      <a:pt x="7371" y="3549"/>
                      <a:pt x="7692" y="3918"/>
                      <a:pt x="7692" y="4346"/>
                    </a:cubicBezTo>
                    <a:cubicBezTo>
                      <a:pt x="7692" y="4799"/>
                      <a:pt x="7382" y="5156"/>
                      <a:pt x="6942" y="5227"/>
                    </a:cubicBezTo>
                    <a:lnTo>
                      <a:pt x="6942" y="3489"/>
                    </a:lnTo>
                    <a:close/>
                    <a:moveTo>
                      <a:pt x="1013" y="3322"/>
                    </a:moveTo>
                    <a:lnTo>
                      <a:pt x="1013" y="5382"/>
                    </a:lnTo>
                    <a:lnTo>
                      <a:pt x="715" y="5382"/>
                    </a:lnTo>
                    <a:cubicBezTo>
                      <a:pt x="465" y="5382"/>
                      <a:pt x="263" y="5180"/>
                      <a:pt x="263" y="4930"/>
                    </a:cubicBezTo>
                    <a:lnTo>
                      <a:pt x="263" y="3775"/>
                    </a:lnTo>
                    <a:cubicBezTo>
                      <a:pt x="263" y="3537"/>
                      <a:pt x="453" y="3322"/>
                      <a:pt x="715" y="3322"/>
                    </a:cubicBezTo>
                    <a:close/>
                    <a:moveTo>
                      <a:pt x="2179" y="3322"/>
                    </a:moveTo>
                    <a:lnTo>
                      <a:pt x="2179" y="5382"/>
                    </a:lnTo>
                    <a:lnTo>
                      <a:pt x="1286" y="5382"/>
                    </a:lnTo>
                    <a:lnTo>
                      <a:pt x="1286" y="3322"/>
                    </a:lnTo>
                    <a:close/>
                    <a:moveTo>
                      <a:pt x="2322" y="6370"/>
                    </a:moveTo>
                    <a:lnTo>
                      <a:pt x="2322" y="6966"/>
                    </a:lnTo>
                    <a:lnTo>
                      <a:pt x="2060" y="6966"/>
                    </a:lnTo>
                    <a:lnTo>
                      <a:pt x="2227" y="6370"/>
                    </a:lnTo>
                    <a:close/>
                    <a:moveTo>
                      <a:pt x="2144" y="5644"/>
                    </a:moveTo>
                    <a:lnTo>
                      <a:pt x="1632" y="7549"/>
                    </a:lnTo>
                    <a:lnTo>
                      <a:pt x="1286" y="7549"/>
                    </a:lnTo>
                    <a:lnTo>
                      <a:pt x="1286" y="5644"/>
                    </a:lnTo>
                    <a:close/>
                    <a:moveTo>
                      <a:pt x="6680" y="274"/>
                    </a:moveTo>
                    <a:lnTo>
                      <a:pt x="6680" y="8430"/>
                    </a:lnTo>
                    <a:lnTo>
                      <a:pt x="6085" y="8430"/>
                    </a:lnTo>
                    <a:lnTo>
                      <a:pt x="6085" y="2703"/>
                    </a:lnTo>
                    <a:cubicBezTo>
                      <a:pt x="6085" y="2620"/>
                      <a:pt x="6025" y="2560"/>
                      <a:pt x="5954" y="2560"/>
                    </a:cubicBezTo>
                    <a:cubicBezTo>
                      <a:pt x="5870" y="2560"/>
                      <a:pt x="5811" y="2620"/>
                      <a:pt x="5811" y="2703"/>
                    </a:cubicBezTo>
                    <a:lnTo>
                      <a:pt x="5811" y="7549"/>
                    </a:lnTo>
                    <a:cubicBezTo>
                      <a:pt x="5632" y="7311"/>
                      <a:pt x="5382" y="6989"/>
                      <a:pt x="5037" y="6668"/>
                    </a:cubicBezTo>
                    <a:cubicBezTo>
                      <a:pt x="4668" y="6299"/>
                      <a:pt x="4263" y="6013"/>
                      <a:pt x="3870" y="5799"/>
                    </a:cubicBezTo>
                    <a:cubicBezTo>
                      <a:pt x="3406" y="5561"/>
                      <a:pt x="2930" y="5418"/>
                      <a:pt x="2453" y="5394"/>
                    </a:cubicBezTo>
                    <a:lnTo>
                      <a:pt x="2453" y="3322"/>
                    </a:lnTo>
                    <a:cubicBezTo>
                      <a:pt x="2930" y="3310"/>
                      <a:pt x="3406" y="3179"/>
                      <a:pt x="3870" y="2918"/>
                    </a:cubicBezTo>
                    <a:cubicBezTo>
                      <a:pt x="4263" y="2715"/>
                      <a:pt x="4668" y="2417"/>
                      <a:pt x="5037" y="2048"/>
                    </a:cubicBezTo>
                    <a:cubicBezTo>
                      <a:pt x="5370" y="1715"/>
                      <a:pt x="5632" y="1394"/>
                      <a:pt x="5811" y="1167"/>
                    </a:cubicBezTo>
                    <a:lnTo>
                      <a:pt x="5811" y="2025"/>
                    </a:lnTo>
                    <a:cubicBezTo>
                      <a:pt x="5811" y="2108"/>
                      <a:pt x="5870" y="2167"/>
                      <a:pt x="5954" y="2167"/>
                    </a:cubicBezTo>
                    <a:cubicBezTo>
                      <a:pt x="6025" y="2167"/>
                      <a:pt x="6085" y="2108"/>
                      <a:pt x="6085" y="2025"/>
                    </a:cubicBezTo>
                    <a:lnTo>
                      <a:pt x="6085" y="274"/>
                    </a:lnTo>
                    <a:close/>
                    <a:moveTo>
                      <a:pt x="5930" y="0"/>
                    </a:moveTo>
                    <a:cubicBezTo>
                      <a:pt x="5858" y="0"/>
                      <a:pt x="5799" y="60"/>
                      <a:pt x="5799" y="143"/>
                    </a:cubicBezTo>
                    <a:lnTo>
                      <a:pt x="5799" y="679"/>
                    </a:lnTo>
                    <a:cubicBezTo>
                      <a:pt x="5728" y="810"/>
                      <a:pt x="5370" y="1334"/>
                      <a:pt x="4835" y="1846"/>
                    </a:cubicBezTo>
                    <a:cubicBezTo>
                      <a:pt x="4263" y="2382"/>
                      <a:pt x="3370" y="3037"/>
                      <a:pt x="2299" y="3037"/>
                    </a:cubicBezTo>
                    <a:lnTo>
                      <a:pt x="715" y="3037"/>
                    </a:lnTo>
                    <a:cubicBezTo>
                      <a:pt x="310" y="3037"/>
                      <a:pt x="1" y="3370"/>
                      <a:pt x="1" y="3751"/>
                    </a:cubicBezTo>
                    <a:lnTo>
                      <a:pt x="1" y="4918"/>
                    </a:lnTo>
                    <a:cubicBezTo>
                      <a:pt x="1" y="5323"/>
                      <a:pt x="322" y="5632"/>
                      <a:pt x="715" y="5632"/>
                    </a:cubicBezTo>
                    <a:lnTo>
                      <a:pt x="1013" y="5632"/>
                    </a:lnTo>
                    <a:lnTo>
                      <a:pt x="1013" y="7668"/>
                    </a:lnTo>
                    <a:cubicBezTo>
                      <a:pt x="1013" y="7740"/>
                      <a:pt x="1072" y="7799"/>
                      <a:pt x="1144" y="7799"/>
                    </a:cubicBezTo>
                    <a:lnTo>
                      <a:pt x="1727" y="7799"/>
                    </a:lnTo>
                    <a:cubicBezTo>
                      <a:pt x="1787" y="7799"/>
                      <a:pt x="1846" y="7763"/>
                      <a:pt x="1858" y="7692"/>
                    </a:cubicBezTo>
                    <a:lnTo>
                      <a:pt x="1989" y="7216"/>
                    </a:lnTo>
                    <a:lnTo>
                      <a:pt x="2453" y="7216"/>
                    </a:lnTo>
                    <a:cubicBezTo>
                      <a:pt x="2525" y="7216"/>
                      <a:pt x="2584" y="7156"/>
                      <a:pt x="2584" y="7085"/>
                    </a:cubicBezTo>
                    <a:lnTo>
                      <a:pt x="2584" y="6204"/>
                    </a:lnTo>
                    <a:cubicBezTo>
                      <a:pt x="2584" y="6132"/>
                      <a:pt x="2525" y="6073"/>
                      <a:pt x="2453" y="6073"/>
                    </a:cubicBezTo>
                    <a:lnTo>
                      <a:pt x="2287" y="6073"/>
                    </a:lnTo>
                    <a:lnTo>
                      <a:pt x="2406" y="5632"/>
                    </a:lnTo>
                    <a:cubicBezTo>
                      <a:pt x="3430" y="5668"/>
                      <a:pt x="4299" y="6299"/>
                      <a:pt x="4835" y="6823"/>
                    </a:cubicBezTo>
                    <a:cubicBezTo>
                      <a:pt x="5370" y="7335"/>
                      <a:pt x="5704" y="7859"/>
                      <a:pt x="5799" y="7990"/>
                    </a:cubicBezTo>
                    <a:lnTo>
                      <a:pt x="5799" y="8525"/>
                    </a:lnTo>
                    <a:cubicBezTo>
                      <a:pt x="5799" y="8609"/>
                      <a:pt x="5858" y="8668"/>
                      <a:pt x="5930" y="8668"/>
                    </a:cubicBezTo>
                    <a:lnTo>
                      <a:pt x="6811" y="8668"/>
                    </a:lnTo>
                    <a:cubicBezTo>
                      <a:pt x="6882" y="8668"/>
                      <a:pt x="6942" y="8609"/>
                      <a:pt x="6942" y="8525"/>
                    </a:cubicBezTo>
                    <a:lnTo>
                      <a:pt x="6942" y="5465"/>
                    </a:lnTo>
                    <a:cubicBezTo>
                      <a:pt x="7525" y="5394"/>
                      <a:pt x="7954" y="4918"/>
                      <a:pt x="7954" y="4322"/>
                    </a:cubicBezTo>
                    <a:cubicBezTo>
                      <a:pt x="7954" y="3775"/>
                      <a:pt x="7525" y="3275"/>
                      <a:pt x="6942" y="3203"/>
                    </a:cubicBezTo>
                    <a:lnTo>
                      <a:pt x="6942" y="143"/>
                    </a:lnTo>
                    <a:cubicBezTo>
                      <a:pt x="6942" y="60"/>
                      <a:pt x="6882" y="0"/>
                      <a:pt x="68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6" name="Google Shape;236;p31"/>
          <p:cNvGrpSpPr/>
          <p:nvPr/>
        </p:nvGrpSpPr>
        <p:grpSpPr>
          <a:xfrm>
            <a:off x="8270254" y="4063429"/>
            <a:ext cx="159381" cy="569323"/>
            <a:chOff x="8435600" y="4843207"/>
            <a:chExt cx="236400" cy="844443"/>
          </a:xfrm>
        </p:grpSpPr>
        <p:sp>
          <p:nvSpPr>
            <p:cNvPr id="237" name="Google Shape;237;p31"/>
            <p:cNvSpPr/>
            <p:nvPr/>
          </p:nvSpPr>
          <p:spPr>
            <a:xfrm>
              <a:off x="8435600" y="4843207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1"/>
            <p:cNvSpPr/>
            <p:nvPr/>
          </p:nvSpPr>
          <p:spPr>
            <a:xfrm>
              <a:off x="8435600" y="5147229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1"/>
            <p:cNvSpPr/>
            <p:nvPr/>
          </p:nvSpPr>
          <p:spPr>
            <a:xfrm>
              <a:off x="8435600" y="5451250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" name="Google Shape;240;p31"/>
          <p:cNvGrpSpPr/>
          <p:nvPr/>
        </p:nvGrpSpPr>
        <p:grpSpPr>
          <a:xfrm>
            <a:off x="2542839" y="514340"/>
            <a:ext cx="290993" cy="393273"/>
            <a:chOff x="4881525" y="1458397"/>
            <a:chExt cx="431613" cy="583318"/>
          </a:xfrm>
        </p:grpSpPr>
        <p:sp>
          <p:nvSpPr>
            <p:cNvPr id="241" name="Google Shape;241;p31"/>
            <p:cNvSpPr/>
            <p:nvPr/>
          </p:nvSpPr>
          <p:spPr>
            <a:xfrm>
              <a:off x="5050337" y="1778915"/>
              <a:ext cx="262800" cy="262800"/>
            </a:xfrm>
            <a:prstGeom prst="roundRect">
              <a:avLst>
                <a:gd name="adj" fmla="val 16667"/>
              </a:avLst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1"/>
            <p:cNvSpPr/>
            <p:nvPr/>
          </p:nvSpPr>
          <p:spPr>
            <a:xfrm>
              <a:off x="4881525" y="1458397"/>
              <a:ext cx="262800" cy="262800"/>
            </a:xfrm>
            <a:prstGeom prst="roundRect">
              <a:avLst>
                <a:gd name="adj" fmla="val 16667"/>
              </a:avLst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Hình chữ nhật: Góc Tròn 2">
            <a:extLst>
              <a:ext uri="{FF2B5EF4-FFF2-40B4-BE49-F238E27FC236}">
                <a16:creationId xmlns:a16="http://schemas.microsoft.com/office/drawing/2014/main" id="{526964EC-588E-A995-2A38-83781B0741D0}"/>
              </a:ext>
            </a:extLst>
          </p:cNvPr>
          <p:cNvSpPr/>
          <p:nvPr/>
        </p:nvSpPr>
        <p:spPr>
          <a:xfrm>
            <a:off x="6582286" y="1967927"/>
            <a:ext cx="1128494" cy="93726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IMG</a:t>
            </a:r>
            <a:endParaRPr lang="vi-VN" sz="1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>
          <a:extLst>
            <a:ext uri="{FF2B5EF4-FFF2-40B4-BE49-F238E27FC236}">
              <a16:creationId xmlns:a16="http://schemas.microsoft.com/office/drawing/2014/main" id="{657EE03B-9009-07A7-A2AE-A56B4403F2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7">
            <a:extLst>
              <a:ext uri="{FF2B5EF4-FFF2-40B4-BE49-F238E27FC236}">
                <a16:creationId xmlns:a16="http://schemas.microsoft.com/office/drawing/2014/main" id="{EE73EB6E-1B03-A2A0-7E32-D63312A18E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3717" y="379593"/>
            <a:ext cx="5330283" cy="61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SOCKET COMMUNICATION</a:t>
            </a:r>
            <a:endParaRPr dirty="0"/>
          </a:p>
        </p:txBody>
      </p:sp>
      <p:sp>
        <p:nvSpPr>
          <p:cNvPr id="333" name="Google Shape;333;p37">
            <a:extLst>
              <a:ext uri="{FF2B5EF4-FFF2-40B4-BE49-F238E27FC236}">
                <a16:creationId xmlns:a16="http://schemas.microsoft.com/office/drawing/2014/main" id="{9667CC88-51C8-A423-F352-FB4CDB3037A0}"/>
              </a:ext>
            </a:extLst>
          </p:cNvPr>
          <p:cNvSpPr/>
          <p:nvPr/>
        </p:nvSpPr>
        <p:spPr>
          <a:xfrm>
            <a:off x="4401402" y="773047"/>
            <a:ext cx="967136" cy="961802"/>
          </a:xfrm>
          <a:custGeom>
            <a:avLst/>
            <a:gdLst/>
            <a:ahLst/>
            <a:cxnLst/>
            <a:rect l="l" t="t" r="r" b="b"/>
            <a:pathLst>
              <a:path w="11478" h="11413" extrusionOk="0">
                <a:moveTo>
                  <a:pt x="1401" y="515"/>
                </a:moveTo>
                <a:cubicBezTo>
                  <a:pt x="1616" y="515"/>
                  <a:pt x="1834" y="595"/>
                  <a:pt x="2000" y="756"/>
                </a:cubicBezTo>
                <a:lnTo>
                  <a:pt x="2548" y="1304"/>
                </a:lnTo>
                <a:lnTo>
                  <a:pt x="1358" y="2494"/>
                </a:lnTo>
                <a:lnTo>
                  <a:pt x="810" y="1947"/>
                </a:lnTo>
                <a:cubicBezTo>
                  <a:pt x="476" y="1625"/>
                  <a:pt x="476" y="1078"/>
                  <a:pt x="810" y="756"/>
                </a:cubicBezTo>
                <a:cubicBezTo>
                  <a:pt x="971" y="595"/>
                  <a:pt x="1185" y="515"/>
                  <a:pt x="1401" y="515"/>
                </a:cubicBezTo>
                <a:close/>
                <a:moveTo>
                  <a:pt x="2798" y="1566"/>
                </a:moveTo>
                <a:lnTo>
                  <a:pt x="3251" y="2006"/>
                </a:lnTo>
                <a:lnTo>
                  <a:pt x="2655" y="2602"/>
                </a:lnTo>
                <a:lnTo>
                  <a:pt x="2060" y="3197"/>
                </a:lnTo>
                <a:lnTo>
                  <a:pt x="1608" y="2756"/>
                </a:lnTo>
                <a:lnTo>
                  <a:pt x="2798" y="1566"/>
                </a:lnTo>
                <a:close/>
                <a:moveTo>
                  <a:pt x="10132" y="9031"/>
                </a:moveTo>
                <a:lnTo>
                  <a:pt x="10811" y="10757"/>
                </a:lnTo>
                <a:lnTo>
                  <a:pt x="9085" y="10091"/>
                </a:lnTo>
                <a:lnTo>
                  <a:pt x="10132" y="9031"/>
                </a:lnTo>
                <a:close/>
                <a:moveTo>
                  <a:pt x="4036" y="5685"/>
                </a:moveTo>
                <a:lnTo>
                  <a:pt x="5763" y="7412"/>
                </a:lnTo>
                <a:lnTo>
                  <a:pt x="5418" y="7757"/>
                </a:lnTo>
                <a:lnTo>
                  <a:pt x="5001" y="7340"/>
                </a:lnTo>
                <a:cubicBezTo>
                  <a:pt x="4965" y="7299"/>
                  <a:pt x="4920" y="7278"/>
                  <a:pt x="4876" y="7278"/>
                </a:cubicBezTo>
                <a:cubicBezTo>
                  <a:pt x="4831" y="7278"/>
                  <a:pt x="4787" y="7299"/>
                  <a:pt x="4751" y="7340"/>
                </a:cubicBezTo>
                <a:cubicBezTo>
                  <a:pt x="4679" y="7412"/>
                  <a:pt x="4679" y="7519"/>
                  <a:pt x="4751" y="7590"/>
                </a:cubicBezTo>
                <a:lnTo>
                  <a:pt x="5168" y="8007"/>
                </a:lnTo>
                <a:lnTo>
                  <a:pt x="4763" y="8412"/>
                </a:lnTo>
                <a:lnTo>
                  <a:pt x="3822" y="7471"/>
                </a:lnTo>
                <a:cubicBezTo>
                  <a:pt x="3786" y="7436"/>
                  <a:pt x="3742" y="7418"/>
                  <a:pt x="3697" y="7418"/>
                </a:cubicBezTo>
                <a:cubicBezTo>
                  <a:pt x="3652" y="7418"/>
                  <a:pt x="3608" y="7436"/>
                  <a:pt x="3572" y="7471"/>
                </a:cubicBezTo>
                <a:cubicBezTo>
                  <a:pt x="3501" y="7543"/>
                  <a:pt x="3501" y="7650"/>
                  <a:pt x="3572" y="7721"/>
                </a:cubicBezTo>
                <a:lnTo>
                  <a:pt x="4513" y="8662"/>
                </a:lnTo>
                <a:lnTo>
                  <a:pt x="4108" y="9067"/>
                </a:lnTo>
                <a:lnTo>
                  <a:pt x="3691" y="8638"/>
                </a:lnTo>
                <a:cubicBezTo>
                  <a:pt x="3655" y="8602"/>
                  <a:pt x="3611" y="8584"/>
                  <a:pt x="3566" y="8584"/>
                </a:cubicBezTo>
                <a:cubicBezTo>
                  <a:pt x="3521" y="8584"/>
                  <a:pt x="3477" y="8602"/>
                  <a:pt x="3441" y="8638"/>
                </a:cubicBezTo>
                <a:cubicBezTo>
                  <a:pt x="3358" y="8721"/>
                  <a:pt x="3358" y="8817"/>
                  <a:pt x="3441" y="8900"/>
                </a:cubicBezTo>
                <a:lnTo>
                  <a:pt x="3858" y="9317"/>
                </a:lnTo>
                <a:lnTo>
                  <a:pt x="3453" y="9710"/>
                </a:lnTo>
                <a:lnTo>
                  <a:pt x="3036" y="9293"/>
                </a:lnTo>
                <a:cubicBezTo>
                  <a:pt x="3001" y="9257"/>
                  <a:pt x="2956" y="9239"/>
                  <a:pt x="2911" y="9239"/>
                </a:cubicBezTo>
                <a:cubicBezTo>
                  <a:pt x="2867" y="9239"/>
                  <a:pt x="2822" y="9257"/>
                  <a:pt x="2786" y="9293"/>
                </a:cubicBezTo>
                <a:cubicBezTo>
                  <a:pt x="2703" y="9376"/>
                  <a:pt x="2703" y="9471"/>
                  <a:pt x="2786" y="9555"/>
                </a:cubicBezTo>
                <a:lnTo>
                  <a:pt x="3203" y="9972"/>
                </a:lnTo>
                <a:lnTo>
                  <a:pt x="2798" y="10364"/>
                </a:lnTo>
                <a:lnTo>
                  <a:pt x="1858" y="9436"/>
                </a:lnTo>
                <a:cubicBezTo>
                  <a:pt x="1822" y="9394"/>
                  <a:pt x="1777" y="9373"/>
                  <a:pt x="1733" y="9373"/>
                </a:cubicBezTo>
                <a:cubicBezTo>
                  <a:pt x="1688" y="9373"/>
                  <a:pt x="1643" y="9394"/>
                  <a:pt x="1608" y="9436"/>
                </a:cubicBezTo>
                <a:cubicBezTo>
                  <a:pt x="1536" y="9507"/>
                  <a:pt x="1536" y="9614"/>
                  <a:pt x="1608" y="9686"/>
                </a:cubicBezTo>
                <a:lnTo>
                  <a:pt x="2548" y="10626"/>
                </a:lnTo>
                <a:lnTo>
                  <a:pt x="2191" y="10984"/>
                </a:lnTo>
                <a:cubicBezTo>
                  <a:pt x="2155" y="11007"/>
                  <a:pt x="2096" y="11043"/>
                  <a:pt x="2048" y="11043"/>
                </a:cubicBezTo>
                <a:cubicBezTo>
                  <a:pt x="2012" y="11043"/>
                  <a:pt x="1953" y="11019"/>
                  <a:pt x="1917" y="10984"/>
                </a:cubicBezTo>
                <a:lnTo>
                  <a:pt x="465" y="9519"/>
                </a:lnTo>
                <a:cubicBezTo>
                  <a:pt x="381" y="9448"/>
                  <a:pt x="381" y="9329"/>
                  <a:pt x="465" y="9257"/>
                </a:cubicBezTo>
                <a:lnTo>
                  <a:pt x="4036" y="5685"/>
                </a:lnTo>
                <a:close/>
                <a:moveTo>
                  <a:pt x="9428" y="0"/>
                </a:moveTo>
                <a:cubicBezTo>
                  <a:pt x="9290" y="0"/>
                  <a:pt x="9150" y="54"/>
                  <a:pt x="9037" y="161"/>
                </a:cubicBezTo>
                <a:lnTo>
                  <a:pt x="6299" y="2899"/>
                </a:lnTo>
                <a:cubicBezTo>
                  <a:pt x="6227" y="2971"/>
                  <a:pt x="6227" y="3078"/>
                  <a:pt x="6299" y="3149"/>
                </a:cubicBezTo>
                <a:cubicBezTo>
                  <a:pt x="6334" y="3185"/>
                  <a:pt x="6379" y="3203"/>
                  <a:pt x="6424" y="3203"/>
                </a:cubicBezTo>
                <a:cubicBezTo>
                  <a:pt x="6468" y="3203"/>
                  <a:pt x="6513" y="3185"/>
                  <a:pt x="6549" y="3149"/>
                </a:cubicBezTo>
                <a:lnTo>
                  <a:pt x="9287" y="411"/>
                </a:lnTo>
                <a:cubicBezTo>
                  <a:pt x="9323" y="387"/>
                  <a:pt x="9382" y="351"/>
                  <a:pt x="9418" y="351"/>
                </a:cubicBezTo>
                <a:cubicBezTo>
                  <a:pt x="9466" y="351"/>
                  <a:pt x="9525" y="363"/>
                  <a:pt x="9561" y="411"/>
                </a:cubicBezTo>
                <a:lnTo>
                  <a:pt x="11013" y="1875"/>
                </a:lnTo>
                <a:cubicBezTo>
                  <a:pt x="11049" y="1899"/>
                  <a:pt x="11073" y="1959"/>
                  <a:pt x="11073" y="2006"/>
                </a:cubicBezTo>
                <a:cubicBezTo>
                  <a:pt x="11073" y="2054"/>
                  <a:pt x="11061" y="2113"/>
                  <a:pt x="11013" y="2137"/>
                </a:cubicBezTo>
                <a:lnTo>
                  <a:pt x="10656" y="2494"/>
                </a:lnTo>
                <a:lnTo>
                  <a:pt x="9716" y="1554"/>
                </a:lnTo>
                <a:cubicBezTo>
                  <a:pt x="9680" y="1518"/>
                  <a:pt x="9635" y="1500"/>
                  <a:pt x="9591" y="1500"/>
                </a:cubicBezTo>
                <a:cubicBezTo>
                  <a:pt x="9546" y="1500"/>
                  <a:pt x="9501" y="1518"/>
                  <a:pt x="9466" y="1554"/>
                </a:cubicBezTo>
                <a:cubicBezTo>
                  <a:pt x="9394" y="1637"/>
                  <a:pt x="9394" y="1732"/>
                  <a:pt x="9466" y="1816"/>
                </a:cubicBezTo>
                <a:lnTo>
                  <a:pt x="10406" y="2744"/>
                </a:lnTo>
                <a:lnTo>
                  <a:pt x="10001" y="3149"/>
                </a:lnTo>
                <a:lnTo>
                  <a:pt x="9585" y="2733"/>
                </a:lnTo>
                <a:cubicBezTo>
                  <a:pt x="9549" y="2697"/>
                  <a:pt x="9504" y="2679"/>
                  <a:pt x="9460" y="2679"/>
                </a:cubicBezTo>
                <a:cubicBezTo>
                  <a:pt x="9415" y="2679"/>
                  <a:pt x="9370" y="2697"/>
                  <a:pt x="9335" y="2733"/>
                </a:cubicBezTo>
                <a:cubicBezTo>
                  <a:pt x="9263" y="2804"/>
                  <a:pt x="9263" y="2911"/>
                  <a:pt x="9335" y="2983"/>
                </a:cubicBezTo>
                <a:lnTo>
                  <a:pt x="9751" y="3399"/>
                </a:lnTo>
                <a:lnTo>
                  <a:pt x="9347" y="3804"/>
                </a:lnTo>
                <a:lnTo>
                  <a:pt x="8930" y="3387"/>
                </a:lnTo>
                <a:cubicBezTo>
                  <a:pt x="8894" y="3352"/>
                  <a:pt x="8850" y="3334"/>
                  <a:pt x="8805" y="3334"/>
                </a:cubicBezTo>
                <a:cubicBezTo>
                  <a:pt x="8760" y="3334"/>
                  <a:pt x="8716" y="3352"/>
                  <a:pt x="8680" y="3387"/>
                </a:cubicBezTo>
                <a:cubicBezTo>
                  <a:pt x="8597" y="3459"/>
                  <a:pt x="8597" y="3566"/>
                  <a:pt x="8680" y="3637"/>
                </a:cubicBezTo>
                <a:lnTo>
                  <a:pt x="9097" y="4054"/>
                </a:lnTo>
                <a:lnTo>
                  <a:pt x="8692" y="4459"/>
                </a:lnTo>
                <a:lnTo>
                  <a:pt x="7751" y="3518"/>
                </a:lnTo>
                <a:cubicBezTo>
                  <a:pt x="7715" y="3483"/>
                  <a:pt x="7671" y="3465"/>
                  <a:pt x="7626" y="3465"/>
                </a:cubicBezTo>
                <a:cubicBezTo>
                  <a:pt x="7581" y="3465"/>
                  <a:pt x="7537" y="3483"/>
                  <a:pt x="7501" y="3518"/>
                </a:cubicBezTo>
                <a:cubicBezTo>
                  <a:pt x="7430" y="3602"/>
                  <a:pt x="7430" y="3697"/>
                  <a:pt x="7501" y="3780"/>
                </a:cubicBezTo>
                <a:lnTo>
                  <a:pt x="8442" y="4709"/>
                </a:lnTo>
                <a:lnTo>
                  <a:pt x="8037" y="5114"/>
                </a:lnTo>
                <a:lnTo>
                  <a:pt x="7620" y="4697"/>
                </a:lnTo>
                <a:cubicBezTo>
                  <a:pt x="7584" y="4661"/>
                  <a:pt x="7540" y="4644"/>
                  <a:pt x="7495" y="4644"/>
                </a:cubicBezTo>
                <a:cubicBezTo>
                  <a:pt x="7451" y="4644"/>
                  <a:pt x="7406" y="4661"/>
                  <a:pt x="7370" y="4697"/>
                </a:cubicBezTo>
                <a:cubicBezTo>
                  <a:pt x="7287" y="4769"/>
                  <a:pt x="7287" y="4876"/>
                  <a:pt x="7370" y="4947"/>
                </a:cubicBezTo>
                <a:lnTo>
                  <a:pt x="7787" y="5364"/>
                </a:lnTo>
                <a:lnTo>
                  <a:pt x="7442" y="5709"/>
                </a:lnTo>
                <a:lnTo>
                  <a:pt x="5715" y="3983"/>
                </a:lnTo>
                <a:lnTo>
                  <a:pt x="6037" y="3661"/>
                </a:lnTo>
                <a:cubicBezTo>
                  <a:pt x="6120" y="3578"/>
                  <a:pt x="6120" y="3483"/>
                  <a:pt x="6037" y="3399"/>
                </a:cubicBezTo>
                <a:cubicBezTo>
                  <a:pt x="6001" y="3364"/>
                  <a:pt x="5956" y="3346"/>
                  <a:pt x="5912" y="3346"/>
                </a:cubicBezTo>
                <a:cubicBezTo>
                  <a:pt x="5867" y="3346"/>
                  <a:pt x="5822" y="3364"/>
                  <a:pt x="5787" y="3399"/>
                </a:cubicBezTo>
                <a:lnTo>
                  <a:pt x="5465" y="3733"/>
                </a:lnTo>
                <a:lnTo>
                  <a:pt x="2239" y="506"/>
                </a:lnTo>
                <a:cubicBezTo>
                  <a:pt x="2012" y="280"/>
                  <a:pt x="1715" y="161"/>
                  <a:pt x="1381" y="161"/>
                </a:cubicBezTo>
                <a:cubicBezTo>
                  <a:pt x="1072" y="161"/>
                  <a:pt x="762" y="280"/>
                  <a:pt x="536" y="506"/>
                </a:cubicBezTo>
                <a:cubicBezTo>
                  <a:pt x="310" y="732"/>
                  <a:pt x="191" y="1030"/>
                  <a:pt x="191" y="1351"/>
                </a:cubicBezTo>
                <a:cubicBezTo>
                  <a:pt x="191" y="1661"/>
                  <a:pt x="310" y="1971"/>
                  <a:pt x="536" y="2197"/>
                </a:cubicBezTo>
                <a:lnTo>
                  <a:pt x="3774" y="5447"/>
                </a:lnTo>
                <a:lnTo>
                  <a:pt x="203" y="9019"/>
                </a:lnTo>
                <a:cubicBezTo>
                  <a:pt x="0" y="9221"/>
                  <a:pt x="0" y="9567"/>
                  <a:pt x="203" y="9793"/>
                </a:cubicBezTo>
                <a:lnTo>
                  <a:pt x="1667" y="11246"/>
                </a:lnTo>
                <a:cubicBezTo>
                  <a:pt x="1774" y="11353"/>
                  <a:pt x="1905" y="11412"/>
                  <a:pt x="2048" y="11412"/>
                </a:cubicBezTo>
                <a:cubicBezTo>
                  <a:pt x="2203" y="11412"/>
                  <a:pt x="2334" y="11353"/>
                  <a:pt x="2441" y="11246"/>
                </a:cubicBezTo>
                <a:lnTo>
                  <a:pt x="6013" y="7674"/>
                </a:lnTo>
                <a:lnTo>
                  <a:pt x="6263" y="7924"/>
                </a:lnTo>
                <a:cubicBezTo>
                  <a:pt x="6299" y="7965"/>
                  <a:pt x="6343" y="7986"/>
                  <a:pt x="6389" y="7986"/>
                </a:cubicBezTo>
                <a:cubicBezTo>
                  <a:pt x="6436" y="7986"/>
                  <a:pt x="6483" y="7965"/>
                  <a:pt x="6525" y="7924"/>
                </a:cubicBezTo>
                <a:cubicBezTo>
                  <a:pt x="6596" y="7852"/>
                  <a:pt x="6596" y="7745"/>
                  <a:pt x="6525" y="7674"/>
                </a:cubicBezTo>
                <a:lnTo>
                  <a:pt x="6168" y="7316"/>
                </a:lnTo>
                <a:cubicBezTo>
                  <a:pt x="6168" y="7305"/>
                  <a:pt x="6144" y="7305"/>
                  <a:pt x="6132" y="7293"/>
                </a:cubicBezTo>
                <a:lnTo>
                  <a:pt x="6096" y="7257"/>
                </a:lnTo>
                <a:lnTo>
                  <a:pt x="2310" y="3471"/>
                </a:lnTo>
                <a:lnTo>
                  <a:pt x="2786" y="2995"/>
                </a:lnTo>
                <a:lnTo>
                  <a:pt x="3084" y="3292"/>
                </a:lnTo>
                <a:cubicBezTo>
                  <a:pt x="3108" y="3316"/>
                  <a:pt x="3155" y="3328"/>
                  <a:pt x="3203" y="3328"/>
                </a:cubicBezTo>
                <a:cubicBezTo>
                  <a:pt x="3239" y="3328"/>
                  <a:pt x="3286" y="3316"/>
                  <a:pt x="3322" y="3292"/>
                </a:cubicBezTo>
                <a:cubicBezTo>
                  <a:pt x="3393" y="3209"/>
                  <a:pt x="3393" y="3114"/>
                  <a:pt x="3322" y="3030"/>
                </a:cubicBezTo>
                <a:lnTo>
                  <a:pt x="3024" y="2733"/>
                </a:lnTo>
                <a:lnTo>
                  <a:pt x="3501" y="2256"/>
                </a:lnTo>
                <a:lnTo>
                  <a:pt x="5358" y="4126"/>
                </a:lnTo>
                <a:lnTo>
                  <a:pt x="7311" y="6066"/>
                </a:lnTo>
                <a:lnTo>
                  <a:pt x="7323" y="6090"/>
                </a:lnTo>
                <a:lnTo>
                  <a:pt x="7334" y="6102"/>
                </a:lnTo>
                <a:lnTo>
                  <a:pt x="9942" y="8710"/>
                </a:lnTo>
                <a:lnTo>
                  <a:pt x="9466" y="9186"/>
                </a:lnTo>
                <a:lnTo>
                  <a:pt x="6846" y="6554"/>
                </a:lnTo>
                <a:lnTo>
                  <a:pt x="5810" y="5519"/>
                </a:lnTo>
                <a:lnTo>
                  <a:pt x="3965" y="3673"/>
                </a:lnTo>
                <a:cubicBezTo>
                  <a:pt x="3923" y="3637"/>
                  <a:pt x="3879" y="3620"/>
                  <a:pt x="3834" y="3620"/>
                </a:cubicBezTo>
                <a:cubicBezTo>
                  <a:pt x="3789" y="3620"/>
                  <a:pt x="3745" y="3637"/>
                  <a:pt x="3703" y="3673"/>
                </a:cubicBezTo>
                <a:cubicBezTo>
                  <a:pt x="3632" y="3745"/>
                  <a:pt x="3632" y="3852"/>
                  <a:pt x="3703" y="3923"/>
                </a:cubicBezTo>
                <a:lnTo>
                  <a:pt x="9239" y="9460"/>
                </a:lnTo>
                <a:lnTo>
                  <a:pt x="8763" y="9936"/>
                </a:lnTo>
                <a:lnTo>
                  <a:pt x="7096" y="8269"/>
                </a:lnTo>
                <a:cubicBezTo>
                  <a:pt x="7061" y="8233"/>
                  <a:pt x="7016" y="8215"/>
                  <a:pt x="6971" y="8215"/>
                </a:cubicBezTo>
                <a:cubicBezTo>
                  <a:pt x="6927" y="8215"/>
                  <a:pt x="6882" y="8233"/>
                  <a:pt x="6846" y="8269"/>
                </a:cubicBezTo>
                <a:cubicBezTo>
                  <a:pt x="6775" y="8340"/>
                  <a:pt x="6775" y="8448"/>
                  <a:pt x="6846" y="8519"/>
                </a:cubicBezTo>
                <a:lnTo>
                  <a:pt x="8632" y="10305"/>
                </a:lnTo>
                <a:cubicBezTo>
                  <a:pt x="8644" y="10329"/>
                  <a:pt x="8680" y="10341"/>
                  <a:pt x="8692" y="10353"/>
                </a:cubicBezTo>
                <a:lnTo>
                  <a:pt x="10799" y="11174"/>
                </a:lnTo>
                <a:cubicBezTo>
                  <a:pt x="10835" y="11186"/>
                  <a:pt x="10883" y="11186"/>
                  <a:pt x="10906" y="11186"/>
                </a:cubicBezTo>
                <a:cubicBezTo>
                  <a:pt x="10990" y="11186"/>
                  <a:pt x="11061" y="11162"/>
                  <a:pt x="11121" y="11103"/>
                </a:cubicBezTo>
                <a:cubicBezTo>
                  <a:pt x="11192" y="11019"/>
                  <a:pt x="11228" y="10900"/>
                  <a:pt x="11180" y="10805"/>
                </a:cubicBezTo>
                <a:lnTo>
                  <a:pt x="10359" y="8686"/>
                </a:lnTo>
                <a:cubicBezTo>
                  <a:pt x="10347" y="8662"/>
                  <a:pt x="10323" y="8638"/>
                  <a:pt x="10311" y="8626"/>
                </a:cubicBezTo>
                <a:lnTo>
                  <a:pt x="7692" y="6007"/>
                </a:lnTo>
                <a:lnTo>
                  <a:pt x="11264" y="2435"/>
                </a:lnTo>
                <a:cubicBezTo>
                  <a:pt x="11478" y="2185"/>
                  <a:pt x="11478" y="1840"/>
                  <a:pt x="11264" y="1625"/>
                </a:cubicBezTo>
                <a:lnTo>
                  <a:pt x="9811" y="161"/>
                </a:lnTo>
                <a:cubicBezTo>
                  <a:pt x="9704" y="54"/>
                  <a:pt x="9567" y="0"/>
                  <a:pt x="9428" y="0"/>
                </a:cubicBezTo>
                <a:close/>
              </a:path>
            </a:pathLst>
          </a:custGeom>
          <a:solidFill>
            <a:srgbClr val="EC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4" name="Google Shape;334;p37">
            <a:extLst>
              <a:ext uri="{FF2B5EF4-FFF2-40B4-BE49-F238E27FC236}">
                <a16:creationId xmlns:a16="http://schemas.microsoft.com/office/drawing/2014/main" id="{948E8FAE-7D8C-B992-D391-D310E44AC57E}"/>
              </a:ext>
            </a:extLst>
          </p:cNvPr>
          <p:cNvGrpSpPr/>
          <p:nvPr/>
        </p:nvGrpSpPr>
        <p:grpSpPr>
          <a:xfrm>
            <a:off x="4184499" y="4204330"/>
            <a:ext cx="397281" cy="428418"/>
            <a:chOff x="1271525" y="4920325"/>
            <a:chExt cx="655039" cy="706378"/>
          </a:xfrm>
        </p:grpSpPr>
        <p:sp>
          <p:nvSpPr>
            <p:cNvPr id="335" name="Google Shape;335;p37">
              <a:extLst>
                <a:ext uri="{FF2B5EF4-FFF2-40B4-BE49-F238E27FC236}">
                  <a16:creationId xmlns:a16="http://schemas.microsoft.com/office/drawing/2014/main" id="{CD132DB2-4373-5D55-67C5-CB282B458FA5}"/>
                </a:ext>
              </a:extLst>
            </p:cNvPr>
            <p:cNvSpPr/>
            <p:nvPr/>
          </p:nvSpPr>
          <p:spPr>
            <a:xfrm>
              <a:off x="1513164" y="4920325"/>
              <a:ext cx="413400" cy="413400"/>
            </a:xfrm>
            <a:prstGeom prst="roundRect">
              <a:avLst>
                <a:gd name="adj" fmla="val 16667"/>
              </a:avLst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7">
              <a:extLst>
                <a:ext uri="{FF2B5EF4-FFF2-40B4-BE49-F238E27FC236}">
                  <a16:creationId xmlns:a16="http://schemas.microsoft.com/office/drawing/2014/main" id="{D8D2B182-9EBE-8655-99A6-1C0AAE7A0DE1}"/>
                </a:ext>
              </a:extLst>
            </p:cNvPr>
            <p:cNvSpPr/>
            <p:nvPr/>
          </p:nvSpPr>
          <p:spPr>
            <a:xfrm>
              <a:off x="1271525" y="5375603"/>
              <a:ext cx="251100" cy="251100"/>
            </a:xfrm>
            <a:prstGeom prst="roundRect">
              <a:avLst>
                <a:gd name="adj" fmla="val 16667"/>
              </a:avLst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" name="Đường nối Thẳng 3">
            <a:extLst>
              <a:ext uri="{FF2B5EF4-FFF2-40B4-BE49-F238E27FC236}">
                <a16:creationId xmlns:a16="http://schemas.microsoft.com/office/drawing/2014/main" id="{F98D73D9-1EAD-4AAD-46A3-C173FCF3C5F6}"/>
              </a:ext>
            </a:extLst>
          </p:cNvPr>
          <p:cNvCxnSpPr>
            <a:cxnSpLocks/>
          </p:cNvCxnSpPr>
          <p:nvPr/>
        </p:nvCxnSpPr>
        <p:spPr>
          <a:xfrm>
            <a:off x="4671060" y="1499192"/>
            <a:ext cx="0" cy="2032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AEA8E43F-97A6-E303-7AC2-34786755D97E}"/>
              </a:ext>
            </a:extLst>
          </p:cNvPr>
          <p:cNvSpPr txBox="1"/>
          <p:nvPr/>
        </p:nvSpPr>
        <p:spPr>
          <a:xfrm>
            <a:off x="765716" y="997293"/>
            <a:ext cx="3479181" cy="13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Sending data</a:t>
            </a:r>
          </a:p>
          <a:p>
            <a:pPr>
              <a:lnSpc>
                <a:spcPct val="150000"/>
              </a:lnSpc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Each image segment is converted into raw bytes, then using a custom protocol</a:t>
            </a: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3EFA22F3-7E5B-AB27-3B72-899A778A2F5C}"/>
              </a:ext>
            </a:extLst>
          </p:cNvPr>
          <p:cNvSpPr txBox="1"/>
          <p:nvPr/>
        </p:nvSpPr>
        <p:spPr>
          <a:xfrm>
            <a:off x="5166732" y="1037222"/>
            <a:ext cx="3211551" cy="13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Receiving data</a:t>
            </a:r>
          </a:p>
          <a:p>
            <a:pPr>
              <a:lnSpc>
                <a:spcPct val="150000"/>
              </a:lnSpc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Implement _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recvall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() to safely receive the full byte stream</a:t>
            </a:r>
            <a:endParaRPr lang="vi-VN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01FD9C08-05CC-C8D4-436E-7D1C21E03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28" y="2515652"/>
            <a:ext cx="4380588" cy="1289447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E3886C98-8A29-5020-A499-DE7D1F1B62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9104" y="2515652"/>
            <a:ext cx="3909619" cy="1283095"/>
          </a:xfrm>
          <a:prstGeom prst="rect">
            <a:avLst/>
          </a:prstGeom>
        </p:spPr>
      </p:pic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7DD1179E-21D0-0ED3-9B64-D1F3AB9592E8}"/>
              </a:ext>
            </a:extLst>
          </p:cNvPr>
          <p:cNvSpPr txBox="1"/>
          <p:nvPr/>
        </p:nvSpPr>
        <p:spPr>
          <a:xfrm>
            <a:off x="1092819" y="4005137"/>
            <a:ext cx="3479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Avoids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truncation</a:t>
            </a:r>
            <a:endParaRPr lang="vi-VN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D509D10C-F29B-3748-5C85-7106D144317C}"/>
              </a:ext>
            </a:extLst>
          </p:cNvPr>
          <p:cNvSpPr txBox="1"/>
          <p:nvPr/>
        </p:nvSpPr>
        <p:spPr>
          <a:xfrm>
            <a:off x="5166732" y="3931837"/>
            <a:ext cx="3545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Ensures the complete image chunk is received before processing</a:t>
            </a:r>
            <a:endParaRPr lang="vi-VN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424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>
          <a:extLst>
            <a:ext uri="{FF2B5EF4-FFF2-40B4-BE49-F238E27FC236}">
              <a16:creationId xmlns:a16="http://schemas.microsoft.com/office/drawing/2014/main" id="{875AF30F-6160-35A6-1750-A00B3CCBB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oogle Shape;363;p39">
            <a:extLst>
              <a:ext uri="{FF2B5EF4-FFF2-40B4-BE49-F238E27FC236}">
                <a16:creationId xmlns:a16="http://schemas.microsoft.com/office/drawing/2014/main" id="{65EED16E-8A29-C71A-2E49-4BFFF526FE2D}"/>
              </a:ext>
            </a:extLst>
          </p:cNvPr>
          <p:cNvGrpSpPr/>
          <p:nvPr/>
        </p:nvGrpSpPr>
        <p:grpSpPr>
          <a:xfrm>
            <a:off x="8032349" y="514355"/>
            <a:ext cx="397281" cy="428418"/>
            <a:chOff x="1271525" y="4920325"/>
            <a:chExt cx="655039" cy="706378"/>
          </a:xfrm>
        </p:grpSpPr>
        <p:sp>
          <p:nvSpPr>
            <p:cNvPr id="364" name="Google Shape;364;p39">
              <a:extLst>
                <a:ext uri="{FF2B5EF4-FFF2-40B4-BE49-F238E27FC236}">
                  <a16:creationId xmlns:a16="http://schemas.microsoft.com/office/drawing/2014/main" id="{033109A1-0ABF-91EC-89DB-C70D5C0A1325}"/>
                </a:ext>
              </a:extLst>
            </p:cNvPr>
            <p:cNvSpPr/>
            <p:nvPr/>
          </p:nvSpPr>
          <p:spPr>
            <a:xfrm>
              <a:off x="1513164" y="4920325"/>
              <a:ext cx="413400" cy="413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9">
              <a:extLst>
                <a:ext uri="{FF2B5EF4-FFF2-40B4-BE49-F238E27FC236}">
                  <a16:creationId xmlns:a16="http://schemas.microsoft.com/office/drawing/2014/main" id="{EABD7A5B-33D2-9878-7A5E-CEED69BA10B9}"/>
                </a:ext>
              </a:extLst>
            </p:cNvPr>
            <p:cNvSpPr/>
            <p:nvPr/>
          </p:nvSpPr>
          <p:spPr>
            <a:xfrm>
              <a:off x="1271525" y="5375603"/>
              <a:ext cx="251100" cy="2511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330;p37">
            <a:extLst>
              <a:ext uri="{FF2B5EF4-FFF2-40B4-BE49-F238E27FC236}">
                <a16:creationId xmlns:a16="http://schemas.microsoft.com/office/drawing/2014/main" id="{97962E11-62A9-D185-0F78-59F97458FC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62869" y="456232"/>
            <a:ext cx="7330068" cy="61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>
                <a:solidFill>
                  <a:schemeClr val="accent1">
                    <a:lumMod val="50000"/>
                  </a:schemeClr>
                </a:solidFill>
              </a:rPr>
              <a:t>SOCKET COMMUNICATION</a:t>
            </a:r>
            <a:endParaRPr sz="35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523AC319-1134-2700-D6A1-88374B2CE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932" y="1167532"/>
            <a:ext cx="2097039" cy="3394245"/>
          </a:xfrm>
          <a:prstGeom prst="rect">
            <a:avLst/>
          </a:prstGeom>
        </p:spPr>
      </p:pic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D1E7A154-F52F-E96D-6E49-5BB6029A218D}"/>
              </a:ext>
            </a:extLst>
          </p:cNvPr>
          <p:cNvSpPr txBox="1"/>
          <p:nvPr/>
        </p:nvSpPr>
        <p:spPr>
          <a:xfrm>
            <a:off x="4223245" y="1648420"/>
            <a:ext cx="395565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Two – way communication</a:t>
            </a:r>
          </a:p>
          <a:p>
            <a:endParaRPr lang="en-US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Master </a:t>
            </a: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 Worker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: sends image segment for processing</a:t>
            </a:r>
          </a:p>
          <a:p>
            <a:pPr marL="285750" indent="-285750">
              <a:buFontTx/>
              <a:buChar char="-"/>
            </a:pPr>
            <a:endParaRPr lang="en-US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Worker  Master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: returns processed grayscale result</a:t>
            </a:r>
            <a:endParaRPr lang="vi-VN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30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>
          <a:extLst>
            <a:ext uri="{FF2B5EF4-FFF2-40B4-BE49-F238E27FC236}">
              <a16:creationId xmlns:a16="http://schemas.microsoft.com/office/drawing/2014/main" id="{FFCA6827-FB38-3283-1D2A-DF255EA62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9">
            <a:extLst>
              <a:ext uri="{FF2B5EF4-FFF2-40B4-BE49-F238E27FC236}">
                <a16:creationId xmlns:a16="http://schemas.microsoft.com/office/drawing/2014/main" id="{F1C5BFD3-9B92-7A29-94C5-62255AA876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02321" y="2478668"/>
            <a:ext cx="5014114" cy="76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chemeClr val="tx1"/>
                </a:solidFill>
              </a:rPr>
              <a:t>IMPLEMENTATION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60" name="Google Shape;360;p39">
            <a:extLst>
              <a:ext uri="{FF2B5EF4-FFF2-40B4-BE49-F238E27FC236}">
                <a16:creationId xmlns:a16="http://schemas.microsoft.com/office/drawing/2014/main" id="{1E8258AD-310F-E14C-C053-075E62E3DDE2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130535" y="1254064"/>
            <a:ext cx="1936800" cy="95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04</a:t>
            </a:r>
            <a:endParaRPr dirty="0"/>
          </a:p>
        </p:txBody>
      </p:sp>
      <p:grpSp>
        <p:nvGrpSpPr>
          <p:cNvPr id="363" name="Google Shape;363;p39">
            <a:extLst>
              <a:ext uri="{FF2B5EF4-FFF2-40B4-BE49-F238E27FC236}">
                <a16:creationId xmlns:a16="http://schemas.microsoft.com/office/drawing/2014/main" id="{373C92B8-1A7E-49B0-619B-2BBA2FE03CEC}"/>
              </a:ext>
            </a:extLst>
          </p:cNvPr>
          <p:cNvGrpSpPr/>
          <p:nvPr/>
        </p:nvGrpSpPr>
        <p:grpSpPr>
          <a:xfrm>
            <a:off x="8032349" y="514355"/>
            <a:ext cx="397281" cy="428418"/>
            <a:chOff x="1271525" y="4920325"/>
            <a:chExt cx="655039" cy="706378"/>
          </a:xfrm>
        </p:grpSpPr>
        <p:sp>
          <p:nvSpPr>
            <p:cNvPr id="364" name="Google Shape;364;p39">
              <a:extLst>
                <a:ext uri="{FF2B5EF4-FFF2-40B4-BE49-F238E27FC236}">
                  <a16:creationId xmlns:a16="http://schemas.microsoft.com/office/drawing/2014/main" id="{68B413A4-4BF0-6B34-BDDE-41FDEF55632E}"/>
                </a:ext>
              </a:extLst>
            </p:cNvPr>
            <p:cNvSpPr/>
            <p:nvPr/>
          </p:nvSpPr>
          <p:spPr>
            <a:xfrm>
              <a:off x="1513164" y="4920325"/>
              <a:ext cx="413400" cy="413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9">
              <a:extLst>
                <a:ext uri="{FF2B5EF4-FFF2-40B4-BE49-F238E27FC236}">
                  <a16:creationId xmlns:a16="http://schemas.microsoft.com/office/drawing/2014/main" id="{393C94BF-675B-537A-BD1A-88BF431298DC}"/>
                </a:ext>
              </a:extLst>
            </p:cNvPr>
            <p:cNvSpPr/>
            <p:nvPr/>
          </p:nvSpPr>
          <p:spPr>
            <a:xfrm>
              <a:off x="1271525" y="5375603"/>
              <a:ext cx="251100" cy="2511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Chỗ dành sẵn cho Hình ảnh 3">
            <a:extLst>
              <a:ext uri="{FF2B5EF4-FFF2-40B4-BE49-F238E27FC236}">
                <a16:creationId xmlns:a16="http://schemas.microsoft.com/office/drawing/2014/main" id="{4DFB1058-6AB2-4E2F-63DE-F6F707008078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3"/>
          <a:srcRect t="999" b="999"/>
          <a:stretch>
            <a:fillRect/>
          </a:stretch>
        </p:blipFill>
        <p:spPr>
          <a:xfrm>
            <a:off x="464220" y="765082"/>
            <a:ext cx="3638101" cy="3565476"/>
          </a:xfrm>
        </p:spPr>
      </p:pic>
    </p:spTree>
    <p:extLst>
      <p:ext uri="{BB962C8B-B14F-4D97-AF65-F5344CB8AC3E}">
        <p14:creationId xmlns:p14="http://schemas.microsoft.com/office/powerpoint/2010/main" val="1367575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Hình ảnh 8">
            <a:extLst>
              <a:ext uri="{FF2B5EF4-FFF2-40B4-BE49-F238E27FC236}">
                <a16:creationId xmlns:a16="http://schemas.microsoft.com/office/drawing/2014/main" id="{3AD288BD-15DD-412D-F563-7497C112B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50" y="1164218"/>
            <a:ext cx="3490035" cy="2326690"/>
          </a:xfrm>
          <a:prstGeom prst="rect">
            <a:avLst/>
          </a:prstGeom>
        </p:spPr>
      </p:pic>
      <p:pic>
        <p:nvPicPr>
          <p:cNvPr id="11" name="Hình ảnh 10">
            <a:extLst>
              <a:ext uri="{FF2B5EF4-FFF2-40B4-BE49-F238E27FC236}">
                <a16:creationId xmlns:a16="http://schemas.microsoft.com/office/drawing/2014/main" id="{C2C92C2E-12ED-7995-4BDF-6673143CF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273" y="1164218"/>
            <a:ext cx="3490035" cy="2326690"/>
          </a:xfrm>
          <a:prstGeom prst="rect">
            <a:avLst/>
          </a:prstGeom>
        </p:spPr>
      </p:pic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36F7311F-159B-FD94-3389-6066D8DF2F87}"/>
              </a:ext>
            </a:extLst>
          </p:cNvPr>
          <p:cNvSpPr txBox="1"/>
          <p:nvPr/>
        </p:nvSpPr>
        <p:spPr>
          <a:xfrm>
            <a:off x="1836234" y="3825392"/>
            <a:ext cx="3300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Original</a:t>
            </a:r>
            <a:endParaRPr lang="vi-VN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76827607-D6AF-7597-E743-BEF08036A4B3}"/>
              </a:ext>
            </a:extLst>
          </p:cNvPr>
          <p:cNvSpPr txBox="1"/>
          <p:nvPr/>
        </p:nvSpPr>
        <p:spPr>
          <a:xfrm>
            <a:off x="6036527" y="3825392"/>
            <a:ext cx="2237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Grayscale image </a:t>
            </a:r>
            <a:endParaRPr lang="vi-VN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9889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2888599-4E1C-1C76-87CE-1F6B9DFDD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10" y="195396"/>
            <a:ext cx="3638100" cy="761100"/>
          </a:xfrm>
        </p:spPr>
        <p:txBody>
          <a:bodyPr/>
          <a:lstStyle/>
          <a:p>
            <a:r>
              <a:rPr lang="en-US" sz="3500" dirty="0">
                <a:solidFill>
                  <a:schemeClr val="accent1">
                    <a:lumMod val="75000"/>
                  </a:schemeClr>
                </a:solidFill>
              </a:rPr>
              <a:t>Comparison</a:t>
            </a:r>
            <a:endParaRPr lang="vi-VN" sz="35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" name="Hình ảnh 9">
            <a:extLst>
              <a:ext uri="{FF2B5EF4-FFF2-40B4-BE49-F238E27FC236}">
                <a16:creationId xmlns:a16="http://schemas.microsoft.com/office/drawing/2014/main" id="{40C30168-47C1-A190-C2B6-4196A0275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04" y="1611184"/>
            <a:ext cx="8558592" cy="1921131"/>
          </a:xfrm>
          <a:prstGeom prst="rect">
            <a:avLst/>
          </a:prstGeom>
        </p:spPr>
      </p:pic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E7B860CA-78CF-7CA7-7912-526DFE9BA765}"/>
              </a:ext>
            </a:extLst>
          </p:cNvPr>
          <p:cNvSpPr txBox="1"/>
          <p:nvPr/>
        </p:nvSpPr>
        <p:spPr>
          <a:xfrm>
            <a:off x="1851103" y="3916752"/>
            <a:ext cx="5939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Comparison of Image Processing with Varying Client Count</a:t>
            </a:r>
            <a:endParaRPr lang="vi-VN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028" name="Picture 4" descr="Mở ảnh">
            <a:extLst>
              <a:ext uri="{FF2B5EF4-FFF2-40B4-BE49-F238E27FC236}">
                <a16:creationId xmlns:a16="http://schemas.microsoft.com/office/drawing/2014/main" id="{9B1097D6-27CF-8DFD-FFA9-73845DCB9E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0" b="5582"/>
          <a:stretch/>
        </p:blipFill>
        <p:spPr bwMode="auto">
          <a:xfrm>
            <a:off x="1575806" y="956496"/>
            <a:ext cx="5992387" cy="3767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45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" name="Google Shape;341;p38"/>
          <p:cNvGrpSpPr/>
          <p:nvPr/>
        </p:nvGrpSpPr>
        <p:grpSpPr>
          <a:xfrm>
            <a:off x="4612714" y="3175932"/>
            <a:ext cx="1443809" cy="1442362"/>
            <a:chOff x="2497275" y="2744159"/>
            <a:chExt cx="370930" cy="370549"/>
          </a:xfrm>
        </p:grpSpPr>
        <p:sp>
          <p:nvSpPr>
            <p:cNvPr id="342" name="Google Shape;342;p38"/>
            <p:cNvSpPr/>
            <p:nvPr/>
          </p:nvSpPr>
          <p:spPr>
            <a:xfrm>
              <a:off x="2497275" y="2744159"/>
              <a:ext cx="284366" cy="284747"/>
            </a:xfrm>
            <a:custGeom>
              <a:avLst/>
              <a:gdLst/>
              <a:ahLst/>
              <a:cxnLst/>
              <a:rect l="l" t="t" r="r" b="b"/>
              <a:pathLst>
                <a:path w="8955" h="8967" extrusionOk="0">
                  <a:moveTo>
                    <a:pt x="4204" y="1"/>
                  </a:moveTo>
                  <a:cubicBezTo>
                    <a:pt x="3942" y="1"/>
                    <a:pt x="3704" y="203"/>
                    <a:pt x="3644" y="465"/>
                  </a:cubicBezTo>
                  <a:lnTo>
                    <a:pt x="3466" y="1334"/>
                  </a:lnTo>
                  <a:cubicBezTo>
                    <a:pt x="3287" y="1394"/>
                    <a:pt x="3108" y="1465"/>
                    <a:pt x="2942" y="1537"/>
                  </a:cubicBezTo>
                  <a:lnTo>
                    <a:pt x="2215" y="1048"/>
                  </a:lnTo>
                  <a:cubicBezTo>
                    <a:pt x="2120" y="983"/>
                    <a:pt x="2009" y="952"/>
                    <a:pt x="1899" y="952"/>
                  </a:cubicBezTo>
                  <a:cubicBezTo>
                    <a:pt x="1749" y="952"/>
                    <a:pt x="1599" y="1010"/>
                    <a:pt x="1489" y="1120"/>
                  </a:cubicBezTo>
                  <a:lnTo>
                    <a:pt x="1108" y="1489"/>
                  </a:lnTo>
                  <a:cubicBezTo>
                    <a:pt x="918" y="1691"/>
                    <a:pt x="894" y="1989"/>
                    <a:pt x="1037" y="2227"/>
                  </a:cubicBezTo>
                  <a:lnTo>
                    <a:pt x="1525" y="2953"/>
                  </a:lnTo>
                  <a:cubicBezTo>
                    <a:pt x="1441" y="3120"/>
                    <a:pt x="1370" y="3287"/>
                    <a:pt x="1322" y="3465"/>
                  </a:cubicBezTo>
                  <a:lnTo>
                    <a:pt x="453" y="3644"/>
                  </a:lnTo>
                  <a:cubicBezTo>
                    <a:pt x="191" y="3703"/>
                    <a:pt x="1" y="3930"/>
                    <a:pt x="1" y="4215"/>
                  </a:cubicBezTo>
                  <a:lnTo>
                    <a:pt x="1" y="4751"/>
                  </a:lnTo>
                  <a:cubicBezTo>
                    <a:pt x="1" y="5025"/>
                    <a:pt x="191" y="5251"/>
                    <a:pt x="453" y="5323"/>
                  </a:cubicBezTo>
                  <a:lnTo>
                    <a:pt x="1322" y="5501"/>
                  </a:lnTo>
                  <a:cubicBezTo>
                    <a:pt x="1382" y="5668"/>
                    <a:pt x="1453" y="5847"/>
                    <a:pt x="1525" y="6013"/>
                  </a:cubicBezTo>
                  <a:lnTo>
                    <a:pt x="1037" y="6740"/>
                  </a:lnTo>
                  <a:cubicBezTo>
                    <a:pt x="894" y="6966"/>
                    <a:pt x="918" y="7287"/>
                    <a:pt x="1108" y="7478"/>
                  </a:cubicBezTo>
                  <a:lnTo>
                    <a:pt x="1489" y="7847"/>
                  </a:lnTo>
                  <a:cubicBezTo>
                    <a:pt x="1599" y="7957"/>
                    <a:pt x="1745" y="8015"/>
                    <a:pt x="1894" y="8015"/>
                  </a:cubicBezTo>
                  <a:cubicBezTo>
                    <a:pt x="2003" y="8015"/>
                    <a:pt x="2115" y="7984"/>
                    <a:pt x="2215" y="7918"/>
                  </a:cubicBezTo>
                  <a:lnTo>
                    <a:pt x="2942" y="7430"/>
                  </a:lnTo>
                  <a:cubicBezTo>
                    <a:pt x="3108" y="7513"/>
                    <a:pt x="3287" y="7597"/>
                    <a:pt x="3466" y="7633"/>
                  </a:cubicBezTo>
                  <a:lnTo>
                    <a:pt x="3644" y="8502"/>
                  </a:lnTo>
                  <a:cubicBezTo>
                    <a:pt x="3704" y="8764"/>
                    <a:pt x="3930" y="8966"/>
                    <a:pt x="4204" y="8966"/>
                  </a:cubicBezTo>
                  <a:lnTo>
                    <a:pt x="4740" y="8966"/>
                  </a:lnTo>
                  <a:cubicBezTo>
                    <a:pt x="5013" y="8966"/>
                    <a:pt x="5251" y="8764"/>
                    <a:pt x="5311" y="8502"/>
                  </a:cubicBezTo>
                  <a:lnTo>
                    <a:pt x="5490" y="7633"/>
                  </a:lnTo>
                  <a:cubicBezTo>
                    <a:pt x="5621" y="7597"/>
                    <a:pt x="5775" y="7537"/>
                    <a:pt x="5906" y="7478"/>
                  </a:cubicBezTo>
                  <a:cubicBezTo>
                    <a:pt x="6002" y="7442"/>
                    <a:pt x="6037" y="7323"/>
                    <a:pt x="6002" y="7240"/>
                  </a:cubicBezTo>
                  <a:cubicBezTo>
                    <a:pt x="5966" y="7169"/>
                    <a:pt x="5898" y="7131"/>
                    <a:pt x="5831" y="7131"/>
                  </a:cubicBezTo>
                  <a:cubicBezTo>
                    <a:pt x="5808" y="7131"/>
                    <a:pt x="5785" y="7135"/>
                    <a:pt x="5763" y="7144"/>
                  </a:cubicBezTo>
                  <a:cubicBezTo>
                    <a:pt x="5609" y="7228"/>
                    <a:pt x="5466" y="7287"/>
                    <a:pt x="5299" y="7323"/>
                  </a:cubicBezTo>
                  <a:cubicBezTo>
                    <a:pt x="5240" y="7347"/>
                    <a:pt x="5180" y="7406"/>
                    <a:pt x="5168" y="7454"/>
                  </a:cubicBezTo>
                  <a:lnTo>
                    <a:pt x="4966" y="8430"/>
                  </a:lnTo>
                  <a:cubicBezTo>
                    <a:pt x="4954" y="8514"/>
                    <a:pt x="4870" y="8597"/>
                    <a:pt x="4763" y="8597"/>
                  </a:cubicBezTo>
                  <a:lnTo>
                    <a:pt x="4228" y="8597"/>
                  </a:lnTo>
                  <a:cubicBezTo>
                    <a:pt x="4120" y="8597"/>
                    <a:pt x="4049" y="8514"/>
                    <a:pt x="4013" y="8430"/>
                  </a:cubicBezTo>
                  <a:lnTo>
                    <a:pt x="3823" y="7454"/>
                  </a:lnTo>
                  <a:cubicBezTo>
                    <a:pt x="3811" y="7383"/>
                    <a:pt x="3763" y="7335"/>
                    <a:pt x="3692" y="7323"/>
                  </a:cubicBezTo>
                  <a:cubicBezTo>
                    <a:pt x="3466" y="7263"/>
                    <a:pt x="3239" y="7180"/>
                    <a:pt x="3049" y="7061"/>
                  </a:cubicBezTo>
                  <a:cubicBezTo>
                    <a:pt x="3019" y="7043"/>
                    <a:pt x="2986" y="7034"/>
                    <a:pt x="2954" y="7034"/>
                  </a:cubicBezTo>
                  <a:cubicBezTo>
                    <a:pt x="2921" y="7034"/>
                    <a:pt x="2888" y="7043"/>
                    <a:pt x="2858" y="7061"/>
                  </a:cubicBezTo>
                  <a:lnTo>
                    <a:pt x="2037" y="7609"/>
                  </a:lnTo>
                  <a:cubicBezTo>
                    <a:pt x="2006" y="7634"/>
                    <a:pt x="1966" y="7647"/>
                    <a:pt x="1926" y="7647"/>
                  </a:cubicBezTo>
                  <a:cubicBezTo>
                    <a:pt x="1874" y="7647"/>
                    <a:pt x="1821" y="7625"/>
                    <a:pt x="1787" y="7585"/>
                  </a:cubicBezTo>
                  <a:lnTo>
                    <a:pt x="1418" y="7204"/>
                  </a:lnTo>
                  <a:cubicBezTo>
                    <a:pt x="1334" y="7132"/>
                    <a:pt x="1334" y="7025"/>
                    <a:pt x="1382" y="6954"/>
                  </a:cubicBezTo>
                  <a:lnTo>
                    <a:pt x="1930" y="6132"/>
                  </a:lnTo>
                  <a:cubicBezTo>
                    <a:pt x="1977" y="6073"/>
                    <a:pt x="1977" y="6001"/>
                    <a:pt x="1930" y="5942"/>
                  </a:cubicBezTo>
                  <a:cubicBezTo>
                    <a:pt x="1811" y="5739"/>
                    <a:pt x="1727" y="5525"/>
                    <a:pt x="1668" y="5299"/>
                  </a:cubicBezTo>
                  <a:cubicBezTo>
                    <a:pt x="1656" y="5239"/>
                    <a:pt x="1596" y="5180"/>
                    <a:pt x="1537" y="5168"/>
                  </a:cubicBezTo>
                  <a:lnTo>
                    <a:pt x="560" y="4977"/>
                  </a:lnTo>
                  <a:cubicBezTo>
                    <a:pt x="477" y="4954"/>
                    <a:pt x="406" y="4870"/>
                    <a:pt x="406" y="4763"/>
                  </a:cubicBezTo>
                  <a:lnTo>
                    <a:pt x="406" y="4227"/>
                  </a:lnTo>
                  <a:cubicBezTo>
                    <a:pt x="406" y="4132"/>
                    <a:pt x="477" y="4049"/>
                    <a:pt x="560" y="4025"/>
                  </a:cubicBezTo>
                  <a:lnTo>
                    <a:pt x="1537" y="3834"/>
                  </a:lnTo>
                  <a:cubicBezTo>
                    <a:pt x="1608" y="3811"/>
                    <a:pt x="1656" y="3775"/>
                    <a:pt x="1668" y="3692"/>
                  </a:cubicBezTo>
                  <a:cubicBezTo>
                    <a:pt x="1727" y="3477"/>
                    <a:pt x="1811" y="3251"/>
                    <a:pt x="1930" y="3061"/>
                  </a:cubicBezTo>
                  <a:cubicBezTo>
                    <a:pt x="1965" y="3001"/>
                    <a:pt x="1965" y="2918"/>
                    <a:pt x="1930" y="2858"/>
                  </a:cubicBezTo>
                  <a:lnTo>
                    <a:pt x="1382" y="2049"/>
                  </a:lnTo>
                  <a:cubicBezTo>
                    <a:pt x="1322" y="1965"/>
                    <a:pt x="1334" y="1846"/>
                    <a:pt x="1418" y="1787"/>
                  </a:cubicBezTo>
                  <a:lnTo>
                    <a:pt x="1787" y="1417"/>
                  </a:lnTo>
                  <a:cubicBezTo>
                    <a:pt x="1826" y="1378"/>
                    <a:pt x="1876" y="1360"/>
                    <a:pt x="1925" y="1360"/>
                  </a:cubicBezTo>
                  <a:cubicBezTo>
                    <a:pt x="1965" y="1360"/>
                    <a:pt x="2005" y="1372"/>
                    <a:pt x="2037" y="1394"/>
                  </a:cubicBezTo>
                  <a:lnTo>
                    <a:pt x="2858" y="1941"/>
                  </a:lnTo>
                  <a:cubicBezTo>
                    <a:pt x="2888" y="1965"/>
                    <a:pt x="2921" y="1977"/>
                    <a:pt x="2954" y="1977"/>
                  </a:cubicBezTo>
                  <a:cubicBezTo>
                    <a:pt x="2986" y="1977"/>
                    <a:pt x="3019" y="1965"/>
                    <a:pt x="3049" y="1941"/>
                  </a:cubicBezTo>
                  <a:cubicBezTo>
                    <a:pt x="3263" y="1822"/>
                    <a:pt x="3466" y="1727"/>
                    <a:pt x="3692" y="1668"/>
                  </a:cubicBezTo>
                  <a:cubicBezTo>
                    <a:pt x="3751" y="1656"/>
                    <a:pt x="3811" y="1596"/>
                    <a:pt x="3823" y="1537"/>
                  </a:cubicBezTo>
                  <a:lnTo>
                    <a:pt x="4013" y="572"/>
                  </a:lnTo>
                  <a:cubicBezTo>
                    <a:pt x="4037" y="477"/>
                    <a:pt x="4120" y="405"/>
                    <a:pt x="4228" y="405"/>
                  </a:cubicBezTo>
                  <a:lnTo>
                    <a:pt x="4763" y="405"/>
                  </a:lnTo>
                  <a:cubicBezTo>
                    <a:pt x="4870" y="405"/>
                    <a:pt x="4942" y="477"/>
                    <a:pt x="4966" y="572"/>
                  </a:cubicBezTo>
                  <a:lnTo>
                    <a:pt x="5168" y="1537"/>
                  </a:lnTo>
                  <a:cubicBezTo>
                    <a:pt x="5180" y="1608"/>
                    <a:pt x="5216" y="1656"/>
                    <a:pt x="5299" y="1668"/>
                  </a:cubicBezTo>
                  <a:cubicBezTo>
                    <a:pt x="5513" y="1727"/>
                    <a:pt x="5740" y="1822"/>
                    <a:pt x="5930" y="1941"/>
                  </a:cubicBezTo>
                  <a:cubicBezTo>
                    <a:pt x="5960" y="1953"/>
                    <a:pt x="5996" y="1959"/>
                    <a:pt x="6031" y="1959"/>
                  </a:cubicBezTo>
                  <a:cubicBezTo>
                    <a:pt x="6067" y="1959"/>
                    <a:pt x="6103" y="1953"/>
                    <a:pt x="6133" y="1941"/>
                  </a:cubicBezTo>
                  <a:lnTo>
                    <a:pt x="6942" y="1394"/>
                  </a:lnTo>
                  <a:cubicBezTo>
                    <a:pt x="6978" y="1368"/>
                    <a:pt x="7021" y="1356"/>
                    <a:pt x="7063" y="1356"/>
                  </a:cubicBezTo>
                  <a:cubicBezTo>
                    <a:pt x="7117" y="1356"/>
                    <a:pt x="7170" y="1377"/>
                    <a:pt x="7204" y="1417"/>
                  </a:cubicBezTo>
                  <a:lnTo>
                    <a:pt x="7573" y="1787"/>
                  </a:lnTo>
                  <a:cubicBezTo>
                    <a:pt x="7645" y="1870"/>
                    <a:pt x="7645" y="1965"/>
                    <a:pt x="7597" y="2049"/>
                  </a:cubicBezTo>
                  <a:lnTo>
                    <a:pt x="7049" y="2858"/>
                  </a:lnTo>
                  <a:cubicBezTo>
                    <a:pt x="7002" y="2918"/>
                    <a:pt x="7002" y="2989"/>
                    <a:pt x="7049" y="3061"/>
                  </a:cubicBezTo>
                  <a:cubicBezTo>
                    <a:pt x="7168" y="3263"/>
                    <a:pt x="7264" y="3477"/>
                    <a:pt x="7323" y="3692"/>
                  </a:cubicBezTo>
                  <a:cubicBezTo>
                    <a:pt x="7335" y="3751"/>
                    <a:pt x="7395" y="3811"/>
                    <a:pt x="7454" y="3834"/>
                  </a:cubicBezTo>
                  <a:lnTo>
                    <a:pt x="8419" y="4025"/>
                  </a:lnTo>
                  <a:cubicBezTo>
                    <a:pt x="8514" y="4037"/>
                    <a:pt x="8585" y="4132"/>
                    <a:pt x="8585" y="4227"/>
                  </a:cubicBezTo>
                  <a:lnTo>
                    <a:pt x="8585" y="4763"/>
                  </a:lnTo>
                  <a:cubicBezTo>
                    <a:pt x="8585" y="4870"/>
                    <a:pt x="8514" y="4942"/>
                    <a:pt x="8419" y="4977"/>
                  </a:cubicBezTo>
                  <a:lnTo>
                    <a:pt x="7454" y="5168"/>
                  </a:lnTo>
                  <a:cubicBezTo>
                    <a:pt x="7383" y="5180"/>
                    <a:pt x="7335" y="5227"/>
                    <a:pt x="7323" y="5299"/>
                  </a:cubicBezTo>
                  <a:cubicBezTo>
                    <a:pt x="7276" y="5466"/>
                    <a:pt x="7216" y="5632"/>
                    <a:pt x="7145" y="5775"/>
                  </a:cubicBezTo>
                  <a:cubicBezTo>
                    <a:pt x="7097" y="5870"/>
                    <a:pt x="7145" y="5966"/>
                    <a:pt x="7228" y="6013"/>
                  </a:cubicBezTo>
                  <a:cubicBezTo>
                    <a:pt x="7254" y="6026"/>
                    <a:pt x="7280" y="6032"/>
                    <a:pt x="7305" y="6032"/>
                  </a:cubicBezTo>
                  <a:cubicBezTo>
                    <a:pt x="7372" y="6032"/>
                    <a:pt x="7431" y="5991"/>
                    <a:pt x="7466" y="5930"/>
                  </a:cubicBezTo>
                  <a:cubicBezTo>
                    <a:pt x="7526" y="5799"/>
                    <a:pt x="7585" y="5644"/>
                    <a:pt x="7633" y="5501"/>
                  </a:cubicBezTo>
                  <a:lnTo>
                    <a:pt x="8490" y="5323"/>
                  </a:lnTo>
                  <a:cubicBezTo>
                    <a:pt x="8764" y="5263"/>
                    <a:pt x="8954" y="5037"/>
                    <a:pt x="8954" y="4751"/>
                  </a:cubicBezTo>
                  <a:lnTo>
                    <a:pt x="8954" y="4215"/>
                  </a:lnTo>
                  <a:cubicBezTo>
                    <a:pt x="8954" y="3942"/>
                    <a:pt x="8764" y="3715"/>
                    <a:pt x="8490" y="3644"/>
                  </a:cubicBezTo>
                  <a:lnTo>
                    <a:pt x="7633" y="3465"/>
                  </a:lnTo>
                  <a:cubicBezTo>
                    <a:pt x="7573" y="3287"/>
                    <a:pt x="7502" y="3120"/>
                    <a:pt x="7418" y="2953"/>
                  </a:cubicBezTo>
                  <a:lnTo>
                    <a:pt x="7918" y="2227"/>
                  </a:lnTo>
                  <a:cubicBezTo>
                    <a:pt x="8061" y="2001"/>
                    <a:pt x="8038" y="1679"/>
                    <a:pt x="7835" y="1489"/>
                  </a:cubicBezTo>
                  <a:lnTo>
                    <a:pt x="7466" y="1120"/>
                  </a:lnTo>
                  <a:cubicBezTo>
                    <a:pt x="7356" y="1010"/>
                    <a:pt x="7211" y="952"/>
                    <a:pt x="7061" y="952"/>
                  </a:cubicBezTo>
                  <a:cubicBezTo>
                    <a:pt x="6952" y="952"/>
                    <a:pt x="6840" y="983"/>
                    <a:pt x="6740" y="1048"/>
                  </a:cubicBezTo>
                  <a:lnTo>
                    <a:pt x="6013" y="1537"/>
                  </a:lnTo>
                  <a:cubicBezTo>
                    <a:pt x="5847" y="1453"/>
                    <a:pt x="5668" y="1370"/>
                    <a:pt x="5490" y="1334"/>
                  </a:cubicBezTo>
                  <a:lnTo>
                    <a:pt x="5311" y="465"/>
                  </a:lnTo>
                  <a:cubicBezTo>
                    <a:pt x="5251" y="203"/>
                    <a:pt x="5025" y="1"/>
                    <a:pt x="4740" y="1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8"/>
            <p:cNvSpPr/>
            <p:nvPr/>
          </p:nvSpPr>
          <p:spPr>
            <a:xfrm>
              <a:off x="2592191" y="2821673"/>
              <a:ext cx="113461" cy="98345"/>
            </a:xfrm>
            <a:custGeom>
              <a:avLst/>
              <a:gdLst/>
              <a:ahLst/>
              <a:cxnLst/>
              <a:rect l="l" t="t" r="r" b="b"/>
              <a:pathLst>
                <a:path w="3573" h="3097" extrusionOk="0">
                  <a:moveTo>
                    <a:pt x="1524" y="0"/>
                  </a:moveTo>
                  <a:cubicBezTo>
                    <a:pt x="989" y="0"/>
                    <a:pt x="465" y="215"/>
                    <a:pt x="72" y="584"/>
                  </a:cubicBezTo>
                  <a:cubicBezTo>
                    <a:pt x="0" y="655"/>
                    <a:pt x="0" y="774"/>
                    <a:pt x="72" y="834"/>
                  </a:cubicBezTo>
                  <a:cubicBezTo>
                    <a:pt x="113" y="876"/>
                    <a:pt x="164" y="896"/>
                    <a:pt x="212" y="896"/>
                  </a:cubicBezTo>
                  <a:cubicBezTo>
                    <a:pt x="259" y="896"/>
                    <a:pt x="304" y="876"/>
                    <a:pt x="334" y="834"/>
                  </a:cubicBezTo>
                  <a:cubicBezTo>
                    <a:pt x="643" y="524"/>
                    <a:pt x="1072" y="358"/>
                    <a:pt x="1500" y="358"/>
                  </a:cubicBezTo>
                  <a:cubicBezTo>
                    <a:pt x="2441" y="358"/>
                    <a:pt x="3203" y="1120"/>
                    <a:pt x="3203" y="2060"/>
                  </a:cubicBezTo>
                  <a:cubicBezTo>
                    <a:pt x="3203" y="2322"/>
                    <a:pt x="3144" y="2596"/>
                    <a:pt x="3024" y="2834"/>
                  </a:cubicBezTo>
                  <a:cubicBezTo>
                    <a:pt x="2965" y="2941"/>
                    <a:pt x="3013" y="3037"/>
                    <a:pt x="3096" y="3084"/>
                  </a:cubicBezTo>
                  <a:cubicBezTo>
                    <a:pt x="3132" y="3096"/>
                    <a:pt x="3155" y="3096"/>
                    <a:pt x="3191" y="3096"/>
                  </a:cubicBezTo>
                  <a:cubicBezTo>
                    <a:pt x="3251" y="3096"/>
                    <a:pt x="3322" y="3072"/>
                    <a:pt x="3346" y="3001"/>
                  </a:cubicBezTo>
                  <a:cubicBezTo>
                    <a:pt x="3501" y="2715"/>
                    <a:pt x="3572" y="2382"/>
                    <a:pt x="3572" y="2060"/>
                  </a:cubicBezTo>
                  <a:cubicBezTo>
                    <a:pt x="3572" y="929"/>
                    <a:pt x="2655" y="0"/>
                    <a:pt x="1524" y="0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8"/>
            <p:cNvSpPr/>
            <p:nvPr/>
          </p:nvSpPr>
          <p:spPr>
            <a:xfrm>
              <a:off x="2574408" y="2862129"/>
              <a:ext cx="106665" cy="90756"/>
            </a:xfrm>
            <a:custGeom>
              <a:avLst/>
              <a:gdLst/>
              <a:ahLst/>
              <a:cxnLst/>
              <a:rect l="l" t="t" r="r" b="b"/>
              <a:pathLst>
                <a:path w="3359" h="2858" extrusionOk="0">
                  <a:moveTo>
                    <a:pt x="294" y="1"/>
                  </a:moveTo>
                  <a:cubicBezTo>
                    <a:pt x="218" y="1"/>
                    <a:pt x="145" y="48"/>
                    <a:pt x="108" y="131"/>
                  </a:cubicBezTo>
                  <a:cubicBezTo>
                    <a:pt x="36" y="334"/>
                    <a:pt x="1" y="572"/>
                    <a:pt x="1" y="798"/>
                  </a:cubicBezTo>
                  <a:cubicBezTo>
                    <a:pt x="1" y="1929"/>
                    <a:pt x="917" y="2858"/>
                    <a:pt x="2049" y="2858"/>
                  </a:cubicBezTo>
                  <a:cubicBezTo>
                    <a:pt x="2477" y="2858"/>
                    <a:pt x="2894" y="2715"/>
                    <a:pt x="3251" y="2465"/>
                  </a:cubicBezTo>
                  <a:cubicBezTo>
                    <a:pt x="3346" y="2405"/>
                    <a:pt x="3358" y="2286"/>
                    <a:pt x="3299" y="2215"/>
                  </a:cubicBezTo>
                  <a:cubicBezTo>
                    <a:pt x="3263" y="2158"/>
                    <a:pt x="3206" y="2131"/>
                    <a:pt x="3151" y="2131"/>
                  </a:cubicBezTo>
                  <a:cubicBezTo>
                    <a:pt x="3114" y="2131"/>
                    <a:pt x="3077" y="2143"/>
                    <a:pt x="3049" y="2167"/>
                  </a:cubicBezTo>
                  <a:cubicBezTo>
                    <a:pt x="2763" y="2382"/>
                    <a:pt x="2406" y="2501"/>
                    <a:pt x="2049" y="2501"/>
                  </a:cubicBezTo>
                  <a:cubicBezTo>
                    <a:pt x="1108" y="2501"/>
                    <a:pt x="346" y="1739"/>
                    <a:pt x="346" y="798"/>
                  </a:cubicBezTo>
                  <a:cubicBezTo>
                    <a:pt x="346" y="608"/>
                    <a:pt x="382" y="429"/>
                    <a:pt x="441" y="250"/>
                  </a:cubicBezTo>
                  <a:cubicBezTo>
                    <a:pt x="501" y="143"/>
                    <a:pt x="441" y="36"/>
                    <a:pt x="358" y="12"/>
                  </a:cubicBezTo>
                  <a:cubicBezTo>
                    <a:pt x="337" y="4"/>
                    <a:pt x="315" y="1"/>
                    <a:pt x="294" y="1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8"/>
            <p:cNvSpPr/>
            <p:nvPr/>
          </p:nvSpPr>
          <p:spPr>
            <a:xfrm>
              <a:off x="2676881" y="2923385"/>
              <a:ext cx="191324" cy="191324"/>
            </a:xfrm>
            <a:custGeom>
              <a:avLst/>
              <a:gdLst/>
              <a:ahLst/>
              <a:cxnLst/>
              <a:rect l="l" t="t" r="r" b="b"/>
              <a:pathLst>
                <a:path w="6025" h="6025" extrusionOk="0">
                  <a:moveTo>
                    <a:pt x="2810" y="0"/>
                  </a:moveTo>
                  <a:cubicBezTo>
                    <a:pt x="2608" y="0"/>
                    <a:pt x="2429" y="155"/>
                    <a:pt x="2382" y="357"/>
                  </a:cubicBezTo>
                  <a:lnTo>
                    <a:pt x="2274" y="893"/>
                  </a:lnTo>
                  <a:cubicBezTo>
                    <a:pt x="2191" y="929"/>
                    <a:pt x="2084" y="965"/>
                    <a:pt x="1989" y="1012"/>
                  </a:cubicBezTo>
                  <a:lnTo>
                    <a:pt x="1548" y="715"/>
                  </a:lnTo>
                  <a:cubicBezTo>
                    <a:pt x="1475" y="666"/>
                    <a:pt x="1393" y="643"/>
                    <a:pt x="1313" y="643"/>
                  </a:cubicBezTo>
                  <a:cubicBezTo>
                    <a:pt x="1198" y="643"/>
                    <a:pt x="1085" y="690"/>
                    <a:pt x="1000" y="774"/>
                  </a:cubicBezTo>
                  <a:lnTo>
                    <a:pt x="738" y="1024"/>
                  </a:lnTo>
                  <a:cubicBezTo>
                    <a:pt x="596" y="1179"/>
                    <a:pt x="572" y="1417"/>
                    <a:pt x="679" y="1584"/>
                  </a:cubicBezTo>
                  <a:lnTo>
                    <a:pt x="977" y="2024"/>
                  </a:lnTo>
                  <a:cubicBezTo>
                    <a:pt x="917" y="2143"/>
                    <a:pt x="858" y="2274"/>
                    <a:pt x="834" y="2417"/>
                  </a:cubicBezTo>
                  <a:cubicBezTo>
                    <a:pt x="798" y="2512"/>
                    <a:pt x="858" y="2608"/>
                    <a:pt x="965" y="2631"/>
                  </a:cubicBezTo>
                  <a:cubicBezTo>
                    <a:pt x="986" y="2639"/>
                    <a:pt x="1006" y="2642"/>
                    <a:pt x="1025" y="2642"/>
                  </a:cubicBezTo>
                  <a:cubicBezTo>
                    <a:pt x="1103" y="2642"/>
                    <a:pt x="1162" y="2587"/>
                    <a:pt x="1191" y="2501"/>
                  </a:cubicBezTo>
                  <a:cubicBezTo>
                    <a:pt x="1227" y="2358"/>
                    <a:pt x="1298" y="2215"/>
                    <a:pt x="1346" y="2096"/>
                  </a:cubicBezTo>
                  <a:cubicBezTo>
                    <a:pt x="1381" y="2036"/>
                    <a:pt x="1381" y="1965"/>
                    <a:pt x="1346" y="1905"/>
                  </a:cubicBezTo>
                  <a:lnTo>
                    <a:pt x="1000" y="1369"/>
                  </a:lnTo>
                  <a:cubicBezTo>
                    <a:pt x="977" y="1346"/>
                    <a:pt x="977" y="1310"/>
                    <a:pt x="1012" y="1286"/>
                  </a:cubicBezTo>
                  <a:lnTo>
                    <a:pt x="1262" y="1024"/>
                  </a:lnTo>
                  <a:cubicBezTo>
                    <a:pt x="1283" y="1010"/>
                    <a:pt x="1300" y="1004"/>
                    <a:pt x="1318" y="1004"/>
                  </a:cubicBezTo>
                  <a:cubicBezTo>
                    <a:pt x="1330" y="1004"/>
                    <a:pt x="1343" y="1007"/>
                    <a:pt x="1358" y="1012"/>
                  </a:cubicBezTo>
                  <a:lnTo>
                    <a:pt x="1893" y="1369"/>
                  </a:lnTo>
                  <a:cubicBezTo>
                    <a:pt x="1923" y="1393"/>
                    <a:pt x="1956" y="1405"/>
                    <a:pt x="1989" y="1405"/>
                  </a:cubicBezTo>
                  <a:cubicBezTo>
                    <a:pt x="2021" y="1405"/>
                    <a:pt x="2054" y="1393"/>
                    <a:pt x="2084" y="1369"/>
                  </a:cubicBezTo>
                  <a:cubicBezTo>
                    <a:pt x="2215" y="1298"/>
                    <a:pt x="2346" y="1238"/>
                    <a:pt x="2489" y="1203"/>
                  </a:cubicBezTo>
                  <a:cubicBezTo>
                    <a:pt x="2548" y="1191"/>
                    <a:pt x="2608" y="1131"/>
                    <a:pt x="2620" y="1072"/>
                  </a:cubicBezTo>
                  <a:lnTo>
                    <a:pt x="2751" y="429"/>
                  </a:lnTo>
                  <a:cubicBezTo>
                    <a:pt x="2751" y="405"/>
                    <a:pt x="2786" y="369"/>
                    <a:pt x="2822" y="369"/>
                  </a:cubicBezTo>
                  <a:lnTo>
                    <a:pt x="3167" y="369"/>
                  </a:lnTo>
                  <a:cubicBezTo>
                    <a:pt x="3203" y="369"/>
                    <a:pt x="3227" y="405"/>
                    <a:pt x="3239" y="429"/>
                  </a:cubicBezTo>
                  <a:lnTo>
                    <a:pt x="3382" y="1072"/>
                  </a:lnTo>
                  <a:cubicBezTo>
                    <a:pt x="3394" y="1143"/>
                    <a:pt x="3429" y="1191"/>
                    <a:pt x="3513" y="1203"/>
                  </a:cubicBezTo>
                  <a:cubicBezTo>
                    <a:pt x="3656" y="1250"/>
                    <a:pt x="3786" y="1310"/>
                    <a:pt x="3917" y="1369"/>
                  </a:cubicBezTo>
                  <a:cubicBezTo>
                    <a:pt x="3947" y="1387"/>
                    <a:pt x="3980" y="1396"/>
                    <a:pt x="4013" y="1396"/>
                  </a:cubicBezTo>
                  <a:cubicBezTo>
                    <a:pt x="4045" y="1396"/>
                    <a:pt x="4078" y="1387"/>
                    <a:pt x="4108" y="1369"/>
                  </a:cubicBezTo>
                  <a:lnTo>
                    <a:pt x="4644" y="1012"/>
                  </a:lnTo>
                  <a:cubicBezTo>
                    <a:pt x="4654" y="1007"/>
                    <a:pt x="4665" y="1004"/>
                    <a:pt x="4678" y="1004"/>
                  </a:cubicBezTo>
                  <a:cubicBezTo>
                    <a:pt x="4695" y="1004"/>
                    <a:pt x="4713" y="1010"/>
                    <a:pt x="4727" y="1024"/>
                  </a:cubicBezTo>
                  <a:lnTo>
                    <a:pt x="4989" y="1286"/>
                  </a:lnTo>
                  <a:cubicBezTo>
                    <a:pt x="5013" y="1310"/>
                    <a:pt x="5013" y="1346"/>
                    <a:pt x="5001" y="1369"/>
                  </a:cubicBezTo>
                  <a:lnTo>
                    <a:pt x="4644" y="1905"/>
                  </a:lnTo>
                  <a:cubicBezTo>
                    <a:pt x="4596" y="1965"/>
                    <a:pt x="4596" y="2036"/>
                    <a:pt x="4644" y="2096"/>
                  </a:cubicBezTo>
                  <a:cubicBezTo>
                    <a:pt x="4715" y="2239"/>
                    <a:pt x="4775" y="2370"/>
                    <a:pt x="4810" y="2501"/>
                  </a:cubicBezTo>
                  <a:cubicBezTo>
                    <a:pt x="4822" y="2560"/>
                    <a:pt x="4882" y="2620"/>
                    <a:pt x="4941" y="2631"/>
                  </a:cubicBezTo>
                  <a:lnTo>
                    <a:pt x="5584" y="2774"/>
                  </a:lnTo>
                  <a:cubicBezTo>
                    <a:pt x="5608" y="2774"/>
                    <a:pt x="5644" y="2798"/>
                    <a:pt x="5644" y="2846"/>
                  </a:cubicBezTo>
                  <a:lnTo>
                    <a:pt x="5644" y="3191"/>
                  </a:lnTo>
                  <a:cubicBezTo>
                    <a:pt x="5644" y="3215"/>
                    <a:pt x="5608" y="3251"/>
                    <a:pt x="5584" y="3263"/>
                  </a:cubicBezTo>
                  <a:lnTo>
                    <a:pt x="4941" y="3393"/>
                  </a:lnTo>
                  <a:cubicBezTo>
                    <a:pt x="4870" y="3405"/>
                    <a:pt x="4822" y="3453"/>
                    <a:pt x="4810" y="3524"/>
                  </a:cubicBezTo>
                  <a:cubicBezTo>
                    <a:pt x="4763" y="3679"/>
                    <a:pt x="4703" y="3810"/>
                    <a:pt x="4644" y="3929"/>
                  </a:cubicBezTo>
                  <a:cubicBezTo>
                    <a:pt x="4608" y="3989"/>
                    <a:pt x="4608" y="4060"/>
                    <a:pt x="4644" y="4120"/>
                  </a:cubicBezTo>
                  <a:lnTo>
                    <a:pt x="5001" y="4656"/>
                  </a:lnTo>
                  <a:cubicBezTo>
                    <a:pt x="5013" y="4691"/>
                    <a:pt x="5013" y="4715"/>
                    <a:pt x="4989" y="4751"/>
                  </a:cubicBezTo>
                  <a:lnTo>
                    <a:pt x="4727" y="5001"/>
                  </a:lnTo>
                  <a:cubicBezTo>
                    <a:pt x="4714" y="5020"/>
                    <a:pt x="4697" y="5029"/>
                    <a:pt x="4681" y="5029"/>
                  </a:cubicBezTo>
                  <a:cubicBezTo>
                    <a:pt x="4668" y="5029"/>
                    <a:pt x="4654" y="5023"/>
                    <a:pt x="4644" y="5013"/>
                  </a:cubicBezTo>
                  <a:lnTo>
                    <a:pt x="4108" y="4656"/>
                  </a:lnTo>
                  <a:cubicBezTo>
                    <a:pt x="4078" y="4638"/>
                    <a:pt x="4045" y="4629"/>
                    <a:pt x="4013" y="4629"/>
                  </a:cubicBezTo>
                  <a:cubicBezTo>
                    <a:pt x="3980" y="4629"/>
                    <a:pt x="3947" y="4638"/>
                    <a:pt x="3917" y="4656"/>
                  </a:cubicBezTo>
                  <a:cubicBezTo>
                    <a:pt x="3775" y="4739"/>
                    <a:pt x="3644" y="4798"/>
                    <a:pt x="3513" y="4822"/>
                  </a:cubicBezTo>
                  <a:cubicBezTo>
                    <a:pt x="3453" y="4834"/>
                    <a:pt x="3394" y="4894"/>
                    <a:pt x="3382" y="4953"/>
                  </a:cubicBezTo>
                  <a:lnTo>
                    <a:pt x="3239" y="5596"/>
                  </a:lnTo>
                  <a:cubicBezTo>
                    <a:pt x="3239" y="5632"/>
                    <a:pt x="3215" y="5656"/>
                    <a:pt x="3167" y="5656"/>
                  </a:cubicBezTo>
                  <a:lnTo>
                    <a:pt x="2822" y="5656"/>
                  </a:lnTo>
                  <a:cubicBezTo>
                    <a:pt x="2798" y="5656"/>
                    <a:pt x="2763" y="5632"/>
                    <a:pt x="2751" y="5596"/>
                  </a:cubicBezTo>
                  <a:lnTo>
                    <a:pt x="2620" y="4953"/>
                  </a:lnTo>
                  <a:cubicBezTo>
                    <a:pt x="2608" y="4882"/>
                    <a:pt x="2560" y="4834"/>
                    <a:pt x="2489" y="4822"/>
                  </a:cubicBezTo>
                  <a:cubicBezTo>
                    <a:pt x="2334" y="4775"/>
                    <a:pt x="2203" y="4715"/>
                    <a:pt x="2084" y="4656"/>
                  </a:cubicBezTo>
                  <a:cubicBezTo>
                    <a:pt x="2054" y="4644"/>
                    <a:pt x="2021" y="4638"/>
                    <a:pt x="1989" y="4638"/>
                  </a:cubicBezTo>
                  <a:cubicBezTo>
                    <a:pt x="1956" y="4638"/>
                    <a:pt x="1923" y="4644"/>
                    <a:pt x="1893" y="4656"/>
                  </a:cubicBezTo>
                  <a:lnTo>
                    <a:pt x="1358" y="5013"/>
                  </a:lnTo>
                  <a:cubicBezTo>
                    <a:pt x="1342" y="5023"/>
                    <a:pt x="1328" y="5029"/>
                    <a:pt x="1314" y="5029"/>
                  </a:cubicBezTo>
                  <a:cubicBezTo>
                    <a:pt x="1298" y="5029"/>
                    <a:pt x="1282" y="5020"/>
                    <a:pt x="1262" y="5001"/>
                  </a:cubicBezTo>
                  <a:lnTo>
                    <a:pt x="1012" y="4751"/>
                  </a:lnTo>
                  <a:cubicBezTo>
                    <a:pt x="977" y="4715"/>
                    <a:pt x="977" y="4691"/>
                    <a:pt x="1000" y="4656"/>
                  </a:cubicBezTo>
                  <a:lnTo>
                    <a:pt x="1346" y="4120"/>
                  </a:lnTo>
                  <a:cubicBezTo>
                    <a:pt x="1393" y="4060"/>
                    <a:pt x="1393" y="3989"/>
                    <a:pt x="1346" y="3929"/>
                  </a:cubicBezTo>
                  <a:cubicBezTo>
                    <a:pt x="1274" y="3798"/>
                    <a:pt x="1215" y="3667"/>
                    <a:pt x="1191" y="3524"/>
                  </a:cubicBezTo>
                  <a:cubicBezTo>
                    <a:pt x="1167" y="3465"/>
                    <a:pt x="1108" y="3405"/>
                    <a:pt x="1048" y="3393"/>
                  </a:cubicBezTo>
                  <a:lnTo>
                    <a:pt x="417" y="3263"/>
                  </a:lnTo>
                  <a:cubicBezTo>
                    <a:pt x="381" y="3263"/>
                    <a:pt x="357" y="3227"/>
                    <a:pt x="357" y="3191"/>
                  </a:cubicBezTo>
                  <a:lnTo>
                    <a:pt x="357" y="2846"/>
                  </a:lnTo>
                  <a:cubicBezTo>
                    <a:pt x="357" y="2810"/>
                    <a:pt x="381" y="2786"/>
                    <a:pt x="417" y="2774"/>
                  </a:cubicBezTo>
                  <a:lnTo>
                    <a:pt x="453" y="2751"/>
                  </a:lnTo>
                  <a:cubicBezTo>
                    <a:pt x="560" y="2739"/>
                    <a:pt x="619" y="2631"/>
                    <a:pt x="608" y="2548"/>
                  </a:cubicBezTo>
                  <a:cubicBezTo>
                    <a:pt x="597" y="2450"/>
                    <a:pt x="506" y="2392"/>
                    <a:pt x="427" y="2392"/>
                  </a:cubicBezTo>
                  <a:cubicBezTo>
                    <a:pt x="419" y="2392"/>
                    <a:pt x="412" y="2392"/>
                    <a:pt x="405" y="2393"/>
                  </a:cubicBezTo>
                  <a:lnTo>
                    <a:pt x="357" y="2417"/>
                  </a:lnTo>
                  <a:cubicBezTo>
                    <a:pt x="143" y="2453"/>
                    <a:pt x="0" y="2631"/>
                    <a:pt x="0" y="2846"/>
                  </a:cubicBezTo>
                  <a:lnTo>
                    <a:pt x="0" y="3191"/>
                  </a:lnTo>
                  <a:cubicBezTo>
                    <a:pt x="0" y="3393"/>
                    <a:pt x="143" y="3572"/>
                    <a:pt x="357" y="3620"/>
                  </a:cubicBezTo>
                  <a:lnTo>
                    <a:pt x="893" y="3727"/>
                  </a:lnTo>
                  <a:cubicBezTo>
                    <a:pt x="917" y="3810"/>
                    <a:pt x="965" y="3917"/>
                    <a:pt x="1012" y="4001"/>
                  </a:cubicBezTo>
                  <a:lnTo>
                    <a:pt x="715" y="4453"/>
                  </a:lnTo>
                  <a:cubicBezTo>
                    <a:pt x="596" y="4632"/>
                    <a:pt x="619" y="4858"/>
                    <a:pt x="774" y="5001"/>
                  </a:cubicBezTo>
                  <a:lnTo>
                    <a:pt x="1024" y="5251"/>
                  </a:lnTo>
                  <a:cubicBezTo>
                    <a:pt x="1112" y="5339"/>
                    <a:pt x="1227" y="5381"/>
                    <a:pt x="1338" y="5381"/>
                  </a:cubicBezTo>
                  <a:cubicBezTo>
                    <a:pt x="1423" y="5381"/>
                    <a:pt x="1505" y="5357"/>
                    <a:pt x="1572" y="5310"/>
                  </a:cubicBezTo>
                  <a:lnTo>
                    <a:pt x="2024" y="5013"/>
                  </a:lnTo>
                  <a:cubicBezTo>
                    <a:pt x="2108" y="5060"/>
                    <a:pt x="2203" y="5108"/>
                    <a:pt x="2310" y="5132"/>
                  </a:cubicBezTo>
                  <a:lnTo>
                    <a:pt x="2405" y="5668"/>
                  </a:lnTo>
                  <a:cubicBezTo>
                    <a:pt x="2453" y="5882"/>
                    <a:pt x="2632" y="6025"/>
                    <a:pt x="2846" y="6025"/>
                  </a:cubicBezTo>
                  <a:lnTo>
                    <a:pt x="3179" y="6025"/>
                  </a:lnTo>
                  <a:cubicBezTo>
                    <a:pt x="3394" y="6025"/>
                    <a:pt x="3572" y="5882"/>
                    <a:pt x="3620" y="5668"/>
                  </a:cubicBezTo>
                  <a:lnTo>
                    <a:pt x="3715" y="5132"/>
                  </a:lnTo>
                  <a:cubicBezTo>
                    <a:pt x="3810" y="5108"/>
                    <a:pt x="3917" y="5060"/>
                    <a:pt x="4001" y="5013"/>
                  </a:cubicBezTo>
                  <a:lnTo>
                    <a:pt x="4453" y="5310"/>
                  </a:lnTo>
                  <a:cubicBezTo>
                    <a:pt x="4529" y="5361"/>
                    <a:pt x="4611" y="5386"/>
                    <a:pt x="4692" y="5386"/>
                  </a:cubicBezTo>
                  <a:cubicBezTo>
                    <a:pt x="4803" y="5386"/>
                    <a:pt x="4912" y="5340"/>
                    <a:pt x="5001" y="5251"/>
                  </a:cubicBezTo>
                  <a:lnTo>
                    <a:pt x="5251" y="5001"/>
                  </a:lnTo>
                  <a:cubicBezTo>
                    <a:pt x="5406" y="4858"/>
                    <a:pt x="5418" y="4620"/>
                    <a:pt x="5310" y="4453"/>
                  </a:cubicBezTo>
                  <a:lnTo>
                    <a:pt x="5013" y="4001"/>
                  </a:lnTo>
                  <a:cubicBezTo>
                    <a:pt x="5060" y="3917"/>
                    <a:pt x="5108" y="3822"/>
                    <a:pt x="5132" y="3727"/>
                  </a:cubicBezTo>
                  <a:lnTo>
                    <a:pt x="5668" y="3620"/>
                  </a:lnTo>
                  <a:cubicBezTo>
                    <a:pt x="5882" y="3572"/>
                    <a:pt x="6025" y="3393"/>
                    <a:pt x="6025" y="3191"/>
                  </a:cubicBezTo>
                  <a:lnTo>
                    <a:pt x="6025" y="2846"/>
                  </a:lnTo>
                  <a:cubicBezTo>
                    <a:pt x="6001" y="2631"/>
                    <a:pt x="5846" y="2453"/>
                    <a:pt x="5644" y="2417"/>
                  </a:cubicBezTo>
                  <a:lnTo>
                    <a:pt x="5108" y="2310"/>
                  </a:lnTo>
                  <a:cubicBezTo>
                    <a:pt x="5072" y="2215"/>
                    <a:pt x="5025" y="2120"/>
                    <a:pt x="4989" y="2024"/>
                  </a:cubicBezTo>
                  <a:lnTo>
                    <a:pt x="5287" y="1584"/>
                  </a:lnTo>
                  <a:cubicBezTo>
                    <a:pt x="5406" y="1405"/>
                    <a:pt x="5370" y="1179"/>
                    <a:pt x="5227" y="1024"/>
                  </a:cubicBezTo>
                  <a:lnTo>
                    <a:pt x="4965" y="774"/>
                  </a:lnTo>
                  <a:cubicBezTo>
                    <a:pt x="4882" y="691"/>
                    <a:pt x="4766" y="648"/>
                    <a:pt x="4651" y="648"/>
                  </a:cubicBezTo>
                  <a:cubicBezTo>
                    <a:pt x="4569" y="648"/>
                    <a:pt x="4487" y="670"/>
                    <a:pt x="4418" y="715"/>
                  </a:cubicBezTo>
                  <a:lnTo>
                    <a:pt x="3977" y="1012"/>
                  </a:lnTo>
                  <a:cubicBezTo>
                    <a:pt x="3882" y="965"/>
                    <a:pt x="3786" y="929"/>
                    <a:pt x="3691" y="893"/>
                  </a:cubicBezTo>
                  <a:lnTo>
                    <a:pt x="3584" y="357"/>
                  </a:lnTo>
                  <a:cubicBezTo>
                    <a:pt x="3536" y="155"/>
                    <a:pt x="3358" y="0"/>
                    <a:pt x="3155" y="0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8"/>
            <p:cNvSpPr/>
            <p:nvPr/>
          </p:nvSpPr>
          <p:spPr>
            <a:xfrm>
              <a:off x="2738867" y="2986895"/>
              <a:ext cx="65066" cy="65066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25" y="0"/>
                  </a:moveTo>
                  <a:cubicBezTo>
                    <a:pt x="453" y="0"/>
                    <a:pt x="1" y="453"/>
                    <a:pt x="1" y="1024"/>
                  </a:cubicBezTo>
                  <a:cubicBezTo>
                    <a:pt x="1" y="1584"/>
                    <a:pt x="453" y="2048"/>
                    <a:pt x="1025" y="2048"/>
                  </a:cubicBezTo>
                  <a:cubicBezTo>
                    <a:pt x="1251" y="2048"/>
                    <a:pt x="1465" y="1977"/>
                    <a:pt x="1644" y="1846"/>
                  </a:cubicBezTo>
                  <a:cubicBezTo>
                    <a:pt x="1727" y="1786"/>
                    <a:pt x="1739" y="1667"/>
                    <a:pt x="1680" y="1584"/>
                  </a:cubicBezTo>
                  <a:cubicBezTo>
                    <a:pt x="1646" y="1543"/>
                    <a:pt x="1593" y="1522"/>
                    <a:pt x="1540" y="1522"/>
                  </a:cubicBezTo>
                  <a:cubicBezTo>
                    <a:pt x="1500" y="1522"/>
                    <a:pt x="1461" y="1534"/>
                    <a:pt x="1430" y="1560"/>
                  </a:cubicBezTo>
                  <a:cubicBezTo>
                    <a:pt x="1311" y="1644"/>
                    <a:pt x="1168" y="1691"/>
                    <a:pt x="1025" y="1691"/>
                  </a:cubicBezTo>
                  <a:cubicBezTo>
                    <a:pt x="668" y="1691"/>
                    <a:pt x="370" y="1393"/>
                    <a:pt x="370" y="1036"/>
                  </a:cubicBezTo>
                  <a:cubicBezTo>
                    <a:pt x="382" y="655"/>
                    <a:pt x="680" y="370"/>
                    <a:pt x="1037" y="370"/>
                  </a:cubicBezTo>
                  <a:cubicBezTo>
                    <a:pt x="1394" y="370"/>
                    <a:pt x="1692" y="667"/>
                    <a:pt x="1692" y="1024"/>
                  </a:cubicBezTo>
                  <a:cubicBezTo>
                    <a:pt x="1692" y="1132"/>
                    <a:pt x="1775" y="1203"/>
                    <a:pt x="1870" y="1203"/>
                  </a:cubicBezTo>
                  <a:cubicBezTo>
                    <a:pt x="1965" y="1203"/>
                    <a:pt x="2049" y="1108"/>
                    <a:pt x="2049" y="1024"/>
                  </a:cubicBezTo>
                  <a:cubicBezTo>
                    <a:pt x="2049" y="453"/>
                    <a:pt x="1584" y="0"/>
                    <a:pt x="1025" y="0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8"/>
            <p:cNvSpPr/>
            <p:nvPr/>
          </p:nvSpPr>
          <p:spPr>
            <a:xfrm>
              <a:off x="2604670" y="2851904"/>
              <a:ext cx="70718" cy="71131"/>
            </a:xfrm>
            <a:custGeom>
              <a:avLst/>
              <a:gdLst/>
              <a:ahLst/>
              <a:cxnLst/>
              <a:rect l="l" t="t" r="r" b="b"/>
              <a:pathLst>
                <a:path w="2227" h="2240" extrusionOk="0">
                  <a:moveTo>
                    <a:pt x="1107" y="382"/>
                  </a:moveTo>
                  <a:cubicBezTo>
                    <a:pt x="1512" y="382"/>
                    <a:pt x="1858" y="715"/>
                    <a:pt x="1858" y="1120"/>
                  </a:cubicBezTo>
                  <a:cubicBezTo>
                    <a:pt x="1858" y="1525"/>
                    <a:pt x="1512" y="1870"/>
                    <a:pt x="1107" y="1870"/>
                  </a:cubicBezTo>
                  <a:cubicBezTo>
                    <a:pt x="691" y="1870"/>
                    <a:pt x="369" y="1525"/>
                    <a:pt x="369" y="1120"/>
                  </a:cubicBezTo>
                  <a:cubicBezTo>
                    <a:pt x="369" y="703"/>
                    <a:pt x="703" y="382"/>
                    <a:pt x="1107" y="382"/>
                  </a:cubicBezTo>
                  <a:close/>
                  <a:moveTo>
                    <a:pt x="1107" y="1"/>
                  </a:moveTo>
                  <a:cubicBezTo>
                    <a:pt x="500" y="1"/>
                    <a:pt x="0" y="513"/>
                    <a:pt x="0" y="1120"/>
                  </a:cubicBezTo>
                  <a:cubicBezTo>
                    <a:pt x="0" y="1727"/>
                    <a:pt x="500" y="2239"/>
                    <a:pt x="1107" y="2239"/>
                  </a:cubicBezTo>
                  <a:cubicBezTo>
                    <a:pt x="1727" y="2239"/>
                    <a:pt x="2227" y="1727"/>
                    <a:pt x="2227" y="1120"/>
                  </a:cubicBezTo>
                  <a:cubicBezTo>
                    <a:pt x="2227" y="513"/>
                    <a:pt x="1727" y="1"/>
                    <a:pt x="1107" y="1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2" name="Google Shape;352;p38"/>
          <p:cNvGrpSpPr/>
          <p:nvPr/>
        </p:nvGrpSpPr>
        <p:grpSpPr>
          <a:xfrm flipH="1">
            <a:off x="3342424" y="890330"/>
            <a:ext cx="397281" cy="428418"/>
            <a:chOff x="1271525" y="4920325"/>
            <a:chExt cx="655039" cy="706378"/>
          </a:xfrm>
        </p:grpSpPr>
        <p:sp>
          <p:nvSpPr>
            <p:cNvPr id="353" name="Google Shape;353;p38"/>
            <p:cNvSpPr/>
            <p:nvPr/>
          </p:nvSpPr>
          <p:spPr>
            <a:xfrm>
              <a:off x="1513164" y="4920325"/>
              <a:ext cx="413400" cy="413400"/>
            </a:xfrm>
            <a:prstGeom prst="roundRect">
              <a:avLst>
                <a:gd name="adj" fmla="val 16667"/>
              </a:avLst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8"/>
            <p:cNvSpPr/>
            <p:nvPr/>
          </p:nvSpPr>
          <p:spPr>
            <a:xfrm>
              <a:off x="1271525" y="5375603"/>
              <a:ext cx="251100" cy="251100"/>
            </a:xfrm>
            <a:prstGeom prst="roundRect">
              <a:avLst>
                <a:gd name="adj" fmla="val 16667"/>
              </a:avLst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734;p56">
            <a:extLst>
              <a:ext uri="{FF2B5EF4-FFF2-40B4-BE49-F238E27FC236}">
                <a16:creationId xmlns:a16="http://schemas.microsoft.com/office/drawing/2014/main" id="{07897D64-DC25-55B0-B70F-6CC97D03206F}"/>
              </a:ext>
            </a:extLst>
          </p:cNvPr>
          <p:cNvSpPr txBox="1">
            <a:spLocks/>
          </p:cNvSpPr>
          <p:nvPr/>
        </p:nvSpPr>
        <p:spPr>
          <a:xfrm>
            <a:off x="-244620" y="2062742"/>
            <a:ext cx="9883920" cy="9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vi-VN" sz="6000"/>
              <a:t>THANKS FOR LISTENING!</a:t>
            </a:r>
            <a:endParaRPr lang="vi-VN" sz="6000" dirty="0"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4"/>
          <p:cNvSpPr txBox="1">
            <a:spLocks noGrp="1"/>
          </p:cNvSpPr>
          <p:nvPr>
            <p:ph type="title"/>
          </p:nvPr>
        </p:nvSpPr>
        <p:spPr>
          <a:xfrm>
            <a:off x="714375" y="2571750"/>
            <a:ext cx="3638100" cy="76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PROBLEM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5" name="Google Shape;285;p34"/>
          <p:cNvSpPr txBox="1">
            <a:spLocks noGrp="1"/>
          </p:cNvSpPr>
          <p:nvPr>
            <p:ph type="title" idx="2"/>
          </p:nvPr>
        </p:nvSpPr>
        <p:spPr>
          <a:xfrm>
            <a:off x="714375" y="1346651"/>
            <a:ext cx="1936800" cy="95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>
                    <a:lumMod val="75000"/>
                  </a:schemeClr>
                </a:solidFill>
              </a:rPr>
              <a:t>01</a:t>
            </a:r>
            <a:endParaRPr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87" name="Google Shape;287;p34"/>
          <p:cNvGrpSpPr/>
          <p:nvPr/>
        </p:nvGrpSpPr>
        <p:grpSpPr>
          <a:xfrm>
            <a:off x="4099663" y="514352"/>
            <a:ext cx="511004" cy="486560"/>
            <a:chOff x="3470151" y="1675213"/>
            <a:chExt cx="703669" cy="670009"/>
          </a:xfrm>
        </p:grpSpPr>
        <p:sp>
          <p:nvSpPr>
            <p:cNvPr id="288" name="Google Shape;288;p34"/>
            <p:cNvSpPr/>
            <p:nvPr/>
          </p:nvSpPr>
          <p:spPr>
            <a:xfrm>
              <a:off x="3784720" y="1675213"/>
              <a:ext cx="389100" cy="389100"/>
            </a:xfrm>
            <a:prstGeom prst="roundRect">
              <a:avLst>
                <a:gd name="adj" fmla="val 16667"/>
              </a:avLst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4"/>
            <p:cNvSpPr/>
            <p:nvPr/>
          </p:nvSpPr>
          <p:spPr>
            <a:xfrm>
              <a:off x="3470151" y="2108822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34"/>
          <p:cNvSpPr/>
          <p:nvPr/>
        </p:nvSpPr>
        <p:spPr>
          <a:xfrm>
            <a:off x="714375" y="4461159"/>
            <a:ext cx="171600" cy="171600"/>
          </a:xfrm>
          <a:prstGeom prst="roundRect">
            <a:avLst>
              <a:gd name="adj" fmla="val 16667"/>
            </a:avLst>
          </a:prstGeom>
          <a:solidFill>
            <a:srgbClr val="EC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Đồ họa 7">
            <a:extLst>
              <a:ext uri="{FF2B5EF4-FFF2-40B4-BE49-F238E27FC236}">
                <a16:creationId xmlns:a16="http://schemas.microsoft.com/office/drawing/2014/main" id="{567173D0-1296-8C5B-826B-873C1AE28B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85500" y="1271239"/>
            <a:ext cx="4318310" cy="28788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0"/>
          <p:cNvSpPr txBox="1">
            <a:spLocks noGrp="1"/>
          </p:cNvSpPr>
          <p:nvPr>
            <p:ph type="title" idx="15"/>
          </p:nvPr>
        </p:nvSpPr>
        <p:spPr>
          <a:xfrm>
            <a:off x="897000" y="246901"/>
            <a:ext cx="73500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</a:t>
            </a:r>
            <a:endParaRPr dirty="0"/>
          </a:p>
        </p:txBody>
      </p:sp>
      <p:grpSp>
        <p:nvGrpSpPr>
          <p:cNvPr id="383" name="Google Shape;383;p40"/>
          <p:cNvGrpSpPr/>
          <p:nvPr/>
        </p:nvGrpSpPr>
        <p:grpSpPr>
          <a:xfrm>
            <a:off x="7665465" y="514351"/>
            <a:ext cx="1160069" cy="1110163"/>
            <a:chOff x="5621097" y="1500761"/>
            <a:chExt cx="371424" cy="355446"/>
          </a:xfrm>
        </p:grpSpPr>
        <p:sp>
          <p:nvSpPr>
            <p:cNvPr id="384" name="Google Shape;384;p40"/>
            <p:cNvSpPr/>
            <p:nvPr/>
          </p:nvSpPr>
          <p:spPr>
            <a:xfrm>
              <a:off x="5621097" y="1539721"/>
              <a:ext cx="324061" cy="316486"/>
            </a:xfrm>
            <a:custGeom>
              <a:avLst/>
              <a:gdLst/>
              <a:ahLst/>
              <a:cxnLst/>
              <a:rect l="l" t="t" r="r" b="b"/>
              <a:pathLst>
                <a:path w="10181" h="9943" extrusionOk="0">
                  <a:moveTo>
                    <a:pt x="8811" y="0"/>
                  </a:moveTo>
                  <a:cubicBezTo>
                    <a:pt x="8454" y="0"/>
                    <a:pt x="8109" y="143"/>
                    <a:pt x="7847" y="393"/>
                  </a:cubicBezTo>
                  <a:lnTo>
                    <a:pt x="6906" y="1334"/>
                  </a:lnTo>
                  <a:cubicBezTo>
                    <a:pt x="6835" y="1405"/>
                    <a:pt x="6835" y="1512"/>
                    <a:pt x="6906" y="1584"/>
                  </a:cubicBezTo>
                  <a:cubicBezTo>
                    <a:pt x="6942" y="1620"/>
                    <a:pt x="6986" y="1637"/>
                    <a:pt x="7031" y="1637"/>
                  </a:cubicBezTo>
                  <a:cubicBezTo>
                    <a:pt x="7076" y="1637"/>
                    <a:pt x="7120" y="1620"/>
                    <a:pt x="7156" y="1584"/>
                  </a:cubicBezTo>
                  <a:lnTo>
                    <a:pt x="8097" y="643"/>
                  </a:lnTo>
                  <a:cubicBezTo>
                    <a:pt x="8287" y="453"/>
                    <a:pt x="8549" y="346"/>
                    <a:pt x="8811" y="346"/>
                  </a:cubicBezTo>
                  <a:cubicBezTo>
                    <a:pt x="9085" y="346"/>
                    <a:pt x="9335" y="453"/>
                    <a:pt x="9525" y="643"/>
                  </a:cubicBezTo>
                  <a:cubicBezTo>
                    <a:pt x="9716" y="846"/>
                    <a:pt x="9823" y="1096"/>
                    <a:pt x="9823" y="1358"/>
                  </a:cubicBezTo>
                  <a:cubicBezTo>
                    <a:pt x="9823" y="1631"/>
                    <a:pt x="9716" y="1882"/>
                    <a:pt x="9525" y="2084"/>
                  </a:cubicBezTo>
                  <a:lnTo>
                    <a:pt x="8228" y="3370"/>
                  </a:lnTo>
                  <a:cubicBezTo>
                    <a:pt x="8097" y="3060"/>
                    <a:pt x="7906" y="2763"/>
                    <a:pt x="7668" y="2524"/>
                  </a:cubicBezTo>
                  <a:cubicBezTo>
                    <a:pt x="7162" y="2018"/>
                    <a:pt x="6498" y="1765"/>
                    <a:pt x="5834" y="1765"/>
                  </a:cubicBezTo>
                  <a:cubicBezTo>
                    <a:pt x="5171" y="1765"/>
                    <a:pt x="4507" y="2018"/>
                    <a:pt x="4001" y="2524"/>
                  </a:cubicBezTo>
                  <a:lnTo>
                    <a:pt x="1012" y="5513"/>
                  </a:lnTo>
                  <a:cubicBezTo>
                    <a:pt x="0" y="6525"/>
                    <a:pt x="0" y="8168"/>
                    <a:pt x="1012" y="9180"/>
                  </a:cubicBezTo>
                  <a:cubicBezTo>
                    <a:pt x="1524" y="9680"/>
                    <a:pt x="2191" y="9942"/>
                    <a:pt x="2846" y="9942"/>
                  </a:cubicBezTo>
                  <a:cubicBezTo>
                    <a:pt x="3501" y="9942"/>
                    <a:pt x="4168" y="9680"/>
                    <a:pt x="4680" y="9180"/>
                  </a:cubicBezTo>
                  <a:lnTo>
                    <a:pt x="6263" y="7585"/>
                  </a:lnTo>
                  <a:cubicBezTo>
                    <a:pt x="6346" y="7513"/>
                    <a:pt x="6346" y="7406"/>
                    <a:pt x="6263" y="7335"/>
                  </a:cubicBezTo>
                  <a:cubicBezTo>
                    <a:pt x="6239" y="7305"/>
                    <a:pt x="6201" y="7290"/>
                    <a:pt x="6159" y="7290"/>
                  </a:cubicBezTo>
                  <a:cubicBezTo>
                    <a:pt x="6117" y="7290"/>
                    <a:pt x="6073" y="7305"/>
                    <a:pt x="6037" y="7335"/>
                  </a:cubicBezTo>
                  <a:lnTo>
                    <a:pt x="4441" y="8930"/>
                  </a:lnTo>
                  <a:cubicBezTo>
                    <a:pt x="4025" y="9347"/>
                    <a:pt x="3453" y="9573"/>
                    <a:pt x="2858" y="9573"/>
                  </a:cubicBezTo>
                  <a:cubicBezTo>
                    <a:pt x="2263" y="9573"/>
                    <a:pt x="1703" y="9335"/>
                    <a:pt x="1286" y="8930"/>
                  </a:cubicBezTo>
                  <a:cubicBezTo>
                    <a:pt x="405" y="8049"/>
                    <a:pt x="405" y="6632"/>
                    <a:pt x="1286" y="5775"/>
                  </a:cubicBezTo>
                  <a:lnTo>
                    <a:pt x="4275" y="2774"/>
                  </a:lnTo>
                  <a:cubicBezTo>
                    <a:pt x="4691" y="2358"/>
                    <a:pt x="5251" y="2120"/>
                    <a:pt x="5846" y="2120"/>
                  </a:cubicBezTo>
                  <a:cubicBezTo>
                    <a:pt x="6442" y="2120"/>
                    <a:pt x="7013" y="2358"/>
                    <a:pt x="7430" y="2774"/>
                  </a:cubicBezTo>
                  <a:cubicBezTo>
                    <a:pt x="7680" y="3025"/>
                    <a:pt x="7859" y="3322"/>
                    <a:pt x="7966" y="3656"/>
                  </a:cubicBezTo>
                  <a:lnTo>
                    <a:pt x="6549" y="5072"/>
                  </a:lnTo>
                  <a:cubicBezTo>
                    <a:pt x="6358" y="5263"/>
                    <a:pt x="6108" y="5370"/>
                    <a:pt x="5834" y="5370"/>
                  </a:cubicBezTo>
                  <a:cubicBezTo>
                    <a:pt x="5573" y="5370"/>
                    <a:pt x="5311" y="5263"/>
                    <a:pt x="5120" y="5072"/>
                  </a:cubicBezTo>
                  <a:cubicBezTo>
                    <a:pt x="5037" y="4977"/>
                    <a:pt x="4953" y="4858"/>
                    <a:pt x="4894" y="4739"/>
                  </a:cubicBezTo>
                  <a:cubicBezTo>
                    <a:pt x="4874" y="4670"/>
                    <a:pt x="4798" y="4626"/>
                    <a:pt x="4711" y="4626"/>
                  </a:cubicBezTo>
                  <a:cubicBezTo>
                    <a:pt x="4693" y="4626"/>
                    <a:pt x="4674" y="4628"/>
                    <a:pt x="4656" y="4632"/>
                  </a:cubicBezTo>
                  <a:cubicBezTo>
                    <a:pt x="4572" y="4668"/>
                    <a:pt x="4525" y="4775"/>
                    <a:pt x="4560" y="4882"/>
                  </a:cubicBezTo>
                  <a:cubicBezTo>
                    <a:pt x="4632" y="5037"/>
                    <a:pt x="4715" y="5203"/>
                    <a:pt x="4858" y="5322"/>
                  </a:cubicBezTo>
                  <a:cubicBezTo>
                    <a:pt x="5108" y="5572"/>
                    <a:pt x="5453" y="5727"/>
                    <a:pt x="5823" y="5727"/>
                  </a:cubicBezTo>
                  <a:cubicBezTo>
                    <a:pt x="6192" y="5727"/>
                    <a:pt x="6525" y="5572"/>
                    <a:pt x="6787" y="5322"/>
                  </a:cubicBezTo>
                  <a:lnTo>
                    <a:pt x="9775" y="2334"/>
                  </a:lnTo>
                  <a:cubicBezTo>
                    <a:pt x="10037" y="2084"/>
                    <a:pt x="10180" y="1739"/>
                    <a:pt x="10180" y="1358"/>
                  </a:cubicBezTo>
                  <a:cubicBezTo>
                    <a:pt x="10180" y="989"/>
                    <a:pt x="10037" y="667"/>
                    <a:pt x="9775" y="393"/>
                  </a:cubicBezTo>
                  <a:cubicBezTo>
                    <a:pt x="9525" y="131"/>
                    <a:pt x="9180" y="0"/>
                    <a:pt x="88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40"/>
            <p:cNvSpPr/>
            <p:nvPr/>
          </p:nvSpPr>
          <p:spPr>
            <a:xfrm>
              <a:off x="5669606" y="1500761"/>
              <a:ext cx="322915" cy="316390"/>
            </a:xfrm>
            <a:custGeom>
              <a:avLst/>
              <a:gdLst/>
              <a:ahLst/>
              <a:cxnLst/>
              <a:rect l="l" t="t" r="r" b="b"/>
              <a:pathLst>
                <a:path w="10145" h="9940" extrusionOk="0">
                  <a:moveTo>
                    <a:pt x="7323" y="1"/>
                  </a:moveTo>
                  <a:cubicBezTo>
                    <a:pt x="6659" y="1"/>
                    <a:pt x="5995" y="254"/>
                    <a:pt x="5489" y="760"/>
                  </a:cubicBezTo>
                  <a:lnTo>
                    <a:pt x="3894" y="2355"/>
                  </a:lnTo>
                  <a:cubicBezTo>
                    <a:pt x="3822" y="2427"/>
                    <a:pt x="3822" y="2534"/>
                    <a:pt x="3894" y="2605"/>
                  </a:cubicBezTo>
                  <a:cubicBezTo>
                    <a:pt x="3935" y="2641"/>
                    <a:pt x="3980" y="2659"/>
                    <a:pt x="4025" y="2659"/>
                  </a:cubicBezTo>
                  <a:cubicBezTo>
                    <a:pt x="4069" y="2659"/>
                    <a:pt x="4114" y="2641"/>
                    <a:pt x="4156" y="2605"/>
                  </a:cubicBezTo>
                  <a:lnTo>
                    <a:pt x="5739" y="1010"/>
                  </a:lnTo>
                  <a:cubicBezTo>
                    <a:pt x="6180" y="569"/>
                    <a:pt x="6754" y="349"/>
                    <a:pt x="7326" y="349"/>
                  </a:cubicBezTo>
                  <a:cubicBezTo>
                    <a:pt x="7897" y="349"/>
                    <a:pt x="8466" y="569"/>
                    <a:pt x="8894" y="1010"/>
                  </a:cubicBezTo>
                  <a:cubicBezTo>
                    <a:pt x="9775" y="1891"/>
                    <a:pt x="9775" y="3308"/>
                    <a:pt x="8894" y="4165"/>
                  </a:cubicBezTo>
                  <a:lnTo>
                    <a:pt x="5906" y="7154"/>
                  </a:lnTo>
                  <a:cubicBezTo>
                    <a:pt x="5489" y="7570"/>
                    <a:pt x="4930" y="7808"/>
                    <a:pt x="4334" y="7808"/>
                  </a:cubicBezTo>
                  <a:cubicBezTo>
                    <a:pt x="3739" y="7808"/>
                    <a:pt x="3167" y="7570"/>
                    <a:pt x="2751" y="7154"/>
                  </a:cubicBezTo>
                  <a:cubicBezTo>
                    <a:pt x="2501" y="6904"/>
                    <a:pt x="2322" y="6606"/>
                    <a:pt x="2215" y="6284"/>
                  </a:cubicBezTo>
                  <a:lnTo>
                    <a:pt x="3632" y="4868"/>
                  </a:lnTo>
                  <a:cubicBezTo>
                    <a:pt x="3822" y="4677"/>
                    <a:pt x="4072" y="4570"/>
                    <a:pt x="4346" y="4570"/>
                  </a:cubicBezTo>
                  <a:cubicBezTo>
                    <a:pt x="4608" y="4570"/>
                    <a:pt x="4870" y="4677"/>
                    <a:pt x="5061" y="4868"/>
                  </a:cubicBezTo>
                  <a:cubicBezTo>
                    <a:pt x="5144" y="4951"/>
                    <a:pt x="5227" y="5070"/>
                    <a:pt x="5287" y="5189"/>
                  </a:cubicBezTo>
                  <a:cubicBezTo>
                    <a:pt x="5305" y="5263"/>
                    <a:pt x="5374" y="5308"/>
                    <a:pt x="5453" y="5308"/>
                  </a:cubicBezTo>
                  <a:cubicBezTo>
                    <a:pt x="5477" y="5308"/>
                    <a:pt x="5501" y="5304"/>
                    <a:pt x="5525" y="5296"/>
                  </a:cubicBezTo>
                  <a:cubicBezTo>
                    <a:pt x="5608" y="5272"/>
                    <a:pt x="5656" y="5165"/>
                    <a:pt x="5620" y="5058"/>
                  </a:cubicBezTo>
                  <a:cubicBezTo>
                    <a:pt x="5549" y="4891"/>
                    <a:pt x="5465" y="4737"/>
                    <a:pt x="5322" y="4618"/>
                  </a:cubicBezTo>
                  <a:cubicBezTo>
                    <a:pt x="5072" y="4356"/>
                    <a:pt x="4727" y="4213"/>
                    <a:pt x="4358" y="4213"/>
                  </a:cubicBezTo>
                  <a:cubicBezTo>
                    <a:pt x="3989" y="4213"/>
                    <a:pt x="3656" y="4356"/>
                    <a:pt x="3394" y="4618"/>
                  </a:cubicBezTo>
                  <a:lnTo>
                    <a:pt x="1929" y="6070"/>
                  </a:lnTo>
                  <a:cubicBezTo>
                    <a:pt x="1905" y="6082"/>
                    <a:pt x="1893" y="6106"/>
                    <a:pt x="1870" y="6130"/>
                  </a:cubicBezTo>
                  <a:lnTo>
                    <a:pt x="405" y="7606"/>
                  </a:lnTo>
                  <a:cubicBezTo>
                    <a:pt x="143" y="7856"/>
                    <a:pt x="0" y="8201"/>
                    <a:pt x="0" y="8570"/>
                  </a:cubicBezTo>
                  <a:cubicBezTo>
                    <a:pt x="0" y="8928"/>
                    <a:pt x="143" y="9273"/>
                    <a:pt x="405" y="9535"/>
                  </a:cubicBezTo>
                  <a:cubicBezTo>
                    <a:pt x="655" y="9785"/>
                    <a:pt x="1001" y="9940"/>
                    <a:pt x="1370" y="9940"/>
                  </a:cubicBezTo>
                  <a:cubicBezTo>
                    <a:pt x="1739" y="9940"/>
                    <a:pt x="2072" y="9785"/>
                    <a:pt x="2334" y="9535"/>
                  </a:cubicBezTo>
                  <a:lnTo>
                    <a:pt x="3275" y="8594"/>
                  </a:lnTo>
                  <a:cubicBezTo>
                    <a:pt x="3346" y="8523"/>
                    <a:pt x="3346" y="8416"/>
                    <a:pt x="3275" y="8344"/>
                  </a:cubicBezTo>
                  <a:cubicBezTo>
                    <a:pt x="3239" y="8309"/>
                    <a:pt x="3194" y="8291"/>
                    <a:pt x="3150" y="8291"/>
                  </a:cubicBezTo>
                  <a:cubicBezTo>
                    <a:pt x="3105" y="8291"/>
                    <a:pt x="3060" y="8309"/>
                    <a:pt x="3025" y="8344"/>
                  </a:cubicBezTo>
                  <a:lnTo>
                    <a:pt x="2084" y="9285"/>
                  </a:lnTo>
                  <a:cubicBezTo>
                    <a:pt x="1893" y="9475"/>
                    <a:pt x="1632" y="9582"/>
                    <a:pt x="1370" y="9582"/>
                  </a:cubicBezTo>
                  <a:cubicBezTo>
                    <a:pt x="1096" y="9582"/>
                    <a:pt x="846" y="9475"/>
                    <a:pt x="655" y="9285"/>
                  </a:cubicBezTo>
                  <a:cubicBezTo>
                    <a:pt x="465" y="9094"/>
                    <a:pt x="358" y="8832"/>
                    <a:pt x="358" y="8570"/>
                  </a:cubicBezTo>
                  <a:cubicBezTo>
                    <a:pt x="358" y="8297"/>
                    <a:pt x="465" y="8047"/>
                    <a:pt x="655" y="7856"/>
                  </a:cubicBezTo>
                  <a:lnTo>
                    <a:pt x="1953" y="6558"/>
                  </a:lnTo>
                  <a:cubicBezTo>
                    <a:pt x="2084" y="6880"/>
                    <a:pt x="2274" y="7177"/>
                    <a:pt x="2513" y="7404"/>
                  </a:cubicBezTo>
                  <a:cubicBezTo>
                    <a:pt x="3001" y="7904"/>
                    <a:pt x="3656" y="8166"/>
                    <a:pt x="4346" y="8166"/>
                  </a:cubicBezTo>
                  <a:cubicBezTo>
                    <a:pt x="5049" y="8166"/>
                    <a:pt x="5680" y="7904"/>
                    <a:pt x="6180" y="7404"/>
                  </a:cubicBezTo>
                  <a:lnTo>
                    <a:pt x="9168" y="4415"/>
                  </a:lnTo>
                  <a:cubicBezTo>
                    <a:pt x="10145" y="3403"/>
                    <a:pt x="10145" y="1772"/>
                    <a:pt x="9156" y="760"/>
                  </a:cubicBezTo>
                  <a:cubicBezTo>
                    <a:pt x="8650" y="254"/>
                    <a:pt x="7987" y="1"/>
                    <a:pt x="73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1" name="Hình ảnh 40">
            <a:extLst>
              <a:ext uri="{FF2B5EF4-FFF2-40B4-BE49-F238E27FC236}">
                <a16:creationId xmlns:a16="http://schemas.microsoft.com/office/drawing/2014/main" id="{C90020F6-C14A-02C2-FD98-E6AC64315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840" y="1502531"/>
            <a:ext cx="3280413" cy="21855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2" name="Hộp Văn bản 41">
            <a:extLst>
              <a:ext uri="{FF2B5EF4-FFF2-40B4-BE49-F238E27FC236}">
                <a16:creationId xmlns:a16="http://schemas.microsoft.com/office/drawing/2014/main" id="{750BE4B3-4F95-D52D-D038-C93F2E72A78A}"/>
              </a:ext>
            </a:extLst>
          </p:cNvPr>
          <p:cNvSpPr txBox="1"/>
          <p:nvPr/>
        </p:nvSpPr>
        <p:spPr>
          <a:xfrm>
            <a:off x="2214109" y="4117488"/>
            <a:ext cx="487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High resolution images are slow to process</a:t>
            </a:r>
            <a:endParaRPr lang="vi-VN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48" name="Hình ảnh 47">
            <a:extLst>
              <a:ext uri="{FF2B5EF4-FFF2-40B4-BE49-F238E27FC236}">
                <a16:creationId xmlns:a16="http://schemas.microsoft.com/office/drawing/2014/main" id="{FBD6F733-3F18-8015-EECB-1F9FCD9A2F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722" y="1502530"/>
            <a:ext cx="3280413" cy="21855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6"/>
          <p:cNvSpPr txBox="1">
            <a:spLocks noGrp="1"/>
          </p:cNvSpPr>
          <p:nvPr>
            <p:ph type="title" idx="6"/>
          </p:nvPr>
        </p:nvSpPr>
        <p:spPr>
          <a:xfrm>
            <a:off x="897000" y="306193"/>
            <a:ext cx="7350000" cy="5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PROBLEM</a:t>
            </a:r>
            <a:endParaRPr dirty="0"/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EF4B328E-DCC5-27C7-61A2-F98FB2446591}"/>
              </a:ext>
            </a:extLst>
          </p:cNvPr>
          <p:cNvSpPr txBox="1"/>
          <p:nvPr/>
        </p:nvSpPr>
        <p:spPr>
          <a:xfrm>
            <a:off x="3954966" y="4445068"/>
            <a:ext cx="1234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Image slicing</a:t>
            </a:r>
            <a:endParaRPr lang="vi-VN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AC74ECC4-79B6-B69E-17AA-671F85D58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442" y="1342827"/>
            <a:ext cx="6735115" cy="28388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9"/>
          <p:cNvSpPr txBox="1">
            <a:spLocks noGrp="1"/>
          </p:cNvSpPr>
          <p:nvPr>
            <p:ph type="title"/>
          </p:nvPr>
        </p:nvSpPr>
        <p:spPr>
          <a:xfrm>
            <a:off x="4572000" y="2571750"/>
            <a:ext cx="4352476" cy="76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chemeClr val="accent1">
                    <a:lumMod val="75000"/>
                  </a:schemeClr>
                </a:solidFill>
              </a:rPr>
              <a:t>ARCHITECTURE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0" name="Google Shape;360;p39"/>
          <p:cNvSpPr txBox="1">
            <a:spLocks noGrp="1"/>
          </p:cNvSpPr>
          <p:nvPr>
            <p:ph type="title" idx="2"/>
          </p:nvPr>
        </p:nvSpPr>
        <p:spPr>
          <a:xfrm>
            <a:off x="4573342" y="1347918"/>
            <a:ext cx="1936800" cy="95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02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363" name="Google Shape;363;p39"/>
          <p:cNvGrpSpPr/>
          <p:nvPr/>
        </p:nvGrpSpPr>
        <p:grpSpPr>
          <a:xfrm>
            <a:off x="8032349" y="514355"/>
            <a:ext cx="397281" cy="428418"/>
            <a:chOff x="1271525" y="4920325"/>
            <a:chExt cx="655039" cy="706378"/>
          </a:xfrm>
        </p:grpSpPr>
        <p:sp>
          <p:nvSpPr>
            <p:cNvPr id="364" name="Google Shape;364;p39"/>
            <p:cNvSpPr/>
            <p:nvPr/>
          </p:nvSpPr>
          <p:spPr>
            <a:xfrm>
              <a:off x="1513164" y="4920325"/>
              <a:ext cx="413400" cy="413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9"/>
            <p:cNvSpPr/>
            <p:nvPr/>
          </p:nvSpPr>
          <p:spPr>
            <a:xfrm>
              <a:off x="1271525" y="5375603"/>
              <a:ext cx="251100" cy="2511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Chỗ dành sẵn cho Hình ảnh 2">
            <a:extLst>
              <a:ext uri="{FF2B5EF4-FFF2-40B4-BE49-F238E27FC236}">
                <a16:creationId xmlns:a16="http://schemas.microsoft.com/office/drawing/2014/main" id="{379A6889-407A-B503-996C-19D6F553111B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3"/>
          <a:srcRect t="999" b="999"/>
          <a:stretch>
            <a:fillRect/>
          </a:stretch>
        </p:blipFill>
        <p:spPr>
          <a:xfrm>
            <a:off x="840412" y="936900"/>
            <a:ext cx="3336300" cy="3269700"/>
          </a:xfrm>
        </p:spPr>
      </p:pic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" name="Google Shape;308;p35"/>
          <p:cNvGrpSpPr/>
          <p:nvPr/>
        </p:nvGrpSpPr>
        <p:grpSpPr>
          <a:xfrm>
            <a:off x="8263605" y="512563"/>
            <a:ext cx="166034" cy="376156"/>
            <a:chOff x="690709" y="1212543"/>
            <a:chExt cx="222000" cy="502950"/>
          </a:xfrm>
        </p:grpSpPr>
        <p:sp>
          <p:nvSpPr>
            <p:cNvPr id="309" name="Google Shape;309;p35"/>
            <p:cNvSpPr/>
            <p:nvPr/>
          </p:nvSpPr>
          <p:spPr>
            <a:xfrm>
              <a:off x="690709" y="149349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5"/>
            <p:cNvSpPr/>
            <p:nvPr/>
          </p:nvSpPr>
          <p:spPr>
            <a:xfrm>
              <a:off x="690709" y="121254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iêu đề 4">
            <a:extLst>
              <a:ext uri="{FF2B5EF4-FFF2-40B4-BE49-F238E27FC236}">
                <a16:creationId xmlns:a16="http://schemas.microsoft.com/office/drawing/2014/main" id="{AA42977E-39DF-4E49-D883-136BC63A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1826" y="405187"/>
            <a:ext cx="3832800" cy="641100"/>
          </a:xfrm>
        </p:spPr>
        <p:txBody>
          <a:bodyPr/>
          <a:lstStyle/>
          <a:p>
            <a:r>
              <a:rPr lang="en-US" dirty="0"/>
              <a:t>TECHNOLOGY</a:t>
            </a:r>
            <a:endParaRPr lang="vi-VN" dirty="0"/>
          </a:p>
        </p:txBody>
      </p:sp>
      <p:pic>
        <p:nvPicPr>
          <p:cNvPr id="3074" name="Picture 2" descr="Flask Logo icon SVG Vector &amp; PNG Free Download | UXWing">
            <a:extLst>
              <a:ext uri="{FF2B5EF4-FFF2-40B4-BE49-F238E27FC236}">
                <a16:creationId xmlns:a16="http://schemas.microsoft.com/office/drawing/2014/main" id="{21B70C24-DCBD-9EDC-CB65-978D8CC7F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640" y="2116561"/>
            <a:ext cx="1178454" cy="117845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Hình chữ nhật: Góc Tròn 21">
            <a:extLst>
              <a:ext uri="{FF2B5EF4-FFF2-40B4-BE49-F238E27FC236}">
                <a16:creationId xmlns:a16="http://schemas.microsoft.com/office/drawing/2014/main" id="{38C69911-8E94-3D9E-5C95-AA14B3BCE4DA}"/>
              </a:ext>
            </a:extLst>
          </p:cNvPr>
          <p:cNvSpPr/>
          <p:nvPr/>
        </p:nvSpPr>
        <p:spPr>
          <a:xfrm>
            <a:off x="883276" y="1483516"/>
            <a:ext cx="1353014" cy="53331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4" name="Hình chữ nhật: Góc Tròn 23">
            <a:extLst>
              <a:ext uri="{FF2B5EF4-FFF2-40B4-BE49-F238E27FC236}">
                <a16:creationId xmlns:a16="http://schemas.microsoft.com/office/drawing/2014/main" id="{9CF4097D-62BC-048D-F708-541906725721}"/>
              </a:ext>
            </a:extLst>
          </p:cNvPr>
          <p:cNvSpPr/>
          <p:nvPr/>
        </p:nvSpPr>
        <p:spPr>
          <a:xfrm>
            <a:off x="3601986" y="1452994"/>
            <a:ext cx="1353014" cy="53331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93169A08-C301-B26D-D385-6E1B6243D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151" y="2300155"/>
            <a:ext cx="1054607" cy="1157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Hình chữ nhật: Góc Tròn 22">
            <a:extLst>
              <a:ext uri="{FF2B5EF4-FFF2-40B4-BE49-F238E27FC236}">
                <a16:creationId xmlns:a16="http://schemas.microsoft.com/office/drawing/2014/main" id="{17041C8F-804F-4531-E8FE-DB2090245D85}"/>
              </a:ext>
            </a:extLst>
          </p:cNvPr>
          <p:cNvSpPr/>
          <p:nvPr/>
        </p:nvSpPr>
        <p:spPr>
          <a:xfrm>
            <a:off x="6073698" y="1452994"/>
            <a:ext cx="2413643" cy="51190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AC174F7D-97F3-4FE4-E0EF-16E08806CA28}"/>
              </a:ext>
            </a:extLst>
          </p:cNvPr>
          <p:cNvSpPr txBox="1"/>
          <p:nvPr/>
        </p:nvSpPr>
        <p:spPr>
          <a:xfrm>
            <a:off x="1020151" y="1561867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Language</a:t>
            </a:r>
            <a:endParaRPr lang="vi-VN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E3220308-76CD-AE4B-132B-7F7F56DC7721}"/>
              </a:ext>
            </a:extLst>
          </p:cNvPr>
          <p:cNvSpPr txBox="1"/>
          <p:nvPr/>
        </p:nvSpPr>
        <p:spPr>
          <a:xfrm>
            <a:off x="3641406" y="1551486"/>
            <a:ext cx="2851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Backend</a:t>
            </a:r>
            <a:r>
              <a:rPr lang="vi-VN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API</a:t>
            </a:r>
          </a:p>
        </p:txBody>
      </p: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7795ECB8-63A0-E1A6-B372-E8C631511D4F}"/>
              </a:ext>
            </a:extLst>
          </p:cNvPr>
          <p:cNvSpPr txBox="1"/>
          <p:nvPr/>
        </p:nvSpPr>
        <p:spPr>
          <a:xfrm>
            <a:off x="6175321" y="1502943"/>
            <a:ext cx="2312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Socket</a:t>
            </a:r>
            <a:r>
              <a:rPr lang="vi-VN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vi-VN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communication</a:t>
            </a:r>
            <a:endParaRPr lang="vi-VN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3080" name="Picture 8" descr="Network Icon Vector Art, Icons, and Graphics for Free Download">
            <a:extLst>
              <a:ext uri="{FF2B5EF4-FFF2-40B4-BE49-F238E27FC236}">
                <a16:creationId xmlns:a16="http://schemas.microsoft.com/office/drawing/2014/main" id="{75F03A4D-B802-71DD-A5FA-1015926EA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851" y="2110911"/>
            <a:ext cx="1261256" cy="125853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68F73F85-B8AD-18C3-298A-C54F4D4613CE}"/>
              </a:ext>
            </a:extLst>
          </p:cNvPr>
          <p:cNvSpPr txBox="1"/>
          <p:nvPr/>
        </p:nvSpPr>
        <p:spPr>
          <a:xfrm>
            <a:off x="216579" y="3495591"/>
            <a:ext cx="3032143" cy="959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vi-VN" sz="13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Main</a:t>
            </a:r>
            <a:r>
              <a:rPr lang="vi-VN" sz="13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vi-VN" sz="13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programming</a:t>
            </a:r>
            <a:r>
              <a:rPr lang="vi-VN" sz="13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vi-VN" sz="13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language</a:t>
            </a:r>
            <a:endParaRPr lang="vi-VN" sz="13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vi-VN" sz="13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Used</a:t>
            </a:r>
            <a:r>
              <a:rPr lang="vi-VN" sz="13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vi-VN" sz="13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for</a:t>
            </a:r>
            <a:r>
              <a:rPr lang="vi-VN" sz="13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vi-VN" sz="13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image</a:t>
            </a:r>
            <a:r>
              <a:rPr lang="vi-VN" sz="13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vi-VN" sz="13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handling</a:t>
            </a:r>
            <a:r>
              <a:rPr lang="vi-VN" sz="13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, </a:t>
            </a:r>
            <a:r>
              <a:rPr lang="vi-VN" sz="13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threading</a:t>
            </a:r>
            <a:r>
              <a:rPr lang="vi-VN" sz="13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vi-VN" sz="13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and</a:t>
            </a:r>
            <a:r>
              <a:rPr lang="vi-VN" sz="13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vi-VN" sz="13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socket</a:t>
            </a:r>
            <a:r>
              <a:rPr lang="vi-VN" sz="13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vi-VN" sz="13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logic</a:t>
            </a:r>
            <a:endParaRPr lang="vi-VN" sz="13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4A8DACA0-F6D0-B8FF-6653-CBFC1E083EE5}"/>
              </a:ext>
            </a:extLst>
          </p:cNvPr>
          <p:cNvSpPr txBox="1"/>
          <p:nvPr/>
        </p:nvSpPr>
        <p:spPr>
          <a:xfrm>
            <a:off x="3248722" y="3274343"/>
            <a:ext cx="2259980" cy="13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vi-VN" dirty="0"/>
          </a:p>
        </p:txBody>
      </p: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2389942C-D927-98FE-78E8-07AB2393C6F8}"/>
              </a:ext>
            </a:extLst>
          </p:cNvPr>
          <p:cNvSpPr txBox="1"/>
          <p:nvPr/>
        </p:nvSpPr>
        <p:spPr>
          <a:xfrm>
            <a:off x="2958789" y="3509584"/>
            <a:ext cx="3114909" cy="959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vi-VN" sz="13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Lightweight</a:t>
            </a:r>
            <a:r>
              <a:rPr lang="vi-VN" sz="13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</a:t>
            </a:r>
            <a:r>
              <a:rPr lang="vi-VN" sz="13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Python</a:t>
            </a:r>
            <a:r>
              <a:rPr lang="vi-VN" sz="13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vi-VN" sz="13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web</a:t>
            </a:r>
            <a:r>
              <a:rPr lang="vi-VN" sz="13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vi-VN" sz="13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framework</a:t>
            </a:r>
            <a:endParaRPr lang="vi-VN" sz="13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vi-VN" sz="13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Handle</a:t>
            </a:r>
            <a:r>
              <a:rPr lang="vi-VN" sz="13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vi-VN" sz="13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image</a:t>
            </a:r>
            <a:r>
              <a:rPr lang="vi-VN" sz="13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vi-VN" sz="13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upload</a:t>
            </a:r>
            <a:r>
              <a:rPr lang="vi-VN" sz="13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vi-VN" sz="13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and</a:t>
            </a:r>
            <a:r>
              <a:rPr lang="vi-VN" sz="13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vi-VN" sz="13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connect</a:t>
            </a:r>
            <a:r>
              <a:rPr lang="vi-VN" sz="13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vi-VN" sz="13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frontend-backend</a:t>
            </a:r>
            <a:endParaRPr lang="vi-VN" sz="13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7D200986-DAB8-02C5-05CB-666CD8D088FF}"/>
              </a:ext>
            </a:extLst>
          </p:cNvPr>
          <p:cNvSpPr txBox="1"/>
          <p:nvPr/>
        </p:nvSpPr>
        <p:spPr>
          <a:xfrm>
            <a:off x="6507466" y="3445434"/>
            <a:ext cx="1862394" cy="959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3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TCP socket used for sending/receiving image chunks</a:t>
            </a:r>
            <a:endParaRPr lang="vi-VN" sz="13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3" grpId="0" animBg="1"/>
      <p:bldP spid="19" grpId="0"/>
      <p:bldP spid="20" grpId="0"/>
      <p:bldP spid="21" grpId="0"/>
      <p:bldP spid="25" grpId="0"/>
      <p:bldP spid="27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>
          <a:extLst>
            <a:ext uri="{FF2B5EF4-FFF2-40B4-BE49-F238E27FC236}">
              <a16:creationId xmlns:a16="http://schemas.microsoft.com/office/drawing/2014/main" id="{4998F2F6-FC8F-9816-CBE7-0930B286F0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" name="Google Shape;308;p35">
            <a:extLst>
              <a:ext uri="{FF2B5EF4-FFF2-40B4-BE49-F238E27FC236}">
                <a16:creationId xmlns:a16="http://schemas.microsoft.com/office/drawing/2014/main" id="{BAAAD70C-DB44-D3F4-3AEA-9DF7D5031BE6}"/>
              </a:ext>
            </a:extLst>
          </p:cNvPr>
          <p:cNvGrpSpPr/>
          <p:nvPr/>
        </p:nvGrpSpPr>
        <p:grpSpPr>
          <a:xfrm>
            <a:off x="8263605" y="512563"/>
            <a:ext cx="166034" cy="376156"/>
            <a:chOff x="690709" y="1212543"/>
            <a:chExt cx="222000" cy="502950"/>
          </a:xfrm>
        </p:grpSpPr>
        <p:sp>
          <p:nvSpPr>
            <p:cNvPr id="309" name="Google Shape;309;p35">
              <a:extLst>
                <a:ext uri="{FF2B5EF4-FFF2-40B4-BE49-F238E27FC236}">
                  <a16:creationId xmlns:a16="http://schemas.microsoft.com/office/drawing/2014/main" id="{81B69570-4D58-4374-FE86-9DA9EA773498}"/>
                </a:ext>
              </a:extLst>
            </p:cNvPr>
            <p:cNvSpPr/>
            <p:nvPr/>
          </p:nvSpPr>
          <p:spPr>
            <a:xfrm>
              <a:off x="690709" y="149349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5">
              <a:extLst>
                <a:ext uri="{FF2B5EF4-FFF2-40B4-BE49-F238E27FC236}">
                  <a16:creationId xmlns:a16="http://schemas.microsoft.com/office/drawing/2014/main" id="{E7D9997E-7C75-85DA-5605-CFCCE6C69393}"/>
                </a:ext>
              </a:extLst>
            </p:cNvPr>
            <p:cNvSpPr/>
            <p:nvPr/>
          </p:nvSpPr>
          <p:spPr>
            <a:xfrm>
              <a:off x="690709" y="121254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iêu đề 4">
            <a:extLst>
              <a:ext uri="{FF2B5EF4-FFF2-40B4-BE49-F238E27FC236}">
                <a16:creationId xmlns:a16="http://schemas.microsoft.com/office/drawing/2014/main" id="{94540D18-A8C4-1DC1-6C59-D167F6F50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8929" y="402135"/>
            <a:ext cx="3832800" cy="641100"/>
          </a:xfrm>
        </p:spPr>
        <p:txBody>
          <a:bodyPr/>
          <a:lstStyle/>
          <a:p>
            <a:r>
              <a:rPr lang="en-US" dirty="0"/>
              <a:t>WORKFLOW</a:t>
            </a:r>
            <a:endParaRPr lang="vi-VN" dirty="0"/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C91668F0-D27C-E55D-D071-E1456B7CF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054" y="1043235"/>
            <a:ext cx="6556917" cy="36440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43508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>
          <a:extLst>
            <a:ext uri="{FF2B5EF4-FFF2-40B4-BE49-F238E27FC236}">
              <a16:creationId xmlns:a16="http://schemas.microsoft.com/office/drawing/2014/main" id="{A8FD6B9B-A038-4E97-324B-9625E12017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7">
            <a:extLst>
              <a:ext uri="{FF2B5EF4-FFF2-40B4-BE49-F238E27FC236}">
                <a16:creationId xmlns:a16="http://schemas.microsoft.com/office/drawing/2014/main" id="{6C21B70B-3CA6-29F0-8E8B-16A0B9ED7C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80071" y="464197"/>
            <a:ext cx="3207090" cy="61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ARCHITECTURE</a:t>
            </a:r>
            <a:endParaRPr dirty="0"/>
          </a:p>
        </p:txBody>
      </p:sp>
      <p:sp>
        <p:nvSpPr>
          <p:cNvPr id="333" name="Google Shape;333;p37">
            <a:extLst>
              <a:ext uri="{FF2B5EF4-FFF2-40B4-BE49-F238E27FC236}">
                <a16:creationId xmlns:a16="http://schemas.microsoft.com/office/drawing/2014/main" id="{A3A342E7-A27C-9047-2EE5-DBF56D22FA3F}"/>
              </a:ext>
            </a:extLst>
          </p:cNvPr>
          <p:cNvSpPr/>
          <p:nvPr/>
        </p:nvSpPr>
        <p:spPr>
          <a:xfrm>
            <a:off x="4401402" y="773047"/>
            <a:ext cx="967136" cy="961802"/>
          </a:xfrm>
          <a:custGeom>
            <a:avLst/>
            <a:gdLst/>
            <a:ahLst/>
            <a:cxnLst/>
            <a:rect l="l" t="t" r="r" b="b"/>
            <a:pathLst>
              <a:path w="11478" h="11413" extrusionOk="0">
                <a:moveTo>
                  <a:pt x="1401" y="515"/>
                </a:moveTo>
                <a:cubicBezTo>
                  <a:pt x="1616" y="515"/>
                  <a:pt x="1834" y="595"/>
                  <a:pt x="2000" y="756"/>
                </a:cubicBezTo>
                <a:lnTo>
                  <a:pt x="2548" y="1304"/>
                </a:lnTo>
                <a:lnTo>
                  <a:pt x="1358" y="2494"/>
                </a:lnTo>
                <a:lnTo>
                  <a:pt x="810" y="1947"/>
                </a:lnTo>
                <a:cubicBezTo>
                  <a:pt x="476" y="1625"/>
                  <a:pt x="476" y="1078"/>
                  <a:pt x="810" y="756"/>
                </a:cubicBezTo>
                <a:cubicBezTo>
                  <a:pt x="971" y="595"/>
                  <a:pt x="1185" y="515"/>
                  <a:pt x="1401" y="515"/>
                </a:cubicBezTo>
                <a:close/>
                <a:moveTo>
                  <a:pt x="2798" y="1566"/>
                </a:moveTo>
                <a:lnTo>
                  <a:pt x="3251" y="2006"/>
                </a:lnTo>
                <a:lnTo>
                  <a:pt x="2655" y="2602"/>
                </a:lnTo>
                <a:lnTo>
                  <a:pt x="2060" y="3197"/>
                </a:lnTo>
                <a:lnTo>
                  <a:pt x="1608" y="2756"/>
                </a:lnTo>
                <a:lnTo>
                  <a:pt x="2798" y="1566"/>
                </a:lnTo>
                <a:close/>
                <a:moveTo>
                  <a:pt x="10132" y="9031"/>
                </a:moveTo>
                <a:lnTo>
                  <a:pt x="10811" y="10757"/>
                </a:lnTo>
                <a:lnTo>
                  <a:pt x="9085" y="10091"/>
                </a:lnTo>
                <a:lnTo>
                  <a:pt x="10132" y="9031"/>
                </a:lnTo>
                <a:close/>
                <a:moveTo>
                  <a:pt x="4036" y="5685"/>
                </a:moveTo>
                <a:lnTo>
                  <a:pt x="5763" y="7412"/>
                </a:lnTo>
                <a:lnTo>
                  <a:pt x="5418" y="7757"/>
                </a:lnTo>
                <a:lnTo>
                  <a:pt x="5001" y="7340"/>
                </a:lnTo>
                <a:cubicBezTo>
                  <a:pt x="4965" y="7299"/>
                  <a:pt x="4920" y="7278"/>
                  <a:pt x="4876" y="7278"/>
                </a:cubicBezTo>
                <a:cubicBezTo>
                  <a:pt x="4831" y="7278"/>
                  <a:pt x="4787" y="7299"/>
                  <a:pt x="4751" y="7340"/>
                </a:cubicBezTo>
                <a:cubicBezTo>
                  <a:pt x="4679" y="7412"/>
                  <a:pt x="4679" y="7519"/>
                  <a:pt x="4751" y="7590"/>
                </a:cubicBezTo>
                <a:lnTo>
                  <a:pt x="5168" y="8007"/>
                </a:lnTo>
                <a:lnTo>
                  <a:pt x="4763" y="8412"/>
                </a:lnTo>
                <a:lnTo>
                  <a:pt x="3822" y="7471"/>
                </a:lnTo>
                <a:cubicBezTo>
                  <a:pt x="3786" y="7436"/>
                  <a:pt x="3742" y="7418"/>
                  <a:pt x="3697" y="7418"/>
                </a:cubicBezTo>
                <a:cubicBezTo>
                  <a:pt x="3652" y="7418"/>
                  <a:pt x="3608" y="7436"/>
                  <a:pt x="3572" y="7471"/>
                </a:cubicBezTo>
                <a:cubicBezTo>
                  <a:pt x="3501" y="7543"/>
                  <a:pt x="3501" y="7650"/>
                  <a:pt x="3572" y="7721"/>
                </a:cubicBezTo>
                <a:lnTo>
                  <a:pt x="4513" y="8662"/>
                </a:lnTo>
                <a:lnTo>
                  <a:pt x="4108" y="9067"/>
                </a:lnTo>
                <a:lnTo>
                  <a:pt x="3691" y="8638"/>
                </a:lnTo>
                <a:cubicBezTo>
                  <a:pt x="3655" y="8602"/>
                  <a:pt x="3611" y="8584"/>
                  <a:pt x="3566" y="8584"/>
                </a:cubicBezTo>
                <a:cubicBezTo>
                  <a:pt x="3521" y="8584"/>
                  <a:pt x="3477" y="8602"/>
                  <a:pt x="3441" y="8638"/>
                </a:cubicBezTo>
                <a:cubicBezTo>
                  <a:pt x="3358" y="8721"/>
                  <a:pt x="3358" y="8817"/>
                  <a:pt x="3441" y="8900"/>
                </a:cubicBezTo>
                <a:lnTo>
                  <a:pt x="3858" y="9317"/>
                </a:lnTo>
                <a:lnTo>
                  <a:pt x="3453" y="9710"/>
                </a:lnTo>
                <a:lnTo>
                  <a:pt x="3036" y="9293"/>
                </a:lnTo>
                <a:cubicBezTo>
                  <a:pt x="3001" y="9257"/>
                  <a:pt x="2956" y="9239"/>
                  <a:pt x="2911" y="9239"/>
                </a:cubicBezTo>
                <a:cubicBezTo>
                  <a:pt x="2867" y="9239"/>
                  <a:pt x="2822" y="9257"/>
                  <a:pt x="2786" y="9293"/>
                </a:cubicBezTo>
                <a:cubicBezTo>
                  <a:pt x="2703" y="9376"/>
                  <a:pt x="2703" y="9471"/>
                  <a:pt x="2786" y="9555"/>
                </a:cubicBezTo>
                <a:lnTo>
                  <a:pt x="3203" y="9972"/>
                </a:lnTo>
                <a:lnTo>
                  <a:pt x="2798" y="10364"/>
                </a:lnTo>
                <a:lnTo>
                  <a:pt x="1858" y="9436"/>
                </a:lnTo>
                <a:cubicBezTo>
                  <a:pt x="1822" y="9394"/>
                  <a:pt x="1777" y="9373"/>
                  <a:pt x="1733" y="9373"/>
                </a:cubicBezTo>
                <a:cubicBezTo>
                  <a:pt x="1688" y="9373"/>
                  <a:pt x="1643" y="9394"/>
                  <a:pt x="1608" y="9436"/>
                </a:cubicBezTo>
                <a:cubicBezTo>
                  <a:pt x="1536" y="9507"/>
                  <a:pt x="1536" y="9614"/>
                  <a:pt x="1608" y="9686"/>
                </a:cubicBezTo>
                <a:lnTo>
                  <a:pt x="2548" y="10626"/>
                </a:lnTo>
                <a:lnTo>
                  <a:pt x="2191" y="10984"/>
                </a:lnTo>
                <a:cubicBezTo>
                  <a:pt x="2155" y="11007"/>
                  <a:pt x="2096" y="11043"/>
                  <a:pt x="2048" y="11043"/>
                </a:cubicBezTo>
                <a:cubicBezTo>
                  <a:pt x="2012" y="11043"/>
                  <a:pt x="1953" y="11019"/>
                  <a:pt x="1917" y="10984"/>
                </a:cubicBezTo>
                <a:lnTo>
                  <a:pt x="465" y="9519"/>
                </a:lnTo>
                <a:cubicBezTo>
                  <a:pt x="381" y="9448"/>
                  <a:pt x="381" y="9329"/>
                  <a:pt x="465" y="9257"/>
                </a:cubicBezTo>
                <a:lnTo>
                  <a:pt x="4036" y="5685"/>
                </a:lnTo>
                <a:close/>
                <a:moveTo>
                  <a:pt x="9428" y="0"/>
                </a:moveTo>
                <a:cubicBezTo>
                  <a:pt x="9290" y="0"/>
                  <a:pt x="9150" y="54"/>
                  <a:pt x="9037" y="161"/>
                </a:cubicBezTo>
                <a:lnTo>
                  <a:pt x="6299" y="2899"/>
                </a:lnTo>
                <a:cubicBezTo>
                  <a:pt x="6227" y="2971"/>
                  <a:pt x="6227" y="3078"/>
                  <a:pt x="6299" y="3149"/>
                </a:cubicBezTo>
                <a:cubicBezTo>
                  <a:pt x="6334" y="3185"/>
                  <a:pt x="6379" y="3203"/>
                  <a:pt x="6424" y="3203"/>
                </a:cubicBezTo>
                <a:cubicBezTo>
                  <a:pt x="6468" y="3203"/>
                  <a:pt x="6513" y="3185"/>
                  <a:pt x="6549" y="3149"/>
                </a:cubicBezTo>
                <a:lnTo>
                  <a:pt x="9287" y="411"/>
                </a:lnTo>
                <a:cubicBezTo>
                  <a:pt x="9323" y="387"/>
                  <a:pt x="9382" y="351"/>
                  <a:pt x="9418" y="351"/>
                </a:cubicBezTo>
                <a:cubicBezTo>
                  <a:pt x="9466" y="351"/>
                  <a:pt x="9525" y="363"/>
                  <a:pt x="9561" y="411"/>
                </a:cubicBezTo>
                <a:lnTo>
                  <a:pt x="11013" y="1875"/>
                </a:lnTo>
                <a:cubicBezTo>
                  <a:pt x="11049" y="1899"/>
                  <a:pt x="11073" y="1959"/>
                  <a:pt x="11073" y="2006"/>
                </a:cubicBezTo>
                <a:cubicBezTo>
                  <a:pt x="11073" y="2054"/>
                  <a:pt x="11061" y="2113"/>
                  <a:pt x="11013" y="2137"/>
                </a:cubicBezTo>
                <a:lnTo>
                  <a:pt x="10656" y="2494"/>
                </a:lnTo>
                <a:lnTo>
                  <a:pt x="9716" y="1554"/>
                </a:lnTo>
                <a:cubicBezTo>
                  <a:pt x="9680" y="1518"/>
                  <a:pt x="9635" y="1500"/>
                  <a:pt x="9591" y="1500"/>
                </a:cubicBezTo>
                <a:cubicBezTo>
                  <a:pt x="9546" y="1500"/>
                  <a:pt x="9501" y="1518"/>
                  <a:pt x="9466" y="1554"/>
                </a:cubicBezTo>
                <a:cubicBezTo>
                  <a:pt x="9394" y="1637"/>
                  <a:pt x="9394" y="1732"/>
                  <a:pt x="9466" y="1816"/>
                </a:cubicBezTo>
                <a:lnTo>
                  <a:pt x="10406" y="2744"/>
                </a:lnTo>
                <a:lnTo>
                  <a:pt x="10001" y="3149"/>
                </a:lnTo>
                <a:lnTo>
                  <a:pt x="9585" y="2733"/>
                </a:lnTo>
                <a:cubicBezTo>
                  <a:pt x="9549" y="2697"/>
                  <a:pt x="9504" y="2679"/>
                  <a:pt x="9460" y="2679"/>
                </a:cubicBezTo>
                <a:cubicBezTo>
                  <a:pt x="9415" y="2679"/>
                  <a:pt x="9370" y="2697"/>
                  <a:pt x="9335" y="2733"/>
                </a:cubicBezTo>
                <a:cubicBezTo>
                  <a:pt x="9263" y="2804"/>
                  <a:pt x="9263" y="2911"/>
                  <a:pt x="9335" y="2983"/>
                </a:cubicBezTo>
                <a:lnTo>
                  <a:pt x="9751" y="3399"/>
                </a:lnTo>
                <a:lnTo>
                  <a:pt x="9347" y="3804"/>
                </a:lnTo>
                <a:lnTo>
                  <a:pt x="8930" y="3387"/>
                </a:lnTo>
                <a:cubicBezTo>
                  <a:pt x="8894" y="3352"/>
                  <a:pt x="8850" y="3334"/>
                  <a:pt x="8805" y="3334"/>
                </a:cubicBezTo>
                <a:cubicBezTo>
                  <a:pt x="8760" y="3334"/>
                  <a:pt x="8716" y="3352"/>
                  <a:pt x="8680" y="3387"/>
                </a:cubicBezTo>
                <a:cubicBezTo>
                  <a:pt x="8597" y="3459"/>
                  <a:pt x="8597" y="3566"/>
                  <a:pt x="8680" y="3637"/>
                </a:cubicBezTo>
                <a:lnTo>
                  <a:pt x="9097" y="4054"/>
                </a:lnTo>
                <a:lnTo>
                  <a:pt x="8692" y="4459"/>
                </a:lnTo>
                <a:lnTo>
                  <a:pt x="7751" y="3518"/>
                </a:lnTo>
                <a:cubicBezTo>
                  <a:pt x="7715" y="3483"/>
                  <a:pt x="7671" y="3465"/>
                  <a:pt x="7626" y="3465"/>
                </a:cubicBezTo>
                <a:cubicBezTo>
                  <a:pt x="7581" y="3465"/>
                  <a:pt x="7537" y="3483"/>
                  <a:pt x="7501" y="3518"/>
                </a:cubicBezTo>
                <a:cubicBezTo>
                  <a:pt x="7430" y="3602"/>
                  <a:pt x="7430" y="3697"/>
                  <a:pt x="7501" y="3780"/>
                </a:cubicBezTo>
                <a:lnTo>
                  <a:pt x="8442" y="4709"/>
                </a:lnTo>
                <a:lnTo>
                  <a:pt x="8037" y="5114"/>
                </a:lnTo>
                <a:lnTo>
                  <a:pt x="7620" y="4697"/>
                </a:lnTo>
                <a:cubicBezTo>
                  <a:pt x="7584" y="4661"/>
                  <a:pt x="7540" y="4644"/>
                  <a:pt x="7495" y="4644"/>
                </a:cubicBezTo>
                <a:cubicBezTo>
                  <a:pt x="7451" y="4644"/>
                  <a:pt x="7406" y="4661"/>
                  <a:pt x="7370" y="4697"/>
                </a:cubicBezTo>
                <a:cubicBezTo>
                  <a:pt x="7287" y="4769"/>
                  <a:pt x="7287" y="4876"/>
                  <a:pt x="7370" y="4947"/>
                </a:cubicBezTo>
                <a:lnTo>
                  <a:pt x="7787" y="5364"/>
                </a:lnTo>
                <a:lnTo>
                  <a:pt x="7442" y="5709"/>
                </a:lnTo>
                <a:lnTo>
                  <a:pt x="5715" y="3983"/>
                </a:lnTo>
                <a:lnTo>
                  <a:pt x="6037" y="3661"/>
                </a:lnTo>
                <a:cubicBezTo>
                  <a:pt x="6120" y="3578"/>
                  <a:pt x="6120" y="3483"/>
                  <a:pt x="6037" y="3399"/>
                </a:cubicBezTo>
                <a:cubicBezTo>
                  <a:pt x="6001" y="3364"/>
                  <a:pt x="5956" y="3346"/>
                  <a:pt x="5912" y="3346"/>
                </a:cubicBezTo>
                <a:cubicBezTo>
                  <a:pt x="5867" y="3346"/>
                  <a:pt x="5822" y="3364"/>
                  <a:pt x="5787" y="3399"/>
                </a:cubicBezTo>
                <a:lnTo>
                  <a:pt x="5465" y="3733"/>
                </a:lnTo>
                <a:lnTo>
                  <a:pt x="2239" y="506"/>
                </a:lnTo>
                <a:cubicBezTo>
                  <a:pt x="2012" y="280"/>
                  <a:pt x="1715" y="161"/>
                  <a:pt x="1381" y="161"/>
                </a:cubicBezTo>
                <a:cubicBezTo>
                  <a:pt x="1072" y="161"/>
                  <a:pt x="762" y="280"/>
                  <a:pt x="536" y="506"/>
                </a:cubicBezTo>
                <a:cubicBezTo>
                  <a:pt x="310" y="732"/>
                  <a:pt x="191" y="1030"/>
                  <a:pt x="191" y="1351"/>
                </a:cubicBezTo>
                <a:cubicBezTo>
                  <a:pt x="191" y="1661"/>
                  <a:pt x="310" y="1971"/>
                  <a:pt x="536" y="2197"/>
                </a:cubicBezTo>
                <a:lnTo>
                  <a:pt x="3774" y="5447"/>
                </a:lnTo>
                <a:lnTo>
                  <a:pt x="203" y="9019"/>
                </a:lnTo>
                <a:cubicBezTo>
                  <a:pt x="0" y="9221"/>
                  <a:pt x="0" y="9567"/>
                  <a:pt x="203" y="9793"/>
                </a:cubicBezTo>
                <a:lnTo>
                  <a:pt x="1667" y="11246"/>
                </a:lnTo>
                <a:cubicBezTo>
                  <a:pt x="1774" y="11353"/>
                  <a:pt x="1905" y="11412"/>
                  <a:pt x="2048" y="11412"/>
                </a:cubicBezTo>
                <a:cubicBezTo>
                  <a:pt x="2203" y="11412"/>
                  <a:pt x="2334" y="11353"/>
                  <a:pt x="2441" y="11246"/>
                </a:cubicBezTo>
                <a:lnTo>
                  <a:pt x="6013" y="7674"/>
                </a:lnTo>
                <a:lnTo>
                  <a:pt x="6263" y="7924"/>
                </a:lnTo>
                <a:cubicBezTo>
                  <a:pt x="6299" y="7965"/>
                  <a:pt x="6343" y="7986"/>
                  <a:pt x="6389" y="7986"/>
                </a:cubicBezTo>
                <a:cubicBezTo>
                  <a:pt x="6436" y="7986"/>
                  <a:pt x="6483" y="7965"/>
                  <a:pt x="6525" y="7924"/>
                </a:cubicBezTo>
                <a:cubicBezTo>
                  <a:pt x="6596" y="7852"/>
                  <a:pt x="6596" y="7745"/>
                  <a:pt x="6525" y="7674"/>
                </a:cubicBezTo>
                <a:lnTo>
                  <a:pt x="6168" y="7316"/>
                </a:lnTo>
                <a:cubicBezTo>
                  <a:pt x="6168" y="7305"/>
                  <a:pt x="6144" y="7305"/>
                  <a:pt x="6132" y="7293"/>
                </a:cubicBezTo>
                <a:lnTo>
                  <a:pt x="6096" y="7257"/>
                </a:lnTo>
                <a:lnTo>
                  <a:pt x="2310" y="3471"/>
                </a:lnTo>
                <a:lnTo>
                  <a:pt x="2786" y="2995"/>
                </a:lnTo>
                <a:lnTo>
                  <a:pt x="3084" y="3292"/>
                </a:lnTo>
                <a:cubicBezTo>
                  <a:pt x="3108" y="3316"/>
                  <a:pt x="3155" y="3328"/>
                  <a:pt x="3203" y="3328"/>
                </a:cubicBezTo>
                <a:cubicBezTo>
                  <a:pt x="3239" y="3328"/>
                  <a:pt x="3286" y="3316"/>
                  <a:pt x="3322" y="3292"/>
                </a:cubicBezTo>
                <a:cubicBezTo>
                  <a:pt x="3393" y="3209"/>
                  <a:pt x="3393" y="3114"/>
                  <a:pt x="3322" y="3030"/>
                </a:cubicBezTo>
                <a:lnTo>
                  <a:pt x="3024" y="2733"/>
                </a:lnTo>
                <a:lnTo>
                  <a:pt x="3501" y="2256"/>
                </a:lnTo>
                <a:lnTo>
                  <a:pt x="5358" y="4126"/>
                </a:lnTo>
                <a:lnTo>
                  <a:pt x="7311" y="6066"/>
                </a:lnTo>
                <a:lnTo>
                  <a:pt x="7323" y="6090"/>
                </a:lnTo>
                <a:lnTo>
                  <a:pt x="7334" y="6102"/>
                </a:lnTo>
                <a:lnTo>
                  <a:pt x="9942" y="8710"/>
                </a:lnTo>
                <a:lnTo>
                  <a:pt x="9466" y="9186"/>
                </a:lnTo>
                <a:lnTo>
                  <a:pt x="6846" y="6554"/>
                </a:lnTo>
                <a:lnTo>
                  <a:pt x="5810" y="5519"/>
                </a:lnTo>
                <a:lnTo>
                  <a:pt x="3965" y="3673"/>
                </a:lnTo>
                <a:cubicBezTo>
                  <a:pt x="3923" y="3637"/>
                  <a:pt x="3879" y="3620"/>
                  <a:pt x="3834" y="3620"/>
                </a:cubicBezTo>
                <a:cubicBezTo>
                  <a:pt x="3789" y="3620"/>
                  <a:pt x="3745" y="3637"/>
                  <a:pt x="3703" y="3673"/>
                </a:cubicBezTo>
                <a:cubicBezTo>
                  <a:pt x="3632" y="3745"/>
                  <a:pt x="3632" y="3852"/>
                  <a:pt x="3703" y="3923"/>
                </a:cubicBezTo>
                <a:lnTo>
                  <a:pt x="9239" y="9460"/>
                </a:lnTo>
                <a:lnTo>
                  <a:pt x="8763" y="9936"/>
                </a:lnTo>
                <a:lnTo>
                  <a:pt x="7096" y="8269"/>
                </a:lnTo>
                <a:cubicBezTo>
                  <a:pt x="7061" y="8233"/>
                  <a:pt x="7016" y="8215"/>
                  <a:pt x="6971" y="8215"/>
                </a:cubicBezTo>
                <a:cubicBezTo>
                  <a:pt x="6927" y="8215"/>
                  <a:pt x="6882" y="8233"/>
                  <a:pt x="6846" y="8269"/>
                </a:cubicBezTo>
                <a:cubicBezTo>
                  <a:pt x="6775" y="8340"/>
                  <a:pt x="6775" y="8448"/>
                  <a:pt x="6846" y="8519"/>
                </a:cubicBezTo>
                <a:lnTo>
                  <a:pt x="8632" y="10305"/>
                </a:lnTo>
                <a:cubicBezTo>
                  <a:pt x="8644" y="10329"/>
                  <a:pt x="8680" y="10341"/>
                  <a:pt x="8692" y="10353"/>
                </a:cubicBezTo>
                <a:lnTo>
                  <a:pt x="10799" y="11174"/>
                </a:lnTo>
                <a:cubicBezTo>
                  <a:pt x="10835" y="11186"/>
                  <a:pt x="10883" y="11186"/>
                  <a:pt x="10906" y="11186"/>
                </a:cubicBezTo>
                <a:cubicBezTo>
                  <a:pt x="10990" y="11186"/>
                  <a:pt x="11061" y="11162"/>
                  <a:pt x="11121" y="11103"/>
                </a:cubicBezTo>
                <a:cubicBezTo>
                  <a:pt x="11192" y="11019"/>
                  <a:pt x="11228" y="10900"/>
                  <a:pt x="11180" y="10805"/>
                </a:cubicBezTo>
                <a:lnTo>
                  <a:pt x="10359" y="8686"/>
                </a:lnTo>
                <a:cubicBezTo>
                  <a:pt x="10347" y="8662"/>
                  <a:pt x="10323" y="8638"/>
                  <a:pt x="10311" y="8626"/>
                </a:cubicBezTo>
                <a:lnTo>
                  <a:pt x="7692" y="6007"/>
                </a:lnTo>
                <a:lnTo>
                  <a:pt x="11264" y="2435"/>
                </a:lnTo>
                <a:cubicBezTo>
                  <a:pt x="11478" y="2185"/>
                  <a:pt x="11478" y="1840"/>
                  <a:pt x="11264" y="1625"/>
                </a:cubicBezTo>
                <a:lnTo>
                  <a:pt x="9811" y="161"/>
                </a:lnTo>
                <a:cubicBezTo>
                  <a:pt x="9704" y="54"/>
                  <a:pt x="9567" y="0"/>
                  <a:pt x="9428" y="0"/>
                </a:cubicBezTo>
                <a:close/>
              </a:path>
            </a:pathLst>
          </a:custGeom>
          <a:solidFill>
            <a:srgbClr val="EC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4" name="Google Shape;334;p37">
            <a:extLst>
              <a:ext uri="{FF2B5EF4-FFF2-40B4-BE49-F238E27FC236}">
                <a16:creationId xmlns:a16="http://schemas.microsoft.com/office/drawing/2014/main" id="{E2F8B213-C810-7D6C-293E-16530D87EC94}"/>
              </a:ext>
            </a:extLst>
          </p:cNvPr>
          <p:cNvGrpSpPr/>
          <p:nvPr/>
        </p:nvGrpSpPr>
        <p:grpSpPr>
          <a:xfrm>
            <a:off x="4184499" y="4204330"/>
            <a:ext cx="397281" cy="428418"/>
            <a:chOff x="1271525" y="4920325"/>
            <a:chExt cx="655039" cy="706378"/>
          </a:xfrm>
        </p:grpSpPr>
        <p:sp>
          <p:nvSpPr>
            <p:cNvPr id="335" name="Google Shape;335;p37">
              <a:extLst>
                <a:ext uri="{FF2B5EF4-FFF2-40B4-BE49-F238E27FC236}">
                  <a16:creationId xmlns:a16="http://schemas.microsoft.com/office/drawing/2014/main" id="{3B7DF490-710C-F769-9959-409636F22EB8}"/>
                </a:ext>
              </a:extLst>
            </p:cNvPr>
            <p:cNvSpPr/>
            <p:nvPr/>
          </p:nvSpPr>
          <p:spPr>
            <a:xfrm>
              <a:off x="1513164" y="4920325"/>
              <a:ext cx="413400" cy="413400"/>
            </a:xfrm>
            <a:prstGeom prst="roundRect">
              <a:avLst>
                <a:gd name="adj" fmla="val 16667"/>
              </a:avLst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7">
              <a:extLst>
                <a:ext uri="{FF2B5EF4-FFF2-40B4-BE49-F238E27FC236}">
                  <a16:creationId xmlns:a16="http://schemas.microsoft.com/office/drawing/2014/main" id="{6A66C9B8-DE1E-7384-46F9-795413AB6EBD}"/>
                </a:ext>
              </a:extLst>
            </p:cNvPr>
            <p:cNvSpPr/>
            <p:nvPr/>
          </p:nvSpPr>
          <p:spPr>
            <a:xfrm>
              <a:off x="1271525" y="5375603"/>
              <a:ext cx="251100" cy="251100"/>
            </a:xfrm>
            <a:prstGeom prst="roundRect">
              <a:avLst>
                <a:gd name="adj" fmla="val 16667"/>
              </a:avLst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124" name="Picture 4" descr="Không có mô tả.">
            <a:extLst>
              <a:ext uri="{FF2B5EF4-FFF2-40B4-BE49-F238E27FC236}">
                <a16:creationId xmlns:a16="http://schemas.microsoft.com/office/drawing/2014/main" id="{2208A2CE-092E-14E6-AFCD-1F2372B5F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292" y="1327469"/>
            <a:ext cx="6332220" cy="3042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6259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>
          <a:extLst>
            <a:ext uri="{FF2B5EF4-FFF2-40B4-BE49-F238E27FC236}">
              <a16:creationId xmlns:a16="http://schemas.microsoft.com/office/drawing/2014/main" id="{54DFEE9B-7E20-3FF5-7143-C9E9D84F62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4">
            <a:extLst>
              <a:ext uri="{FF2B5EF4-FFF2-40B4-BE49-F238E27FC236}">
                <a16:creationId xmlns:a16="http://schemas.microsoft.com/office/drawing/2014/main" id="{DA6259AB-2255-276D-8FFB-BE890537F3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0365" y="3061585"/>
            <a:ext cx="5076825" cy="76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SOCKET COMMUNICATION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85" name="Google Shape;285;p34">
            <a:extLst>
              <a:ext uri="{FF2B5EF4-FFF2-40B4-BE49-F238E27FC236}">
                <a16:creationId xmlns:a16="http://schemas.microsoft.com/office/drawing/2014/main" id="{1415D54E-0E66-921A-2D9B-19BB3FDF7D6F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23170" y="1129416"/>
            <a:ext cx="1936800" cy="95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03</a:t>
            </a:r>
            <a:endParaRPr dirty="0"/>
          </a:p>
        </p:txBody>
      </p:sp>
      <p:grpSp>
        <p:nvGrpSpPr>
          <p:cNvPr id="287" name="Google Shape;287;p34">
            <a:extLst>
              <a:ext uri="{FF2B5EF4-FFF2-40B4-BE49-F238E27FC236}">
                <a16:creationId xmlns:a16="http://schemas.microsoft.com/office/drawing/2014/main" id="{DA0EF3E5-04F2-DD4A-7B35-4492A2B72316}"/>
              </a:ext>
            </a:extLst>
          </p:cNvPr>
          <p:cNvGrpSpPr/>
          <p:nvPr/>
        </p:nvGrpSpPr>
        <p:grpSpPr>
          <a:xfrm>
            <a:off x="4099663" y="514352"/>
            <a:ext cx="511004" cy="486560"/>
            <a:chOff x="3470151" y="1675213"/>
            <a:chExt cx="703669" cy="670009"/>
          </a:xfrm>
        </p:grpSpPr>
        <p:sp>
          <p:nvSpPr>
            <p:cNvPr id="288" name="Google Shape;288;p34">
              <a:extLst>
                <a:ext uri="{FF2B5EF4-FFF2-40B4-BE49-F238E27FC236}">
                  <a16:creationId xmlns:a16="http://schemas.microsoft.com/office/drawing/2014/main" id="{A662161B-0A95-89A0-850C-C78AD9734614}"/>
                </a:ext>
              </a:extLst>
            </p:cNvPr>
            <p:cNvSpPr/>
            <p:nvPr/>
          </p:nvSpPr>
          <p:spPr>
            <a:xfrm>
              <a:off x="3784720" y="1675213"/>
              <a:ext cx="389100" cy="389100"/>
            </a:xfrm>
            <a:prstGeom prst="roundRect">
              <a:avLst>
                <a:gd name="adj" fmla="val 16667"/>
              </a:avLst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4">
              <a:extLst>
                <a:ext uri="{FF2B5EF4-FFF2-40B4-BE49-F238E27FC236}">
                  <a16:creationId xmlns:a16="http://schemas.microsoft.com/office/drawing/2014/main" id="{BCD512A9-4489-E2A7-8252-9D3C40C30BE6}"/>
                </a:ext>
              </a:extLst>
            </p:cNvPr>
            <p:cNvSpPr/>
            <p:nvPr/>
          </p:nvSpPr>
          <p:spPr>
            <a:xfrm>
              <a:off x="3470151" y="2108822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34">
            <a:extLst>
              <a:ext uri="{FF2B5EF4-FFF2-40B4-BE49-F238E27FC236}">
                <a16:creationId xmlns:a16="http://schemas.microsoft.com/office/drawing/2014/main" id="{6FD66E92-D059-AC4D-AAB2-22F17D1F27AB}"/>
              </a:ext>
            </a:extLst>
          </p:cNvPr>
          <p:cNvSpPr/>
          <p:nvPr/>
        </p:nvSpPr>
        <p:spPr>
          <a:xfrm>
            <a:off x="714375" y="4461159"/>
            <a:ext cx="171600" cy="171600"/>
          </a:xfrm>
          <a:prstGeom prst="roundRect">
            <a:avLst>
              <a:gd name="adj" fmla="val 16667"/>
            </a:avLst>
          </a:prstGeom>
          <a:solidFill>
            <a:srgbClr val="EC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DATA SCIENCE TRAINING IN CHENNAI | ARTIFICIAL INTELLIGENCE TRAINING IN  CHENNAI | MACHINE LEARNING TRAINING IN CHENNAI | DATA SCIENCE COURSE IN  CHENNAI | ONLINE DATA SCIENCE TRAINING IN CHENNAI | BEST">
            <a:extLst>
              <a:ext uri="{FF2B5EF4-FFF2-40B4-BE49-F238E27FC236}">
                <a16:creationId xmlns:a16="http://schemas.microsoft.com/office/drawing/2014/main" id="{917F3CD2-E1FA-383E-B188-7529D54C3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948" y="915075"/>
            <a:ext cx="3542882" cy="337417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20669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Small Business Web Site Project Proposal by Slidesgo">
  <a:themeElements>
    <a:clrScheme name="Simple Light">
      <a:dk1>
        <a:srgbClr val="200E74"/>
      </a:dk1>
      <a:lt1>
        <a:srgbClr val="01539D"/>
      </a:lt1>
      <a:dk2>
        <a:srgbClr val="5C5C61"/>
      </a:dk2>
      <a:lt2>
        <a:srgbClr val="FFFFFF"/>
      </a:lt2>
      <a:accent1>
        <a:srgbClr val="5C3DA4"/>
      </a:accent1>
      <a:accent2>
        <a:srgbClr val="B24EBE"/>
      </a:accent2>
      <a:accent3>
        <a:srgbClr val="84B9FF"/>
      </a:accent3>
      <a:accent4>
        <a:srgbClr val="9A9AA0"/>
      </a:accent4>
      <a:accent5>
        <a:srgbClr val="ECECEC"/>
      </a:accent5>
      <a:accent6>
        <a:srgbClr val="DBDBDB"/>
      </a:accent6>
      <a:hlink>
        <a:srgbClr val="5C5C6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173</Words>
  <Application>Microsoft Office PowerPoint</Application>
  <PresentationFormat>Trình chiếu Trên màn hình (16:9)</PresentationFormat>
  <Paragraphs>57</Paragraphs>
  <Slides>15</Slides>
  <Notes>13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3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15</vt:i4>
      </vt:variant>
    </vt:vector>
  </HeadingPairs>
  <TitlesOfParts>
    <vt:vector size="19" baseType="lpstr">
      <vt:lpstr>Roboto</vt:lpstr>
      <vt:lpstr>Roboto Condensed</vt:lpstr>
      <vt:lpstr>Arial</vt:lpstr>
      <vt:lpstr>Small Business Web Site Project Proposal by Slidesgo</vt:lpstr>
      <vt:lpstr>DISTRIBUTED IMAGE PROCESSING SYSTEM</vt:lpstr>
      <vt:lpstr>PROBLEM</vt:lpstr>
      <vt:lpstr>PROBLEM</vt:lpstr>
      <vt:lpstr>PROBLEM</vt:lpstr>
      <vt:lpstr>ARCHITECTURE</vt:lpstr>
      <vt:lpstr>TECHNOLOGY</vt:lpstr>
      <vt:lpstr>WORKFLOW</vt:lpstr>
      <vt:lpstr>ARCHITECTURE</vt:lpstr>
      <vt:lpstr>SOCKET COMMUNICATION</vt:lpstr>
      <vt:lpstr>SOCKET COMMUNICATION</vt:lpstr>
      <vt:lpstr>SOCKET COMMUNICATION</vt:lpstr>
      <vt:lpstr>IMPLEMENTATION</vt:lpstr>
      <vt:lpstr>Bản trình bày PowerPoint</vt:lpstr>
      <vt:lpstr>Comparison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Quynh Trang</cp:lastModifiedBy>
  <cp:revision>6</cp:revision>
  <dcterms:modified xsi:type="dcterms:W3CDTF">2025-05-21T08:14:27Z</dcterms:modified>
</cp:coreProperties>
</file>