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3" r:id="rId3"/>
    <p:sldId id="269" r:id="rId4"/>
    <p:sldId id="257" r:id="rId5"/>
    <p:sldId id="267" r:id="rId6"/>
    <p:sldId id="258" r:id="rId7"/>
    <p:sldId id="260" r:id="rId8"/>
    <p:sldId id="261" r:id="rId9"/>
    <p:sldId id="262" r:id="rId10"/>
    <p:sldId id="264" r:id="rId11"/>
    <p:sldId id="271" r:id="rId12"/>
    <p:sldId id="272" r:id="rId13"/>
    <p:sldId id="273" r:id="rId14"/>
    <p:sldId id="274" r:id="rId15"/>
    <p:sldId id="275" r:id="rId16"/>
    <p:sldId id="276" r:id="rId17"/>
    <p:sldId id="277" r:id="rId18"/>
    <p:sldId id="278" r:id="rId19"/>
    <p:sldId id="270" r:id="rId20"/>
    <p:sldId id="279"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3" d="100"/>
          <a:sy n="113" d="100"/>
        </p:scale>
        <p:origin x="3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DF0E-31CF-478F-9666-A0E5F3D77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8AEFF1-306D-455F-8F6F-4FDA67615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1CB315-BC64-4D3F-912B-4652D3BB804F}"/>
              </a:ext>
            </a:extLst>
          </p:cNvPr>
          <p:cNvSpPr>
            <a:spLocks noGrp="1"/>
          </p:cNvSpPr>
          <p:nvPr>
            <p:ph type="dt" sz="half" idx="10"/>
          </p:nvPr>
        </p:nvSpPr>
        <p:spPr/>
        <p:txBody>
          <a:bodyPr/>
          <a:lstStyle/>
          <a:p>
            <a:fld id="{49D72BAC-0C99-44E1-B6D5-E4B4088F4439}" type="datetimeFigureOut">
              <a:rPr lang="en-US" smtClean="0"/>
              <a:t>12/16/2024</a:t>
            </a:fld>
            <a:endParaRPr lang="en-US"/>
          </a:p>
        </p:txBody>
      </p:sp>
      <p:sp>
        <p:nvSpPr>
          <p:cNvPr id="5" name="Footer Placeholder 4">
            <a:extLst>
              <a:ext uri="{FF2B5EF4-FFF2-40B4-BE49-F238E27FC236}">
                <a16:creationId xmlns:a16="http://schemas.microsoft.com/office/drawing/2014/main" id="{476EC6CE-C192-412F-B535-785C72130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4CBDC-5D5B-492D-B1AB-7E1268AA1777}"/>
              </a:ext>
            </a:extLst>
          </p:cNvPr>
          <p:cNvSpPr>
            <a:spLocks noGrp="1"/>
          </p:cNvSpPr>
          <p:nvPr>
            <p:ph type="sldNum" sz="quarter" idx="12"/>
          </p:nvPr>
        </p:nvSpPr>
        <p:spPr/>
        <p:txBody>
          <a:bodyPr/>
          <a:lstStyle/>
          <a:p>
            <a:fld id="{EFFAF4E4-B376-4BB1-ACF2-8DF4F2C4F323}" type="slidenum">
              <a:rPr lang="en-US" smtClean="0"/>
              <a:t>‹#›</a:t>
            </a:fld>
            <a:endParaRPr lang="en-US"/>
          </a:p>
        </p:txBody>
      </p:sp>
    </p:spTree>
    <p:extLst>
      <p:ext uri="{BB962C8B-B14F-4D97-AF65-F5344CB8AC3E}">
        <p14:creationId xmlns:p14="http://schemas.microsoft.com/office/powerpoint/2010/main" val="1580089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1ECE-BE48-4966-AAF6-94025DBC91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4E163E-0585-4175-A34E-01F87F82B4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69C3A-8E02-43A9-AD14-BC88B41B2A93}"/>
              </a:ext>
            </a:extLst>
          </p:cNvPr>
          <p:cNvSpPr>
            <a:spLocks noGrp="1"/>
          </p:cNvSpPr>
          <p:nvPr>
            <p:ph type="dt" sz="half" idx="10"/>
          </p:nvPr>
        </p:nvSpPr>
        <p:spPr/>
        <p:txBody>
          <a:bodyPr/>
          <a:lstStyle/>
          <a:p>
            <a:fld id="{49D72BAC-0C99-44E1-B6D5-E4B4088F4439}" type="datetimeFigureOut">
              <a:rPr lang="en-US" smtClean="0"/>
              <a:t>12/16/2024</a:t>
            </a:fld>
            <a:endParaRPr lang="en-US"/>
          </a:p>
        </p:txBody>
      </p:sp>
      <p:sp>
        <p:nvSpPr>
          <p:cNvPr id="5" name="Footer Placeholder 4">
            <a:extLst>
              <a:ext uri="{FF2B5EF4-FFF2-40B4-BE49-F238E27FC236}">
                <a16:creationId xmlns:a16="http://schemas.microsoft.com/office/drawing/2014/main" id="{455CBD45-4112-4C46-A4FC-4780CEEA6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FF4567-C466-4E96-95A7-7D3A69866B91}"/>
              </a:ext>
            </a:extLst>
          </p:cNvPr>
          <p:cNvSpPr>
            <a:spLocks noGrp="1"/>
          </p:cNvSpPr>
          <p:nvPr>
            <p:ph type="sldNum" sz="quarter" idx="12"/>
          </p:nvPr>
        </p:nvSpPr>
        <p:spPr/>
        <p:txBody>
          <a:bodyPr/>
          <a:lstStyle/>
          <a:p>
            <a:fld id="{EFFAF4E4-B376-4BB1-ACF2-8DF4F2C4F323}" type="slidenum">
              <a:rPr lang="en-US" smtClean="0"/>
              <a:t>‹#›</a:t>
            </a:fld>
            <a:endParaRPr lang="en-US"/>
          </a:p>
        </p:txBody>
      </p:sp>
    </p:spTree>
    <p:extLst>
      <p:ext uri="{BB962C8B-B14F-4D97-AF65-F5344CB8AC3E}">
        <p14:creationId xmlns:p14="http://schemas.microsoft.com/office/powerpoint/2010/main" val="2946816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D01B2D-1897-4EC5-AF8B-CAA8F03EFF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2DE843-53D3-440B-B159-C80BA8002D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B714A-04C8-4D53-A5FE-2B6A729A436D}"/>
              </a:ext>
            </a:extLst>
          </p:cNvPr>
          <p:cNvSpPr>
            <a:spLocks noGrp="1"/>
          </p:cNvSpPr>
          <p:nvPr>
            <p:ph type="dt" sz="half" idx="10"/>
          </p:nvPr>
        </p:nvSpPr>
        <p:spPr/>
        <p:txBody>
          <a:bodyPr/>
          <a:lstStyle/>
          <a:p>
            <a:fld id="{49D72BAC-0C99-44E1-B6D5-E4B4088F4439}" type="datetimeFigureOut">
              <a:rPr lang="en-US" smtClean="0"/>
              <a:t>12/16/2024</a:t>
            </a:fld>
            <a:endParaRPr lang="en-US"/>
          </a:p>
        </p:txBody>
      </p:sp>
      <p:sp>
        <p:nvSpPr>
          <p:cNvPr id="5" name="Footer Placeholder 4">
            <a:extLst>
              <a:ext uri="{FF2B5EF4-FFF2-40B4-BE49-F238E27FC236}">
                <a16:creationId xmlns:a16="http://schemas.microsoft.com/office/drawing/2014/main" id="{75CFD6A8-953F-418E-90F0-120693B20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9B8B4-4CC9-40AA-B64D-C6B68B27FFED}"/>
              </a:ext>
            </a:extLst>
          </p:cNvPr>
          <p:cNvSpPr>
            <a:spLocks noGrp="1"/>
          </p:cNvSpPr>
          <p:nvPr>
            <p:ph type="sldNum" sz="quarter" idx="12"/>
          </p:nvPr>
        </p:nvSpPr>
        <p:spPr/>
        <p:txBody>
          <a:bodyPr/>
          <a:lstStyle/>
          <a:p>
            <a:fld id="{EFFAF4E4-B376-4BB1-ACF2-8DF4F2C4F323}" type="slidenum">
              <a:rPr lang="en-US" smtClean="0"/>
              <a:t>‹#›</a:t>
            </a:fld>
            <a:endParaRPr lang="en-US"/>
          </a:p>
        </p:txBody>
      </p:sp>
    </p:spTree>
    <p:extLst>
      <p:ext uri="{BB962C8B-B14F-4D97-AF65-F5344CB8AC3E}">
        <p14:creationId xmlns:p14="http://schemas.microsoft.com/office/powerpoint/2010/main" val="414227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D88B-AA8E-45C1-B3CB-EF0193AF47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B525FC-1D88-4E2D-9E23-5A51D1247A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DDAF8-8F84-4001-8A5B-E21663FAB24A}"/>
              </a:ext>
            </a:extLst>
          </p:cNvPr>
          <p:cNvSpPr>
            <a:spLocks noGrp="1"/>
          </p:cNvSpPr>
          <p:nvPr>
            <p:ph type="dt" sz="half" idx="10"/>
          </p:nvPr>
        </p:nvSpPr>
        <p:spPr/>
        <p:txBody>
          <a:bodyPr/>
          <a:lstStyle/>
          <a:p>
            <a:fld id="{49D72BAC-0C99-44E1-B6D5-E4B4088F4439}" type="datetimeFigureOut">
              <a:rPr lang="en-US" smtClean="0"/>
              <a:t>12/16/2024</a:t>
            </a:fld>
            <a:endParaRPr lang="en-US"/>
          </a:p>
        </p:txBody>
      </p:sp>
      <p:sp>
        <p:nvSpPr>
          <p:cNvPr id="5" name="Footer Placeholder 4">
            <a:extLst>
              <a:ext uri="{FF2B5EF4-FFF2-40B4-BE49-F238E27FC236}">
                <a16:creationId xmlns:a16="http://schemas.microsoft.com/office/drawing/2014/main" id="{764AC32D-BD28-486F-97D5-85FDFE0AE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885CE-E365-45AD-B0CA-46261F2B1D00}"/>
              </a:ext>
            </a:extLst>
          </p:cNvPr>
          <p:cNvSpPr>
            <a:spLocks noGrp="1"/>
          </p:cNvSpPr>
          <p:nvPr>
            <p:ph type="sldNum" sz="quarter" idx="12"/>
          </p:nvPr>
        </p:nvSpPr>
        <p:spPr/>
        <p:txBody>
          <a:bodyPr/>
          <a:lstStyle/>
          <a:p>
            <a:fld id="{EFFAF4E4-B376-4BB1-ACF2-8DF4F2C4F323}" type="slidenum">
              <a:rPr lang="en-US" smtClean="0"/>
              <a:t>‹#›</a:t>
            </a:fld>
            <a:endParaRPr lang="en-US"/>
          </a:p>
        </p:txBody>
      </p:sp>
    </p:spTree>
    <p:extLst>
      <p:ext uri="{BB962C8B-B14F-4D97-AF65-F5344CB8AC3E}">
        <p14:creationId xmlns:p14="http://schemas.microsoft.com/office/powerpoint/2010/main" val="363509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04E8-E524-4202-B069-5D6958F43D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CF3474-D83F-43A9-825F-BD3E94569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86092E-B6B8-4C57-9451-41446F557E36}"/>
              </a:ext>
            </a:extLst>
          </p:cNvPr>
          <p:cNvSpPr>
            <a:spLocks noGrp="1"/>
          </p:cNvSpPr>
          <p:nvPr>
            <p:ph type="dt" sz="half" idx="10"/>
          </p:nvPr>
        </p:nvSpPr>
        <p:spPr/>
        <p:txBody>
          <a:bodyPr/>
          <a:lstStyle/>
          <a:p>
            <a:fld id="{49D72BAC-0C99-44E1-B6D5-E4B4088F4439}" type="datetimeFigureOut">
              <a:rPr lang="en-US" smtClean="0"/>
              <a:t>12/16/2024</a:t>
            </a:fld>
            <a:endParaRPr lang="en-US"/>
          </a:p>
        </p:txBody>
      </p:sp>
      <p:sp>
        <p:nvSpPr>
          <p:cNvPr id="5" name="Footer Placeholder 4">
            <a:extLst>
              <a:ext uri="{FF2B5EF4-FFF2-40B4-BE49-F238E27FC236}">
                <a16:creationId xmlns:a16="http://schemas.microsoft.com/office/drawing/2014/main" id="{02333042-3A35-4770-A733-F9EA8FB9F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4BDA7-616B-49E6-AB90-17F14A92BA48}"/>
              </a:ext>
            </a:extLst>
          </p:cNvPr>
          <p:cNvSpPr>
            <a:spLocks noGrp="1"/>
          </p:cNvSpPr>
          <p:nvPr>
            <p:ph type="sldNum" sz="quarter" idx="12"/>
          </p:nvPr>
        </p:nvSpPr>
        <p:spPr/>
        <p:txBody>
          <a:bodyPr/>
          <a:lstStyle/>
          <a:p>
            <a:fld id="{EFFAF4E4-B376-4BB1-ACF2-8DF4F2C4F323}" type="slidenum">
              <a:rPr lang="en-US" smtClean="0"/>
              <a:t>‹#›</a:t>
            </a:fld>
            <a:endParaRPr lang="en-US"/>
          </a:p>
        </p:txBody>
      </p:sp>
    </p:spTree>
    <p:extLst>
      <p:ext uri="{BB962C8B-B14F-4D97-AF65-F5344CB8AC3E}">
        <p14:creationId xmlns:p14="http://schemas.microsoft.com/office/powerpoint/2010/main" val="116099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F92F-53FD-44E4-8002-044596F135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242F62-93A3-4D48-BE92-51B2956700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F87E5-6066-4FD0-B355-AE7274E7E6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3F6067-A07F-4112-B947-B94703C70737}"/>
              </a:ext>
            </a:extLst>
          </p:cNvPr>
          <p:cNvSpPr>
            <a:spLocks noGrp="1"/>
          </p:cNvSpPr>
          <p:nvPr>
            <p:ph type="dt" sz="half" idx="10"/>
          </p:nvPr>
        </p:nvSpPr>
        <p:spPr/>
        <p:txBody>
          <a:bodyPr/>
          <a:lstStyle/>
          <a:p>
            <a:fld id="{49D72BAC-0C99-44E1-B6D5-E4B4088F4439}" type="datetimeFigureOut">
              <a:rPr lang="en-US" smtClean="0"/>
              <a:t>12/16/2024</a:t>
            </a:fld>
            <a:endParaRPr lang="en-US"/>
          </a:p>
        </p:txBody>
      </p:sp>
      <p:sp>
        <p:nvSpPr>
          <p:cNvPr id="6" name="Footer Placeholder 5">
            <a:extLst>
              <a:ext uri="{FF2B5EF4-FFF2-40B4-BE49-F238E27FC236}">
                <a16:creationId xmlns:a16="http://schemas.microsoft.com/office/drawing/2014/main" id="{ED477651-0FB4-48A7-96F2-B879CA7B7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26B7A-2BDD-4DC9-B11D-CD13D6E6C91E}"/>
              </a:ext>
            </a:extLst>
          </p:cNvPr>
          <p:cNvSpPr>
            <a:spLocks noGrp="1"/>
          </p:cNvSpPr>
          <p:nvPr>
            <p:ph type="sldNum" sz="quarter" idx="12"/>
          </p:nvPr>
        </p:nvSpPr>
        <p:spPr/>
        <p:txBody>
          <a:bodyPr/>
          <a:lstStyle/>
          <a:p>
            <a:fld id="{EFFAF4E4-B376-4BB1-ACF2-8DF4F2C4F323}" type="slidenum">
              <a:rPr lang="en-US" smtClean="0"/>
              <a:t>‹#›</a:t>
            </a:fld>
            <a:endParaRPr lang="en-US"/>
          </a:p>
        </p:txBody>
      </p:sp>
    </p:spTree>
    <p:extLst>
      <p:ext uri="{BB962C8B-B14F-4D97-AF65-F5344CB8AC3E}">
        <p14:creationId xmlns:p14="http://schemas.microsoft.com/office/powerpoint/2010/main" val="136789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B702-7A67-4279-9F48-90C514BAA7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37F7E2-C1B6-4537-BE96-B5F9C57D1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0F058A-B56E-4855-B200-97FAE870A7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97B3EC-DA6B-4CBF-9109-6789914010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1FB52C-D7D1-4EB2-9751-F6B744B6A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1FFC8D-7CB9-4EAB-963E-CFA71EB4976E}"/>
              </a:ext>
            </a:extLst>
          </p:cNvPr>
          <p:cNvSpPr>
            <a:spLocks noGrp="1"/>
          </p:cNvSpPr>
          <p:nvPr>
            <p:ph type="dt" sz="half" idx="10"/>
          </p:nvPr>
        </p:nvSpPr>
        <p:spPr/>
        <p:txBody>
          <a:bodyPr/>
          <a:lstStyle/>
          <a:p>
            <a:fld id="{49D72BAC-0C99-44E1-B6D5-E4B4088F4439}" type="datetimeFigureOut">
              <a:rPr lang="en-US" smtClean="0"/>
              <a:t>12/16/2024</a:t>
            </a:fld>
            <a:endParaRPr lang="en-US"/>
          </a:p>
        </p:txBody>
      </p:sp>
      <p:sp>
        <p:nvSpPr>
          <p:cNvPr id="8" name="Footer Placeholder 7">
            <a:extLst>
              <a:ext uri="{FF2B5EF4-FFF2-40B4-BE49-F238E27FC236}">
                <a16:creationId xmlns:a16="http://schemas.microsoft.com/office/drawing/2014/main" id="{AFF70A5F-1B9C-4610-8FFC-A619C066A8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A43C24-EF58-4E37-99B2-B27BA00AECBE}"/>
              </a:ext>
            </a:extLst>
          </p:cNvPr>
          <p:cNvSpPr>
            <a:spLocks noGrp="1"/>
          </p:cNvSpPr>
          <p:nvPr>
            <p:ph type="sldNum" sz="quarter" idx="12"/>
          </p:nvPr>
        </p:nvSpPr>
        <p:spPr/>
        <p:txBody>
          <a:bodyPr/>
          <a:lstStyle/>
          <a:p>
            <a:fld id="{EFFAF4E4-B376-4BB1-ACF2-8DF4F2C4F323}" type="slidenum">
              <a:rPr lang="en-US" smtClean="0"/>
              <a:t>‹#›</a:t>
            </a:fld>
            <a:endParaRPr lang="en-US"/>
          </a:p>
        </p:txBody>
      </p:sp>
    </p:spTree>
    <p:extLst>
      <p:ext uri="{BB962C8B-B14F-4D97-AF65-F5344CB8AC3E}">
        <p14:creationId xmlns:p14="http://schemas.microsoft.com/office/powerpoint/2010/main" val="3918432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4168-C6F9-4089-8CE0-C66B1F10B8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E60F6E-C6FB-4B17-9A58-50B1EF77FC3B}"/>
              </a:ext>
            </a:extLst>
          </p:cNvPr>
          <p:cNvSpPr>
            <a:spLocks noGrp="1"/>
          </p:cNvSpPr>
          <p:nvPr>
            <p:ph type="dt" sz="half" idx="10"/>
          </p:nvPr>
        </p:nvSpPr>
        <p:spPr/>
        <p:txBody>
          <a:bodyPr/>
          <a:lstStyle/>
          <a:p>
            <a:fld id="{49D72BAC-0C99-44E1-B6D5-E4B4088F4439}" type="datetimeFigureOut">
              <a:rPr lang="en-US" smtClean="0"/>
              <a:t>12/16/2024</a:t>
            </a:fld>
            <a:endParaRPr lang="en-US"/>
          </a:p>
        </p:txBody>
      </p:sp>
      <p:sp>
        <p:nvSpPr>
          <p:cNvPr id="4" name="Footer Placeholder 3">
            <a:extLst>
              <a:ext uri="{FF2B5EF4-FFF2-40B4-BE49-F238E27FC236}">
                <a16:creationId xmlns:a16="http://schemas.microsoft.com/office/drawing/2014/main" id="{AC9464A3-7800-4CB1-B9A1-521B36F1B6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2543B8-E864-44AB-B3FB-6999D8FB1488}"/>
              </a:ext>
            </a:extLst>
          </p:cNvPr>
          <p:cNvSpPr>
            <a:spLocks noGrp="1"/>
          </p:cNvSpPr>
          <p:nvPr>
            <p:ph type="sldNum" sz="quarter" idx="12"/>
          </p:nvPr>
        </p:nvSpPr>
        <p:spPr/>
        <p:txBody>
          <a:bodyPr/>
          <a:lstStyle/>
          <a:p>
            <a:fld id="{EFFAF4E4-B376-4BB1-ACF2-8DF4F2C4F323}" type="slidenum">
              <a:rPr lang="en-US" smtClean="0"/>
              <a:t>‹#›</a:t>
            </a:fld>
            <a:endParaRPr lang="en-US"/>
          </a:p>
        </p:txBody>
      </p:sp>
    </p:spTree>
    <p:extLst>
      <p:ext uri="{BB962C8B-B14F-4D97-AF65-F5344CB8AC3E}">
        <p14:creationId xmlns:p14="http://schemas.microsoft.com/office/powerpoint/2010/main" val="3753138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0D8496-FE45-44EC-93D1-D9EA5A653FE2}"/>
              </a:ext>
            </a:extLst>
          </p:cNvPr>
          <p:cNvSpPr>
            <a:spLocks noGrp="1"/>
          </p:cNvSpPr>
          <p:nvPr>
            <p:ph type="dt" sz="half" idx="10"/>
          </p:nvPr>
        </p:nvSpPr>
        <p:spPr/>
        <p:txBody>
          <a:bodyPr/>
          <a:lstStyle/>
          <a:p>
            <a:fld id="{49D72BAC-0C99-44E1-B6D5-E4B4088F4439}" type="datetimeFigureOut">
              <a:rPr lang="en-US" smtClean="0"/>
              <a:t>12/16/2024</a:t>
            </a:fld>
            <a:endParaRPr lang="en-US"/>
          </a:p>
        </p:txBody>
      </p:sp>
      <p:sp>
        <p:nvSpPr>
          <p:cNvPr id="3" name="Footer Placeholder 2">
            <a:extLst>
              <a:ext uri="{FF2B5EF4-FFF2-40B4-BE49-F238E27FC236}">
                <a16:creationId xmlns:a16="http://schemas.microsoft.com/office/drawing/2014/main" id="{CA3CFFFE-4250-4792-A5E0-B6543F3F3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DB7397-633D-443A-B705-630D23AA6E19}"/>
              </a:ext>
            </a:extLst>
          </p:cNvPr>
          <p:cNvSpPr>
            <a:spLocks noGrp="1"/>
          </p:cNvSpPr>
          <p:nvPr>
            <p:ph type="sldNum" sz="quarter" idx="12"/>
          </p:nvPr>
        </p:nvSpPr>
        <p:spPr/>
        <p:txBody>
          <a:bodyPr/>
          <a:lstStyle/>
          <a:p>
            <a:fld id="{EFFAF4E4-B376-4BB1-ACF2-8DF4F2C4F323}" type="slidenum">
              <a:rPr lang="en-US" smtClean="0"/>
              <a:t>‹#›</a:t>
            </a:fld>
            <a:endParaRPr lang="en-US"/>
          </a:p>
        </p:txBody>
      </p:sp>
    </p:spTree>
    <p:extLst>
      <p:ext uri="{BB962C8B-B14F-4D97-AF65-F5344CB8AC3E}">
        <p14:creationId xmlns:p14="http://schemas.microsoft.com/office/powerpoint/2010/main" val="140334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4BCD-10C4-4F6C-A74F-E15D6E0BF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EDFC34-7BEB-4B12-B204-425C5B6E5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0E163D-07D3-47F5-9517-CAB93EC9A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A1C64-0C78-4F5B-8964-42A27A83E32A}"/>
              </a:ext>
            </a:extLst>
          </p:cNvPr>
          <p:cNvSpPr>
            <a:spLocks noGrp="1"/>
          </p:cNvSpPr>
          <p:nvPr>
            <p:ph type="dt" sz="half" idx="10"/>
          </p:nvPr>
        </p:nvSpPr>
        <p:spPr/>
        <p:txBody>
          <a:bodyPr/>
          <a:lstStyle/>
          <a:p>
            <a:fld id="{49D72BAC-0C99-44E1-B6D5-E4B4088F4439}" type="datetimeFigureOut">
              <a:rPr lang="en-US" smtClean="0"/>
              <a:t>12/16/2024</a:t>
            </a:fld>
            <a:endParaRPr lang="en-US"/>
          </a:p>
        </p:txBody>
      </p:sp>
      <p:sp>
        <p:nvSpPr>
          <p:cNvPr id="6" name="Footer Placeholder 5">
            <a:extLst>
              <a:ext uri="{FF2B5EF4-FFF2-40B4-BE49-F238E27FC236}">
                <a16:creationId xmlns:a16="http://schemas.microsoft.com/office/drawing/2014/main" id="{264BAE1B-6AAF-471D-B083-08B5E0FBFD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6599F6-61B8-476B-8991-3BD2BBABCE4C}"/>
              </a:ext>
            </a:extLst>
          </p:cNvPr>
          <p:cNvSpPr>
            <a:spLocks noGrp="1"/>
          </p:cNvSpPr>
          <p:nvPr>
            <p:ph type="sldNum" sz="quarter" idx="12"/>
          </p:nvPr>
        </p:nvSpPr>
        <p:spPr/>
        <p:txBody>
          <a:bodyPr/>
          <a:lstStyle/>
          <a:p>
            <a:fld id="{EFFAF4E4-B376-4BB1-ACF2-8DF4F2C4F323}" type="slidenum">
              <a:rPr lang="en-US" smtClean="0"/>
              <a:t>‹#›</a:t>
            </a:fld>
            <a:endParaRPr lang="en-US"/>
          </a:p>
        </p:txBody>
      </p:sp>
    </p:spTree>
    <p:extLst>
      <p:ext uri="{BB962C8B-B14F-4D97-AF65-F5344CB8AC3E}">
        <p14:creationId xmlns:p14="http://schemas.microsoft.com/office/powerpoint/2010/main" val="401211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C123-F5A2-4B69-8BA7-74D7B9D4E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E76C30-CFFE-4B0D-9D2E-AA5A4385D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CF48BB-FC59-49FD-A8E0-308D62B11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B1896-8340-4FEC-83E0-7B39F0C007E6}"/>
              </a:ext>
            </a:extLst>
          </p:cNvPr>
          <p:cNvSpPr>
            <a:spLocks noGrp="1"/>
          </p:cNvSpPr>
          <p:nvPr>
            <p:ph type="dt" sz="half" idx="10"/>
          </p:nvPr>
        </p:nvSpPr>
        <p:spPr/>
        <p:txBody>
          <a:bodyPr/>
          <a:lstStyle/>
          <a:p>
            <a:fld id="{49D72BAC-0C99-44E1-B6D5-E4B4088F4439}" type="datetimeFigureOut">
              <a:rPr lang="en-US" smtClean="0"/>
              <a:t>12/16/2024</a:t>
            </a:fld>
            <a:endParaRPr lang="en-US"/>
          </a:p>
        </p:txBody>
      </p:sp>
      <p:sp>
        <p:nvSpPr>
          <p:cNvPr id="6" name="Footer Placeholder 5">
            <a:extLst>
              <a:ext uri="{FF2B5EF4-FFF2-40B4-BE49-F238E27FC236}">
                <a16:creationId xmlns:a16="http://schemas.microsoft.com/office/drawing/2014/main" id="{ECD3818B-7E04-4F01-9F98-F5147486F0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CF6DA2-A1C1-4519-861F-6514D4E521BA}"/>
              </a:ext>
            </a:extLst>
          </p:cNvPr>
          <p:cNvSpPr>
            <a:spLocks noGrp="1"/>
          </p:cNvSpPr>
          <p:nvPr>
            <p:ph type="sldNum" sz="quarter" idx="12"/>
          </p:nvPr>
        </p:nvSpPr>
        <p:spPr/>
        <p:txBody>
          <a:bodyPr/>
          <a:lstStyle/>
          <a:p>
            <a:fld id="{EFFAF4E4-B376-4BB1-ACF2-8DF4F2C4F323}" type="slidenum">
              <a:rPr lang="en-US" smtClean="0"/>
              <a:t>‹#›</a:t>
            </a:fld>
            <a:endParaRPr lang="en-US"/>
          </a:p>
        </p:txBody>
      </p:sp>
    </p:spTree>
    <p:extLst>
      <p:ext uri="{BB962C8B-B14F-4D97-AF65-F5344CB8AC3E}">
        <p14:creationId xmlns:p14="http://schemas.microsoft.com/office/powerpoint/2010/main" val="2408782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ECF76F-1545-4EEC-A117-C7E3819B7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1B9301-6769-47AA-BCB2-3B9621A957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353CD-A25E-4A1F-B636-5F556CA7A8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72BAC-0C99-44E1-B6D5-E4B4088F4439}" type="datetimeFigureOut">
              <a:rPr lang="en-US" smtClean="0"/>
              <a:t>12/16/2024</a:t>
            </a:fld>
            <a:endParaRPr lang="en-US"/>
          </a:p>
        </p:txBody>
      </p:sp>
      <p:sp>
        <p:nvSpPr>
          <p:cNvPr id="5" name="Footer Placeholder 4">
            <a:extLst>
              <a:ext uri="{FF2B5EF4-FFF2-40B4-BE49-F238E27FC236}">
                <a16:creationId xmlns:a16="http://schemas.microsoft.com/office/drawing/2014/main" id="{7F10E5CD-4C11-4186-9BF6-B11EFD459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0187E1-4857-4F84-9D96-685D7873B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FAF4E4-B376-4BB1-ACF2-8DF4F2C4F323}" type="slidenum">
              <a:rPr lang="en-US" smtClean="0"/>
              <a:t>‹#›</a:t>
            </a:fld>
            <a:endParaRPr lang="en-US"/>
          </a:p>
        </p:txBody>
      </p:sp>
    </p:spTree>
    <p:extLst>
      <p:ext uri="{BB962C8B-B14F-4D97-AF65-F5344CB8AC3E}">
        <p14:creationId xmlns:p14="http://schemas.microsoft.com/office/powerpoint/2010/main" val="932813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7">
            <a:extLst>
              <a:ext uri="{FF2B5EF4-FFF2-40B4-BE49-F238E27FC236}">
                <a16:creationId xmlns:a16="http://schemas.microsoft.com/office/drawing/2014/main" id="{D4594A3F-789D-4ACD-A899-6C7BE0466850}"/>
              </a:ext>
            </a:extLst>
          </p:cNvPr>
          <p:cNvGraphicFramePr>
            <a:graphicFrameLocks noGrp="1"/>
          </p:cNvGraphicFramePr>
          <p:nvPr>
            <p:extLst>
              <p:ext uri="{D42A27DB-BD31-4B8C-83A1-F6EECF244321}">
                <p14:modId xmlns:p14="http://schemas.microsoft.com/office/powerpoint/2010/main" val="844898508"/>
              </p:ext>
            </p:extLst>
          </p:nvPr>
        </p:nvGraphicFramePr>
        <p:xfrm>
          <a:off x="2032000" y="1034973"/>
          <a:ext cx="8128000" cy="1285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5033861"/>
                    </a:ext>
                  </a:extLst>
                </a:gridCol>
                <a:gridCol w="2032000">
                  <a:extLst>
                    <a:ext uri="{9D8B030D-6E8A-4147-A177-3AD203B41FA5}">
                      <a16:colId xmlns:a16="http://schemas.microsoft.com/office/drawing/2014/main" val="4177916143"/>
                    </a:ext>
                  </a:extLst>
                </a:gridCol>
                <a:gridCol w="2032000">
                  <a:extLst>
                    <a:ext uri="{9D8B030D-6E8A-4147-A177-3AD203B41FA5}">
                      <a16:colId xmlns:a16="http://schemas.microsoft.com/office/drawing/2014/main" val="432515434"/>
                    </a:ext>
                  </a:extLst>
                </a:gridCol>
                <a:gridCol w="2032000">
                  <a:extLst>
                    <a:ext uri="{9D8B030D-6E8A-4147-A177-3AD203B41FA5}">
                      <a16:colId xmlns:a16="http://schemas.microsoft.com/office/drawing/2014/main" val="177719107"/>
                    </a:ext>
                  </a:extLst>
                </a:gridCol>
              </a:tblGrid>
              <a:tr h="370840">
                <a:tc>
                  <a:txBody>
                    <a:bodyPr/>
                    <a:lstStyle/>
                    <a:p>
                      <a:pPr algn="ctr"/>
                      <a:r>
                        <a:rPr lang="en-US" dirty="0"/>
                        <a:t>Provided data rows</a:t>
                      </a:r>
                    </a:p>
                  </a:txBody>
                  <a:tcPr anchor="ctr"/>
                </a:tc>
                <a:tc>
                  <a:txBody>
                    <a:bodyPr/>
                    <a:lstStyle/>
                    <a:p>
                      <a:pPr marL="0" algn="ctr" defTabSz="914400" rtl="0" eaLnBrk="1" latinLnBrk="0" hangingPunct="1"/>
                      <a:r>
                        <a:rPr lang="en-US" sz="1800" b="1" kern="1200" dirty="0">
                          <a:solidFill>
                            <a:schemeClr val="lt1"/>
                          </a:solidFill>
                          <a:latin typeface="+mn-lt"/>
                          <a:ea typeface="+mn-ea"/>
                          <a:cs typeface="+mn-cs"/>
                        </a:rPr>
                        <a:t>Number of duplicate rows removed</a:t>
                      </a:r>
                    </a:p>
                  </a:txBody>
                  <a:tcPr anchor="ctr"/>
                </a:tc>
                <a:tc>
                  <a:txBody>
                    <a:bodyPr/>
                    <a:lstStyle/>
                    <a:p>
                      <a:pPr marL="0" algn="ctr" defTabSz="914400" rtl="0" eaLnBrk="1" latinLnBrk="0" hangingPunct="1"/>
                      <a:r>
                        <a:rPr lang="en-US" sz="1800" b="1" kern="1200" dirty="0">
                          <a:solidFill>
                            <a:schemeClr val="lt1"/>
                          </a:solidFill>
                          <a:latin typeface="+mn-lt"/>
                          <a:ea typeface="+mn-ea"/>
                          <a:cs typeface="+mn-cs"/>
                        </a:rPr>
                        <a:t>After removing duplicates</a:t>
                      </a:r>
                    </a:p>
                  </a:txBody>
                  <a:tcPr anchor="ctr"/>
                </a:tc>
                <a:tc>
                  <a:txBody>
                    <a:bodyPr/>
                    <a:lstStyle/>
                    <a:p>
                      <a:pPr marL="0" algn="ctr" defTabSz="914400" rtl="0" eaLnBrk="1" latinLnBrk="0" hangingPunct="1"/>
                      <a:r>
                        <a:rPr lang="en-US" sz="1800" b="1" kern="1200" dirty="0">
                          <a:solidFill>
                            <a:schemeClr val="lt1"/>
                          </a:solidFill>
                          <a:latin typeface="+mn-lt"/>
                          <a:ea typeface="+mn-ea"/>
                          <a:cs typeface="+mn-cs"/>
                        </a:rPr>
                        <a:t>Missing data</a:t>
                      </a:r>
                    </a:p>
                  </a:txBody>
                  <a:tcPr anchor="ctr"/>
                </a:tc>
                <a:extLst>
                  <a:ext uri="{0D108BD9-81ED-4DB2-BD59-A6C34878D82A}">
                    <a16:rowId xmlns:a16="http://schemas.microsoft.com/office/drawing/2014/main" val="2922999410"/>
                  </a:ext>
                </a:extLst>
              </a:tr>
              <a:tr h="370840">
                <a:tc>
                  <a:txBody>
                    <a:bodyPr/>
                    <a:lstStyle/>
                    <a:p>
                      <a:pPr algn="ctr"/>
                      <a:r>
                        <a:rPr lang="en-US" sz="1800" b="0" i="0" kern="1200" dirty="0">
                          <a:solidFill>
                            <a:schemeClr val="dk1"/>
                          </a:solidFill>
                          <a:effectLst/>
                          <a:latin typeface="+mn-lt"/>
                          <a:ea typeface="+mn-ea"/>
                          <a:cs typeface="+mn-cs"/>
                        </a:rPr>
                        <a:t>4718</a:t>
                      </a:r>
                      <a:endParaRPr lang="en-US" dirty="0"/>
                    </a:p>
                  </a:txBody>
                  <a:tcPr/>
                </a:tc>
                <a:tc>
                  <a:txBody>
                    <a:bodyPr/>
                    <a:lstStyle/>
                    <a:p>
                      <a:pPr marL="0" algn="ctr" defTabSz="914400" rtl="0" eaLnBrk="1" latinLnBrk="0" hangingPunct="1"/>
                      <a:r>
                        <a:rPr lang="en-US" sz="1800" b="0" i="0" kern="1200" dirty="0">
                          <a:solidFill>
                            <a:schemeClr val="dk1"/>
                          </a:solidFill>
                          <a:effectLst/>
                          <a:latin typeface="+mn-lt"/>
                          <a:ea typeface="+mn-ea"/>
                          <a:cs typeface="+mn-cs"/>
                        </a:rPr>
                        <a:t>1723</a:t>
                      </a:r>
                    </a:p>
                  </a:txBody>
                  <a:tcPr/>
                </a:tc>
                <a:tc>
                  <a:txBody>
                    <a:bodyPr/>
                    <a:lstStyle/>
                    <a:p>
                      <a:pPr marL="0" algn="ctr" defTabSz="914400" rtl="0" eaLnBrk="1" latinLnBrk="0" hangingPunct="1"/>
                      <a:r>
                        <a:rPr lang="en-US" sz="1800" b="0" i="0" kern="1200" dirty="0">
                          <a:solidFill>
                            <a:schemeClr val="dk1"/>
                          </a:solidFill>
                          <a:effectLst/>
                          <a:latin typeface="+mn-lt"/>
                          <a:ea typeface="+mn-ea"/>
                          <a:cs typeface="+mn-cs"/>
                        </a:rPr>
                        <a:t>2995</a:t>
                      </a:r>
                    </a:p>
                  </a:txBody>
                  <a:tcPr/>
                </a:tc>
                <a:tc>
                  <a:txBody>
                    <a:bodyPr/>
                    <a:lstStyle/>
                    <a:p>
                      <a:pPr marL="0" algn="ctr" defTabSz="914400" rtl="0" eaLnBrk="1" latinLnBrk="0" hangingPunct="1"/>
                      <a:r>
                        <a:rPr lang="en-US" sz="1800" b="0" i="0" kern="1200" dirty="0">
                          <a:solidFill>
                            <a:schemeClr val="dk1"/>
                          </a:solidFill>
                          <a:effectLst/>
                          <a:latin typeface="+mn-lt"/>
                          <a:ea typeface="+mn-ea"/>
                          <a:cs typeface="+mn-cs"/>
                        </a:rPr>
                        <a:t>0</a:t>
                      </a:r>
                    </a:p>
                  </a:txBody>
                  <a:tcPr/>
                </a:tc>
                <a:extLst>
                  <a:ext uri="{0D108BD9-81ED-4DB2-BD59-A6C34878D82A}">
                    <a16:rowId xmlns:a16="http://schemas.microsoft.com/office/drawing/2014/main" val="4143803373"/>
                  </a:ext>
                </a:extLst>
              </a:tr>
            </a:tbl>
          </a:graphicData>
        </a:graphic>
      </p:graphicFrame>
      <p:sp>
        <p:nvSpPr>
          <p:cNvPr id="9" name="TextBox 8">
            <a:extLst>
              <a:ext uri="{FF2B5EF4-FFF2-40B4-BE49-F238E27FC236}">
                <a16:creationId xmlns:a16="http://schemas.microsoft.com/office/drawing/2014/main" id="{BD852470-FB70-4261-9D78-DE187591D767}"/>
              </a:ext>
            </a:extLst>
          </p:cNvPr>
          <p:cNvSpPr txBox="1"/>
          <p:nvPr/>
        </p:nvSpPr>
        <p:spPr>
          <a:xfrm>
            <a:off x="292098" y="274913"/>
            <a:ext cx="5016499" cy="369332"/>
          </a:xfrm>
          <a:prstGeom prst="rect">
            <a:avLst/>
          </a:prstGeom>
          <a:noFill/>
        </p:spPr>
        <p:txBody>
          <a:bodyPr wrap="square" rtlCol="0">
            <a:spAutoFit/>
          </a:bodyPr>
          <a:lstStyle/>
          <a:p>
            <a:r>
              <a:rPr lang="en-US" b="1" dirty="0"/>
              <a:t>AOI Defect Analysis from September to December</a:t>
            </a:r>
          </a:p>
        </p:txBody>
      </p:sp>
      <p:pic>
        <p:nvPicPr>
          <p:cNvPr id="11" name="Picture 10">
            <a:extLst>
              <a:ext uri="{FF2B5EF4-FFF2-40B4-BE49-F238E27FC236}">
                <a16:creationId xmlns:a16="http://schemas.microsoft.com/office/drawing/2014/main" id="{6A298BB0-871D-4EAC-A51A-03693F592E13}"/>
              </a:ext>
            </a:extLst>
          </p:cNvPr>
          <p:cNvPicPr>
            <a:picLocks noChangeAspect="1"/>
          </p:cNvPicPr>
          <p:nvPr/>
        </p:nvPicPr>
        <p:blipFill>
          <a:blip r:embed="rId2"/>
          <a:stretch>
            <a:fillRect/>
          </a:stretch>
        </p:blipFill>
        <p:spPr>
          <a:xfrm>
            <a:off x="1517649" y="2553733"/>
            <a:ext cx="2774951" cy="3376663"/>
          </a:xfrm>
          <a:prstGeom prst="rect">
            <a:avLst/>
          </a:prstGeom>
        </p:spPr>
      </p:pic>
      <p:sp>
        <p:nvSpPr>
          <p:cNvPr id="2" name="TextBox 1">
            <a:extLst>
              <a:ext uri="{FF2B5EF4-FFF2-40B4-BE49-F238E27FC236}">
                <a16:creationId xmlns:a16="http://schemas.microsoft.com/office/drawing/2014/main" id="{AE0FDDF4-BEA0-4B71-AA87-2E4CEE2D15AC}"/>
              </a:ext>
            </a:extLst>
          </p:cNvPr>
          <p:cNvSpPr txBox="1"/>
          <p:nvPr/>
        </p:nvSpPr>
        <p:spPr>
          <a:xfrm>
            <a:off x="4718331" y="2960705"/>
            <a:ext cx="7143469" cy="2862322"/>
          </a:xfrm>
          <a:prstGeom prst="rect">
            <a:avLst/>
          </a:prstGeom>
          <a:noFill/>
        </p:spPr>
        <p:txBody>
          <a:bodyPr wrap="square" rtlCol="0">
            <a:spAutoFit/>
          </a:bodyPr>
          <a:lstStyle/>
          <a:p>
            <a:r>
              <a:rPr lang="en-US" dirty="0"/>
              <a:t>This slide presents the analysis of AOI defect data from September to December, with the following data processing steps:</a:t>
            </a:r>
          </a:p>
          <a:p>
            <a:pPr>
              <a:buFont typeface="+mj-lt"/>
              <a:buAutoNum type="arabicPeriod"/>
            </a:pPr>
            <a:r>
              <a:rPr lang="en-US" b="1" dirty="0"/>
              <a:t>Initial data rows (Provided data rows)</a:t>
            </a:r>
            <a:r>
              <a:rPr lang="en-US" dirty="0"/>
              <a:t>: The original dataset contained 4,718 rows.</a:t>
            </a:r>
          </a:p>
          <a:p>
            <a:pPr>
              <a:buFont typeface="+mj-lt"/>
              <a:buAutoNum type="arabicPeriod"/>
            </a:pPr>
            <a:r>
              <a:rPr lang="en-US" b="1" dirty="0"/>
              <a:t>Number of duplicate rows removed</a:t>
            </a:r>
            <a:r>
              <a:rPr lang="en-US" dirty="0"/>
              <a:t>: Out of the total, 1,723 duplicate rows were removed.</a:t>
            </a:r>
          </a:p>
          <a:p>
            <a:pPr>
              <a:buFont typeface="+mj-lt"/>
              <a:buAutoNum type="arabicPeriod"/>
            </a:pPr>
            <a:r>
              <a:rPr lang="en-US" b="1" dirty="0"/>
              <a:t>Data after removing duplicates (After removing duplicates)</a:t>
            </a:r>
            <a:r>
              <a:rPr lang="en-US" dirty="0"/>
              <a:t>: After processing, 2,995 unique rows remained.</a:t>
            </a:r>
          </a:p>
          <a:p>
            <a:pPr>
              <a:buFont typeface="+mj-lt"/>
              <a:buAutoNum type="arabicPeriod"/>
            </a:pPr>
            <a:r>
              <a:rPr lang="en-US" b="1" dirty="0"/>
              <a:t>Missing data</a:t>
            </a:r>
            <a:r>
              <a:rPr lang="en-US" dirty="0"/>
              <a:t>: There is no missing data in the dataset (Missing data = 0).</a:t>
            </a:r>
          </a:p>
          <a:p>
            <a:endParaRPr lang="en-US" dirty="0"/>
          </a:p>
        </p:txBody>
      </p:sp>
    </p:spTree>
    <p:extLst>
      <p:ext uri="{BB962C8B-B14F-4D97-AF65-F5344CB8AC3E}">
        <p14:creationId xmlns:p14="http://schemas.microsoft.com/office/powerpoint/2010/main" val="4105151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73DF9F-B3AD-4972-8E09-90D2B93457FB}"/>
              </a:ext>
            </a:extLst>
          </p:cNvPr>
          <p:cNvPicPr>
            <a:picLocks noChangeAspect="1"/>
          </p:cNvPicPr>
          <p:nvPr/>
        </p:nvPicPr>
        <p:blipFill>
          <a:blip r:embed="rId2"/>
          <a:stretch>
            <a:fillRect/>
          </a:stretch>
        </p:blipFill>
        <p:spPr>
          <a:xfrm>
            <a:off x="1381125" y="619125"/>
            <a:ext cx="9429750" cy="5619750"/>
          </a:xfrm>
          <a:prstGeom prst="rect">
            <a:avLst/>
          </a:prstGeom>
        </p:spPr>
      </p:pic>
    </p:spTree>
    <p:extLst>
      <p:ext uri="{BB962C8B-B14F-4D97-AF65-F5344CB8AC3E}">
        <p14:creationId xmlns:p14="http://schemas.microsoft.com/office/powerpoint/2010/main" val="3368438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59DD3A-1F2F-47A4-8D52-0053C9CF7BFA}"/>
              </a:ext>
            </a:extLst>
          </p:cNvPr>
          <p:cNvPicPr>
            <a:picLocks noChangeAspect="1"/>
          </p:cNvPicPr>
          <p:nvPr/>
        </p:nvPicPr>
        <p:blipFill>
          <a:blip r:embed="rId2"/>
          <a:stretch>
            <a:fillRect/>
          </a:stretch>
        </p:blipFill>
        <p:spPr>
          <a:xfrm>
            <a:off x="1709737" y="652462"/>
            <a:ext cx="8772525" cy="5553075"/>
          </a:xfrm>
          <a:prstGeom prst="rect">
            <a:avLst/>
          </a:prstGeom>
        </p:spPr>
      </p:pic>
    </p:spTree>
    <p:extLst>
      <p:ext uri="{BB962C8B-B14F-4D97-AF65-F5344CB8AC3E}">
        <p14:creationId xmlns:p14="http://schemas.microsoft.com/office/powerpoint/2010/main" val="2785275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430802-8811-4FED-99A2-9E57919DE1DA}"/>
              </a:ext>
            </a:extLst>
          </p:cNvPr>
          <p:cNvPicPr>
            <a:picLocks noChangeAspect="1"/>
          </p:cNvPicPr>
          <p:nvPr/>
        </p:nvPicPr>
        <p:blipFill>
          <a:blip r:embed="rId2"/>
          <a:stretch>
            <a:fillRect/>
          </a:stretch>
        </p:blipFill>
        <p:spPr>
          <a:xfrm>
            <a:off x="1704975" y="581025"/>
            <a:ext cx="8782050" cy="5695950"/>
          </a:xfrm>
          <a:prstGeom prst="rect">
            <a:avLst/>
          </a:prstGeom>
        </p:spPr>
      </p:pic>
    </p:spTree>
    <p:extLst>
      <p:ext uri="{BB962C8B-B14F-4D97-AF65-F5344CB8AC3E}">
        <p14:creationId xmlns:p14="http://schemas.microsoft.com/office/powerpoint/2010/main" val="383884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170074-537E-422A-BE9A-013BAAE89564}"/>
              </a:ext>
            </a:extLst>
          </p:cNvPr>
          <p:cNvPicPr>
            <a:picLocks noChangeAspect="1"/>
          </p:cNvPicPr>
          <p:nvPr/>
        </p:nvPicPr>
        <p:blipFill>
          <a:blip r:embed="rId2"/>
          <a:stretch>
            <a:fillRect/>
          </a:stretch>
        </p:blipFill>
        <p:spPr>
          <a:xfrm>
            <a:off x="1714500" y="690562"/>
            <a:ext cx="8763000" cy="5476875"/>
          </a:xfrm>
          <a:prstGeom prst="rect">
            <a:avLst/>
          </a:prstGeom>
        </p:spPr>
      </p:pic>
    </p:spTree>
    <p:extLst>
      <p:ext uri="{BB962C8B-B14F-4D97-AF65-F5344CB8AC3E}">
        <p14:creationId xmlns:p14="http://schemas.microsoft.com/office/powerpoint/2010/main" val="271633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41AF68-FDC0-46AA-9A25-4A95B492617B}"/>
              </a:ext>
            </a:extLst>
          </p:cNvPr>
          <p:cNvPicPr>
            <a:picLocks noChangeAspect="1"/>
          </p:cNvPicPr>
          <p:nvPr/>
        </p:nvPicPr>
        <p:blipFill>
          <a:blip r:embed="rId2"/>
          <a:stretch>
            <a:fillRect/>
          </a:stretch>
        </p:blipFill>
        <p:spPr>
          <a:xfrm>
            <a:off x="1714500" y="581025"/>
            <a:ext cx="8763000" cy="5695950"/>
          </a:xfrm>
          <a:prstGeom prst="rect">
            <a:avLst/>
          </a:prstGeom>
        </p:spPr>
      </p:pic>
    </p:spTree>
    <p:extLst>
      <p:ext uri="{BB962C8B-B14F-4D97-AF65-F5344CB8AC3E}">
        <p14:creationId xmlns:p14="http://schemas.microsoft.com/office/powerpoint/2010/main" val="1689817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20B06D-AEF7-4D64-9122-E029879A798F}"/>
              </a:ext>
            </a:extLst>
          </p:cNvPr>
          <p:cNvPicPr>
            <a:picLocks noChangeAspect="1"/>
          </p:cNvPicPr>
          <p:nvPr/>
        </p:nvPicPr>
        <p:blipFill>
          <a:blip r:embed="rId2"/>
          <a:stretch>
            <a:fillRect/>
          </a:stretch>
        </p:blipFill>
        <p:spPr>
          <a:xfrm>
            <a:off x="1585912" y="690562"/>
            <a:ext cx="9020175" cy="5476875"/>
          </a:xfrm>
          <a:prstGeom prst="rect">
            <a:avLst/>
          </a:prstGeom>
        </p:spPr>
      </p:pic>
    </p:spTree>
    <p:extLst>
      <p:ext uri="{BB962C8B-B14F-4D97-AF65-F5344CB8AC3E}">
        <p14:creationId xmlns:p14="http://schemas.microsoft.com/office/powerpoint/2010/main" val="3239129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3D5EB7-EA85-41B0-8CB1-15E65FC88140}"/>
              </a:ext>
            </a:extLst>
          </p:cNvPr>
          <p:cNvPicPr>
            <a:picLocks noChangeAspect="1"/>
          </p:cNvPicPr>
          <p:nvPr/>
        </p:nvPicPr>
        <p:blipFill>
          <a:blip r:embed="rId2"/>
          <a:stretch>
            <a:fillRect/>
          </a:stretch>
        </p:blipFill>
        <p:spPr>
          <a:xfrm>
            <a:off x="1709737" y="738187"/>
            <a:ext cx="8772525" cy="5381625"/>
          </a:xfrm>
          <a:prstGeom prst="rect">
            <a:avLst/>
          </a:prstGeom>
        </p:spPr>
      </p:pic>
    </p:spTree>
    <p:extLst>
      <p:ext uri="{BB962C8B-B14F-4D97-AF65-F5344CB8AC3E}">
        <p14:creationId xmlns:p14="http://schemas.microsoft.com/office/powerpoint/2010/main" val="4120960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F36EAC-4F3E-4534-8C97-E4505A52A159}"/>
              </a:ext>
            </a:extLst>
          </p:cNvPr>
          <p:cNvPicPr>
            <a:picLocks noChangeAspect="1"/>
          </p:cNvPicPr>
          <p:nvPr/>
        </p:nvPicPr>
        <p:blipFill>
          <a:blip r:embed="rId2"/>
          <a:stretch>
            <a:fillRect/>
          </a:stretch>
        </p:blipFill>
        <p:spPr>
          <a:xfrm>
            <a:off x="1709737" y="738187"/>
            <a:ext cx="8772525" cy="5381625"/>
          </a:xfrm>
          <a:prstGeom prst="rect">
            <a:avLst/>
          </a:prstGeom>
        </p:spPr>
      </p:pic>
    </p:spTree>
    <p:extLst>
      <p:ext uri="{BB962C8B-B14F-4D97-AF65-F5344CB8AC3E}">
        <p14:creationId xmlns:p14="http://schemas.microsoft.com/office/powerpoint/2010/main" val="3308568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427AEF-818F-4F82-B51B-D30BCB0E521B}"/>
              </a:ext>
            </a:extLst>
          </p:cNvPr>
          <p:cNvPicPr>
            <a:picLocks noChangeAspect="1"/>
          </p:cNvPicPr>
          <p:nvPr/>
        </p:nvPicPr>
        <p:blipFill>
          <a:blip r:embed="rId2"/>
          <a:stretch>
            <a:fillRect/>
          </a:stretch>
        </p:blipFill>
        <p:spPr>
          <a:xfrm>
            <a:off x="1585912" y="728662"/>
            <a:ext cx="9020175" cy="5400675"/>
          </a:xfrm>
          <a:prstGeom prst="rect">
            <a:avLst/>
          </a:prstGeom>
        </p:spPr>
      </p:pic>
    </p:spTree>
    <p:extLst>
      <p:ext uri="{BB962C8B-B14F-4D97-AF65-F5344CB8AC3E}">
        <p14:creationId xmlns:p14="http://schemas.microsoft.com/office/powerpoint/2010/main" val="2467410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DCADB9-6ECB-4BFD-84A0-63F0E0C10B81}"/>
              </a:ext>
            </a:extLst>
          </p:cNvPr>
          <p:cNvPicPr>
            <a:picLocks noChangeAspect="1"/>
          </p:cNvPicPr>
          <p:nvPr/>
        </p:nvPicPr>
        <p:blipFill>
          <a:blip r:embed="rId2"/>
          <a:stretch>
            <a:fillRect/>
          </a:stretch>
        </p:blipFill>
        <p:spPr>
          <a:xfrm>
            <a:off x="1379802" y="649287"/>
            <a:ext cx="9432395" cy="5704499"/>
          </a:xfrm>
          <a:prstGeom prst="rect">
            <a:avLst/>
          </a:prstGeom>
        </p:spPr>
      </p:pic>
    </p:spTree>
    <p:extLst>
      <p:ext uri="{BB962C8B-B14F-4D97-AF65-F5344CB8AC3E}">
        <p14:creationId xmlns:p14="http://schemas.microsoft.com/office/powerpoint/2010/main" val="69115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419B8B-E676-4095-8D15-FBA8689ACF22}"/>
              </a:ext>
            </a:extLst>
          </p:cNvPr>
          <p:cNvPicPr>
            <a:picLocks noChangeAspect="1"/>
          </p:cNvPicPr>
          <p:nvPr/>
        </p:nvPicPr>
        <p:blipFill>
          <a:blip r:embed="rId2"/>
          <a:stretch>
            <a:fillRect/>
          </a:stretch>
        </p:blipFill>
        <p:spPr>
          <a:xfrm>
            <a:off x="386820" y="1050396"/>
            <a:ext cx="7974371" cy="4757208"/>
          </a:xfrm>
          <a:prstGeom prst="rect">
            <a:avLst/>
          </a:prstGeom>
        </p:spPr>
      </p:pic>
      <p:pic>
        <p:nvPicPr>
          <p:cNvPr id="3" name="Picture 2">
            <a:extLst>
              <a:ext uri="{FF2B5EF4-FFF2-40B4-BE49-F238E27FC236}">
                <a16:creationId xmlns:a16="http://schemas.microsoft.com/office/drawing/2014/main" id="{AD405F85-7987-4EB3-94D4-0B7450051675}"/>
              </a:ext>
            </a:extLst>
          </p:cNvPr>
          <p:cNvPicPr>
            <a:picLocks noChangeAspect="1"/>
          </p:cNvPicPr>
          <p:nvPr/>
        </p:nvPicPr>
        <p:blipFill>
          <a:blip r:embed="rId3"/>
          <a:stretch>
            <a:fillRect/>
          </a:stretch>
        </p:blipFill>
        <p:spPr>
          <a:xfrm>
            <a:off x="8531596" y="2232417"/>
            <a:ext cx="2257740" cy="1952898"/>
          </a:xfrm>
          <a:prstGeom prst="rect">
            <a:avLst/>
          </a:prstGeom>
        </p:spPr>
      </p:pic>
      <p:sp>
        <p:nvSpPr>
          <p:cNvPr id="5" name="TextBox 4">
            <a:extLst>
              <a:ext uri="{FF2B5EF4-FFF2-40B4-BE49-F238E27FC236}">
                <a16:creationId xmlns:a16="http://schemas.microsoft.com/office/drawing/2014/main" id="{2C70DF8B-2398-47EE-A610-F46C9CBA49DD}"/>
              </a:ext>
            </a:extLst>
          </p:cNvPr>
          <p:cNvSpPr txBox="1"/>
          <p:nvPr/>
        </p:nvSpPr>
        <p:spPr>
          <a:xfrm>
            <a:off x="8743264" y="4244705"/>
            <a:ext cx="2413000" cy="369332"/>
          </a:xfrm>
          <a:prstGeom prst="rect">
            <a:avLst/>
          </a:prstGeom>
          <a:noFill/>
        </p:spPr>
        <p:txBody>
          <a:bodyPr wrap="square" rtlCol="0">
            <a:spAutoFit/>
          </a:bodyPr>
          <a:lstStyle/>
          <a:p>
            <a:r>
              <a:rPr lang="en-US" dirty="0"/>
              <a:t>Overkill rate: 99%</a:t>
            </a:r>
          </a:p>
        </p:txBody>
      </p:sp>
    </p:spTree>
    <p:extLst>
      <p:ext uri="{BB962C8B-B14F-4D97-AF65-F5344CB8AC3E}">
        <p14:creationId xmlns:p14="http://schemas.microsoft.com/office/powerpoint/2010/main" val="68143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338E72-3900-416A-8028-78ACB4A95E0C}"/>
              </a:ext>
            </a:extLst>
          </p:cNvPr>
          <p:cNvPicPr>
            <a:picLocks noChangeAspect="1"/>
          </p:cNvPicPr>
          <p:nvPr/>
        </p:nvPicPr>
        <p:blipFill>
          <a:blip r:embed="rId2"/>
          <a:stretch>
            <a:fillRect/>
          </a:stretch>
        </p:blipFill>
        <p:spPr>
          <a:xfrm>
            <a:off x="1585912" y="690562"/>
            <a:ext cx="9020175" cy="5476875"/>
          </a:xfrm>
          <a:prstGeom prst="rect">
            <a:avLst/>
          </a:prstGeom>
        </p:spPr>
      </p:pic>
    </p:spTree>
    <p:extLst>
      <p:ext uri="{BB962C8B-B14F-4D97-AF65-F5344CB8AC3E}">
        <p14:creationId xmlns:p14="http://schemas.microsoft.com/office/powerpoint/2010/main" val="2329864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6A4534-11B4-43BF-ADF0-823745825749}"/>
              </a:ext>
            </a:extLst>
          </p:cNvPr>
          <p:cNvPicPr>
            <a:picLocks noChangeAspect="1"/>
          </p:cNvPicPr>
          <p:nvPr/>
        </p:nvPicPr>
        <p:blipFill>
          <a:blip r:embed="rId2"/>
          <a:stretch>
            <a:fillRect/>
          </a:stretch>
        </p:blipFill>
        <p:spPr>
          <a:xfrm>
            <a:off x="978925" y="118533"/>
            <a:ext cx="8437132" cy="6739467"/>
          </a:xfrm>
          <a:prstGeom prst="rect">
            <a:avLst/>
          </a:prstGeom>
        </p:spPr>
      </p:pic>
      <p:pic>
        <p:nvPicPr>
          <p:cNvPr id="6" name="Picture 5">
            <a:extLst>
              <a:ext uri="{FF2B5EF4-FFF2-40B4-BE49-F238E27FC236}">
                <a16:creationId xmlns:a16="http://schemas.microsoft.com/office/drawing/2014/main" id="{5C434276-77BC-44AD-8D07-5C65C9855F39}"/>
              </a:ext>
            </a:extLst>
          </p:cNvPr>
          <p:cNvPicPr>
            <a:picLocks noChangeAspect="1"/>
          </p:cNvPicPr>
          <p:nvPr/>
        </p:nvPicPr>
        <p:blipFill>
          <a:blip r:embed="rId3"/>
          <a:stretch>
            <a:fillRect/>
          </a:stretch>
        </p:blipFill>
        <p:spPr>
          <a:xfrm>
            <a:off x="10702972" y="345745"/>
            <a:ext cx="531350" cy="585847"/>
          </a:xfrm>
          <a:prstGeom prst="rect">
            <a:avLst/>
          </a:prstGeom>
        </p:spPr>
      </p:pic>
      <p:pic>
        <p:nvPicPr>
          <p:cNvPr id="1025" name="Picture 1">
            <a:extLst>
              <a:ext uri="{FF2B5EF4-FFF2-40B4-BE49-F238E27FC236}">
                <a16:creationId xmlns:a16="http://schemas.microsoft.com/office/drawing/2014/main" id="{FC33D8BE-A3D3-4B29-B471-3A6D3B8C9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8314" y="985103"/>
            <a:ext cx="1100667" cy="6208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4EEEFAD-70B6-4ACD-B63A-FAF613DE27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30590" y="1668090"/>
            <a:ext cx="855518" cy="482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CF3F7E00-2180-4F30-A774-269586CED2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18315" y="2198392"/>
            <a:ext cx="1100667" cy="6208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951A14A-E19E-4131-A5A4-8E40131F9F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36849" y="2834382"/>
            <a:ext cx="863600" cy="48715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8A2A3900-D7AB-455C-B6B6-FB8515AF77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63822" y="3388211"/>
            <a:ext cx="1042653" cy="5881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8E19392-C27C-416D-A354-673B713EC6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69103" y="4024557"/>
            <a:ext cx="1042653" cy="58816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73AF74BF-B122-4059-8328-484487E2CC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94752" y="4709086"/>
            <a:ext cx="791356" cy="4464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F6501DB-2755-409F-B9E1-B005CC4413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40440" y="5155492"/>
            <a:ext cx="999343" cy="563732"/>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E484B60B-F8AB-4999-AFDA-327AD129DFC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19640" y="5749427"/>
            <a:ext cx="999342" cy="56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72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702621-89C5-4C1F-B8F6-7EEAA3C3A119}"/>
              </a:ext>
            </a:extLst>
          </p:cNvPr>
          <p:cNvPicPr>
            <a:picLocks noChangeAspect="1"/>
          </p:cNvPicPr>
          <p:nvPr/>
        </p:nvPicPr>
        <p:blipFill>
          <a:blip r:embed="rId2"/>
          <a:stretch>
            <a:fillRect/>
          </a:stretch>
        </p:blipFill>
        <p:spPr>
          <a:xfrm>
            <a:off x="891117" y="1109662"/>
            <a:ext cx="7767815" cy="4638675"/>
          </a:xfrm>
          <a:prstGeom prst="rect">
            <a:avLst/>
          </a:prstGeom>
        </p:spPr>
      </p:pic>
      <p:sp>
        <p:nvSpPr>
          <p:cNvPr id="2" name="TextBox 1">
            <a:extLst>
              <a:ext uri="{FF2B5EF4-FFF2-40B4-BE49-F238E27FC236}">
                <a16:creationId xmlns:a16="http://schemas.microsoft.com/office/drawing/2014/main" id="{392958B9-44E7-4777-B3F8-95390E6C6354}"/>
              </a:ext>
            </a:extLst>
          </p:cNvPr>
          <p:cNvSpPr txBox="1"/>
          <p:nvPr/>
        </p:nvSpPr>
        <p:spPr>
          <a:xfrm>
            <a:off x="8525934" y="2167467"/>
            <a:ext cx="339513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the distribution of overkill by date.</a:t>
            </a:r>
          </a:p>
          <a:p>
            <a:pPr marL="285750" indent="-285750">
              <a:buFont typeface="Arial" panose="020B0604020202020204" pitchFamily="34" charset="0"/>
              <a:buChar char="•"/>
            </a:pPr>
            <a:r>
              <a:rPr lang="en-US" dirty="0"/>
              <a:t>The x-axis represents the dates, and the y-axis represents the count of overkill</a:t>
            </a:r>
          </a:p>
          <a:p>
            <a:pPr marL="285750" indent="-285750">
              <a:buFont typeface="Arial" panose="020B0604020202020204" pitchFamily="34" charset="0"/>
              <a:buChar char="•"/>
            </a:pPr>
            <a:r>
              <a:rPr lang="en-US" dirty="0"/>
              <a:t>Largest spike occurring around the 2024-12-10 date, reaching over 400 overkill. </a:t>
            </a:r>
          </a:p>
        </p:txBody>
      </p:sp>
    </p:spTree>
    <p:extLst>
      <p:ext uri="{BB962C8B-B14F-4D97-AF65-F5344CB8AC3E}">
        <p14:creationId xmlns:p14="http://schemas.microsoft.com/office/powerpoint/2010/main" val="96771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D37AB2-E52F-448B-9DA8-2ACC96E66F3C}"/>
              </a:ext>
            </a:extLst>
          </p:cNvPr>
          <p:cNvPicPr>
            <a:picLocks noChangeAspect="1"/>
          </p:cNvPicPr>
          <p:nvPr/>
        </p:nvPicPr>
        <p:blipFill>
          <a:blip r:embed="rId2"/>
          <a:stretch>
            <a:fillRect/>
          </a:stretch>
        </p:blipFill>
        <p:spPr>
          <a:xfrm>
            <a:off x="556154" y="1232429"/>
            <a:ext cx="7364097" cy="4393142"/>
          </a:xfrm>
          <a:prstGeom prst="rect">
            <a:avLst/>
          </a:prstGeom>
        </p:spPr>
      </p:pic>
      <p:sp>
        <p:nvSpPr>
          <p:cNvPr id="2" name="TextBox 1">
            <a:extLst>
              <a:ext uri="{FF2B5EF4-FFF2-40B4-BE49-F238E27FC236}">
                <a16:creationId xmlns:a16="http://schemas.microsoft.com/office/drawing/2014/main" id="{AF59335B-790A-4538-94E2-C03D1401FE82}"/>
              </a:ext>
            </a:extLst>
          </p:cNvPr>
          <p:cNvSpPr txBox="1"/>
          <p:nvPr/>
        </p:nvSpPr>
        <p:spPr>
          <a:xfrm>
            <a:off x="8060267" y="2692400"/>
            <a:ext cx="3750734" cy="923330"/>
          </a:xfrm>
          <a:prstGeom prst="rect">
            <a:avLst/>
          </a:prstGeom>
          <a:noFill/>
        </p:spPr>
        <p:txBody>
          <a:bodyPr wrap="square" rtlCol="0">
            <a:spAutoFit/>
          </a:bodyPr>
          <a:lstStyle/>
          <a:p>
            <a:r>
              <a:rPr lang="en-US" dirty="0"/>
              <a:t>This graph shows the Top 20 Most Common “</a:t>
            </a:r>
            <a:r>
              <a:rPr lang="en-US" dirty="0" err="1"/>
              <a:t>board_sn</a:t>
            </a:r>
            <a:r>
              <a:rPr lang="en-US" dirty="0"/>
              <a:t>" (board serial numbers) and their respective counts.</a:t>
            </a:r>
          </a:p>
        </p:txBody>
      </p:sp>
    </p:spTree>
    <p:extLst>
      <p:ext uri="{BB962C8B-B14F-4D97-AF65-F5344CB8AC3E}">
        <p14:creationId xmlns:p14="http://schemas.microsoft.com/office/powerpoint/2010/main" val="295384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539FD0-3A50-4E2A-83AA-2FC80A2D6602}"/>
              </a:ext>
            </a:extLst>
          </p:cNvPr>
          <p:cNvPicPr>
            <a:picLocks noChangeAspect="1"/>
          </p:cNvPicPr>
          <p:nvPr/>
        </p:nvPicPr>
        <p:blipFill>
          <a:blip r:embed="rId2"/>
          <a:stretch>
            <a:fillRect/>
          </a:stretch>
        </p:blipFill>
        <p:spPr>
          <a:xfrm>
            <a:off x="539221" y="1339666"/>
            <a:ext cx="7004580" cy="4178668"/>
          </a:xfrm>
          <a:prstGeom prst="rect">
            <a:avLst/>
          </a:prstGeom>
        </p:spPr>
      </p:pic>
      <p:sp>
        <p:nvSpPr>
          <p:cNvPr id="2" name="TextBox 1">
            <a:extLst>
              <a:ext uri="{FF2B5EF4-FFF2-40B4-BE49-F238E27FC236}">
                <a16:creationId xmlns:a16="http://schemas.microsoft.com/office/drawing/2014/main" id="{5F59BAC7-9F7D-46FB-9D43-5750E5D84B81}"/>
              </a:ext>
            </a:extLst>
          </p:cNvPr>
          <p:cNvSpPr txBox="1"/>
          <p:nvPr/>
        </p:nvSpPr>
        <p:spPr>
          <a:xfrm>
            <a:off x="7603068" y="1490133"/>
            <a:ext cx="4241799"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graph shows the top 20 most common </a:t>
            </a:r>
            <a:r>
              <a:rPr lang="en-US" dirty="0" err="1"/>
              <a:t>model_name</a:t>
            </a:r>
            <a:r>
              <a:rPr lang="en-US" dirty="0"/>
              <a:t> values, with the corresponding counts for each model name.</a:t>
            </a:r>
          </a:p>
          <a:p>
            <a:pPr marL="285750" indent="-285750">
              <a:buFont typeface="Arial" panose="020B0604020202020204" pitchFamily="34" charset="0"/>
              <a:buChar char="•"/>
            </a:pPr>
            <a:r>
              <a:rPr lang="en-US" dirty="0"/>
              <a:t>The model name with the highest count is "</a:t>
            </a:r>
            <a:r>
              <a:rPr lang="en-US" dirty="0" err="1"/>
              <a:t>SP69J9664004A</a:t>
            </a:r>
            <a:r>
              <a:rPr lang="en-US" dirty="0"/>
              <a:t>-</a:t>
            </a:r>
            <a:r>
              <a:rPr lang="en-US" dirty="0" err="1"/>
              <a:t>V2</a:t>
            </a:r>
            <a:r>
              <a:rPr lang="en-US" dirty="0"/>
              <a:t>-AOI-T-</a:t>
            </a:r>
            <a:r>
              <a:rPr lang="en-US" dirty="0" err="1"/>
              <a:t>F3S2F</a:t>
            </a:r>
            <a:r>
              <a:rPr lang="en-US" dirty="0"/>
              <a:t>", which has a count of over 1800.</a:t>
            </a:r>
          </a:p>
          <a:p>
            <a:pPr marL="285750" indent="-285750">
              <a:buFont typeface="Arial" panose="020B0604020202020204" pitchFamily="34" charset="0"/>
              <a:buChar char="•"/>
            </a:pPr>
            <a:r>
              <a:rPr lang="en-US" dirty="0"/>
              <a:t>The "</a:t>
            </a:r>
            <a:r>
              <a:rPr lang="en-US" dirty="0" err="1"/>
              <a:t>SP69J9664004A</a:t>
            </a:r>
            <a:r>
              <a:rPr lang="en-US" dirty="0"/>
              <a:t>-</a:t>
            </a:r>
            <a:r>
              <a:rPr lang="en-US" dirty="0" err="1"/>
              <a:t>V2</a:t>
            </a:r>
            <a:r>
              <a:rPr lang="en-US" dirty="0"/>
              <a:t>-AOI-T-</a:t>
            </a:r>
            <a:r>
              <a:rPr lang="en-US" dirty="0" err="1"/>
              <a:t>F3S2F</a:t>
            </a:r>
            <a:r>
              <a:rPr lang="en-US" dirty="0"/>
              <a:t>" model appears to have a much higher number of overkill compared to the other top models shown in the graph. This suggests that this particular model is experiencing more overkill than the others during the time period covered.</a:t>
            </a:r>
          </a:p>
        </p:txBody>
      </p:sp>
    </p:spTree>
    <p:extLst>
      <p:ext uri="{BB962C8B-B14F-4D97-AF65-F5344CB8AC3E}">
        <p14:creationId xmlns:p14="http://schemas.microsoft.com/office/powerpoint/2010/main" val="3972152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57D7E7-AE83-4B6A-816B-C3CB9D7D1FC8}"/>
              </a:ext>
            </a:extLst>
          </p:cNvPr>
          <p:cNvPicPr>
            <a:picLocks noChangeAspect="1"/>
          </p:cNvPicPr>
          <p:nvPr/>
        </p:nvPicPr>
        <p:blipFill rotWithShape="1">
          <a:blip r:embed="rId2"/>
          <a:srcRect t="4529"/>
          <a:stretch/>
        </p:blipFill>
        <p:spPr>
          <a:xfrm>
            <a:off x="2394523" y="1682749"/>
            <a:ext cx="7193403" cy="4105275"/>
          </a:xfrm>
          <a:prstGeom prst="rect">
            <a:avLst/>
          </a:prstGeom>
        </p:spPr>
      </p:pic>
      <p:sp>
        <p:nvSpPr>
          <p:cNvPr id="3" name="TextBox 2">
            <a:extLst>
              <a:ext uri="{FF2B5EF4-FFF2-40B4-BE49-F238E27FC236}">
                <a16:creationId xmlns:a16="http://schemas.microsoft.com/office/drawing/2014/main" id="{F389F2C2-4E67-4889-BCDA-518AA6898489}"/>
              </a:ext>
            </a:extLst>
          </p:cNvPr>
          <p:cNvSpPr txBox="1"/>
          <p:nvPr/>
        </p:nvSpPr>
        <p:spPr>
          <a:xfrm>
            <a:off x="3712632" y="822326"/>
            <a:ext cx="4766733" cy="646331"/>
          </a:xfrm>
          <a:prstGeom prst="rect">
            <a:avLst/>
          </a:prstGeom>
          <a:noFill/>
        </p:spPr>
        <p:txBody>
          <a:bodyPr wrap="square" rtlCol="0">
            <a:spAutoFit/>
          </a:bodyPr>
          <a:lstStyle/>
          <a:p>
            <a:r>
              <a:rPr lang="en-US" dirty="0"/>
              <a:t>This chart displays the count of top and bottom sides of the total overkill products in the dataset.</a:t>
            </a:r>
          </a:p>
        </p:txBody>
      </p:sp>
    </p:spTree>
    <p:extLst>
      <p:ext uri="{BB962C8B-B14F-4D97-AF65-F5344CB8AC3E}">
        <p14:creationId xmlns:p14="http://schemas.microsoft.com/office/powerpoint/2010/main" val="425713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1999E-780E-4AF4-A6D2-C6E7CCD82434}"/>
              </a:ext>
            </a:extLst>
          </p:cNvPr>
          <p:cNvPicPr>
            <a:picLocks noChangeAspect="1"/>
          </p:cNvPicPr>
          <p:nvPr/>
        </p:nvPicPr>
        <p:blipFill>
          <a:blip r:embed="rId2"/>
          <a:stretch>
            <a:fillRect/>
          </a:stretch>
        </p:blipFill>
        <p:spPr>
          <a:xfrm>
            <a:off x="1865368" y="618067"/>
            <a:ext cx="8461264" cy="5621866"/>
          </a:xfrm>
          <a:prstGeom prst="rect">
            <a:avLst/>
          </a:prstGeom>
        </p:spPr>
      </p:pic>
    </p:spTree>
    <p:extLst>
      <p:ext uri="{BB962C8B-B14F-4D97-AF65-F5344CB8AC3E}">
        <p14:creationId xmlns:p14="http://schemas.microsoft.com/office/powerpoint/2010/main" val="4263587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EA5D16-06CD-478A-8D79-59F3A01BDC5A}"/>
              </a:ext>
            </a:extLst>
          </p:cNvPr>
          <p:cNvPicPr>
            <a:picLocks noChangeAspect="1"/>
          </p:cNvPicPr>
          <p:nvPr/>
        </p:nvPicPr>
        <p:blipFill>
          <a:blip r:embed="rId2"/>
          <a:stretch>
            <a:fillRect/>
          </a:stretch>
        </p:blipFill>
        <p:spPr>
          <a:xfrm>
            <a:off x="351896" y="984779"/>
            <a:ext cx="5320388" cy="3173942"/>
          </a:xfrm>
          <a:prstGeom prst="rect">
            <a:avLst/>
          </a:prstGeom>
        </p:spPr>
      </p:pic>
      <p:pic>
        <p:nvPicPr>
          <p:cNvPr id="3" name="Picture 2">
            <a:extLst>
              <a:ext uri="{FF2B5EF4-FFF2-40B4-BE49-F238E27FC236}">
                <a16:creationId xmlns:a16="http://schemas.microsoft.com/office/drawing/2014/main" id="{D883107F-C017-4CB9-9D44-6CD1E92E1DAC}"/>
              </a:ext>
            </a:extLst>
          </p:cNvPr>
          <p:cNvPicPr>
            <a:picLocks noChangeAspect="1"/>
          </p:cNvPicPr>
          <p:nvPr/>
        </p:nvPicPr>
        <p:blipFill>
          <a:blip r:embed="rId3"/>
          <a:stretch>
            <a:fillRect/>
          </a:stretch>
        </p:blipFill>
        <p:spPr>
          <a:xfrm>
            <a:off x="5951945" y="903025"/>
            <a:ext cx="5594472" cy="3337450"/>
          </a:xfrm>
          <a:prstGeom prst="rect">
            <a:avLst/>
          </a:prstGeom>
        </p:spPr>
      </p:pic>
      <p:sp>
        <p:nvSpPr>
          <p:cNvPr id="2" name="TextBox 1">
            <a:extLst>
              <a:ext uri="{FF2B5EF4-FFF2-40B4-BE49-F238E27FC236}">
                <a16:creationId xmlns:a16="http://schemas.microsoft.com/office/drawing/2014/main" id="{AD4D0D8C-A411-4640-BC3D-31917D32658B}"/>
              </a:ext>
            </a:extLst>
          </p:cNvPr>
          <p:cNvSpPr txBox="1"/>
          <p:nvPr/>
        </p:nvSpPr>
        <p:spPr>
          <a:xfrm>
            <a:off x="2412014" y="4762500"/>
            <a:ext cx="7913085" cy="923330"/>
          </a:xfrm>
          <a:prstGeom prst="rect">
            <a:avLst/>
          </a:prstGeom>
          <a:noFill/>
        </p:spPr>
        <p:txBody>
          <a:bodyPr wrap="square" rtlCol="0">
            <a:spAutoFit/>
          </a:bodyPr>
          <a:lstStyle/>
          <a:p>
            <a:r>
              <a:rPr lang="en-US" dirty="0"/>
              <a:t>Both </a:t>
            </a:r>
            <a:r>
              <a:rPr lang="en-US" i="1" dirty="0"/>
              <a:t>“type”</a:t>
            </a:r>
            <a:r>
              <a:rPr lang="en-US" dirty="0"/>
              <a:t> and “</a:t>
            </a:r>
            <a:r>
              <a:rPr lang="en-US" i="1" dirty="0" err="1"/>
              <a:t>sgroup</a:t>
            </a:r>
            <a:r>
              <a:rPr lang="en-US" i="1" dirty="0"/>
              <a:t>”</a:t>
            </a:r>
            <a:r>
              <a:rPr lang="en-US" dirty="0"/>
              <a:t> refer to the codes of components where overkill occurs. As shown in the chart, the three codes with the highest number of overkill incidents are </a:t>
            </a:r>
            <a:r>
              <a:rPr lang="en-US" b="1" dirty="0" err="1">
                <a:solidFill>
                  <a:srgbClr val="FF0000"/>
                </a:solidFill>
              </a:rPr>
              <a:t>204300000106A</a:t>
            </a:r>
            <a:r>
              <a:rPr lang="en-US" dirty="0"/>
              <a:t>, </a:t>
            </a:r>
            <a:r>
              <a:rPr lang="en-US" b="1" dirty="0" err="1">
                <a:solidFill>
                  <a:srgbClr val="FF0000"/>
                </a:solidFill>
              </a:rPr>
              <a:t>119A00001021A</a:t>
            </a:r>
            <a:r>
              <a:rPr lang="en-US" dirty="0"/>
              <a:t>, and </a:t>
            </a:r>
            <a:r>
              <a:rPr lang="en-US" b="1" dirty="0" err="1">
                <a:solidFill>
                  <a:srgbClr val="FF0000"/>
                </a:solidFill>
              </a:rPr>
              <a:t>116800001286A</a:t>
            </a:r>
            <a:r>
              <a:rPr lang="en-US" dirty="0"/>
              <a:t>.</a:t>
            </a:r>
          </a:p>
        </p:txBody>
      </p:sp>
    </p:spTree>
    <p:extLst>
      <p:ext uri="{BB962C8B-B14F-4D97-AF65-F5344CB8AC3E}">
        <p14:creationId xmlns:p14="http://schemas.microsoft.com/office/powerpoint/2010/main" val="3575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BE8093-D3E1-4A7C-B822-5EB6832B3914}"/>
              </a:ext>
            </a:extLst>
          </p:cNvPr>
          <p:cNvPicPr>
            <a:picLocks noChangeAspect="1"/>
          </p:cNvPicPr>
          <p:nvPr/>
        </p:nvPicPr>
        <p:blipFill>
          <a:blip r:embed="rId2"/>
          <a:stretch>
            <a:fillRect/>
          </a:stretch>
        </p:blipFill>
        <p:spPr>
          <a:xfrm>
            <a:off x="598486" y="1511829"/>
            <a:ext cx="6427397" cy="3834342"/>
          </a:xfrm>
          <a:prstGeom prst="rect">
            <a:avLst/>
          </a:prstGeom>
        </p:spPr>
      </p:pic>
      <p:pic>
        <p:nvPicPr>
          <p:cNvPr id="6" name="Picture 5">
            <a:extLst>
              <a:ext uri="{FF2B5EF4-FFF2-40B4-BE49-F238E27FC236}">
                <a16:creationId xmlns:a16="http://schemas.microsoft.com/office/drawing/2014/main" id="{4BFD04BA-72E0-4867-BABB-8C4E4143D660}"/>
              </a:ext>
            </a:extLst>
          </p:cNvPr>
          <p:cNvPicPr>
            <a:picLocks noChangeAspect="1"/>
          </p:cNvPicPr>
          <p:nvPr/>
        </p:nvPicPr>
        <p:blipFill>
          <a:blip r:embed="rId3"/>
          <a:stretch>
            <a:fillRect/>
          </a:stretch>
        </p:blipFill>
        <p:spPr>
          <a:xfrm>
            <a:off x="7108433" y="1660260"/>
            <a:ext cx="4629228" cy="3537479"/>
          </a:xfrm>
          <a:prstGeom prst="rect">
            <a:avLst/>
          </a:prstGeom>
        </p:spPr>
      </p:pic>
    </p:spTree>
    <p:extLst>
      <p:ext uri="{BB962C8B-B14F-4D97-AF65-F5344CB8AC3E}">
        <p14:creationId xmlns:p14="http://schemas.microsoft.com/office/powerpoint/2010/main" val="3828817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TotalTime>
  <Words>322</Words>
  <Application>Microsoft Office PowerPoint</Application>
  <PresentationFormat>Widescreen</PresentationFormat>
  <Paragraphs>24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daniel_nguy  魏洪龙</dc:creator>
  <cp:lastModifiedBy>daniel_nguy  魏洪龙</cp:lastModifiedBy>
  <cp:revision>27</cp:revision>
  <dcterms:created xsi:type="dcterms:W3CDTF">2024-12-12T06:41:20Z</dcterms:created>
  <dcterms:modified xsi:type="dcterms:W3CDTF">2024-12-16T10:01:41Z</dcterms:modified>
</cp:coreProperties>
</file>