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h7GiszE2VEcrMUUba1pPfddqhn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/>
          <p:nvPr/>
        </p:nvSpPr>
        <p:spPr>
          <a:xfrm>
            <a:off x="0" y="0"/>
            <a:ext cx="12192000" cy="8229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5"/>
          <p:cNvSpPr txBox="1"/>
          <p:nvPr>
            <p:ph type="title"/>
          </p:nvPr>
        </p:nvSpPr>
        <p:spPr>
          <a:xfrm>
            <a:off x="139701" y="90080"/>
            <a:ext cx="11823700" cy="664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i="0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369870" y="965771"/>
            <a:ext cx="11356369" cy="5302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7870372" y="6350454"/>
            <a:ext cx="279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5497285" y="6350455"/>
            <a:ext cx="1176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s://www.utdallas.edu/brand/files/UTDmono_circle_flame.png" id="23" name="Google Shape;2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14104" y="67175"/>
            <a:ext cx="949296" cy="7107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oogle Shape;24;p15"/>
          <p:cNvGrpSpPr/>
          <p:nvPr/>
        </p:nvGrpSpPr>
        <p:grpSpPr>
          <a:xfrm>
            <a:off x="0" y="811663"/>
            <a:ext cx="12192000" cy="45719"/>
            <a:chOff x="0" y="791114"/>
            <a:chExt cx="9144000" cy="45719"/>
          </a:xfrm>
        </p:grpSpPr>
        <p:sp>
          <p:nvSpPr>
            <p:cNvPr id="25" name="Google Shape;25;p15"/>
            <p:cNvSpPr/>
            <p:nvPr/>
          </p:nvSpPr>
          <p:spPr>
            <a:xfrm>
              <a:off x="0" y="791114"/>
              <a:ext cx="1643865" cy="45719"/>
            </a:xfrm>
            <a:prstGeom prst="rect">
              <a:avLst/>
            </a:prstGeom>
            <a:solidFill>
              <a:srgbClr val="7AC043"/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5"/>
            <p:cNvSpPr/>
            <p:nvPr/>
          </p:nvSpPr>
          <p:spPr>
            <a:xfrm>
              <a:off x="1643865" y="791114"/>
              <a:ext cx="7500135" cy="45719"/>
            </a:xfrm>
            <a:prstGeom prst="rect">
              <a:avLst/>
            </a:prstGeom>
            <a:solidFill>
              <a:srgbClr val="018752"/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ctrTitle"/>
          </p:nvPr>
        </p:nvSpPr>
        <p:spPr>
          <a:xfrm>
            <a:off x="914400" y="2569823"/>
            <a:ext cx="10363200" cy="1704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subTitle"/>
          </p:nvPr>
        </p:nvSpPr>
        <p:spPr>
          <a:xfrm>
            <a:off x="1791449" y="4566863"/>
            <a:ext cx="8534400" cy="130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" name="Google Shape;3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53278" y="125794"/>
            <a:ext cx="3300287" cy="247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963084" y="3114432"/>
            <a:ext cx="10363200" cy="12924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" name="Google Shape;4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65600" y="138701"/>
            <a:ext cx="3974528" cy="2975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9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19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9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22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3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lock3.jpg" id="15" name="Google Shape;15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gif"/><Relationship Id="rId4" Type="http://schemas.openxmlformats.org/officeDocument/2006/relationships/image" Target="../media/image10.gif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title"/>
          </p:nvPr>
        </p:nvSpPr>
        <p:spPr>
          <a:xfrm>
            <a:off x="139701" y="90080"/>
            <a:ext cx="11823700" cy="664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Gradient Descent</a:t>
            </a:r>
            <a:endParaRPr/>
          </a:p>
        </p:txBody>
      </p:sp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5497285" y="6350455"/>
            <a:ext cx="1176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"/>
          <p:cNvSpPr txBox="1"/>
          <p:nvPr>
            <p:ph idx="1" type="body"/>
          </p:nvPr>
        </p:nvSpPr>
        <p:spPr>
          <a:xfrm>
            <a:off x="369870" y="965771"/>
            <a:ext cx="11356369" cy="5302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[video-to-gif output image]"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1428750"/>
            <a:ext cx="53340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5443593" y="5707563"/>
            <a:ext cx="1289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size: .9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139701" y="90080"/>
            <a:ext cx="11823700" cy="664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Gradient Descent</a:t>
            </a:r>
            <a:endParaRPr/>
          </a:p>
        </p:txBody>
      </p:sp>
      <p:sp>
        <p:nvSpPr>
          <p:cNvPr id="106" name="Google Shape;106;p2"/>
          <p:cNvSpPr txBox="1"/>
          <p:nvPr>
            <p:ph idx="12" type="sldNum"/>
          </p:nvPr>
        </p:nvSpPr>
        <p:spPr>
          <a:xfrm>
            <a:off x="5497285" y="6350455"/>
            <a:ext cx="1176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369870" y="965771"/>
            <a:ext cx="11356369" cy="5302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5443593" y="5707563"/>
            <a:ext cx="1289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size: .2</a:t>
            </a:r>
            <a:endParaRPr/>
          </a:p>
        </p:txBody>
      </p:sp>
      <p:pic>
        <p:nvPicPr>
          <p:cNvPr descr="[video-to-gif output image]"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1428750"/>
            <a:ext cx="53340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139701" y="90080"/>
            <a:ext cx="11823700" cy="664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Gradient Descent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5497285" y="6350455"/>
            <a:ext cx="1176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369870" y="965771"/>
            <a:ext cx="11356369" cy="5302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[video-to-gif output image]"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1428750"/>
            <a:ext cx="53340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/>
        </p:nvSpPr>
        <p:spPr>
          <a:xfrm>
            <a:off x="5171068" y="5620347"/>
            <a:ext cx="18498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size matters!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139701" y="90080"/>
            <a:ext cx="11823700" cy="664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Gradient Descent</a:t>
            </a:r>
            <a:endParaRPr/>
          </a:p>
        </p:txBody>
      </p:sp>
      <p:sp>
        <p:nvSpPr>
          <p:cNvPr id="124" name="Google Shape;124;p4"/>
          <p:cNvSpPr txBox="1"/>
          <p:nvPr>
            <p:ph idx="12" type="sldNum"/>
          </p:nvPr>
        </p:nvSpPr>
        <p:spPr>
          <a:xfrm>
            <a:off x="5497285" y="6350455"/>
            <a:ext cx="1176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369870" y="965771"/>
            <a:ext cx="11356369" cy="5302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[video-to-gif output image]" id="126" name="Google Shape;1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1428750"/>
            <a:ext cx="533400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5171068" y="5620347"/>
            <a:ext cx="18498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size matters!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838200" y="0"/>
            <a:ext cx="105156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Momentum GD</a:t>
            </a:r>
            <a:endParaRPr/>
          </a:p>
        </p:txBody>
      </p:sp>
      <p:pic>
        <p:nvPicPr>
          <p:cNvPr id="133" name="Google Shape;13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041869"/>
            <a:ext cx="9611497" cy="5662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paper with black text&#10;&#10;Description automatically generated" id="139" name="Google Shape;1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33" y="729048"/>
            <a:ext cx="12134934" cy="461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451" y="1207978"/>
            <a:ext cx="5080000" cy="5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7628" y="1207978"/>
            <a:ext cx="5080000" cy="5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2267" y="230882"/>
            <a:ext cx="2707466" cy="501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2011-08-25T15:49:05Z</dcterms:created>
  <dc:creator>lxe072000</dc:creator>
</cp:coreProperties>
</file>