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25:54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3739 14 24575,'-5'1'0,"0"0"0,0-1 0,-1 0 0,1 0 0,0 0 0,0 0 0,-1-1 0,1 0 0,0 0 0,-8-3 0,-21-3 0,-16 5 0,1 2 0,0 3 0,-97 16 0,72-8 0,-270 10 0,241-19 0,-1 4 0,-128 24 0,177-18 0,1 3 0,0 3 0,-71 33 0,-76 59 0,58-28 0,132-76 0,-97 51 0,-213 82 0,101-63 0,-320 91 0,490-158 0,1-1 0,-1-3 0,-63-1 0,-149-21 0,129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9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0 646 24575,'5'-7'0,"0"0"0,0 0 0,0 0 0,-1 0 0,4-12 0,1 0 0,109-241 0,3-6 0,-118 262 0,-1-1 0,0 1 0,0-1 0,0 0 0,-1 0 0,1 0 0,0-9 0,-13 43 0,0 23 0,3-1 0,1 1 0,1 71 0,7 501 0,1-599-1365,1-17-5461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9:33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116 260 24575,'-1'-70'0,"3"-75"0,-2 143 0,0 1 0,0-1 0,1 0 0,-1 0 0,1 0 0,-1 0 0,1 1 0,0-1 0,0 0 0,0 1 0,-1-1 0,2 1 0,-1-1 0,0 1 0,0-1 0,0 1 0,1-1 0,-1 1 0,3-2 0,-1 2 0,0-1 0,0 1 0,0 0 0,0 0 0,0 0 0,0 0 0,0 0 0,1 1 0,-1-1 0,5 1 0,1 0 0,-1 0 0,0 1 0,0 0 0,1 1 0,-1 0 0,0 0 0,0 1 0,10 4 0,-17-6 0,12 5 0,-1 1 0,0 0 0,21 17 0,-29-21 0,-1 0 0,1 1 0,-1 0 0,0 0 0,0 0 0,-1 0 0,1 1 0,-1-1 0,0 1 0,0-1 0,0 1 0,-1 0 0,0-1 0,1 8 0,7 49 0,0 106 0,-8-89 0,-3 67 0,1-134 0,-1-1 0,-1 0 0,1 0 0,-2 0 0,1 0 0,-1 0 0,-1-1 0,0 1 0,-8 10 0,-8 9 0,-33 36 0,30-38 0,10-12 0,-1-1 0,-22 17 0,24-21 0,0 1 0,0 0 0,2 1 0,-16 18 0,25-28 0,0 1 0,0-1 0,0 0 0,0 0 0,0 0 0,-1 0 0,1 0 0,-1 0 0,0 0 0,1-1 0,-1 0 0,0 1 0,0-1 0,0 0 0,-4 1 0,6-2 0,-1 0 0,1 0 0,-1 0 0,1 0 0,-1 0 0,1 0 0,-1 0 0,1-1 0,0 1 0,-1 0 0,1-1 0,-1 1 0,1-1 0,0 1 0,0-1 0,-1 0 0,1 0 0,0 0 0,0 1 0,0-1 0,0 0 0,0 0 0,0-1 0,0 1 0,0 0 0,0 0 0,0 0 0,1-1 0,-1 1 0,0 0 0,1-1 0,-1 1 0,0-2 0,-3-11 0,0 1 0,1-1 0,1 0 0,-2-23 0,4 32 0,0 0 0,0 0 0,0 0 0,1 0 0,0 0 0,0 0 0,0 0 0,1 0 0,-1 0 0,1 1 0,0-1 0,0 1 0,1-1 0,-1 1 0,1 0 0,4-5 0,-4 5 0,1 1 0,0-1 0,0 1 0,0 0 0,1 0 0,-1 0 0,1 0 0,-1 1 0,1 0 0,0 0 0,0 0 0,0 1 0,0-1 0,0 1 0,1 0 0,-1 1 0,0-1 0,0 1 0,1 0 0,-1 1 0,0-1 0,0 1 0,6 1 0,9 3 0,-1 2 0,20 8 0,-5-1 0,88 26 0,21 7 0,-134-43 24,1-1 0,0-1 0,-1 1 0,17 0 0,-22-2-138,0-1 0,1 0-1,-1 0 1,1 0 0,-1 0 0,1-1-1,-1 0 1,1 0 0,-1 0 0,0 0-1,0-1 1,6-2 0,-1-3-6712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9:54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28 298 24575,'34'-32'0,"1"1"0,41-27 0,-34 27 0,-30 22 0,90-64 0,-83 60 0,1 1 0,1 1 0,28-11 0,-46 21 0,-1 0 0,0 1 0,0-1 0,1 0 0,-1 1 0,0-1 0,0 1 0,1 0 0,-1 0 0,1 0 0,-1 0 0,0 0 0,1 0 0,-1 1 0,0-1 0,0 1 0,1 0 0,-1-1 0,4 3 0,-4-1 0,0 0 0,0 0 0,0 0 0,0 0 0,0 1 0,-1-1 0,1 1 0,-1-1 0,1 1 0,-1-1 0,0 1 0,0 0 0,0 0 0,0 0 0,0 4 0,4 23 0,0 0 0,-3 0 0,0 0 0,-2 0 0,-6 50 0,-2-25 0,-2-1 0,-22 64 0,14-60 0,-49 101 0,55-135 0,-1-1 0,-1-1 0,-1 0 0,-1-1 0,-1 0 0,-33 30 0,35-40 0,-1 0 0,0-1 0,-25 12 0,15-8 0,25-14 0,1 0 0,-1 1 0,1-1 0,0 0 0,-1 1 0,1-1 0,-1 0 0,1 0 0,-1 1 0,1-1 0,-1 0 0,1 0 0,-1 0 0,0 0 0,1 0 0,-1 0 0,1 0 0,-1 0 0,1 0 0,-1 0 0,1 0 0,-1 0 0,1 0 0,-1 0 0,1 0 0,-1-1 0,0 1 0,0 0 0,1-1 0,0 0 0,-1 0 0,1 1 0,0-1 0,0 0 0,0 0 0,0 1 0,0-1 0,-1 0 0,2 0 0,-1 1 0,0-1 0,0 0 0,0 0 0,0 0 0,0 1 0,1-2 0,0-3 0,1 1 0,0-1 0,0 0 0,0 1 0,3-6 0,2 2 0,0 1 0,1 0 0,0 0 0,0 0 0,0 1 0,1 1 0,-1-1 0,16-6 0,-3 3 0,0 1 0,41-11 0,-50 16 0,0 1 0,0 0 0,0 1 0,0 0 0,1 1 0,-1 0 0,0 1 0,18 3 0,-23-3 0,0 1 0,-1 1 0,1 0 0,0-1 0,-1 2 0,1-1 0,-1 1 0,0 0 0,0 0 0,-1 1 0,1 0 0,-1 0 0,0 0 0,0 1 0,6 9 0,-1 2 0,0 0 0,-1 1 0,-1 0 0,0 1 0,-2 0 0,0 0 0,-1 0 0,-1 1 0,-1 0 0,1 26 0,-3-17 0,-1-1 0,-2 1 0,0 0 0,-2-1 0,-1 1 0,-15 44 0,16-61 0,-1 1 0,-1-1 0,0 1 0,-1-2 0,0 1 0,-1-1 0,0 0 0,-1 0 0,0-1 0,-1 0 0,0-1 0,0 0 0,-1-1 0,0 0 0,-1-1 0,1 0 0,-1 0 0,-1-2 0,-24 9 0,16-8 0,-1 0 0,0-2 0,0-1 0,0-1 0,0 0 0,0-2 0,0 0 0,0-2 0,-1 0 0,1-2 0,-31-9 0,35 8-455,0 0 0,-21-12 0,22 8-6371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9:5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736 1 24575,'-177'221'0,"101"-133"0,-343 413 0,357-411 0,62-90 0,0 0 0,0 0 0,0 0 0,0 0 0,0 0 0,-1 0 0,1 0 0,0 0 0,0 1 0,0-1 0,0 0 0,0 0 0,0 0 0,0 0 0,0 0 0,0 0 0,0 0 0,0 0 0,0 0 0,0 1 0,0-1 0,0 0 0,0 0 0,0 0 0,0 0 0,0 0 0,0 0 0,0 0 0,0 1 0,0-1 0,0 0 0,0 0 0,0 0 0,0 0 0,0 0 0,0 0 0,0 0 0,0 0 0,0 1 0,0-1 0,0 0 0,0 0 0,0 0 0,0 0 0,0 0 0,0 0 0,0 0 0,1 0 0,-1 0 0,0 0 0,0 0 0,0 1 0,0-1 0,0 0 0,0 0 0,10-1 0,14-4 0,-22 4 0,1325-268 0,-1289 264-682,52-1-1,-73 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9:58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24575,'0'37'0,"3"301"0,21-3 0,51 169 0,-48-279 0,-7-39 0,-16-143 44,-4-32-396,1 1-1,0-1 1,5 19 0,-3-22-6474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14.73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0 753 24575,'1'0'0,"-1"-1"0,1 1 0,0 0 0,-1-1 0,1 1 0,-1 0 0,1-1 0,-1 1 0,1-1 0,-1 1 0,1-1 0,-1 1 0,0-1 0,1 1 0,-1-1 0,0 1 0,1-1 0,-1 0 0,1 0 0,1-3 0,202-339 0,-84 134 0,-108 190 0,-1-1 0,-1 0 0,-1-1 0,-1 0 0,-1 0 0,8-44 0,-22 105 0,-21 156 0,23-48 0,7 0 0,25 189 0,-17-269 0,8 77 0,-13-124-1365,-2-13-5461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17.281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132 182 24575,'1'-3'0,"-1"-1"0,1 1 0,0 0 0,0-1 0,0 1 0,1 0 0,-1-1 0,1 1 0,-1 0 0,1 0 0,3-4 0,27-30 0,-30 34 0,16-16 0,-8 6 0,1 2 0,1-1 0,0 1 0,19-13 0,-29 23 0,0 0 0,-1 0 0,1 0 0,0 0 0,0 0 0,0 1 0,0-1 0,1 1 0,-1-1 0,0 1 0,0 0 0,0 0 0,0 0 0,0 0 0,0 0 0,0 1 0,1-1 0,-1 0 0,2 2 0,-1-1 0,1 1 0,0 0 0,-1 0 0,0 0 0,0 0 0,1 1 0,-1 0 0,-1-1 0,6 6 0,-1 2 0,0 0 0,0 1 0,-1-1 0,0 1 0,7 21 0,-5-7 0,-2 1 0,-1 0 0,0-1 0,-2 1 0,-2 0 0,-2 53 0,-5-12 0,-22 99 0,20-134 0,-1 0 0,-1-1 0,-2 0 0,-1-1 0,-1-1 0,-33 52 0,36-66 0,-6 13 0,-2-1 0,-38 41 0,52-62 0,0-1 0,-1 1 0,0-1 0,0-1 0,0 1 0,-1-1 0,1 0 0,-1-1 0,0 1 0,0-1 0,0-1 0,-1 1 0,1-1 0,-1-1 0,1 1 0,-1-1 0,-10 0 0,16-1 0,0 0 0,0-1 0,-1 1 0,1-1 0,0 1 0,0-1 0,0 0 0,0 0 0,0 0 0,0 0 0,0 0 0,0 0 0,0-1 0,1 1 0,-1 0 0,1-1 0,-1 0 0,1 1 0,-1-1 0,1 0 0,0 0 0,0 0 0,-1 0 0,1 0 0,1 0 0,-1 0 0,0 0 0,1 0 0,-1 0 0,1 0 0,-1 0 0,1-1 0,0 1 0,0 0 0,0 0 0,0-1 0,1-1 0,-1 1 0,0 0 0,0 0 0,1 0 0,-1 0 0,1 0 0,0 0 0,0 1 0,0-1 0,0 0 0,1 0 0,-1 1 0,1-1 0,-1 1 0,1-1 0,0 1 0,0 0 0,0 0 0,0 0 0,1 0 0,-1 0 0,0 0 0,1 0 0,-1 1 0,1 0 0,0-1 0,-1 1 0,1 0 0,3-1 0,0 2 0,0-1 0,0 1 0,0 1 0,0-1 0,0 1 0,0 0 0,0 0 0,0 1 0,0 0 0,0 0 0,-1 0 0,9 5 0,8 6 0,35 26 0,-32-21 0,1 0 0,2 2 0,41 22 0,-60-38 0,0 1 0,0-2 0,0 1 0,0-1 0,1-1 0,-1 0 0,1 0 0,-1-1 0,16 1 0,-20-3 7,-1 0 0,1 0-1,0 0 1,-1-1 0,1 0-1,-1 0 1,0 0-1,1 0 1,-1-1 0,0 1-1,0-1 1,-1 0 0,1 0-1,-1-1 1,1 1 0,-1-1-1,4-5 1,4-6-378,-1-1-1,0 0 1,8-18 0,-3 0-6455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19.23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1 115 24575,'1'-3'0,"0"0"0,1-1 0,-1 1 0,1 0 0,-1 0 0,1 0 0,0 0 0,1 0 0,-1 0 0,0 1 0,1-1 0,2-2 0,-2 3 0,6-6 0,0 0 0,1 1 0,0 1 0,0 0 0,0 0 0,1 1 0,0 0 0,0 0 0,0 2 0,1-1 0,-1 1 0,1 1 0,0 0 0,-1 1 0,1 0 0,17 1 0,-20 1 0,1-1 0,-1 1 0,1 0 0,-1 1 0,0 0 0,0 1 0,0-1 0,0 2 0,0-1 0,-1 1 0,0 1 0,0 0 0,0 0 0,0 0 0,-1 1 0,1 0 0,-1 1 0,-1-1 0,0 1 0,0 1 0,7 9 0,-8-7 0,-1 0 0,0 1 0,0-1 0,-1 1 0,0 0 0,-1 0 0,0 0 0,-1 0 0,0 1 0,-1-1 0,0 0 0,-4 22 0,-2-2 0,0 0 0,-3 0 0,-15 39 0,21-62 0,-1 1 0,0-1 0,0 0 0,-1 0 0,0 0 0,0-1 0,-1 0 0,0 0 0,0 0 0,-1-1 0,-9 8 0,16-14 0,-1 0 0,1 0 0,0 0 0,-1 1 0,1-1 0,-1 0 0,1 0 0,0 1 0,-1-1 0,1 0 0,-1 1 0,1-1 0,0 1 0,0-1 0,-1 0 0,1 1 0,0-1 0,0 1 0,-1-1 0,1 1 0,0-1 0,0 1 0,0-1 0,0 1 0,0-1 0,0 1 0,0-1 0,0 1 0,0-1 0,0 1 0,0 0 0,1-1 0,0 1 0,0-1 0,-1 1 0,1-1 0,0 1 0,0-1 0,0 0 0,0 1 0,-1-1 0,1 0 0,0 0 0,0 1 0,0-1 0,1 0 0,47 0 0,-39-1 0,3 1 0,0 1 0,-1 1 0,1 0 0,0 1 0,-1 0 0,0 0 0,1 2 0,-1-1 0,16 10 0,-19-9 0,0 0 0,0 1 0,-1 0 0,1 1 0,-1 0 0,-1 0 0,1 0 0,-1 1 0,-1 0 0,1 1 0,-1-1 0,5 11 0,-8-11 0,1 0 0,-2 0 0,1 0 0,-1 1 0,0-1 0,-1 1 0,0-1 0,0 1 0,-1-1 0,0 1 0,-1-1 0,0 1 0,0 0 0,0-1 0,-1 0 0,-1 1 0,1-1 0,-1 0 0,-1 0 0,0-1 0,0 1 0,0-1 0,-1 0 0,-8 10 0,5-7 0,-1 0 0,0-1 0,-1 0 0,0 0 0,0-1 0,-1 0 0,0-1 0,-1 0 0,1-1 0,-1-1 0,0 1 0,-1-2 0,1 0 0,-1 0 0,-16 2 0,16-5 17,0 0 0,1 0 1,-1-1-1,0-1 0,0 0 0,-20-5 0,25 4-131,1 0 0,0-1-1,0 1 1,0-2 0,1 1 0,-1-1-1,1 0 1,-1 0 0,1-1 0,1 1-1,-1-1 1,-7-9 0,-2-5-6712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20.7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312 1 24575,'0'4'0,"-2"1"0,1 0 0,0-1 0,-1 1 0,0-1 0,0 0 0,0 0 0,-1 1 0,1-1 0,-5 4 0,-3 7 0,-216 347 0,208-337 0,13-19 0,0 0 0,1 1 0,-1-1 0,1 1 0,-5 14 0,8-21 0,1 0 0,0 1 0,0-1 0,0 1 0,0-1 0,0 1 0,0-1 0,0 1 0,0-1 0,0 1 0,0-1 0,0 1 0,0-1 0,0 0 0,0 1 0,0-1 0,1 1 0,-1-1 0,0 1 0,0-1 0,0 0 0,1 1 0,-1-1 0,0 0 0,1 1 0,-1-1 0,0 0 0,1 1 0,-1-1 0,0 0 0,1 1 0,-1-1 0,1 0 0,-1 0 0,0 0 0,1 1 0,-1-1 0,1 0 0,-1 0 0,1 0 0,-1 0 0,1 0 0,-1 0 0,0 0 0,1 0 0,-1 0 0,1 0 0,-1 0 0,1 0 0,27-4 0,-26 3 0,33-8 0,-1-2 0,41-20 0,21-7 0,-41 19-273,1 3 0,0 3 0,0 2 0,114-7 0,-152 18-6553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21.78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3 0 24575,'-2'170'0,"17"349"0,31-263 0,-37-226-1365,-4-17-5461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25:31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24575,'0'0'0,"0"0"0,0 0 0,0 0 0,0 0 0,0 0 0,10 4 0,25 5 0,60 9 0,19 4 0,-101-18 0,0 1 0,0 0 0,0 1 0,0 0 0,-1 1 0,16 11 0,-1 3 0,-1 1 0,-2 2 0,0 1 0,-2 0 0,0 2 0,-2 0 0,24 44 0,-32-47 0,-1 2 0,-1 0 0,-2 0 0,-1 1 0,0 0 0,-2 0 0,2 44 0,-8 196 0,1-258 0,-12 685 0,65 91 0,-45-726 0,83 484 0,-74-468 0,50 178 0,-59-232 0,1 0 0,1 0 0,1-1 0,0-1 0,17 20 0,3 0 0,45 43 0,-51-57 0,1-2 0,0 0 0,2-2 0,1 0 0,0-2 0,1-2 0,1 0 0,1-2 0,0-2 0,1-1 0,38 9 0,75 5-1365,-131-24-5461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26.63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1 477 24575,'12'-40'0,"30"-65"0,-23 60 0,71-172 0,-56 148 0,-34 102 0,1-9 0,30 637 0,-23-544 0,-5 37-65,-4-101-1235,1-42-5526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32.26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0 111 24575,'0'-4'0,"1"0"0,0 0 0,0 1 0,0-1 0,0 0 0,0 0 0,1 1 0,-1-1 0,1 1 0,0-1 0,0 1 0,1 0 0,-1 0 0,1 0 0,-1 0 0,1 0 0,3-2 0,0 0 0,1 0 0,0 0 0,0 0 0,0 1 0,0 0 0,16-5 0,-16 6 0,1 1 0,-1 1 0,1-1 0,0 1 0,0 0 0,-1 1 0,1 0 0,0 0 0,0 1 0,0 0 0,-1 0 0,13 4 0,-9-1 0,-1 1 0,0-1 0,0 2 0,0-1 0,0 1 0,-1 1 0,0 0 0,8 8 0,-2 0 0,-1 0 0,0 1 0,-1 1 0,-1 0 0,-1 1 0,-1 0 0,0 1 0,14 39 0,-16-32 0,0 2 0,-2-1 0,-1 1 0,-1 0 0,-2 0 0,-1 0 0,0 0 0,-3 0 0,0 0 0,-2 0 0,0 0 0,-2-1 0,-2 1 0,0-2 0,-2 1 0,-22 45 0,14-39 0,0 3 0,-32 46 0,44-74 0,0 0 0,0 0 0,-1 0 0,0-1 0,-1 0 0,0 0 0,0-1 0,0 0 0,0-1 0,-17 8 0,23-12 0,-1 1 0,0-2 0,0 1 0,0 0 0,0-1 0,0 1 0,-1-1 0,1 0 0,0 0 0,0 0 0,0-1 0,0 1 0,0-1 0,0 1 0,0-1 0,0 0 0,0 0 0,0 0 0,0-1 0,1 1 0,-1-1 0,0 0 0,1 1 0,-1-1 0,1 0 0,0-1 0,0 1 0,0 0 0,0 0 0,0-1 0,0 0 0,-1-2 0,-4-6 0,1-1 0,0 1 0,1-1 0,0 0 0,1-1 0,-4-16 0,7 27 0,1 0 0,-1-1 0,0 1 0,1 0 0,0 0 0,0 0 0,-1-1 0,1 1 0,1 0 0,-1 0 0,0-1 0,0 1 0,1 0 0,-1 0 0,1 0 0,0 0 0,0 0 0,0 0 0,0 0 0,0 0 0,0 0 0,0 0 0,1 0 0,-1 0 0,1 1 0,-1-1 0,1 1 0,-1-1 0,1 1 0,0 0 0,0-1 0,3 0 0,-1 0 0,1 1 0,0-1 0,0 1 0,0 1 0,0-1 0,0 1 0,0-1 0,0 1 0,0 1 0,0-1 0,0 1 0,0 0 0,8 2 0,17 9 0,0 0 0,-1 2 0,0 1 0,30 22 0,55 27 0,-99-57 0,1 0 0,-1-1 0,1-1 0,1-1 0,30 4 0,-37-7-341,0 0 0,0-1-1,18-2 1,-11-1-6485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34.22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0 109 24575,'1'-3'0,"0"-1"0,0 1 0,1-1 0,-1 1 0,1 0 0,0-1 0,0 1 0,0 0 0,0 0 0,5-5 0,1-2 0,-4 4 0,1 0 0,-1 0 0,1 0 0,1 1 0,-1-1 0,1 1 0,11-7 0,-15 11 0,-1 0 0,1 0 0,-1 1 0,1-1 0,-1 1 0,1-1 0,-1 1 0,1 0 0,0-1 0,-1 1 0,1 0 0,0 0 0,-1 0 0,1 0 0,-1 1 0,4-1 0,-3 1 0,0 0 0,0 0 0,-1 0 0,1 1 0,0-1 0,-1 0 0,1 1 0,-1-1 0,1 1 0,-1-1 0,0 1 0,0 0 0,1-1 0,-1 1 0,-1 0 0,1 0 0,1 2 0,2 5 0,-1 1 0,0 1 0,0-1 0,-1 0 0,1 19 0,-2 55 0,-1-54 0,-4 107 0,2-117 0,-1 1 0,-1-1 0,-1 0 0,-10 32 0,5-34 0,7-14 0,1 1 0,-1-1 0,1 1 0,0-1 0,-2 10 0,4-13 0,0-1 0,0 1 0,0 0 0,0 0 0,0 0 0,0 0 0,0 0 0,0 0 0,1 0 0,-1 0 0,0 0 0,0 0 0,1 0 0,-1 0 0,1 0 0,-1-1 0,1 1 0,-1 0 0,1 0 0,0 0 0,-1-1 0,1 1 0,0 0 0,-1-1 0,1 1 0,0-1 0,0 1 0,0-1 0,-1 1 0,1-1 0,0 1 0,0-1 0,0 0 0,1 1 0,30 10 0,53 27 0,-72-31 0,0 1 0,-1 0 0,0 1 0,0 1 0,-1 0 0,15 17 0,-13-11 0,-1 1 0,0 0 0,-2 1 0,0 0 0,-1 0 0,11 32 0,-15-36 0,-1 0 0,-1 0 0,0 1 0,0-1 0,-2 1 0,0-1 0,-1 1 0,0 0 0,-1-1 0,-3 17 0,2-23 5,-1 0 1,0 0-1,-1 0 0,1-1 0,-1 1 0,-1-1 1,1 0-1,-1 0 0,-1 0 0,1-1 1,-1 0-1,0 0 0,-1 0 0,1-1 0,-1 0 1,0 0-1,0 0 0,-1-1 0,1-1 0,-1 1 1,0-1-1,-12 3 0,11-3-76,1-1 1,-1 0-1,0 0 0,0-1 0,0 0 1,0-1-1,-1 0 0,1 0 1,0-1-1,0 0 0,0-1 0,0 0 1,1 0-1,-1-1 0,0 0 1,1 0-1,0-1 0,0 0 0,0-1 1,-12-9-1,-1-5-6755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35.8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230 1 24575,'-14'15'0,"1"1"0,1 1 0,-16 29 0,5-9 0,-107 160 0,129-196 0,0 0 0,0 1 0,0-1 0,0 1 0,0-1 0,1 1 0,-1-1 0,1 1 0,-1-1 0,1 1 0,-1 0 0,1-1 0,0 1 0,-1 0 0,1-1 0,0 1 0,1 3 0,-1-5 0,0 1 0,0-1 0,1 0 0,-1 1 0,0-1 0,1 1 0,-1-1 0,0 0 0,1 1 0,-1-1 0,0 0 0,1 0 0,-1 1 0,1-1 0,-1 0 0,0 0 0,1 0 0,-1 0 0,1 1 0,-1-1 0,1 0 0,-1 0 0,1 0 0,20-4 0,39-16 0,0 3 0,1 3 0,1 3 0,106-7 0,-151 17-118,9 0-298,0-1 1,43-10-1,-58 8-6410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0:36.84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24575,'1'32'0,"2"0"0,13 60 0,-6-42 0,75 388 0,-68-343-455,-5 0 0,-1 187 0,-11-269-6371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1:51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24575,'706'0'-1365,"-694"0"-5461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1:53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24575,'21'-1'0,"37"-7"0,-7 1 0,700-19-993,-712 26 621,-27 0-6454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1:54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24575,'1293'0'0,"-1121"-7"134,-34 0-1633,-121 6-5327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41:55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24575,'517'0'0,"-499"-1"26,0-1 1,0-1-1,0 0 0,27-10 0,-26 7-400,0 1 0,1 1 0,23-2 0,-30 5-6452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2:21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 24575,'296'-5'0,"124"2"0,-364 7 0,56 11 0,-12-1 0,253 22 0,-283-30 0,98-6 0,-69-2 0,-71 2-1365,-21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3:07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0 315 24575,'6'-10'0,"1"0"0,-1 1 0,1 0 0,15-14 0,1-4 0,-6 7 0,21-35 0,-32 44 0,-4 8 0,0 0 0,0 0 0,0 0 0,-1 0 0,0-1 0,1 1 0,-1-1 0,0 1 0,0-6 0,3-20 0,0-45 0,4 446 0,-8-258-1365,0-107-5461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3:15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24575,'-6'0'0,"0"1"0,1 0 0,-1 0 0,1 0 0,-1 1 0,1 0 0,0 0 0,0 0 0,0 0 0,0 1 0,0 0 0,0 0 0,1 0 0,-1 1 0,1 0 0,0 0 0,0 0 0,0 0 0,1 0 0,-1 1 0,1-1 0,0 1 0,1 0 0,-1 0 0,1 0 0,0 1 0,0-1 0,0 0 0,1 1 0,0-1 0,0 1 0,1-1 0,-1 1 0,1 0 0,0-1 0,0 1 0,3 9 0,-3-13 0,1 0 0,0 0 0,-1 0 0,1 0 0,0-1 0,0 1 0,0 0 0,1-1 0,-1 1 0,0-1 0,1 1 0,-1-1 0,1 0 0,-1 1 0,1-1 0,-1 0 0,1 0 0,0 0 0,0 0 0,-1-1 0,1 1 0,0 0 0,0-1 0,0 1 0,0-1 0,0 0 0,2 1 0,9 0 0,-1 0 0,1-1 0,17-2 0,-2 0 0,-26 2 0,1-1 0,0 1 0,0 0 0,-1-1 0,1 0 0,0 0 0,-1 0 0,1 0 0,-1 0 0,1 0 0,-1-1 0,0 1 0,0-1 0,1 0 0,1-2 0,30-36 0,-4 5 0,-14 20 0,-12 10 0,1 1 0,-1 0 0,1 0 0,0 0 0,1 0 0,5-2 0,11-6 0,18-7 0,-38 18 0,1 1 0,-1-1 0,1 1 0,0-1 0,-1 1 0,1 0 0,-1 0 0,1 0 0,0 0 0,-1 1 0,1-1 0,-1 1 0,1-1 0,4 2 0,-5 0 0,0-1 0,0 1 0,0 0 0,0-1 0,-1 1 0,1 0 0,0 0 0,-1 0 0,1 0 0,-1 0 0,1 0 0,-1 1 0,0-1 0,0 0 0,0 1 0,-1-1 0,1 1 0,0-1 0,-1 1 0,0-1 0,1 6 0,-1-2 0,1 1 0,-1 0 0,-1 0 0,1 0 0,-1-1 0,-1 1 0,-1 7 0,1-10 0,1-1 0,-1 0 0,0 0 0,1 0 0,-2 0 0,1 0 0,0 0 0,0 0 0,-1-1 0,0 1 0,1-1 0,-1 0 0,0 0 0,0 0 0,0 0 0,-1-1 0,-3 3 0,2-2 0,-1 0 0,1-1 0,0 0 0,-1 1 0,1-2 0,-1 1 0,1-1 0,-1 1 0,1-1 0,-9-2 0,5 0 0,0 0 0,1-1 0,-1 0 0,1 0 0,0-1 0,0 0 0,0 0 0,0-1 0,1 0 0,-7-7 0,-8-8 0,-33-38 0,48 49 0,-1-4-1365,6 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4:1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0 331 24575,'128'-145'0,"-87"96"0,9-15 0,-45 56 0,0 0 0,0 0 0,-1 0 0,0-1 0,-1 0 0,4-13 0,-15 59 0,1 1 0,-2 68 0,9 222-1365,0-320-5461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4:20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 24575,'-10'0'0,"3"0"0,-1 0 0,1 0 0,-1 1 0,1 0 0,-8 2 0,13-2 0,-1-1 0,1 1 0,0 1 0,0-1 0,-1 0 0,1 0 0,0 1 0,1-1 0,-1 1 0,0 0 0,0-1 0,1 1 0,-1 0 0,1 0 0,-1 0 0,1 0 0,0 0 0,0 1 0,-2 2 0,-2 7 0,1 0 0,0 1 0,0-1 0,-2 21 0,6-28 0,-1 0 0,1 0 0,1 0 0,-1-1 0,1 1 0,-1 0 0,1 0 0,1 0 0,-1-1 0,1 1 0,0 0 0,0-1 0,0 0 0,0 1 0,5 5 0,-4-7 0,-1-1 0,1 1 0,-1-1 0,1 0 0,0 0 0,0 0 0,0 0 0,0 0 0,1-1 0,-1 1 0,0-1 0,1 0 0,-1 0 0,1 0 0,-1 0 0,1-1 0,-1 0 0,1 1 0,0-1 0,6-1 0,-3 0 0,0 0 0,0 0 0,-1 0 0,1-1 0,0 0 0,-1 0 0,1-1 0,-1 0 0,11-7 0,6-7 0,33-35 0,-51 47 0,30-35 0,21-19 0,-53 56 0,-1 1 0,1-1 0,0 1 0,0 0 0,0 0 0,0 0 0,0 1 0,0-1 0,0 1 0,1-1 0,-1 1 0,1 0 0,-1 0 0,1 1 0,-1-1 0,1 1 0,-1-1 0,1 1 0,-1 0 0,1 1 0,0-1 0,-1 1 0,1-1 0,-1 1 0,7 2 0,-6-1 0,1 0 0,-1 0 0,0 0 0,0 1 0,0-1 0,0 1 0,0 0 0,0 0 0,-1 0 0,1 1 0,-1-1 0,0 1 0,0 0 0,0 0 0,-1 0 0,0 0 0,1 0 0,-1 1 0,-1-1 0,1 0 0,-1 1 0,2 8 0,-2-8 0,0 0 0,-1 0 0,1 0 0,-1 0 0,0 0 0,-1 0 0,1 1 0,-1-1 0,0 0 0,0 0 0,-1 0 0,0 0 0,1-1 0,-2 1 0,1 0 0,0-1 0,-1 1 0,0-1 0,0 0 0,-7 7 0,7-8 0,0 1 0,0-1 0,0 0 0,0 0 0,-1 0 0,0-1 0,1 1 0,-1-1 0,0 0 0,0 0 0,0 0 0,-1-1 0,1 1 0,0-1 0,0 0 0,-1 0 0,1 0 0,-1-1 0,1 0 0,-5 0 0,-14 0 0,17 1 0,0-1 0,-1 0 0,1 0 0,0 0 0,0-1 0,-1 0 0,1 0 0,0-1 0,0 1 0,0-1 0,1-1 0,-10-3 0,-9-11 0,5 6 0,1-2 0,-26-23 0,39 31 0,0-1 0,0 1 0,1-1 0,0 0 0,0 0 0,0 0 0,1 0 0,0-1 0,0 1 0,1-1 0,-1 0 0,0-8 0,-3-4-1365,5 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7:4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1 470 24575,'58'-127'0,"1"0"0,-58 126 0,36-105 0,-32 91 0,-2 1 0,0-1 0,-1 0 0,0 0 0,-1-20 0,0 352 82,-3-152-1529,2-156-5379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3:37:46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85 24575,'-45'-1'0,"29"-1"0,0 2 0,0 0 0,0 1 0,-31 5 0,45-5 0,-1 0 0,1 1 0,0-1 0,0 1 0,0-1 0,0 1 0,1 0 0,-1-1 0,0 1 0,1 0 0,-1 0 0,1 1 0,0-1 0,0 0 0,-1 0 0,2 1 0,-1-1 0,0 0 0,0 1 0,1-1 0,-1 4 0,-2 8 0,1-1 0,0 22 0,1-26 0,1 0 0,0 1 0,1-1 0,0 0 0,1 0 0,4 16 0,-4-21 0,-1 0 0,1 0 0,0-1 0,0 1 0,0-1 0,1 0 0,-1 0 0,1 0 0,0 0 0,0 0 0,0 0 0,0-1 0,0 1 0,0-1 0,1 0 0,-1 0 0,8 3 0,-2-1 0,-1-1 0,1 0 0,0 0 0,0-1 0,0 0 0,12 0 0,-17-2 0,0 0 0,0-1 0,0 1 0,0-1 0,-1 0 0,1 0 0,0 0 0,0-1 0,-1 1 0,1-1 0,-1 0 0,1 0 0,-1 0 0,0 0 0,0-1 0,0 0 0,3-3 0,0 1 0,8-10 0,2 1 0,0 0 0,25-17 0,-22 18 0,-2-1 0,0-1 0,-1 0 0,0-1 0,13-19 0,36-35 0,-56 61 0,0 1 0,1 1 0,0 0 0,0 0 0,19-8 0,-25 13 0,0 0 0,0 0 0,0 1 0,0 0 0,0 0 0,1 0 0,-1 0 0,0 1 0,1-1 0,-1 1 0,1 1 0,-1-1 0,1 0 0,-1 1 0,0 0 0,0 0 0,1 0 0,-1 1 0,0-1 0,0 1 0,0 0 0,0 0 0,0 1 0,-1-1 0,6 5 0,-4-2 0,0 0 0,-1 0 0,0 1 0,0-1 0,0 1 0,0 0 0,-1 0 0,0 0 0,0 0 0,-1 1 0,0-1 0,0 1 0,0 0 0,-1 0 0,1 11 0,-2-12 0,2 13 0,-1 0 0,-1 1 0,-1-1 0,0 0 0,-6 27 0,6-45 0,1 0 0,-1 0 0,1 0 0,-1 0 0,0 0 0,0 0 0,0 0 0,1 0 0,-1 0 0,0 0 0,0-1 0,0 1 0,0 0 0,0-1 0,-1 1 0,1 0 0,0-1 0,0 1 0,0-1 0,0 0 0,-1 1 0,1-1 0,0 0 0,0 0 0,-2 0 0,-37 0 0,26-1 0,-7 1 0,-1-1 0,1-1 0,-1-1 0,1-1 0,0 0 0,-22-9 0,35 10 0,0 0 0,0 0 0,0 0 0,0-1 0,0 0 0,-8-6 0,-12-10 0,16 12 0,0 0 0,0-1 0,-19-20 0,20 18-273,1 0 0,-1 1 0,-1 1 0,-25-17 0,30 23-6553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C9D3-42D6-87F9-857C-A1842B12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EF595-18A2-521B-F5A4-921C3ED5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D7AAC-3129-BC97-EDC0-293E2447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A95B-FDB4-0570-DB5D-EE9B708D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3872-93E2-98BD-9A25-DF3BC0F7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28D6-22C6-5696-3C7F-1B32BB9A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0A5F-D82D-9BBC-EEC0-4C33078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2D42-9FD0-DBAD-D837-588D9C3A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7372-702C-0D06-5E3B-CBB775C2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88AB-B558-09F3-88BC-CCF6A708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E3390-D2D5-8BC8-C2A8-BE95A583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439C-667C-B357-AFC0-8705DBBB9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1DA6-04D2-2209-E204-8F84964E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8CEE-F301-4320-9C38-AB00C4B6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FE0-412A-DF97-71DF-995AF7E5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F555-4D61-BA22-F504-08E13362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985F-7CD1-2157-1015-1A525CC4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6C19-5BDD-4F28-0A85-A3791FC4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4976-4001-FAB5-20A9-1305F0B0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A3F1-99AC-48BD-1AEA-594EC3FB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8782-1CB9-DAF6-0043-C3394182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70A4-05AD-6F4F-C34A-9518C3E0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D698-A101-8F67-E272-4DEC313E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A785-4991-8D7C-7326-12C590E3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2810B-7B96-A7F6-0ED2-AE73728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5867-DA2B-E47B-0260-E317EA16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B3D1-B7A1-241B-FE37-E64F1E612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0B3A-4BFF-7B1D-52A0-D74DE061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F5708-F4E9-EC9B-BDEC-81020DDD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1E0C1-8627-DE2C-39D7-82E76F92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BC18-3AE5-09A4-21B5-F5424C49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6381-29A6-5341-0D7F-D0748793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CFB91-C6ED-FFA8-7B75-81BA81B0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5DE52-31AF-CD9D-AF6A-DA1825CE7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5BD76-F28F-A073-2888-D15D298AC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04A03-BCF9-821C-FA7F-A08590ED0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FA12F-983D-BCF7-14D0-B02EA8A2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9ABB0-173B-DA4B-DF2B-395F4313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0984C-7B13-BDEE-9ED1-10F00DAA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356B-F33B-2217-2A7D-B3FE968A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CC515-E7D1-CC27-0642-E95CB7F7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4E320-28B4-9D35-EB1C-C00EFACD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7007-C762-A76E-4199-E0770BBF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E9CAA-D0BA-1291-16D9-FE3873B9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48C7D-8F19-E514-DC95-334AFC1DB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EF574-AA6C-1851-814D-A3E281DB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0AD-ED14-3699-537F-F66BB1D8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13EE-E105-A120-D8BB-69FE4D65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12AC-262D-EAB3-9B34-3973CE429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5F17C-3E2E-5BFB-7218-76C657F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0852A-8AC6-EC24-B949-86C018A1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AFA0F-E6F4-D9AC-04DA-04A28CC6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B2ED-569D-3DA3-9087-174507D5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8F587-2E7F-DBB5-5390-2CF197BE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048B1-6DA6-9F6F-A895-7A38CB00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680B-3139-4F83-C475-21FBA816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F8CA8-27AE-9964-C93C-1BEE7873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4DED-4DC8-1BCB-3DA9-1C7AD2C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E878B-6AF0-D0DF-80F8-8F5E8450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F7B7-77B8-ADD6-29F4-C12DDB0E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117B-4962-700F-F747-0C603920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59191-3B4E-4F71-995A-12E9D0B5E16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395B-EAC2-43ED-0E0C-1C02787A7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9C84-F4A3-2A33-0B90-5591E4D48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AFAD-EAF0-4D40-B483-7D37E67A0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EF317B-4684-C427-A29E-1D6D7C9F8101}"/>
              </a:ext>
            </a:extLst>
          </p:cNvPr>
          <p:cNvSpPr txBox="1"/>
          <p:nvPr/>
        </p:nvSpPr>
        <p:spPr>
          <a:xfrm>
            <a:off x="2438909" y="1199036"/>
            <a:ext cx="13927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NhanVien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/>
              <a:t>MANV</a:t>
            </a:r>
            <a:endParaRPr lang="en-US" dirty="0"/>
          </a:p>
          <a:p>
            <a:r>
              <a:rPr lang="en-US" dirty="0"/>
              <a:t>Ho</a:t>
            </a:r>
          </a:p>
          <a:p>
            <a:r>
              <a:rPr lang="en-US" dirty="0"/>
              <a:t>Ten</a:t>
            </a:r>
          </a:p>
          <a:p>
            <a:r>
              <a:rPr lang="en-US" dirty="0" err="1"/>
              <a:t>NgaySinh</a:t>
            </a:r>
            <a:endParaRPr lang="en-US" dirty="0"/>
          </a:p>
          <a:p>
            <a:r>
              <a:rPr lang="en-US" dirty="0" err="1"/>
              <a:t>NgayVaoLam</a:t>
            </a:r>
            <a:endParaRPr lang="en-US" dirty="0"/>
          </a:p>
          <a:p>
            <a:r>
              <a:rPr lang="en-US" dirty="0"/>
              <a:t>MSCN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F2C65-4CAF-F6E7-9554-A4A61C7E0CB0}"/>
              </a:ext>
            </a:extLst>
          </p:cNvPr>
          <p:cNvSpPr txBox="1"/>
          <p:nvPr/>
        </p:nvSpPr>
        <p:spPr>
          <a:xfrm>
            <a:off x="1110443" y="1206088"/>
            <a:ext cx="1122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ChiNhanh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/>
              <a:t>MSCN</a:t>
            </a:r>
            <a:endParaRPr lang="en-US" dirty="0"/>
          </a:p>
          <a:p>
            <a:r>
              <a:rPr lang="en-US" dirty="0" err="1"/>
              <a:t>TenCN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A0584-6038-CADD-BDBD-5841949FC7AC}"/>
              </a:ext>
            </a:extLst>
          </p:cNvPr>
          <p:cNvSpPr txBox="1"/>
          <p:nvPr/>
        </p:nvSpPr>
        <p:spPr>
          <a:xfrm>
            <a:off x="5980272" y="1199036"/>
            <a:ext cx="90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KyNang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/>
              <a:t>MSKN</a:t>
            </a:r>
          </a:p>
          <a:p>
            <a:r>
              <a:rPr lang="en-US" dirty="0" err="1"/>
              <a:t>TenKN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44086-4CEB-A9E9-3B0E-090789DADC16}"/>
              </a:ext>
            </a:extLst>
          </p:cNvPr>
          <p:cNvSpPr txBox="1"/>
          <p:nvPr/>
        </p:nvSpPr>
        <p:spPr>
          <a:xfrm>
            <a:off x="3831663" y="1199036"/>
            <a:ext cx="185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NhanVienKyNang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u="sng" dirty="0"/>
              <a:t>MANV</a:t>
            </a:r>
          </a:p>
          <a:p>
            <a:r>
              <a:rPr lang="en-US" b="1" u="sng" dirty="0"/>
              <a:t>MSKN</a:t>
            </a:r>
          </a:p>
          <a:p>
            <a:r>
              <a:rPr lang="en-US" dirty="0" err="1"/>
              <a:t>MucDo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A29E6-2F45-E78D-1151-C95B1C609CA6}"/>
                  </a:ext>
                </a:extLst>
              </p14:cNvPr>
              <p14:cNvContentPartPr/>
              <p14:nvPr/>
            </p14:nvContentPartPr>
            <p14:xfrm>
              <a:off x="4667713" y="1680967"/>
              <a:ext cx="1346400" cy="306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A29E6-2F45-E78D-1151-C95B1C609C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1593" y="1674847"/>
                <a:ext cx="1358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7D0C61-6878-9B98-3F75-F1D853075C52}"/>
                  </a:ext>
                </a:extLst>
              </p14:cNvPr>
              <p14:cNvContentPartPr/>
              <p14:nvPr/>
            </p14:nvContentPartPr>
            <p14:xfrm>
              <a:off x="1890173" y="1661167"/>
              <a:ext cx="574560" cy="136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7D0C61-6878-9B98-3F75-F1D853075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053" y="1655047"/>
                <a:ext cx="586800" cy="13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FA59431-75C8-81B0-6235-1903BBEF7F2B}"/>
                  </a:ext>
                </a:extLst>
              </p14:cNvPr>
              <p14:cNvContentPartPr/>
              <p14:nvPr/>
            </p14:nvContentPartPr>
            <p14:xfrm>
              <a:off x="3214680" y="1617471"/>
              <a:ext cx="615600" cy="27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FA59431-75C8-81B0-6235-1903BBEF7F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8560" y="1611351"/>
                <a:ext cx="627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662C9D6-094E-D636-7C95-E5D5F5D2BA77}"/>
                  </a:ext>
                </a:extLst>
              </p14:cNvPr>
              <p14:cNvContentPartPr/>
              <p14:nvPr/>
            </p14:nvContentPartPr>
            <p14:xfrm>
              <a:off x="1890295" y="1730123"/>
              <a:ext cx="58680" cy="177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662C9D6-094E-D636-7C95-E5D5F5D2BA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84175" y="1724003"/>
                <a:ext cx="709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6EF3672-87EE-261B-166E-EABF1168A437}"/>
                  </a:ext>
                </a:extLst>
              </p14:cNvPr>
              <p14:cNvContentPartPr/>
              <p14:nvPr/>
            </p14:nvContentPartPr>
            <p14:xfrm>
              <a:off x="2276215" y="2822363"/>
              <a:ext cx="157680" cy="69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6EF3672-87EE-261B-166E-EABF1168A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0095" y="2816243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6FB9D4-B693-C651-E510-0E237109CE14}"/>
                  </a:ext>
                </a:extLst>
              </p14:cNvPr>
              <p14:cNvContentPartPr/>
              <p14:nvPr/>
            </p14:nvContentPartPr>
            <p14:xfrm>
              <a:off x="3179871" y="1683323"/>
              <a:ext cx="91080" cy="186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6FB9D4-B693-C651-E510-0E237109C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3751" y="1677203"/>
                <a:ext cx="103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94521D-78D3-3F47-42C8-F074AFFB7E82}"/>
                  </a:ext>
                </a:extLst>
              </p14:cNvPr>
              <p14:cNvContentPartPr/>
              <p14:nvPr/>
            </p14:nvContentPartPr>
            <p14:xfrm>
              <a:off x="3592791" y="1743443"/>
              <a:ext cx="185760" cy="89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94521D-78D3-3F47-42C8-F074AFFB7E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6671" y="1737323"/>
                <a:ext cx="198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5FF26E-BA43-CFCF-351C-5BCBC68DB5E3}"/>
                  </a:ext>
                </a:extLst>
              </p14:cNvPr>
              <p14:cNvContentPartPr/>
              <p14:nvPr/>
            </p14:nvContentPartPr>
            <p14:xfrm>
              <a:off x="5846668" y="1407554"/>
              <a:ext cx="62280" cy="177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5FF26E-BA43-CFCF-351C-5BCBC68DB5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40548" y="1401434"/>
                <a:ext cx="74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5F51B9C-CE30-11B8-2CA4-769BF908D1D4}"/>
                  </a:ext>
                </a:extLst>
              </p14:cNvPr>
              <p14:cNvContentPartPr/>
              <p14:nvPr/>
            </p14:nvContentPartPr>
            <p14:xfrm>
              <a:off x="4615329" y="1824434"/>
              <a:ext cx="259920" cy="1270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5F51B9C-CE30-11B8-2CA4-769BF908D1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9209" y="1818314"/>
                <a:ext cx="272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D0C61FF-106A-D661-A1E6-2B23CCAE14F8}"/>
                  </a:ext>
                </a:extLst>
              </p14:cNvPr>
              <p14:cNvContentPartPr/>
              <p14:nvPr/>
            </p14:nvContentPartPr>
            <p14:xfrm>
              <a:off x="1463160" y="631200"/>
              <a:ext cx="106920" cy="347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D0C61FF-106A-D661-A1E6-2B23CCAE14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7040" y="625080"/>
                <a:ext cx="1191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CF2746C-623B-5B35-6FAB-8193AAD7A4D1}"/>
                  </a:ext>
                </a:extLst>
              </p14:cNvPr>
              <p14:cNvContentPartPr/>
              <p14:nvPr/>
            </p14:nvContentPartPr>
            <p14:xfrm>
              <a:off x="2843400" y="577200"/>
              <a:ext cx="237960" cy="352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CF2746C-623B-5B35-6FAB-8193AAD7A4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37280" y="571080"/>
                <a:ext cx="2502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72A8ACE-4113-6597-FE5D-612B2E1A6CC7}"/>
                  </a:ext>
                </a:extLst>
              </p14:cNvPr>
              <p14:cNvContentPartPr/>
              <p14:nvPr/>
            </p14:nvContentPartPr>
            <p14:xfrm>
              <a:off x="6299400" y="558120"/>
              <a:ext cx="225720" cy="5749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72A8ACE-4113-6597-FE5D-612B2E1A6C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93280" y="552000"/>
                <a:ext cx="237960" cy="58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7812B9-7D22-8B48-2203-EDB2283D9FBB}"/>
              </a:ext>
            </a:extLst>
          </p:cNvPr>
          <p:cNvGrpSpPr/>
          <p:nvPr/>
        </p:nvGrpSpPr>
        <p:grpSpPr>
          <a:xfrm>
            <a:off x="4332720" y="553440"/>
            <a:ext cx="543960" cy="626760"/>
            <a:chOff x="4332720" y="553440"/>
            <a:chExt cx="543960" cy="62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B2CEBC-D110-6DE1-59E9-7B276E1E8006}"/>
                    </a:ext>
                  </a:extLst>
                </p14:cNvPr>
                <p14:cNvContentPartPr/>
                <p14:nvPr/>
              </p14:nvContentPartPr>
              <p14:xfrm>
                <a:off x="4332720" y="553440"/>
                <a:ext cx="543960" cy="326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B2CEBC-D110-6DE1-59E9-7B276E1E80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6600" y="547320"/>
                  <a:ext cx="556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B62B72-B782-381F-1BE1-8B406EA609EF}"/>
                    </a:ext>
                  </a:extLst>
                </p14:cNvPr>
                <p14:cNvContentPartPr/>
                <p14:nvPr/>
              </p14:nvContentPartPr>
              <p14:xfrm>
                <a:off x="4597320" y="553440"/>
                <a:ext cx="59400" cy="626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B62B72-B782-381F-1BE1-8B406EA609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91200" y="547320"/>
                  <a:ext cx="71640" cy="63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E703CCF-E622-D711-3922-1DE412CB9B68}"/>
                  </a:ext>
                </a:extLst>
              </p14:cNvPr>
              <p14:cNvContentPartPr/>
              <p14:nvPr/>
            </p14:nvContentPartPr>
            <p14:xfrm>
              <a:off x="1818480" y="562080"/>
              <a:ext cx="156240" cy="400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E703CCF-E622-D711-3922-1DE412CB9B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12360" y="555960"/>
                <a:ext cx="1684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C78F0E2-B91D-CF97-9495-5905AC0AD52C}"/>
                  </a:ext>
                </a:extLst>
              </p14:cNvPr>
              <p14:cNvContentPartPr/>
              <p14:nvPr/>
            </p14:nvContentPartPr>
            <p14:xfrm>
              <a:off x="6622320" y="645600"/>
              <a:ext cx="221040" cy="401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C78F0E2-B91D-CF97-9495-5905AC0AD5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16200" y="639480"/>
                <a:ext cx="233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034F9AA-4728-BD5E-E362-594C2BB05DFD}"/>
                  </a:ext>
                </a:extLst>
              </p14:cNvPr>
              <p14:cNvContentPartPr/>
              <p14:nvPr/>
            </p14:nvContentPartPr>
            <p14:xfrm>
              <a:off x="3266040" y="634080"/>
              <a:ext cx="236160" cy="362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034F9AA-4728-BD5E-E362-594C2BB05D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9920" y="627960"/>
                <a:ext cx="24840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F027582-0F8B-2462-8B8D-D294C4064295}"/>
              </a:ext>
            </a:extLst>
          </p:cNvPr>
          <p:cNvGrpSpPr/>
          <p:nvPr/>
        </p:nvGrpSpPr>
        <p:grpSpPr>
          <a:xfrm>
            <a:off x="5094480" y="629760"/>
            <a:ext cx="250560" cy="381600"/>
            <a:chOff x="5094480" y="629760"/>
            <a:chExt cx="2505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13785F-920A-CD9E-BA31-8D446864B097}"/>
                    </a:ext>
                  </a:extLst>
                </p14:cNvPr>
                <p14:cNvContentPartPr/>
                <p14:nvPr/>
              </p14:nvContentPartPr>
              <p14:xfrm>
                <a:off x="5094480" y="629760"/>
                <a:ext cx="250560" cy="187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13785F-920A-CD9E-BA31-8D446864B0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8360" y="623640"/>
                  <a:ext cx="2628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FDFC796-32AF-F036-D686-A32B4B021850}"/>
                    </a:ext>
                  </a:extLst>
                </p14:cNvPr>
                <p14:cNvContentPartPr/>
                <p14:nvPr/>
              </p14:nvContentPartPr>
              <p14:xfrm>
                <a:off x="5241720" y="655320"/>
                <a:ext cx="27360" cy="356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FDFC796-32AF-F036-D686-A32B4B02185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35600" y="649200"/>
                  <a:ext cx="396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F64A21F-747C-A78E-F5E3-EF6CA2539954}"/>
                  </a:ext>
                </a:extLst>
              </p14:cNvPr>
              <p14:cNvContentPartPr/>
              <p14:nvPr/>
            </p14:nvContentPartPr>
            <p14:xfrm>
              <a:off x="6862800" y="686640"/>
              <a:ext cx="86760" cy="379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F64A21F-747C-A78E-F5E3-EF6CA25399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56680" y="680520"/>
                <a:ext cx="990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514A885-F48D-AFC0-8699-3A2375A2B5E2}"/>
                  </a:ext>
                </a:extLst>
              </p14:cNvPr>
              <p14:cNvContentPartPr/>
              <p14:nvPr/>
            </p14:nvContentPartPr>
            <p14:xfrm>
              <a:off x="2118360" y="569640"/>
              <a:ext cx="241200" cy="365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514A885-F48D-AFC0-8699-3A2375A2B5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12240" y="563520"/>
                <a:ext cx="2534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7D4F808-BC19-5225-071D-5FDE3B3163A5}"/>
                  </a:ext>
                </a:extLst>
              </p14:cNvPr>
              <p14:cNvContentPartPr/>
              <p14:nvPr/>
            </p14:nvContentPartPr>
            <p14:xfrm>
              <a:off x="3581400" y="626160"/>
              <a:ext cx="158400" cy="425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7D4F808-BC19-5225-071D-5FDE3B3163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75280" y="620040"/>
                <a:ext cx="1706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B4130F7-5A27-A27E-F7BE-60BF69D94589}"/>
              </a:ext>
            </a:extLst>
          </p:cNvPr>
          <p:cNvGrpSpPr/>
          <p:nvPr/>
        </p:nvGrpSpPr>
        <p:grpSpPr>
          <a:xfrm>
            <a:off x="5449440" y="573960"/>
            <a:ext cx="212760" cy="406800"/>
            <a:chOff x="5449440" y="573960"/>
            <a:chExt cx="21276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9E2E013-0F9B-A14C-CD87-A8CD4DB61DBF}"/>
                    </a:ext>
                  </a:extLst>
                </p14:cNvPr>
                <p14:cNvContentPartPr/>
                <p14:nvPr/>
              </p14:nvContentPartPr>
              <p14:xfrm>
                <a:off x="5449440" y="584040"/>
                <a:ext cx="212760" cy="13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9E2E013-0F9B-A14C-CD87-A8CD4DB61D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43320" y="577920"/>
                  <a:ext cx="225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C63459-DEE0-42CB-8B42-70FEE6854CE4}"/>
                    </a:ext>
                  </a:extLst>
                </p14:cNvPr>
                <p14:cNvContentPartPr/>
                <p14:nvPr/>
              </p14:nvContentPartPr>
              <p14:xfrm>
                <a:off x="5521800" y="573960"/>
                <a:ext cx="56160" cy="406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C63459-DEE0-42CB-8B42-70FEE6854C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5680" y="567840"/>
                  <a:ext cx="6840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C98FAD1-3AC4-0DC7-BDEA-F52A339BFAC1}"/>
                  </a:ext>
                </a:extLst>
              </p14:cNvPr>
              <p14:cNvContentPartPr/>
              <p14:nvPr/>
            </p14:nvContentPartPr>
            <p14:xfrm>
              <a:off x="1432560" y="1127640"/>
              <a:ext cx="25884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C98FAD1-3AC4-0DC7-BDEA-F52A339BFA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26440" y="1121520"/>
                <a:ext cx="2710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5FEE541-A1FA-4065-7E4C-0160568A6605}"/>
                  </a:ext>
                </a:extLst>
              </p14:cNvPr>
              <p14:cNvContentPartPr/>
              <p14:nvPr/>
            </p14:nvContentPartPr>
            <p14:xfrm>
              <a:off x="2849880" y="1102080"/>
              <a:ext cx="335880" cy="15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5FEE541-A1FA-4065-7E4C-0160568A66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3760" y="1095960"/>
                <a:ext cx="348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DA29EEB-7C5A-1509-E12D-D9C926B6D0BA}"/>
                  </a:ext>
                </a:extLst>
              </p14:cNvPr>
              <p14:cNvContentPartPr/>
              <p14:nvPr/>
            </p14:nvContentPartPr>
            <p14:xfrm>
              <a:off x="4424520" y="1208640"/>
              <a:ext cx="583920" cy="5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DA29EEB-7C5A-1509-E12D-D9C926B6D0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8400" y="1202520"/>
                <a:ext cx="596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CC08544-BEE1-89A9-7C32-B46E8C68F2D4}"/>
                  </a:ext>
                </a:extLst>
              </p14:cNvPr>
              <p14:cNvContentPartPr/>
              <p14:nvPr/>
            </p14:nvContentPartPr>
            <p14:xfrm>
              <a:off x="6283920" y="1208280"/>
              <a:ext cx="269280" cy="162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CC08544-BEE1-89A9-7C32-B46E8C68F2D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7800" y="1202160"/>
                <a:ext cx="28152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77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 Storm</dc:creator>
  <cp:lastModifiedBy>Paw Storm</cp:lastModifiedBy>
  <cp:revision>1</cp:revision>
  <dcterms:created xsi:type="dcterms:W3CDTF">2025-04-02T16:30:00Z</dcterms:created>
  <dcterms:modified xsi:type="dcterms:W3CDTF">2025-04-02T16:30:00Z</dcterms:modified>
</cp:coreProperties>
</file>