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>
        <p:scale>
          <a:sx n="125" d="100"/>
          <a:sy n="12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21:58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1 104 24575,'39'-8'0,"0"3"0,0 0 0,1 3 0,0 1 0,46 6 0,-58-4 0,0 0 0,0-2 0,0-1 0,0-2 0,38-9 0,-28 6 0,75-6 0,39 14 0,79-3 0,-103-10 0,187-12 0,-203 18 0,53-1 0,-127 8 0,0 1 0,50 9 0,-68-7-682,42 1-1,-32-6-6143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22:45.0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 24575,'-11'0'0,"28"0"0,29-1 0,12 2 0,-1 3 0,0 2 0,110 26 0,-132-22 0,0 2 0,-1 1 0,0 1 0,-1 2 0,0 2 0,-2 0 0,39 31 0,-57-38 0,-1 1 0,0 0 0,0 1 0,-2 0 0,15 24 0,38 78 0,-39-68 0,3 8 0,-3 1 0,33 116 0,8 123 0,-42-181 0,-17-87 0,2 1 0,0-2 0,2 1 0,1-1 0,1-1 0,1 0 0,1-1 0,2 0 0,0-1 0,1-1 0,1-1 0,1 0 0,28 22 0,-33-32 14,1-1-1,1 0 0,0-1 0,0-1 1,0-1-1,1 0 0,0-1 1,28 6-1,-11-6-384,0-1-1,0-2 1,55-1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22:46.4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0 271 24575,'0'0'0,"0"0"0,11-10 0,9-12 0,-2-1 0,0 0 0,17-32 0,37-82 0,-73 141 0,-1 0 0,1 0 0,1 0 0,-1 0 0,1 0 0,-1 0 0,1 7 0,0 5 0,-5 40 0,-2 10 0,3 2 0,6 77 0,-2-139-170,0 1-1,1-1 0,0 0 1,1 0-1,0 0 0,-1 0 1,7 12-1,-2-9-6655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22:50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237 130 24575,'-2'0'0,"0"0"0,1-1 0,-1 1 0,1-1 0,-1 1 0,1-1 0,-1 1 0,1-1 0,-1 0 0,1 0 0,-1 0 0,1 0 0,0 0 0,-3-2 0,-16-22 0,12 15 0,2 4 0,1-1 0,-1 1 0,0 1 0,0-1 0,-1 1 0,-8-5 0,13 9 0,0 0 0,0 0 0,0 0 0,0 1 0,0-1 0,0 0 0,0 1 0,0 0 0,0-1 0,0 1 0,0 0 0,0 0 0,0 0 0,-1 1 0,1-1 0,0 0 0,0 1 0,0-1 0,0 1 0,0 0 0,0 0 0,0 0 0,0 0 0,1 0 0,-1 0 0,0 0 0,0 0 0,1 1 0,-3 1 0,-3 5 0,0 0 0,0 0 0,1 1 0,0 0 0,1 0 0,0 0 0,0 1 0,1-1 0,-6 19 0,8-20 0,0-1 0,0 1 0,1 0 0,0 0 0,0 0 0,1 0 0,0 0 0,0 0 0,1 0 0,0 0 0,1 0 0,-1 0 0,5 11 0,-5-17 0,0 0 0,0 0 0,0-1 0,0 1 0,0 0 0,0-1 0,0 1 0,0-1 0,1 1 0,-1-1 0,0 1 0,1-1 0,0 0 0,-1 0 0,1 0 0,-1 0 0,1 0 0,0 0 0,0 0 0,0-1 0,2 2 0,-1-2 0,0 0 0,1 0 0,-1 0 0,0 0 0,1 0 0,-1-1 0,0 1 0,0-1 0,0 0 0,1 0 0,3-3 0,8-3 0,-2-1 0,1 0 0,-1-2 0,13-10 0,-26 19 0,95-89 0,-74 67 0,1 1 0,1 1 0,1 1 0,1 1 0,31-18 0,-54 35 0,1 1 0,-1-1 0,1 1 0,0 0 0,0 0 0,-1 0 0,1 0 0,0 1 0,0-1 0,0 1 0,0 0 0,0 0 0,0 0 0,0 0 0,-1 0 0,1 1 0,0-1 0,5 2 0,-5 0 0,-1 0 0,1-1 0,-1 1 0,1 0 0,-1 0 0,1 1 0,-1-1 0,0 0 0,0 1 0,0-1 0,-1 1 0,1 0 0,-1 0 0,1-1 0,-1 1 0,0 0 0,1 4 0,2 7 0,0 1 0,-1-1 0,-1 1 0,0 0 0,-1 0 0,-1 0 0,0 0 0,-1 0 0,-1 0 0,0 0 0,-1-1 0,0 1 0,-9 22 0,11-35 0,0 1 0,0-1 0,0 0 0,0 0 0,0 0 0,0 0 0,-1 0 0,1 0 0,-1 0 0,1 0 0,-1-1 0,0 1 0,1-1 0,-1 1 0,0-1 0,0 1 0,0-1 0,0 0 0,-1 0 0,1 0 0,0 0 0,0-1 0,-3 2 0,1-2 0,0-1 0,0 1 0,1 0 0,-1-1 0,0 0 0,1 0 0,-1 0 0,0 0 0,1-1 0,-1 1 0,1-1 0,0 0 0,-6-4 0,-18-14-227,2-2-1,1 0 1,0-2-1,2 0 1,-20-28-1,18 20-6598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44:55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 24575,'0'0'0,"0"0"0,0 0 0,0 0 0,0 0 0,0 0 0,0 0 0,0 0 0,0 0 0,0 0 0,0 0 0,0 0 0,0 0 0,0 0 0,0 0 0,0 0 0,0 0 0,0 0 0,0 0 0,0 0 0,0 0 0,0 0 0,0 0 0,0 0 0,0 0 0,0 0 0,13-6 0,-5 3-1365,0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45:03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156 143 24575,'-2'0'0,"0"0"0,1 0 0,-1-1 0,0 1 0,0 0 0,1-1 0,-1 1 0,0-1 0,1 0 0,-1 1 0,0-1 0,1 0 0,-1 0 0,1 0 0,0 0 0,-1 0 0,1 0 0,0 0 0,-1-1 0,0-1 0,0 0 0,0 1 0,1-1 0,-1 0 0,1 0 0,0 0 0,0-1 0,0 1 0,0 0 0,1 0 0,-1-6 0,0 4 0,1 0 0,0-1 0,1 1 0,-1 0 0,1 0 0,0-1 0,0 1 0,0 0 0,1 0 0,0 0 0,0 0 0,0 0 0,6-8 0,-8 13 0,1-1 0,0 0 0,-1 1 0,1-1 0,0 1 0,-1-1 0,1 1 0,0 0 0,0-1 0,-1 1 0,1 0 0,0-1 0,0 1 0,-1 0 0,1 0 0,0 0 0,0 0 0,0 0 0,0 0 0,-1 0 0,1 0 0,0 0 0,0 0 0,0 0 0,0 1 0,-1-1 0,1 0 0,0 0 0,0 1 0,-1-1 0,1 1 0,0-1 0,0 0 0,-1 1 0,1 0 0,-1-1 0,1 1 0,0-1 0,-1 1 0,1 0 0,-1-1 0,1 1 0,-1 0 0,1 0 0,2 3 0,0 1 0,0-1 0,-1 0 0,0 1 0,1-1 0,1 6 0,-2 0 0,-1 0 0,0 0 0,0 0 0,-1 0 0,0 0 0,0 1 0,-1-1 0,-1 0 0,0-1 0,0 1 0,-1 0 0,-5 13 0,-2-1 0,0 0 0,-1-1 0,0 0 0,-18 21 0,25-36 0,-29 35 0,30-38 0,0 0 0,0 0 0,-1 0 0,1 0 0,-1 0 0,0-1 0,0 0 0,0 0 0,-5 2 0,9-3 0,-1-1 0,1 0 0,-1 0 0,1 0 0,-1 0 0,1 1 0,-1-1 0,1 0 0,-1 0 0,1 0 0,-1 0 0,1 0 0,-1 0 0,1 0 0,-1 0 0,1-1 0,-1 1 0,1 0 0,-1 0 0,1 0 0,-1-1 0,1 1 0,-1 0 0,1 0 0,0-1 0,-1 1 0,1 0 0,-1-1 0,1 1 0,0 0 0,-1-1 0,1 0 0,-1 0 0,1-1 0,-1 1 0,1-1 0,-1 1 0,1-1 0,0 0 0,-1 1 0,1-1 0,0 1 0,1-3 0,6-37 0,-6 37 0,0-1 0,1 0 0,-1 1 0,1-1 0,0 1 0,1 0 0,-1 0 0,1 0 0,6-7 0,-8 10 0,0-1 0,1 1 0,0 0 0,-1 0 0,1 0 0,0 0 0,-1 0 0,1 0 0,0 1 0,0-1 0,0 1 0,0-1 0,0 1 0,0 0 0,0-1 0,-1 1 0,1 0 0,0 0 0,0 1 0,0-1 0,0 0 0,0 1 0,0-1 0,0 1 0,0-1 0,-1 1 0,3 1 0,10 5 0,0 1 0,-1 0 0,0 1 0,18 16 0,-18-14 0,1 0 0,0-1 0,21 11 0,-32-20 5,0 0 0,1 1 0,-1-2 0,0 1 0,0 0 0,0 0 0,1-1 0,-1 0 0,0 0 0,0 0 0,1 0 0,-1 0 0,0-1 0,0 1 0,1-1 0,-1 0 0,0 0 0,0 0 0,0 0 0,0-1 0,0 1 0,0-1 0,2-2 0,4-3-253,0 0 1,0-1-1,-1 0 1,0 0-1,7-11 1,8-11-6579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45:17.0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66 24575,'0'0'0,"0"0"0,0 0 0,17-9 0,10-15 0,-23 19 0,1 0 0,0 1 0,0 0 0,0 0 0,8-5 0,-12 9 0,-1 0 0,1-1 0,-1 1 0,1 0 0,0 0 0,-1 0 0,1 0 0,-1 0 0,1 0 0,0 0 0,-1 0 0,1 0 0,-1 0 0,1 0 0,0 0 0,-1 0 0,1 0 0,-1 0 0,1 1 0,-1-1 0,1 0 0,-1 0 0,1 1 0,-1-1 0,1 0 0,-1 1 0,1-1 0,-1 1 0,1-1 0,-1 0 0,0 1 0,1-1 0,-1 1 0,1-1 0,-1 1 0,0-1 0,0 1 0,1-1 0,-1 1 0,0 0 0,0-1 0,0 1 0,0-1 0,0 1 0,0 0 0,0-1 0,0 1 0,0-1 0,0 2 0,0 31 0,-3-21 0,0-1 0,-1 1 0,0-1 0,-7 15 0,-8 20 0,23-48 0,0 0 0,0 0 0,0 0 0,0 0 0,0 0 0,1 1 0,-1 0 0,8-2 0,-4 2 0,0 0 0,0 1 0,0 0 0,0 0 0,0 1 0,0 0 0,0 0 0,15 5 0,-20-5 0,0 0 0,0-1 0,0 1 0,-1 1 0,1-1 0,0 0 0,-1 1 0,1-1 0,-1 1 0,0 0 0,1 0 0,-1 0 0,0 0 0,0 0 0,0 0 0,0 1 0,-1-1 0,1 0 0,-1 1 0,1 0 0,-1-1 0,0 1 0,0 0 0,0 0 0,0 0 0,-1-1 0,1 6 0,-1-5 0,-1 1 0,1-1 0,-1 1 0,0-1 0,0 1 0,-1-1 0,1 0 0,-1 0 0,0 1 0,0-1 0,0 0 0,0 0 0,0-1 0,0 1 0,-1 0 0,0-1 0,-5 4 0,-2 3 0,-2-1 0,1-1 0,-17 8 0,22-11 14,-1-1-1,0-1 0,1 1 0,-1-1 1,0 0-1,0-1 0,0 0 1,-13 1-1,16-2-106,0 0 0,-1-1 1,1 0-1,0 1 0,0-1 0,0-1 0,0 1 0,0-1 1,0 1-1,0-1 0,1 0 0,-1-1 0,1 1 1,-1 0-1,-5-7 0,-6-6-6733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45:22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204 0 24575,'-12'29'0,"2"-10"0,-1-1 0,0-1 0,-2 1 0,-14 14 0,-62 60 0,60-64 0,29-27 0,-1-1 0,1 0 0,0 0 0,0 0 0,0 0 0,0 0 0,0 0 0,0 0 0,0 0 0,0 0 0,0 0 0,0 1 0,0-1 0,0 0 0,0 0 0,-1 0 0,1 0 0,0 0 0,0 0 0,0 0 0,0 0 0,0 1 0,0-1 0,0 0 0,0 0 0,0 0 0,0 0 0,0 0 0,0 0 0,0 0 0,1 1 0,-1-1 0,0 0 0,0 0 0,0 0 0,0 0 0,0 0 0,0 0 0,0 0 0,0 0 0,0 1 0,0-1 0,0 0 0,0 0 0,0 0 0,1 0 0,-1 0 0,0 0 0,0 0 0,0 0 0,0 0 0,0 0 0,0 0 0,0 0 0,0 0 0,1 0 0,-1 0 0,0 0 0,0 0 0,0 0 0,0 0 0,0 0 0,15 1 0,17-3 0,-32 2 0,122-11 0,-33 4 0,118-24 0,-195 28-227,-1 0-1,1 0 1,-1-1-1,1-1 1,12-7-1,-11 4-6598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45:22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0 24575,'-1'3'0,"0"0"0,0 0 0,0 0 0,0 0 0,0 0 0,1 0 0,-1 1 0,1-1 0,0 0 0,0 0 0,0 5 0,0 4 0,-3 413 0,3-417-116,2 23 366,-1-29-321,-1-1-1,0 0 1,1 1 0,-1-1-1,0 0 1,1 0-1,-1 0 1,1 0 0,0 0-1,-1 1 1,1-1-1,0 0 1,0 0 0,0 0-1,-1-1 1,1 1 0,0 0-1,0 0 1,0 0-1,2 0 1,6 2-6755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45:27.6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0 495 24575,'235'-297'0,"-223"279"0,45-66 0,-50 74 0,-2-1 0,1 1 0,-2-1 0,1-1 0,-2 1 0,4-14 0,-8 20 0,-4 16 0,-7 21 0,3 12 0,1 0 0,2 1 0,3-1 0,1 1 0,2 0 0,2 0 0,10 54 0,-10-86-455,1-1 0,8 20 0,-4-15-6371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45:33.4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 24575,'-3'1'0,"-1"0"0,0 0 0,0 1 0,1-1 0,-1 1 0,0 0 0,1 0 0,0 0 0,-1 1 0,1-1 0,0 1 0,0 0 0,1 0 0,-4 4 0,5-6 0,1 0 0,0 0 0,0 0 0,0 0 0,0 0 0,0 0 0,0 0 0,0 0 0,0 0 0,1 0 0,-1 0 0,0 0 0,0 0 0,1 0 0,-1 0 0,1 0 0,-1 0 0,1 0 0,-1 0 0,1 0 0,0-1 0,-1 1 0,2 1 0,21 21 0,-18-19 0,178 144 0,-109-92 0,-70-53 0,0 0 0,0 0 0,-1 0 0,0 0 0,1 1 0,3 6 0,-6-9 0,-1 0 0,1 0 0,-1 0 0,0 0 0,1 0 0,-1 0 0,0 0 0,0 0 0,0 0 0,0 0 0,0 0 0,0 0 0,0 0 0,0 0 0,0 0 0,0 0 0,-1 0 0,1 1 0,0-1 0,-1 0 0,1 0 0,-1-1 0,1 1 0,-1 0 0,1 0 0,-1 0 0,0 0 0,0 0 0,1-1 0,-1 1 0,0 0 0,0 0 0,0-1 0,-1 1 0,-3 4-31,-1-1-1,0 0 0,0 0 0,0-1 0,-1 1 1,1-1-1,-1-1 0,0 1 0,0-1 1,0-1-1,0 1 0,0-1 0,0 0 1,0-1-1,-1 1 0,1-2 0,0 1 1,0-1-1,0 0 0,0 0 0,0-1 1,0 0-1,0 0 0,0-1 0,0 0 1,1 0-1,0 0 0,-1-1 0,1 0 1,1 0-1,-1-1 0,0 1 0,1-1 1,0-1-1,0 1 0,1-1 0,0 1 1,0-1-1,0 0 0,0-1 0,1 1 1,-5-14-1,3 0-6794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22:11.9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1 155 24575,'0'0'0,"9"-7"0,-1-2 0,-1 0 0,0-1 0,-1 0 0,0 0 0,0 0 0,-1-1 0,-1 0 0,7-23 0,-5 14 0,-5 19 0,-1 0 0,0 1 0,0-1 0,0 0 0,0 1 0,1-1 0,-1 0 0,0 1 0,1-1 0,-1 1 0,0-1 0,1 0 0,-1 1 0,1-1 0,-1 1 0,1-1 0,-1 1 0,1 0 0,-1-1 0,1 1 0,0-1 0,-1 1 0,2-1 0,-2 2 0,1-1 0,-1 0 0,1 0 0,-1 0 0,1 1 0,-1-1 0,1 0 0,-1 0 0,1 1 0,-1-1 0,1 1 0,-1-1 0,1 0 0,-1 1 0,1-1 0,-1 1 0,0-1 0,1 1 0,-1-1 0,1 2 0,12 31 0,-3 14-125,8 95-1,-14-96-988,-3-36-5712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45:33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0 110 24575,'0'0'0,"5"-2"0,8-1 0,16-5 0,16-4 0,12-3 0,10-3 0,5-1 0,3 1 0,-12 3-8191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22:13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209 126 24575,'0'0'0,"0"0"0,-15-5 0,-17-19 0,26 19 0,-1-1 0,0 1 0,0 0 0,0 1 0,0 0 0,-11-5 0,16 9 0,0-1 0,0 1 0,-1-1 0,1 1 0,0 0 0,0 0 0,-1 0 0,1 0 0,0 0 0,0 1 0,-1-1 0,1 1 0,0-1 0,0 1 0,0 0 0,-1 0 0,1 0 0,0 0 0,0 0 0,1 0 0,-1 0 0,0 1 0,0-1 0,1 1 0,-1 0 0,0-1 0,1 1 0,-2 3 0,-2 2 0,0 1 0,0 0 0,1 0 0,0 0 0,0 1 0,1-1 0,0 1 0,1 0 0,0 0 0,-1 10 0,2-12 0,0 1 0,0-1 0,1 1 0,1 0 0,-1-1 0,1 1 0,0-1 0,1 1 0,0-1 0,0 0 0,0 0 0,6 12 0,-7-17 0,0-1 0,0 1 0,1 0 0,-1-1 0,0 1 0,0-1 0,1 1 0,-1-1 0,1 1 0,-1-1 0,1 0 0,0 0 0,-1 0 0,1 0 0,0 0 0,0 0 0,0-1 0,0 1 0,0 0 0,0-1 0,0 0 0,0 1 0,0-1 0,0 0 0,0 0 0,0 0 0,0 0 0,0 0 0,0-1 0,0 1 0,0-1 0,0 1 0,0-1 0,-1 0 0,1 1 0,0-1 0,0 0 0,2-2 0,8-5 0,-1 0 0,0-1 0,0 0 0,13-15 0,-14 14 0,62-67 0,-38 39 0,72-62 0,-103 97 0,0 1 0,1-1 0,-1 1 0,0 0 0,1 0 0,-1 0 0,1 0 0,0 1 0,0-1 0,0 1 0,0 0 0,0 0 0,0 0 0,0 1 0,0-1 0,0 1 0,0 0 0,0 0 0,0 1 0,0-1 0,0 1 0,0 0 0,0 0 0,0 0 0,-1 1 0,1-1 0,0 1 0,0 0 0,-1 0 0,0 0 0,1 0 0,-1 1 0,0-1 0,0 1 0,0 0 0,0 0 0,2 3 0,-1 0 0,1 0 0,-1 0 0,-1 0 0,1 0 0,-1 1 0,0-1 0,-1 1 0,1 0 0,-1-1 0,0 1 0,-1 0 0,0 1 0,0-1 0,-1 0 0,0 0 0,0 10 0,-1-12 0,1 0 0,-1 0 0,0 0 0,-1 0 0,1 0 0,-1 0 0,0 0 0,0-1 0,0 1 0,-1-1 0,0 1 0,1-1 0,-2 0 0,1 0 0,0 0 0,-1-1 0,0 1 0,0-1 0,0 0 0,0 0 0,0 0 0,0 0 0,-9 3 0,9-5 0,-1 0 0,0 0 0,1-1 0,-1 1 0,0-1 0,1 0 0,-1 0 0,0-1 0,1 1 0,-1-1 0,1 0 0,-1 0 0,1-1 0,-1 1 0,1-1 0,0 0 0,-1 0 0,1-1 0,0 1 0,-5-5 0,-9-7 0,0-1 0,-27-29 0,41 40 0,-21-23-1365,6 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22:22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1 366 24575,'0'0'0,"0"0"0,0 0 0,2-11 0,11-29 0,2 0 0,33-63 0,53-68 0,-101 171 0,0 0 0,0 0 0,0 0 0,0 0 0,0 0 0,0 0 0,0 1 0,0-1 0,0 0 0,1 0 0,-1 0 0,0 0 0,0 0 0,0 0 0,0 0 0,0 0 0,0 0 0,0 0 0,0 1 0,0-1 0,0 0 0,1 0 0,-1 0 0,0 0 0,0 0 0,0 0 0,0 0 0,0 0 0,0 0 0,0 0 0,0 0 0,1 0 0,-1 0 0,0 0 0,0 0 0,0 0 0,0 0 0,0 0 0,0 0 0,0 0 0,1 0 0,-1 0 0,0 0 0,0 0 0,0 0 0,0-1 0,0 1 0,0 0 0,0 0 0,0 0 0,0 0 0,0 0 0,1 0 0,-1 0 0,0 0 0,0 0 0,0 0 0,0-1 0,0 1 0,0 0 0,0 0 0,0 19 0,-5 39 0,3-34 0,1-23-6,-5 141 133,6-125-340,1-1 1,1 1 0,1-1 0,0 0-1,1 0 1,9 25 0,-3-21-6614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22:21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1 633 24575,'0'0'0,"4"16"0,-2-13 0,-1 0 0,1 0 0,0 0 0,1 0 0,-1 0 0,0-1 0,1 1 0,0-1 0,-1 0 0,1 1 0,0-1 0,0 0 0,0-1 0,0 1 0,1 0 0,-1-1 0,0 0 0,1 0 0,-1 0 0,1 0 0,-1-1 0,7 1 0,9 1 0,0-1 0,1-2 0,19-2 0,-22 2 0,146-18 0,-143 16 0,0-2 0,0-1 0,0 0 0,0-1 0,33-18 0,-46 20 0,-1 1 0,0-1 0,0 0 0,-1-1 0,0 0 0,1 1 0,-2-2 0,1 1 0,-1 0 0,0-1 0,5-12 0,3-9 0,13-49 0,-10 30 0,-5 14 0,3 0 0,1 0 0,33-56 0,-40 78 0,0 1 0,0 1 0,1-1 0,0 1 0,1 1 0,0 0 0,0 0 0,1 1 0,0 0 0,0 0 0,0 1 0,1 0 0,0 1 0,23-7 0,-4 6 0,1 2 0,1 0 0,-1 3 0,0 0 0,49 6 0,-31-2 0,52-3 0,188-43 0,-190 25 0,-54 11-1365,-36 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22:24.1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190 28 24575,'-3'0'0,"1"0"0,-1 0 0,1 0 0,-1-1 0,1 1 0,-1-1 0,1 1 0,0-1 0,-1 0 0,1 0 0,0 0 0,0 0 0,-1 0 0,1 0 0,-3-3 0,3 2 0,0 1 0,-1-1 0,1 1 0,-1-1 0,0 1 0,1 0 0,-1 0 0,0 0 0,0 0 0,0 1 0,1-1 0,-1 1 0,-5 0 0,3 1 0,1 0 0,0 0 0,-1 1 0,1 0 0,0 0 0,0 0 0,0 0 0,0 1 0,0 0 0,1-1 0,-1 1 0,1 1 0,0-1 0,0 0 0,0 1 0,0 0 0,0-1 0,-1 5 0,-2 1 0,1 1 0,0-1 0,1 1 0,0 0 0,1 0 0,-4 19 0,6-24 0,1 1 0,-1-1 0,1 1 0,0-1 0,1 1 0,0-1 0,-1 1 0,2-1 0,-1 1 0,1-1 0,4 10 0,-5-13 0,0 0 0,0 0 0,0 0 0,0-1 0,0 1 0,1 0 0,-1-1 0,1 1 0,-1-1 0,1 1 0,0-1 0,-1 0 0,1 0 0,0 0 0,0 0 0,0 0 0,0 0 0,0 0 0,0-1 0,0 1 0,0-1 0,0 1 0,0-1 0,0 0 0,0 0 0,1 0 0,-1 0 0,0 0 0,0 0 0,0-1 0,0 1 0,0-1 0,4-1 0,1-1 0,1 0 0,-1-1 0,1 0 0,-1 0 0,0-1 0,-1 1 0,7-8 0,43-45 0,-5 6 0,-42 43 0,0 2 0,0-1 0,0 1 0,1 0 0,0 1 0,20-7 0,-27 11 0,1 0 0,-1 0 0,0 0 0,1 1 0,-1-1 0,1 1 0,-1 0 0,0 0 0,1 1 0,-1-1 0,7 2 0,-8-1 0,0 0 0,0 0 0,0 0 0,0 0 0,0 0 0,0 1 0,0-1 0,0 1 0,-1-1 0,1 1 0,-1 0 0,1 0 0,-1-1 0,1 1 0,-1 0 0,0 0 0,0 1 0,0-1 0,1 3 0,-2-4 0,0 0 0,0 0 0,0 0 0,0 0 0,-1 0 0,1 0 0,0 0 0,0 0 0,-1 0 0,1 0 0,-1 0 0,1 0 0,-1 0 0,1-1 0,-1 1 0,1 0 0,-1 0 0,0 0 0,1-1 0,-1 1 0,0 0 0,0-1 0,0 1 0,0 0 0,1-1 0,-1 1 0,0-1 0,0 0 0,0 1 0,0-1 0,0 0 0,-2 1 0,-32 10 0,27-9-80,1-1 0,-1 1-1,1-2 1,-1 1 0,1-1-1,-1 0 1,0-1 0,1 1-1,-1-2 1,1 1 0,0-1 0,-1 0-1,1-1 1,0 1 0,0-1-1,-8-6 1,3 1-6746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22:32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1876 17 24575,'-116'-8'0,"85"4"0,1 1 0,0 2 0,-52 3 0,46 4 0,0 1 0,0 1 0,0 2 0,1 2 0,1 1 0,0 2 0,1 1 0,1 1 0,0 2 0,1 1 0,-44 39 0,63-47 0,0 1 0,0 0 0,1 1 0,-16 28 0,-29 66 0,31-57 0,-4 7 0,3 0 0,2 2 0,3 1 0,2 0 0,-12 77 0,24-94 0,-2-1 0,-1 0 0,-26 63 0,28-86 0,-2 0 0,0-1 0,-1-1 0,-1 0 0,-1 0 0,0-1 0,-1-1 0,-1 0 0,-21 17 0,5-7 0,-1-2 0,-1-1 0,-1-1 0,-1-2 0,-42 18 0,3-5 0,34-15 0,-69 23 0,97-38 0,-1 0 0,1 0 0,-1-1 0,1-1 0,-1 0 0,0-1 0,1 0 0,-1-1 0,0 0 0,-15-5 0,19 3-1365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22:34.2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1 346 24575,'0'0'0,"5"-4"0,11-8 0,0-2 0,-1 0 0,0 0 0,-2-1 0,1-1 0,-2-1 0,0 0 0,-1 0 0,-1-1 0,-1 0 0,0-1 0,-2 0 0,0 0 0,-1-1 0,0 0 0,1-21 0,-6 13 0,-1 24 0,0 19 0,-5 95 0,2-49 0,4 76 0,3-119-1365,-1-12-5461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13:22:35.6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123 139 24575,'0'0'0,"0"0"0,0 0 0,0 0 0,0 0 0,-19-15 0,13 11 0,1-1 0,0 1 0,0 0 0,-1 0 0,1 1 0,-11-6 0,15 9 0,0-1 0,0 1 0,0 0 0,-1 0 0,1-1 0,0 1 0,0 0 0,-1 0 0,1 0 0,0 0 0,0 0 0,-1 0 0,1 1 0,0-1 0,0 0 0,0 1 0,0-1 0,-1 1 0,1-1 0,0 1 0,0-1 0,0 1 0,0 0 0,0-1 0,0 1 0,0 0 0,0 0 0,0 0 0,1 0 0,-1 0 0,0 0 0,1 0 0,-1 0 0,0 0 0,1 0 0,-1 2 0,-3 6 0,1 0 0,1 0 0,-1 0 0,1 0 0,1 0 0,0 0 0,0 0 0,1 1 0,0-1 0,1 0 0,0 1 0,0-1 0,1 0 0,4 14 0,-3-13 0,0 0 0,1 0 0,0-1 0,1 1 0,0-1 0,0 0 0,1-1 0,0 1 0,1-1 0,0 0 0,0-1 0,15 13 0,-20-19 0,-1 1 0,1-1 0,0 0 0,-1 0 0,1-1 0,0 1 0,0 0 0,-1-1 0,1 1 0,0-1 0,0 1 0,0-1 0,0 0 0,0 0 0,0 0 0,0 0 0,-1 0 0,1 0 0,0 0 0,0-1 0,0 1 0,0-1 0,0 1 0,-1-1 0,1 0 0,0 0 0,-1 0 0,1 0 0,0 0 0,2-2 0,3-4 0,-1 0 0,0 0 0,0 0 0,0 0 0,4-11 0,0 3 0,33-46 0,2 1 0,100-100 0,-141 156 0,0 1 0,0-1 0,0 1 0,1 0 0,-1 0 0,1 0 0,-1 1 0,1 0 0,0 0 0,0 0 0,0 0 0,0 1 0,0 0 0,6-1 0,-6 2 0,-1 0 0,1 1 0,-1-1 0,1 1 0,-1 0 0,1 0 0,-1 0 0,0 1 0,1 0 0,-1 0 0,0 0 0,0 0 0,0 0 0,0 1 0,-1 0 0,6 4 0,-1 1 0,-1 0 0,0 0 0,0 1 0,-1 0 0,0 0 0,0 0 0,-1 1 0,0 0 0,-1 0 0,0 0 0,-1 0 0,0 1 0,-1-1 0,0 1 0,1 15 0,-2-20 0,-1 0 0,0 0 0,0 0 0,-1 0 0,0 0 0,0 0 0,0 0 0,0 0 0,-1 0 0,0-1 0,-1 1 0,1-1 0,-1 1 0,0-1 0,0 0 0,-1 0 0,1 0 0,-1 0 0,0-1 0,0 0 0,-1 0 0,1 0 0,-1 0 0,0-1 0,0 1 0,-1-1 0,1-1 0,-11 5 0,4-3 0,0-2 0,0 1 0,0-1 0,0-1 0,0 0 0,-1-1 0,1-1 0,0 0 0,0 0 0,-1-1 0,1 0 0,0-1 0,-17-7 0,2-1 0,1 0 0,0-2 0,0-1 0,-37-27 0,54 35-227,1 0-1,-1-1 1,1-1-1,0 1 1,-10-14-1,12 12-6598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1C71-9BEE-7788-5657-78BC9831F6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75520-171E-02D6-8FBB-B0A7FB157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C1D7E-1A14-189C-43D2-CC2BDC19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B2DE-FD6C-42F1-A5A1-74EFF860F0D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F6845-3232-35BC-08A0-B98D65E1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A7C4-2939-9ACF-2988-04577D7BB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CC79-C27E-47B0-8D29-B77E0063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9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097A4-9886-B4E8-4704-8F7A91218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00864-A084-ACDB-7DB1-598F67981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F305A-9375-777F-71F6-C1245838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B2DE-FD6C-42F1-A5A1-74EFF860F0D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0C6A5-8E25-9605-9392-06206BAD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BD455-D651-0E5D-1D20-C36E7EDB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CC79-C27E-47B0-8D29-B77E0063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2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EE921-2BA8-8E4A-54B1-31421321B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0AE41-E993-4F45-88D3-73351E697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C9134-3818-EECC-9770-E3305F76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B2DE-FD6C-42F1-A5A1-74EFF860F0D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54170-42EF-B196-A2CA-3CC50293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E2DE4-2FD9-2448-447A-E07C25CA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CC79-C27E-47B0-8D29-B77E0063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6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9D2A-F403-8838-110D-9D68E08A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55C6B-5E89-B73C-30E2-39C6FA05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3E1B2-2A68-C07B-3320-CBABA29B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B2DE-FD6C-42F1-A5A1-74EFF860F0D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0F108-5A5E-7F60-4FBE-E36C0115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EE310-A2A2-B1C9-6557-245F48C6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CC79-C27E-47B0-8D29-B77E0063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1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6B7D-BDEF-64A7-2FE2-55AC12B50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D8EFC-507B-0784-1CA4-480D7CD0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18700-2736-D415-102C-0E5962D2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B2DE-FD6C-42F1-A5A1-74EFF860F0D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1624-3A44-D421-FD79-E692154ED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F324-22AA-88F5-BB85-A2EBD324D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CC79-C27E-47B0-8D29-B77E0063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3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B7822-13F8-2E8D-E75F-5D58C211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91763-ED8B-1AE5-3D9D-239EBD7D4D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94DCD-E724-2BB9-706C-BECA1C161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5F626-D538-3C0D-8B6D-E679EB22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B2DE-FD6C-42F1-A5A1-74EFF860F0D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B54BD-102F-F548-8EBA-2A15AB373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74DFD-0DB5-E53D-0A25-D3E9F468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CC79-C27E-47B0-8D29-B77E0063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8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7EE0-A3C4-2007-3D53-7785357E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A772-E0FC-540C-4170-75C60487E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4B34D-D63A-5712-D336-F2CD41755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A5D48B-46DA-1341-1E9F-E2B40A691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6C760-F1BD-80E9-18D7-AA2B122FA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FF5B6-2ADD-F028-9F3A-047A68F8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B2DE-FD6C-42F1-A5A1-74EFF860F0D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56B2E-7D9E-C85C-0113-78E66D6C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24F66-86B1-2F05-A88C-39EE5F2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CC79-C27E-47B0-8D29-B77E0063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4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A354-FF18-4BD9-B6AD-25305DDA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ABDD4-B2D1-FC4C-1947-EE112CED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B2DE-FD6C-42F1-A5A1-74EFF860F0D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2E4C0-C315-CFC5-ADD9-0685F042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76654-717E-4F62-6964-EBC55B9DB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CC79-C27E-47B0-8D29-B77E0063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7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1EE59-0A8B-CC84-876D-95E7206B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B2DE-FD6C-42F1-A5A1-74EFF860F0D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E5659-4945-9701-FCCE-62643B2C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38364-3676-0B75-DF87-56FCF16A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CC79-C27E-47B0-8D29-B77E0063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4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9167-6D83-A903-24FE-536FFB84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AE627-A7DA-FA28-9153-7BE9DBC9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A6A9E-98E2-4028-3028-97BF01CC0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C7CFD-27C0-3DFB-D7CA-64D9EC07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B2DE-FD6C-42F1-A5A1-74EFF860F0D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AFC9E-4EA9-8FB7-C095-F4CD49C3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C8918-0CB7-E803-B4A8-0338BEAA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CC79-C27E-47B0-8D29-B77E0063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2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C702-566B-8B4F-A412-90631E71D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1E35F9-A4A6-34F3-48C6-C33114BA40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628F9-E487-0FC2-E007-54C7F3BF0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7A21A2-FF6E-063E-7E74-69FE98DB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B2DE-FD6C-42F1-A5A1-74EFF860F0D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713D2-7B73-C3BD-CA8D-67EDB27E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66EE4-7C3C-FDEE-6103-4BBE1024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CC79-C27E-47B0-8D29-B77E0063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1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FE5B-9FFC-C4FF-858A-ADA4F094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2362F-8F73-761F-E298-7BAEADC5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87F72-EDDC-4F8D-4EE0-21BB2AEB0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B2DE-FD6C-42F1-A5A1-74EFF860F0D2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C2D-4042-8891-151D-305BAFB386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364C9-3E2D-6550-21B3-6B4DDFD16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CC79-C27E-47B0-8D29-B77E00636D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71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image" Target="../media/image10.png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customXml" Target="../ink/ink1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customXml" Target="../ink/ink16.xml"/><Relationship Id="rId3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A60D8E-ADAC-9512-4F54-CC72D57DCE30}"/>
              </a:ext>
            </a:extLst>
          </p:cNvPr>
          <p:cNvSpPr txBox="1"/>
          <p:nvPr/>
        </p:nvSpPr>
        <p:spPr>
          <a:xfrm>
            <a:off x="776377" y="1293962"/>
            <a:ext cx="1047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HangHoa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u="sng" dirty="0"/>
              <a:t>MSHH</a:t>
            </a:r>
          </a:p>
          <a:p>
            <a:r>
              <a:rPr lang="en-US" dirty="0" err="1"/>
              <a:t>TenHH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349CD-0651-0C21-6D66-F1B0FA5DCE75}"/>
              </a:ext>
            </a:extLst>
          </p:cNvPr>
          <p:cNvSpPr txBox="1"/>
          <p:nvPr/>
        </p:nvSpPr>
        <p:spPr>
          <a:xfrm>
            <a:off x="2204684" y="1293962"/>
            <a:ext cx="11844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CTHoaDon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u="sng" dirty="0"/>
              <a:t>MSHH</a:t>
            </a:r>
          </a:p>
          <a:p>
            <a:r>
              <a:rPr lang="en-US" b="1" u="sng" dirty="0"/>
              <a:t>MSHD</a:t>
            </a:r>
          </a:p>
          <a:p>
            <a:r>
              <a:rPr lang="en-US" dirty="0" err="1"/>
              <a:t>SoLuong</a:t>
            </a:r>
            <a:endParaRPr lang="en-US" dirty="0"/>
          </a:p>
          <a:p>
            <a:r>
              <a:rPr lang="en-US" dirty="0" err="1"/>
              <a:t>DonGia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86D94-0E45-E546-32BE-BAAC61B972CC}"/>
              </a:ext>
            </a:extLst>
          </p:cNvPr>
          <p:cNvSpPr txBox="1"/>
          <p:nvPr/>
        </p:nvSpPr>
        <p:spPr>
          <a:xfrm>
            <a:off x="3632991" y="1293962"/>
            <a:ext cx="947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HoaDon</a:t>
            </a:r>
          </a:p>
          <a:p>
            <a:r>
              <a:rPr lang="en-US" b="1" u="sng" dirty="0"/>
              <a:t>MSHD</a:t>
            </a:r>
          </a:p>
          <a:p>
            <a:r>
              <a:rPr lang="en-US" dirty="0" err="1"/>
              <a:t>NgayHD</a:t>
            </a:r>
            <a:endParaRPr lang="en-US" dirty="0"/>
          </a:p>
          <a:p>
            <a:r>
              <a:rPr lang="en-US" dirty="0"/>
              <a:t>MSKH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618B2-39E1-D4C0-4DB8-FEEFB274A82F}"/>
              </a:ext>
            </a:extLst>
          </p:cNvPr>
          <p:cNvSpPr txBox="1"/>
          <p:nvPr/>
        </p:nvSpPr>
        <p:spPr>
          <a:xfrm>
            <a:off x="5061298" y="1293962"/>
            <a:ext cx="1242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KhachHang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u="sng" dirty="0"/>
              <a:t>MSKH</a:t>
            </a:r>
          </a:p>
          <a:p>
            <a:r>
              <a:rPr lang="en-US" dirty="0" err="1"/>
              <a:t>TenKH</a:t>
            </a:r>
            <a:endParaRPr lang="en-US" dirty="0"/>
          </a:p>
          <a:p>
            <a:r>
              <a:rPr lang="en-US" dirty="0" err="1"/>
              <a:t>NoDau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F4DE0-1671-0439-F1DE-1B01AE683400}"/>
              </a:ext>
            </a:extLst>
          </p:cNvPr>
          <p:cNvSpPr txBox="1"/>
          <p:nvPr/>
        </p:nvSpPr>
        <p:spPr>
          <a:xfrm>
            <a:off x="6489605" y="1293962"/>
            <a:ext cx="10711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PhieuThu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u="sng" dirty="0"/>
              <a:t>MSPT</a:t>
            </a:r>
          </a:p>
          <a:p>
            <a:r>
              <a:rPr lang="en-US" dirty="0" err="1"/>
              <a:t>NgayThu</a:t>
            </a:r>
            <a:endParaRPr lang="en-US" dirty="0"/>
          </a:p>
          <a:p>
            <a:r>
              <a:rPr lang="en-US" dirty="0"/>
              <a:t>MSKH</a:t>
            </a:r>
          </a:p>
          <a:p>
            <a:r>
              <a:rPr lang="en-US" dirty="0" err="1"/>
              <a:t>SoTien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B7E368-4B5A-273F-2B59-EB89AACF9863}"/>
                  </a:ext>
                </a:extLst>
              </p14:cNvPr>
              <p14:cNvContentPartPr/>
              <p14:nvPr/>
            </p14:nvContentPartPr>
            <p14:xfrm>
              <a:off x="1554955" y="1746615"/>
              <a:ext cx="727560" cy="37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5B7E368-4B5A-273F-2B59-EB89AACF98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8835" y="1740495"/>
                <a:ext cx="7398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3456968-B4C3-1140-AE21-1E82F5C9C0B1}"/>
                  </a:ext>
                </a:extLst>
              </p14:cNvPr>
              <p14:cNvContentPartPr/>
              <p14:nvPr/>
            </p14:nvContentPartPr>
            <p14:xfrm>
              <a:off x="1536235" y="1649775"/>
              <a:ext cx="51840" cy="103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3456968-B4C3-1140-AE21-1E82F5C9C0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30115" y="1643655"/>
                <a:ext cx="640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7CE802B-BEFE-B8B8-8B1B-16D6ED5C81C3}"/>
                  </a:ext>
                </a:extLst>
              </p14:cNvPr>
              <p14:cNvContentPartPr/>
              <p14:nvPr/>
            </p14:nvContentPartPr>
            <p14:xfrm>
              <a:off x="2102515" y="1575255"/>
              <a:ext cx="201240" cy="114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7CE802B-BEFE-B8B8-8B1B-16D6ED5C81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6395" y="1569135"/>
                <a:ext cx="2134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B8203BC-C638-28BE-CA39-B1FB003D833A}"/>
                  </a:ext>
                </a:extLst>
              </p14:cNvPr>
              <p14:cNvContentPartPr/>
              <p14:nvPr/>
            </p14:nvContentPartPr>
            <p14:xfrm>
              <a:off x="3555835" y="1526295"/>
              <a:ext cx="74520" cy="145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B8203BC-C638-28BE-CA39-B1FB003D833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49715" y="1520175"/>
                <a:ext cx="86760" cy="15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ADFEA93-25B6-0992-60C4-88D041A7F330}"/>
              </a:ext>
            </a:extLst>
          </p:cNvPr>
          <p:cNvGrpSpPr/>
          <p:nvPr/>
        </p:nvGrpSpPr>
        <p:grpSpPr>
          <a:xfrm>
            <a:off x="2936995" y="1785855"/>
            <a:ext cx="662040" cy="250920"/>
            <a:chOff x="2936995" y="1785855"/>
            <a:chExt cx="662040" cy="25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F217473-0598-FCD3-B38F-91DC718E4ABD}"/>
                    </a:ext>
                  </a:extLst>
                </p14:cNvPr>
                <p14:cNvContentPartPr/>
                <p14:nvPr/>
              </p14:nvContentPartPr>
              <p14:xfrm>
                <a:off x="2988475" y="1785855"/>
                <a:ext cx="610560" cy="250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F217473-0598-FCD3-B38F-91DC718E4A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82355" y="1779735"/>
                  <a:ext cx="622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5A4E13-5F65-79D7-4FB0-07E6DCA36C4C}"/>
                    </a:ext>
                  </a:extLst>
                </p14:cNvPr>
                <p14:cNvContentPartPr/>
                <p14:nvPr/>
              </p14:nvContentPartPr>
              <p14:xfrm>
                <a:off x="2936995" y="1854255"/>
                <a:ext cx="149040" cy="88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5A4E13-5F65-79D7-4FB0-07E6DCA36C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30875" y="1848135"/>
                  <a:ext cx="16128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F5389A-B873-717A-BE53-C150A48FED3F}"/>
              </a:ext>
            </a:extLst>
          </p:cNvPr>
          <p:cNvGrpSpPr/>
          <p:nvPr/>
        </p:nvGrpSpPr>
        <p:grpSpPr>
          <a:xfrm>
            <a:off x="4402915" y="1509375"/>
            <a:ext cx="675720" cy="805320"/>
            <a:chOff x="4402915" y="1509375"/>
            <a:chExt cx="675720" cy="80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03AADE5-4092-E78E-46AE-E48CD13962EC}"/>
                    </a:ext>
                  </a:extLst>
                </p14:cNvPr>
                <p14:cNvContentPartPr/>
                <p14:nvPr/>
              </p14:nvContentPartPr>
              <p14:xfrm>
                <a:off x="4402915" y="1744455"/>
                <a:ext cx="675720" cy="570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03AADE5-4092-E78E-46AE-E48CD13962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396795" y="1738335"/>
                  <a:ext cx="68796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57A480-33F7-5598-97BF-172FB7DFAAF6}"/>
                    </a:ext>
                  </a:extLst>
                </p14:cNvPr>
                <p14:cNvContentPartPr/>
                <p14:nvPr/>
              </p14:nvContentPartPr>
              <p14:xfrm>
                <a:off x="4974955" y="1509375"/>
                <a:ext cx="69480" cy="125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57A480-33F7-5598-97BF-172FB7DFAA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68835" y="1503255"/>
                  <a:ext cx="81720" cy="13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B4659-E989-7675-04BE-4534050AAF7F}"/>
                  </a:ext>
                </a:extLst>
              </p14:cNvPr>
              <p14:cNvContentPartPr/>
              <p14:nvPr/>
            </p14:nvContentPartPr>
            <p14:xfrm>
              <a:off x="4324435" y="2416215"/>
              <a:ext cx="240840" cy="143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B4659-E989-7675-04BE-4534050AAF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18315" y="2410095"/>
                <a:ext cx="2530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1050781-A651-535B-113F-172880BC38E8}"/>
                  </a:ext>
                </a:extLst>
              </p14:cNvPr>
              <p14:cNvContentPartPr/>
              <p14:nvPr/>
            </p14:nvContentPartPr>
            <p14:xfrm>
              <a:off x="5912755" y="1753815"/>
              <a:ext cx="594720" cy="5774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1050781-A651-535B-113F-172880BC38E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06635" y="1747695"/>
                <a:ext cx="60696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640B52-9F99-DCA0-8F17-1AA2E83F9F14}"/>
                  </a:ext>
                </a:extLst>
              </p14:cNvPr>
              <p14:cNvContentPartPr/>
              <p14:nvPr/>
            </p14:nvContentPartPr>
            <p14:xfrm>
              <a:off x="5874235" y="1806015"/>
              <a:ext cx="63360" cy="165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640B52-9F99-DCA0-8F17-1AA2E83F9F1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68115" y="1799895"/>
                <a:ext cx="756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525B67C-9F83-0F6C-D996-8E70EC8536CE}"/>
                  </a:ext>
                </a:extLst>
              </p14:cNvPr>
              <p14:cNvContentPartPr/>
              <p14:nvPr/>
            </p14:nvContentPartPr>
            <p14:xfrm>
              <a:off x="6278875" y="2363655"/>
              <a:ext cx="196200" cy="114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525B67C-9F83-0F6C-D996-8E70EC8536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72755" y="2357535"/>
                <a:ext cx="208440" cy="1270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BADD4FAE-BB23-BC38-15FE-901B0FC2AE08}"/>
              </a:ext>
            </a:extLst>
          </p:cNvPr>
          <p:cNvSpPr txBox="1"/>
          <p:nvPr/>
        </p:nvSpPr>
        <p:spPr>
          <a:xfrm>
            <a:off x="3229336" y="924630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LƯỢC ĐỒ QUAN HỆ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1B35A4-2A0D-43F6-4EFA-EA380A8496A2}"/>
              </a:ext>
            </a:extLst>
          </p:cNvPr>
          <p:cNvSpPr txBox="1"/>
          <p:nvPr/>
        </p:nvSpPr>
        <p:spPr>
          <a:xfrm>
            <a:off x="2595448" y="2754361"/>
            <a:ext cx="3513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LƯỢC </a:t>
            </a:r>
            <a:r>
              <a:rPr lang="vi-V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ĐỒ THỰC </a:t>
            </a:r>
            <a:r>
              <a:rPr lang="vi-V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 KẾT HỢP - ERD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E9F7A3D-4E8D-1BB4-2A53-E23533EC082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2218" y="3068263"/>
            <a:ext cx="9183756" cy="211932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E0DD769-DB66-DB94-5A9A-6089DE24CDEB}"/>
              </a:ext>
            </a:extLst>
          </p:cNvPr>
          <p:cNvSpPr txBox="1"/>
          <p:nvPr/>
        </p:nvSpPr>
        <p:spPr>
          <a:xfrm>
            <a:off x="438446" y="4050414"/>
            <a:ext cx="802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MSHH</a:t>
            </a:r>
          </a:p>
          <a:p>
            <a:r>
              <a:rPr lang="en-US" dirty="0" err="1"/>
              <a:t>TenHH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4D33F1-ADE6-CF0A-D06F-2E035D7BEE3F}"/>
              </a:ext>
            </a:extLst>
          </p:cNvPr>
          <p:cNvSpPr txBox="1"/>
          <p:nvPr/>
        </p:nvSpPr>
        <p:spPr>
          <a:xfrm>
            <a:off x="3593095" y="3991219"/>
            <a:ext cx="935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MSHD</a:t>
            </a:r>
          </a:p>
          <a:p>
            <a:r>
              <a:rPr lang="en-US" dirty="0" err="1"/>
              <a:t>NgayHD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636BCE-26E2-0810-7137-BA7A5EC736CF}"/>
              </a:ext>
            </a:extLst>
          </p:cNvPr>
          <p:cNvSpPr txBox="1"/>
          <p:nvPr/>
        </p:nvSpPr>
        <p:spPr>
          <a:xfrm>
            <a:off x="5694021" y="4096066"/>
            <a:ext cx="830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MSKH</a:t>
            </a:r>
          </a:p>
          <a:p>
            <a:r>
              <a:rPr lang="en-US" dirty="0" err="1"/>
              <a:t>TenKH</a:t>
            </a:r>
            <a:endParaRPr lang="en-US" dirty="0"/>
          </a:p>
          <a:p>
            <a:r>
              <a:rPr lang="en-US" dirty="0" err="1"/>
              <a:t>NoDau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C29B58-8FF8-EE41-0C50-B988B50D7340}"/>
              </a:ext>
            </a:extLst>
          </p:cNvPr>
          <p:cNvSpPr txBox="1"/>
          <p:nvPr/>
        </p:nvSpPr>
        <p:spPr>
          <a:xfrm>
            <a:off x="8278649" y="3991219"/>
            <a:ext cx="1004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MSPT</a:t>
            </a:r>
          </a:p>
          <a:p>
            <a:r>
              <a:rPr lang="en-US" dirty="0" err="1"/>
              <a:t>NgayThu</a:t>
            </a:r>
            <a:endParaRPr lang="en-US" dirty="0"/>
          </a:p>
          <a:p>
            <a:r>
              <a:rPr lang="en-US" dirty="0" err="1"/>
              <a:t>SoTien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1B3F35D-BF31-BBC6-C3E6-1C41832738A5}"/>
                  </a:ext>
                </a:extLst>
              </p14:cNvPr>
              <p14:cNvContentPartPr/>
              <p14:nvPr/>
            </p14:nvContentPartPr>
            <p14:xfrm>
              <a:off x="4930607" y="347447"/>
              <a:ext cx="10800" cy="4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1B3F35D-BF31-BBC6-C3E6-1C41832738A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24487" y="341327"/>
                <a:ext cx="2304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D8C3A46-C243-73A7-F13C-ABA912E6F771}"/>
                  </a:ext>
                </a:extLst>
              </p14:cNvPr>
              <p14:cNvContentPartPr/>
              <p14:nvPr/>
            </p14:nvContentPartPr>
            <p14:xfrm>
              <a:off x="5534958" y="1172615"/>
              <a:ext cx="146520" cy="142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D8C3A46-C243-73A7-F13C-ABA912E6F77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528838" y="1166495"/>
                <a:ext cx="1587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05E3755-2848-298A-291B-B9F29BB252D5}"/>
                  </a:ext>
                </a:extLst>
              </p14:cNvPr>
              <p14:cNvContentPartPr/>
              <p14:nvPr/>
            </p14:nvContentPartPr>
            <p14:xfrm>
              <a:off x="4041105" y="1212210"/>
              <a:ext cx="91440" cy="1216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05E3755-2848-298A-291B-B9F29BB252D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34985" y="1206090"/>
                <a:ext cx="103680" cy="13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68F3386E-6D8D-ECC2-4D83-C8906E27E6A1}"/>
              </a:ext>
            </a:extLst>
          </p:cNvPr>
          <p:cNvGrpSpPr/>
          <p:nvPr/>
        </p:nvGrpSpPr>
        <p:grpSpPr>
          <a:xfrm>
            <a:off x="2656905" y="1188810"/>
            <a:ext cx="203040" cy="201960"/>
            <a:chOff x="2656905" y="1188810"/>
            <a:chExt cx="203040" cy="20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509A51E-2140-AAA4-48B7-2734F7747704}"/>
                    </a:ext>
                  </a:extLst>
                </p14:cNvPr>
                <p14:cNvContentPartPr/>
                <p14:nvPr/>
              </p14:nvContentPartPr>
              <p14:xfrm>
                <a:off x="2656905" y="1188810"/>
                <a:ext cx="203040" cy="93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509A51E-2140-AAA4-48B7-2734F774770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50785" y="1182690"/>
                  <a:ext cx="2152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46EC3D0-CF01-81EB-F342-43CDC7B67229}"/>
                    </a:ext>
                  </a:extLst>
                </p14:cNvPr>
                <p14:cNvContentPartPr/>
                <p14:nvPr/>
              </p14:nvContentPartPr>
              <p14:xfrm>
                <a:off x="2758425" y="1194930"/>
                <a:ext cx="9720" cy="195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46EC3D0-CF01-81EB-F342-43CDC7B672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52305" y="1188810"/>
                  <a:ext cx="2196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5513259-91DB-664A-9908-06EEEE941E17}"/>
                  </a:ext>
                </a:extLst>
              </p14:cNvPr>
              <p14:cNvContentPartPr/>
              <p14:nvPr/>
            </p14:nvContentPartPr>
            <p14:xfrm>
              <a:off x="1187025" y="1111410"/>
              <a:ext cx="123120" cy="1904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5513259-91DB-664A-9908-06EEEE941E1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80905" y="1105290"/>
                <a:ext cx="13536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AD20E6D7-5361-C02E-1581-6C2B6A46DC1B}"/>
              </a:ext>
            </a:extLst>
          </p:cNvPr>
          <p:cNvGrpSpPr/>
          <p:nvPr/>
        </p:nvGrpSpPr>
        <p:grpSpPr>
          <a:xfrm>
            <a:off x="6857565" y="1133370"/>
            <a:ext cx="178200" cy="181080"/>
            <a:chOff x="6857565" y="1133370"/>
            <a:chExt cx="17820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A4EA49-EC6C-66B6-48C6-0A76ECCF54E0}"/>
                    </a:ext>
                  </a:extLst>
                </p14:cNvPr>
                <p14:cNvContentPartPr/>
                <p14:nvPr/>
              </p14:nvContentPartPr>
              <p14:xfrm>
                <a:off x="6857565" y="1172970"/>
                <a:ext cx="117360" cy="141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A4EA49-EC6C-66B6-48C6-0A76ECCF54E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851445" y="1166850"/>
                  <a:ext cx="129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55C976-3C06-6A9A-CB88-388B9F8B3465}"/>
                    </a:ext>
                  </a:extLst>
                </p14:cNvPr>
                <p14:cNvContentPartPr/>
                <p14:nvPr/>
              </p14:nvContentPartPr>
              <p14:xfrm>
                <a:off x="6882405" y="1133370"/>
                <a:ext cx="153360" cy="396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55C976-3C06-6A9A-CB88-388B9F8B346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76285" y="1127250"/>
                  <a:ext cx="165600" cy="5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984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 Storm</dc:creator>
  <cp:lastModifiedBy>Paw Storm</cp:lastModifiedBy>
  <cp:revision>1</cp:revision>
  <dcterms:created xsi:type="dcterms:W3CDTF">2025-04-09T13:19:07Z</dcterms:created>
  <dcterms:modified xsi:type="dcterms:W3CDTF">2025-04-09T16:49:43Z</dcterms:modified>
</cp:coreProperties>
</file>