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7B95"/>
    <a:srgbClr val="2CA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94404" autoAdjust="0"/>
  </p:normalViewPr>
  <p:slideViewPr>
    <p:cSldViewPr snapToGrid="0" showGuides="1">
      <p:cViewPr>
        <p:scale>
          <a:sx n="50" d="100"/>
          <a:sy n="50" d="100"/>
        </p:scale>
        <p:origin x="784" y="4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258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ạ Nguyên" userId="da3b601f073c4bb1" providerId="LiveId" clId="{FA594977-A809-4B97-86BE-BDBBA8F95489}"/>
    <pc:docChg chg="custSel modSld">
      <pc:chgData name="Tạ Nguyên" userId="da3b601f073c4bb1" providerId="LiveId" clId="{FA594977-A809-4B97-86BE-BDBBA8F95489}" dt="2023-12-25T15:39:07.181" v="85" actId="478"/>
      <pc:docMkLst>
        <pc:docMk/>
      </pc:docMkLst>
      <pc:sldChg chg="addSp delSp modSp mod modTransition modAnim">
        <pc:chgData name="Tạ Nguyên" userId="da3b601f073c4bb1" providerId="LiveId" clId="{FA594977-A809-4B97-86BE-BDBBA8F95489}" dt="2023-12-25T15:39:07.181" v="85" actId="478"/>
        <pc:sldMkLst>
          <pc:docMk/>
          <pc:sldMk cId="3193496726" sldId="256"/>
        </pc:sldMkLst>
        <pc:spChg chg="add del mod">
          <ac:chgData name="Tạ Nguyên" userId="da3b601f073c4bb1" providerId="LiveId" clId="{FA594977-A809-4B97-86BE-BDBBA8F95489}" dt="2023-12-25T15:39:04.977" v="84" actId="478"/>
          <ac:spMkLst>
            <pc:docMk/>
            <pc:sldMk cId="3193496726" sldId="256"/>
            <ac:spMk id="4" creationId="{0E5C152C-C898-7D4F-B958-234F63DE0BA4}"/>
          </ac:spMkLst>
        </pc:spChg>
        <pc:spChg chg="add del mod">
          <ac:chgData name="Tạ Nguyên" userId="da3b601f073c4bb1" providerId="LiveId" clId="{FA594977-A809-4B97-86BE-BDBBA8F95489}" dt="2023-12-25T15:39:07.181" v="85" actId="478"/>
          <ac:spMkLst>
            <pc:docMk/>
            <pc:sldMk cId="3193496726" sldId="256"/>
            <ac:spMk id="5" creationId="{C2B15C09-AA34-C121-3BEA-67175463212E}"/>
          </ac:spMkLst>
        </pc:spChg>
        <pc:spChg chg="add del mod">
          <ac:chgData name="Tạ Nguyên" userId="da3b601f073c4bb1" providerId="LiveId" clId="{FA594977-A809-4B97-86BE-BDBBA8F95489}" dt="2023-12-25T15:39:02.936" v="83" actId="478"/>
          <ac:spMkLst>
            <pc:docMk/>
            <pc:sldMk cId="3193496726" sldId="256"/>
            <ac:spMk id="6" creationId="{B1446CF3-A612-7DE7-80DC-B3ACD0B052DE}"/>
          </ac:spMkLst>
        </pc:spChg>
      </pc:sldChg>
      <pc:sldChg chg="addSp delSp modSp mod modTransition delAnim modAnim">
        <pc:chgData name="Tạ Nguyên" userId="da3b601f073c4bb1" providerId="LiveId" clId="{FA594977-A809-4B97-86BE-BDBBA8F95489}" dt="2023-12-25T15:38:51.721" v="80"/>
        <pc:sldMkLst>
          <pc:docMk/>
          <pc:sldMk cId="175771755" sldId="257"/>
        </pc:sldMkLst>
        <pc:spChg chg="add del mod">
          <ac:chgData name="Tạ Nguyên" userId="da3b601f073c4bb1" providerId="LiveId" clId="{FA594977-A809-4B97-86BE-BDBBA8F95489}" dt="2023-12-25T15:36:42.553" v="57" actId="478"/>
          <ac:spMkLst>
            <pc:docMk/>
            <pc:sldMk cId="175771755" sldId="257"/>
            <ac:spMk id="16" creationId="{9916F711-3850-6B52-8710-D8CAF6F9AE27}"/>
          </ac:spMkLst>
        </pc:spChg>
        <pc:spChg chg="add del mod">
          <ac:chgData name="Tạ Nguyên" userId="da3b601f073c4bb1" providerId="LiveId" clId="{FA594977-A809-4B97-86BE-BDBBA8F95489}" dt="2023-12-25T15:38:51.721" v="80"/>
          <ac:spMkLst>
            <pc:docMk/>
            <pc:sldMk cId="175771755" sldId="257"/>
            <ac:spMk id="17" creationId="{BDD02371-84D3-B7A2-C6F0-6F0925D840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D00299-06B2-DC7E-651A-07C96CD3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525E2-F20C-4AC5-F7D1-1FEFC3579D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8DB4E-C89B-446A-8269-25045AA58FD2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1A77B-3B57-A573-5D4A-72C5EB85D5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890E-3A06-4A3D-8DCA-B0ED53F1D4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9AD78-B724-40DF-A674-54A7012DF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98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A309-F524-4E36-8396-C4144CD8FDC0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A891-3E72-442D-9BC8-DDF887FC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6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A891-3E72-442D-9BC8-DDF887FC5D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9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A891-3E72-442D-9BC8-DDF887FC5D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9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A891-3E72-442D-9BC8-DDF887FC5D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Quốc chơi gái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A891-3E72-442D-9BC8-DDF887FC5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6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98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8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50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9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83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0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2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CC7EFE-F3BE-45B6-A7BB-1F4BA64E30E8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19B7A-1182-45AD-820A-739A0D379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2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ublicdomainpictures.net/en/view-image.php?image=212722&amp;picture=pizza-slice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www.publicdomainpictures.net/view-image.php?image=90098&amp;picture=&amp;jazyk=J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476B-55D4-B6B7-9DB1-44BD7765A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 ĐỀ CHÍNH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D65F4-8511-FC62-1447-7BC03C4BF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 đề phụ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967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C8596E-80DB-1243-D455-08DCDC4015D3}"/>
              </a:ext>
            </a:extLst>
          </p:cNvPr>
          <p:cNvSpPr txBox="1"/>
          <p:nvPr/>
        </p:nvSpPr>
        <p:spPr>
          <a:xfrm>
            <a:off x="529389" y="224589"/>
            <a:ext cx="34971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SÁNH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39764-54F8-78C3-01F1-CE80ECEE5136}"/>
              </a:ext>
            </a:extLst>
          </p:cNvPr>
          <p:cNvSpPr txBox="1"/>
          <p:nvPr/>
        </p:nvSpPr>
        <p:spPr>
          <a:xfrm>
            <a:off x="673768" y="1271029"/>
            <a:ext cx="1134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24283C-E00F-6B12-3951-5842F4219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3768" y="2071541"/>
            <a:ext cx="2566737" cy="1711158"/>
          </a:xfrm>
          <a:prstGeom prst="rect">
            <a:avLst/>
          </a:prstGeom>
          <a:effectLst>
            <a:reflection stA="69000" endPos="34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C220C-DEDF-C1D0-5022-2787E8A5F266}"/>
              </a:ext>
            </a:extLst>
          </p:cNvPr>
          <p:cNvSpPr txBox="1"/>
          <p:nvPr/>
        </p:nvSpPr>
        <p:spPr>
          <a:xfrm>
            <a:off x="7501288" y="1271029"/>
            <a:ext cx="11347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vi-V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D9551-26E4-533F-B8AE-A538A4AD4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05234" y="2071540"/>
            <a:ext cx="2566737" cy="1719179"/>
          </a:xfrm>
          <a:prstGeom prst="rect">
            <a:avLst/>
          </a:prstGeom>
          <a:effectLst>
            <a:reflection stA="69000" endPos="34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07AD69-C86A-E788-2CE9-EF1AAEB23EB9}"/>
              </a:ext>
            </a:extLst>
          </p:cNvPr>
          <p:cNvSpPr txBox="1"/>
          <p:nvPr/>
        </p:nvSpPr>
        <p:spPr>
          <a:xfrm>
            <a:off x="673767" y="5486400"/>
            <a:ext cx="4804165" cy="400110"/>
          </a:xfrm>
          <a:prstGeom prst="rect">
            <a:avLst/>
          </a:prstGeom>
          <a:solidFill>
            <a:srgbClr val="2CA2BC"/>
          </a:solidFill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Tốc độ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3AF252-B1EA-6EBE-3773-06D3A8577870}"/>
              </a:ext>
            </a:extLst>
          </p:cNvPr>
          <p:cNvSpPr txBox="1"/>
          <p:nvPr/>
        </p:nvSpPr>
        <p:spPr>
          <a:xfrm>
            <a:off x="6905234" y="5486400"/>
            <a:ext cx="4804165" cy="400110"/>
          </a:xfrm>
          <a:prstGeom prst="rect">
            <a:avLst/>
          </a:prstGeom>
          <a:solidFill>
            <a:srgbClr val="2CA2BC"/>
          </a:solidFill>
        </p:spPr>
        <p:txBody>
          <a:bodyPr wrap="square" rtlCol="0">
            <a:spAutoFit/>
          </a:bodyPr>
          <a:lstStyle/>
          <a:p>
            <a:r>
              <a:rPr lang="vi-V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 quả</a:t>
            </a:r>
          </a:p>
        </p:txBody>
      </p:sp>
    </p:spTree>
    <p:extLst>
      <p:ext uri="{BB962C8B-B14F-4D97-AF65-F5344CB8AC3E}">
        <p14:creationId xmlns:p14="http://schemas.microsoft.com/office/powerpoint/2010/main" val="175771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501C-7002-BA6A-E7FF-F826CE6D4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568" y="3898232"/>
            <a:ext cx="10524455" cy="2231635"/>
          </a:xfrm>
          <a:ln w="6350" cmpd="sng">
            <a:solidFill>
              <a:schemeClr val="tx2">
                <a:lumMod val="75000"/>
                <a:lumOff val="25000"/>
              </a:schemeClr>
            </a:solidFill>
          </a:ln>
        </p:spPr>
        <p:txBody>
          <a:bodyPr anchor="ctr"/>
          <a:lstStyle/>
          <a:p>
            <a:pPr algn="ctr"/>
            <a:r>
              <a:rPr lang="vi-VN" dirty="0">
                <a:latin typeface="Bernard MT Condensed" panose="02050806060905020404" pitchFamily="18" charset="0"/>
              </a:rPr>
              <a:t>CLICK TO ADD TITLE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DEB5E-5BBD-6E5E-F933-1978FB3D8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2707341"/>
            <a:ext cx="6987645" cy="946694"/>
          </a:xfrm>
          <a:ln w="6350" cmpd="sng">
            <a:solidFill>
              <a:schemeClr val="tx2">
                <a:lumMod val="75000"/>
                <a:lumOff val="25000"/>
              </a:schemeClr>
            </a:solidFill>
          </a:ln>
        </p:spPr>
        <p:txBody>
          <a:bodyPr/>
          <a:lstStyle/>
          <a:p>
            <a:pPr algn="ctr"/>
            <a:r>
              <a:rPr lang="vi-VN" sz="2800" dirty="0">
                <a:solidFill>
                  <a:schemeClr val="bg2">
                    <a:lumMod val="75000"/>
                  </a:schemeClr>
                </a:solidFill>
                <a:latin typeface="Bodoni MT" panose="02070603080606020203" pitchFamily="18" charset="0"/>
              </a:rPr>
              <a:t>Click to add subtitle</a:t>
            </a:r>
          </a:p>
          <a:p>
            <a:endParaRPr lang="en-US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2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2B7303-9125-9C35-69DA-D094A978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3460" y="89452"/>
            <a:ext cx="878540" cy="6768547"/>
          </a:xfrm>
          <a:ln w="6350" cmpd="sng">
            <a:solidFill>
              <a:schemeClr val="tx2">
                <a:lumMod val="75000"/>
                <a:lumOff val="25000"/>
              </a:schemeClr>
            </a:solidFill>
          </a:ln>
        </p:spPr>
        <p:txBody>
          <a:bodyPr vert="vert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</a:pPr>
            <a:r>
              <a:rPr lang="vi-V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TO EDIT MASTER TITLE STYLE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44FB4-9639-315E-59F6-0D8ECB6C5F65}"/>
              </a:ext>
            </a:extLst>
          </p:cNvPr>
          <p:cNvSpPr txBox="1"/>
          <p:nvPr/>
        </p:nvSpPr>
        <p:spPr>
          <a:xfrm>
            <a:off x="788893" y="914400"/>
            <a:ext cx="51017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"/>
            </a:pPr>
            <a:r>
              <a:rPr lang="vi-VN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Dadedede</a:t>
            </a:r>
          </a:p>
          <a:p>
            <a:pPr marL="800100" lvl="1" indent="-342900">
              <a:buClr>
                <a:srgbClr val="6C7B95"/>
              </a:buClr>
              <a:buFont typeface="+mj-lt"/>
              <a:buAutoNum type="arabicPeriod"/>
            </a:pPr>
            <a:r>
              <a:rPr lang="vi-VN" sz="2800" dirty="0">
                <a:solidFill>
                  <a:srgbClr val="6C7B9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Sdf</a:t>
            </a:r>
          </a:p>
          <a:p>
            <a:pPr marL="800100" lvl="1" indent="-342900">
              <a:buClr>
                <a:srgbClr val="6C7B95"/>
              </a:buClr>
              <a:buFont typeface="+mj-lt"/>
              <a:buAutoNum type="arabicPeriod"/>
            </a:pPr>
            <a:r>
              <a:rPr lang="vi-VN" sz="2800" dirty="0">
                <a:solidFill>
                  <a:srgbClr val="6C7B9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Sfd</a:t>
            </a:r>
          </a:p>
          <a:p>
            <a:pPr marL="800100" lvl="1" indent="-342900">
              <a:buClr>
                <a:srgbClr val="6C7B95"/>
              </a:buClr>
              <a:buFont typeface="+mj-lt"/>
              <a:buAutoNum type="arabicPeriod"/>
            </a:pPr>
            <a:r>
              <a:rPr lang="vi-VN" sz="2800" dirty="0">
                <a:solidFill>
                  <a:srgbClr val="6C7B9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Sfd</a:t>
            </a:r>
          </a:p>
          <a:p>
            <a:pPr marL="1257300" lvl="2" indent="-342900">
              <a:buClr>
                <a:schemeClr val="tx1"/>
              </a:buClr>
              <a:buFont typeface="+mj-lt"/>
              <a:buAutoNum type="alphaLcParenR"/>
            </a:pP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Sa]</a:t>
            </a:r>
          </a:p>
          <a:p>
            <a:pPr marL="1257300" lvl="2" indent="-342900">
              <a:buClr>
                <a:schemeClr val="tx1"/>
              </a:buClr>
              <a:buFont typeface="+mj-lt"/>
              <a:buAutoNum type="alphaLcParenR"/>
            </a:pP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Gkjh</a:t>
            </a:r>
          </a:p>
          <a:p>
            <a:pPr marL="1257300" lvl="2" indent="-342900">
              <a:buClr>
                <a:schemeClr val="tx1"/>
              </a:buClr>
              <a:buFont typeface="+mj-lt"/>
              <a:buAutoNum type="alphaLcParenR"/>
            </a:pPr>
            <a:r>
              <a:rPr lang="vi-V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Dfsg</a:t>
            </a:r>
          </a:p>
          <a:p>
            <a:pPr marL="285750" lvl="2" indent="-285750">
              <a:buClr>
                <a:srgbClr val="C00000"/>
              </a:buClr>
              <a:buFont typeface="Wingdings" panose="05000000000000000000" pitchFamily="2" charset="2"/>
              <a:buChar char=""/>
            </a:pPr>
            <a:r>
              <a:rPr lang="vi-VN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Dgsdgfsbf</a:t>
            </a:r>
          </a:p>
        </p:txBody>
      </p:sp>
    </p:spTree>
    <p:extLst>
      <p:ext uri="{BB962C8B-B14F-4D97-AF65-F5344CB8AC3E}">
        <p14:creationId xmlns:p14="http://schemas.microsoft.com/office/powerpoint/2010/main" val="210258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</TotalTime>
  <Words>44</Words>
  <Application>Microsoft Office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Bernard MT Condensed</vt:lpstr>
      <vt:lpstr>Bodoni MT</vt:lpstr>
      <vt:lpstr>Calibri</vt:lpstr>
      <vt:lpstr>Corbel</vt:lpstr>
      <vt:lpstr>Wingdings</vt:lpstr>
      <vt:lpstr>Parallax</vt:lpstr>
      <vt:lpstr>TIÊU ĐỀ CHÍNH</vt:lpstr>
      <vt:lpstr>PowerPoint Presentation</vt:lpstr>
      <vt:lpstr>CLICK TO ADD TITLE</vt:lpstr>
      <vt:lpstr>CLICK TO EDIT MASTER TITLE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TIÊU ĐỀ CHÍNH</dc:title>
  <dc:creator>Tạ Nguyên</dc:creator>
  <cp:lastModifiedBy>Tạ Nguyên</cp:lastModifiedBy>
  <cp:revision>1</cp:revision>
  <dcterms:created xsi:type="dcterms:W3CDTF">2023-12-25T14:58:23Z</dcterms:created>
  <dcterms:modified xsi:type="dcterms:W3CDTF">2023-12-25T15:39:30Z</dcterms:modified>
</cp:coreProperties>
</file>