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5.xml" ContentType="application/vnd.openxmlformats-officedocument.drawingml.chart+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0" r:id="rId2"/>
    <p:sldId id="288" r:id="rId3"/>
    <p:sldId id="289" r:id="rId4"/>
    <p:sldId id="262" r:id="rId5"/>
    <p:sldId id="263" r:id="rId6"/>
    <p:sldId id="264" r:id="rId7"/>
    <p:sldId id="265" r:id="rId8"/>
    <p:sldId id="271" r:id="rId9"/>
    <p:sldId id="298" r:id="rId10"/>
    <p:sldId id="267" r:id="rId11"/>
    <p:sldId id="268" r:id="rId12"/>
    <p:sldId id="270" r:id="rId13"/>
    <p:sldId id="266" r:id="rId14"/>
    <p:sldId id="272" r:id="rId15"/>
    <p:sldId id="299" r:id="rId16"/>
    <p:sldId id="274" r:id="rId17"/>
    <p:sldId id="285" r:id="rId18"/>
    <p:sldId id="275" r:id="rId19"/>
    <p:sldId id="277" r:id="rId20"/>
    <p:sldId id="300" r:id="rId21"/>
    <p:sldId id="278" r:id="rId22"/>
    <p:sldId id="295" r:id="rId23"/>
    <p:sldId id="296" r:id="rId24"/>
    <p:sldId id="297" r:id="rId25"/>
    <p:sldId id="302" r:id="rId26"/>
  </p:sldIdLst>
  <p:sldSz cx="9144000" cy="5145088"/>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922" y="62"/>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548DD4">
                <a:alpha val="60000"/>
              </a:srgbClr>
            </a:solidFill>
            <a:ln>
              <a:noFill/>
            </a:ln>
          </c:spPr>
          <c:dPt>
            <c:idx val="0"/>
            <c:bubble3D val="0"/>
            <c:spPr>
              <a:solidFill>
                <a:srgbClr val="548DD4">
                  <a:lumMod val="20000"/>
                  <a:lumOff val="80000"/>
                  <a:alpha val="60000"/>
                </a:srgbClr>
              </a:soli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0-65C3-4B14-8EC8-D370D989FD77}"/>
              </c:ext>
            </c:extLst>
          </c:dPt>
          <c:dPt>
            <c:idx val="1"/>
            <c:bubble3D val="0"/>
            <c:spPr>
              <a:solidFill>
                <a:srgbClr val="548DD4">
                  <a:alpha val="60000"/>
                </a:srgbClr>
              </a:soli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1-65C3-4B14-8EC8-D370D989FD77}"/>
              </c:ext>
            </c:extLst>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2-65C3-4B14-8EC8-D370D989FD7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60000"/>
              </a:srgbClr>
            </a:solidFill>
            <a:ln>
              <a:noFill/>
            </a:ln>
          </c:spPr>
          <c:dPt>
            <c:idx val="0"/>
            <c:bubble3D val="0"/>
            <c:spPr>
              <a:solidFill>
                <a:srgbClr val="548DD4">
                  <a:lumMod val="20000"/>
                  <a:lumOff val="80000"/>
                  <a:alpha val="20000"/>
                </a:srgbClr>
              </a:soli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0-CCF7-47CC-BBB2-327237C18E33}"/>
              </c:ext>
            </c:extLst>
          </c:dPt>
          <c:dPt>
            <c:idx val="1"/>
            <c:bubble3D val="0"/>
            <c:spPr>
              <a:solidFill>
                <a:srgbClr val="548DD4">
                  <a:alpha val="60000"/>
                </a:srgbClr>
              </a:soli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1-CCF7-47CC-BBB2-327237C18E33}"/>
              </c:ext>
            </c:extLst>
          </c:dPt>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extLst>
            <c:ext xmlns:c16="http://schemas.microsoft.com/office/drawing/2014/chart" uri="{C3380CC4-5D6E-409C-BE32-E72D297353CC}">
              <c16:uniqueId val="{00000002-CCF7-47CC-BBB2-327237C18E3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60000"/>
              </a:srgbClr>
            </a:solidFill>
            <a:ln>
              <a:noFill/>
            </a:ln>
          </c:spPr>
          <c:dPt>
            <c:idx val="0"/>
            <c:bubble3D val="0"/>
            <c:spPr>
              <a:solidFill>
                <a:srgbClr val="548DD4">
                  <a:lumMod val="20000"/>
                  <a:lumOff val="80000"/>
                  <a:alpha val="20000"/>
                </a:srgbClr>
              </a:soli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0-DE0B-4B21-8D46-23FE05A27B94}"/>
              </c:ext>
            </c:extLst>
          </c:dPt>
          <c:dPt>
            <c:idx val="1"/>
            <c:bubble3D val="0"/>
            <c:spPr>
              <a:solidFill>
                <a:srgbClr val="548DD4">
                  <a:alpha val="60000"/>
                </a:srgbClr>
              </a:soli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1-DE0B-4B21-8D46-23FE05A27B94}"/>
              </c:ext>
            </c:extLst>
          </c:dPt>
          <c:cat>
            <c:strRef>
              <c:f>Sheet1!$A$2:$A$3</c:f>
              <c:strCache>
                <c:ptCount val="2"/>
                <c:pt idx="0">
                  <c:v>第一季度</c:v>
                </c:pt>
                <c:pt idx="1">
                  <c:v>第二季度</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2-DE0B-4B21-8D46-23FE05A27B9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92000"/>
              </a:srgbClr>
            </a:solidFill>
            <a:ln>
              <a:noFill/>
            </a:ln>
          </c:spPr>
          <c:dPt>
            <c:idx val="0"/>
            <c:bubble3D val="0"/>
            <c:spPr>
              <a:solidFill>
                <a:srgbClr val="548DD4">
                  <a:lumMod val="20000"/>
                  <a:lumOff val="80000"/>
                  <a:alpha val="20000"/>
                </a:srgbClr>
              </a:soli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0-BF69-404D-B80A-25AFE0AC1001}"/>
              </c:ext>
            </c:extLst>
          </c:dPt>
          <c:dPt>
            <c:idx val="1"/>
            <c:bubble3D val="0"/>
            <c:spPr>
              <a:solidFill>
                <a:srgbClr val="548DD4">
                  <a:alpha val="60000"/>
                </a:srgbClr>
              </a:solidFill>
              <a:ln w="19050">
                <a:noFill/>
              </a:ln>
              <a:effectLst>
                <a:innerShdw blurRad="101600" dist="50800" dir="13500000">
                  <a:prstClr val="black">
                    <a:alpha val="40000"/>
                  </a:prstClr>
                </a:innerShdw>
              </a:effectLst>
            </c:spPr>
            <c:extLst>
              <c:ext xmlns:c16="http://schemas.microsoft.com/office/drawing/2014/chart" uri="{C3380CC4-5D6E-409C-BE32-E72D297353CC}">
                <c16:uniqueId val="{00000001-BF69-404D-B80A-25AFE0AC1001}"/>
              </c:ext>
            </c:extLst>
          </c:dPt>
          <c:cat>
            <c:strRef>
              <c:f>Sheet1!$A$2:$A$3</c:f>
              <c:strCache>
                <c:ptCount val="2"/>
                <c:pt idx="0">
                  <c:v>第一季度</c:v>
                </c:pt>
                <c:pt idx="1">
                  <c:v>第二季度</c:v>
                </c:pt>
              </c:strCache>
            </c:strRef>
          </c:cat>
          <c:val>
            <c:numRef>
              <c:f>Sheet1!$B$2:$B$3</c:f>
              <c:numCache>
                <c:formatCode>General</c:formatCode>
                <c:ptCount val="2"/>
                <c:pt idx="0">
                  <c:v>15</c:v>
                </c:pt>
                <c:pt idx="1">
                  <c:v>85</c:v>
                </c:pt>
              </c:numCache>
            </c:numRef>
          </c:val>
          <c:extLst>
            <c:ext xmlns:c16="http://schemas.microsoft.com/office/drawing/2014/chart" uri="{C3380CC4-5D6E-409C-BE32-E72D297353CC}">
              <c16:uniqueId val="{00000002-BF69-404D-B80A-25AFE0AC100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3"/>
            </a:solidFill>
            <a:ln>
              <a:noFill/>
            </a:ln>
            <a:effectLst/>
          </c:spPr>
          <c:invertIfNegative val="0"/>
          <c:dLbls>
            <c:spPr>
              <a:noFill/>
              <a:ln>
                <a:noFill/>
              </a:ln>
              <a:effectLst/>
            </c:spPr>
            <c:txPr>
              <a:bodyPr rot="0" vert="horz"/>
              <a:lstStyle/>
              <a:p>
                <a:pP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类别 1</c:v>
                </c:pt>
              </c:strCache>
            </c:strRef>
          </c:cat>
          <c:val>
            <c:numRef>
              <c:f>Sheet1!$B$2:$B$5</c:f>
              <c:numCache>
                <c:formatCode>General</c:formatCode>
                <c:ptCount val="1"/>
                <c:pt idx="0">
                  <c:v>4.3</c:v>
                </c:pt>
              </c:numCache>
            </c:numRef>
          </c:val>
          <c:extLst>
            <c:ext xmlns:c16="http://schemas.microsoft.com/office/drawing/2014/chart" uri="{C3380CC4-5D6E-409C-BE32-E72D297353CC}">
              <c16:uniqueId val="{00000000-7143-4633-A7B8-17BC0D503095}"/>
            </c:ext>
          </c:extLst>
        </c:ser>
        <c:ser>
          <c:idx val="1"/>
          <c:order val="1"/>
          <c:tx>
            <c:strRef>
              <c:f>Sheet1!$C$1</c:f>
              <c:strCache>
                <c:ptCount val="1"/>
                <c:pt idx="0">
                  <c:v>系列 2</c:v>
                </c:pt>
              </c:strCache>
            </c:strRef>
          </c:tx>
          <c:spPr>
            <a:solidFill>
              <a:schemeClr val="accent2"/>
            </a:solidFill>
            <a:ln>
              <a:noFill/>
            </a:ln>
            <a:effectLst/>
          </c:spPr>
          <c:invertIfNegative val="0"/>
          <c:dLbls>
            <c:spPr>
              <a:noFill/>
              <a:ln>
                <a:noFill/>
              </a:ln>
              <a:effectLst/>
            </c:spPr>
            <c:txPr>
              <a:bodyPr rot="0" vert="horz"/>
              <a:lstStyle/>
              <a:p>
                <a:pP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类别 1</c:v>
                </c:pt>
              </c:strCache>
            </c:strRef>
          </c:cat>
          <c:val>
            <c:numRef>
              <c:f>Sheet1!$C$2:$C$5</c:f>
              <c:numCache>
                <c:formatCode>General</c:formatCode>
                <c:ptCount val="1"/>
                <c:pt idx="0">
                  <c:v>2.4</c:v>
                </c:pt>
              </c:numCache>
            </c:numRef>
          </c:val>
          <c:extLst>
            <c:ext xmlns:c16="http://schemas.microsoft.com/office/drawing/2014/chart" uri="{C3380CC4-5D6E-409C-BE32-E72D297353CC}">
              <c16:uniqueId val="{00000001-7143-4633-A7B8-17BC0D503095}"/>
            </c:ext>
          </c:extLst>
        </c:ser>
        <c:ser>
          <c:idx val="2"/>
          <c:order val="2"/>
          <c:tx>
            <c:strRef>
              <c:f>Sheet1!$D$1</c:f>
              <c:strCache>
                <c:ptCount val="1"/>
                <c:pt idx="0">
                  <c:v>系列 3</c:v>
                </c:pt>
              </c:strCache>
            </c:strRef>
          </c:tx>
          <c:spPr>
            <a:solidFill>
              <a:schemeClr val="accent1"/>
            </a:solidFill>
            <a:ln>
              <a:noFill/>
            </a:ln>
            <a:effectLst/>
          </c:spPr>
          <c:invertIfNegative val="0"/>
          <c:dLbls>
            <c:spPr>
              <a:noFill/>
              <a:ln>
                <a:noFill/>
              </a:ln>
              <a:effectLst/>
            </c:spPr>
            <c:txPr>
              <a:bodyPr rot="0" vert="horz"/>
              <a:lstStyle/>
              <a:p>
                <a:pP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类别 1</c:v>
                </c:pt>
              </c:strCache>
            </c:strRef>
          </c:cat>
          <c:val>
            <c:numRef>
              <c:f>Sheet1!$D$2:$D$5</c:f>
              <c:numCache>
                <c:formatCode>General</c:formatCode>
                <c:ptCount val="1"/>
                <c:pt idx="0">
                  <c:v>2</c:v>
                </c:pt>
              </c:numCache>
            </c:numRef>
          </c:val>
          <c:extLst>
            <c:ext xmlns:c16="http://schemas.microsoft.com/office/drawing/2014/chart" uri="{C3380CC4-5D6E-409C-BE32-E72D297353CC}">
              <c16:uniqueId val="{00000002-7143-4633-A7B8-17BC0D503095}"/>
            </c:ext>
          </c:extLst>
        </c:ser>
        <c:dLbls>
          <c:showLegendKey val="0"/>
          <c:showVal val="1"/>
          <c:showCatName val="0"/>
          <c:showSerName val="0"/>
          <c:showPercent val="0"/>
          <c:showBubbleSize val="0"/>
        </c:dLbls>
        <c:gapWidth val="0"/>
        <c:overlap val="-100"/>
        <c:axId val="174962176"/>
        <c:axId val="174963712"/>
      </c:barChart>
      <c:catAx>
        <c:axId val="174962176"/>
        <c:scaling>
          <c:orientation val="minMax"/>
        </c:scaling>
        <c:delete val="1"/>
        <c:axPos val="l"/>
        <c:numFmt formatCode="General" sourceLinked="1"/>
        <c:majorTickMark val="none"/>
        <c:minorTickMark val="none"/>
        <c:tickLblPos val="none"/>
        <c:crossAx val="174963712"/>
        <c:crosses val="autoZero"/>
        <c:auto val="1"/>
        <c:lblAlgn val="ctr"/>
        <c:lblOffset val="100"/>
        <c:noMultiLvlLbl val="0"/>
      </c:catAx>
      <c:valAx>
        <c:axId val="174963712"/>
        <c:scaling>
          <c:orientation val="minMax"/>
        </c:scaling>
        <c:delete val="1"/>
        <c:axPos val="b"/>
        <c:numFmt formatCode="General" sourceLinked="1"/>
        <c:majorTickMark val="none"/>
        <c:minorTickMark val="none"/>
        <c:tickLblPos val="none"/>
        <c:crossAx val="174962176"/>
        <c:crosses val="autoZero"/>
        <c:crossBetween val="between"/>
      </c:valAx>
      <c:spPr>
        <a:noFill/>
        <a:ln w="25400">
          <a:noFill/>
        </a:ln>
        <a:effectLst/>
      </c:spPr>
    </c:plotArea>
    <c:plotVisOnly val="1"/>
    <c:dispBlanksAs val="gap"/>
    <c:showDLblsOverMax val="0"/>
  </c:chart>
  <c:spPr>
    <a:noFill/>
    <a:ln>
      <a:noFill/>
    </a:ln>
    <a:effectLst/>
  </c:spPr>
  <c:txPr>
    <a:bodyPr/>
    <a:lstStyle/>
    <a:p>
      <a:pPr>
        <a:defRPr sz="1200">
          <a:solidFill>
            <a:schemeClr val="tx1"/>
          </a:solidFill>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F3394E-FFD6-4A55-A7C6-8EFFE06A1158}" type="datetimeFigureOut">
              <a:rPr lang="zh-CN" altLang="en-US" smtClean="0"/>
              <a:pPr/>
              <a:t>2019/3/4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485C02-BE0D-4DF5-9E50-B5075CFA146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75BB6E-C017-4F33-A026-147B56E3B935}" type="slidenum">
              <a:rPr lang="zh-CN" altLang="en-US" smtClean="0"/>
              <a:pPr/>
              <a:t>11</a:t>
            </a:fld>
            <a:endParaRPr lang="zh-CN" altLang="en-US"/>
          </a:p>
        </p:txBody>
      </p:sp>
    </p:spTree>
    <p:extLst>
      <p:ext uri="{BB962C8B-B14F-4D97-AF65-F5344CB8AC3E}">
        <p14:creationId xmlns:p14="http://schemas.microsoft.com/office/powerpoint/2010/main" val="101390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17</a:t>
            </a:fld>
            <a:endParaRPr lang="zh-CN" altLang="en-US"/>
          </a:p>
        </p:txBody>
      </p:sp>
    </p:spTree>
    <p:extLst>
      <p:ext uri="{BB962C8B-B14F-4D97-AF65-F5344CB8AC3E}">
        <p14:creationId xmlns:p14="http://schemas.microsoft.com/office/powerpoint/2010/main" val="527044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A2DB85-0C81-4083-B5FA-BF9B07EA726F}" type="slidenum">
              <a:rPr lang="zh-CN" altLang="en-US" smtClean="0"/>
              <a:pPr/>
              <a:t>18</a:t>
            </a:fld>
            <a:endParaRPr lang="zh-CN" altLang="en-US"/>
          </a:p>
        </p:txBody>
      </p:sp>
    </p:spTree>
    <p:extLst>
      <p:ext uri="{BB962C8B-B14F-4D97-AF65-F5344CB8AC3E}">
        <p14:creationId xmlns:p14="http://schemas.microsoft.com/office/powerpoint/2010/main" val="2590181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A2DB85-0C81-4083-B5FA-BF9B07EA726F}" type="slidenum">
              <a:rPr lang="zh-CN" altLang="en-US" smtClean="0"/>
              <a:pPr/>
              <a:t>23</a:t>
            </a:fld>
            <a:endParaRPr lang="zh-CN" altLang="en-US"/>
          </a:p>
        </p:txBody>
      </p:sp>
    </p:spTree>
    <p:extLst>
      <p:ext uri="{BB962C8B-B14F-4D97-AF65-F5344CB8AC3E}">
        <p14:creationId xmlns:p14="http://schemas.microsoft.com/office/powerpoint/2010/main" val="3239329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776919"/>
      </p:ext>
    </p:extLst>
  </p:cSld>
  <p:clrMapOvr>
    <a:masterClrMapping/>
  </p:clrMapOvr>
  <p:transition advClick="0" advTm="1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BBD714-F4F4-4967-A603-ADB6ACA8F883}" type="slidenum">
              <a:rPr lang="zh-CN" altLang="en-US" smtClean="0"/>
              <a:pPr/>
              <a:t>‹#›</a:t>
            </a:fld>
            <a:endParaRPr lang="zh-CN" altLang="en-US"/>
          </a:p>
        </p:txBody>
      </p:sp>
      <p:grpSp>
        <p:nvGrpSpPr>
          <p:cNvPr id="5" name="组合 23"/>
          <p:cNvGrpSpPr/>
          <p:nvPr userDrawn="1"/>
        </p:nvGrpSpPr>
        <p:grpSpPr>
          <a:xfrm>
            <a:off x="3275856" y="102425"/>
            <a:ext cx="1880643" cy="479202"/>
            <a:chOff x="1290028" y="117571"/>
            <a:chExt cx="2507525" cy="638939"/>
          </a:xfrm>
        </p:grpSpPr>
        <p:sp>
          <p:nvSpPr>
            <p:cNvPr id="6" name="文本框 23"/>
            <p:cNvSpPr txBox="1"/>
            <p:nvPr/>
          </p:nvSpPr>
          <p:spPr>
            <a:xfrm>
              <a:off x="1290028" y="117571"/>
              <a:ext cx="2507525" cy="451407"/>
            </a:xfrm>
            <a:prstGeom prst="rect">
              <a:avLst/>
            </a:prstGeom>
            <a:noFill/>
          </p:spPr>
          <p:txBody>
            <a:bodyPr wrap="none" rtlCol="0">
              <a:spAutoFit/>
            </a:bodyPr>
            <a:lstStyle/>
            <a:p>
              <a:pPr algn="ctr"/>
              <a:r>
                <a:rPr lang="en-US" altLang="zh-CN" sz="1600" dirty="0">
                  <a:solidFill>
                    <a:schemeClr val="tx1">
                      <a:lumMod val="50000"/>
                      <a:lumOff val="50000"/>
                    </a:schemeClr>
                  </a:solidFill>
                  <a:latin typeface="+mj-lt"/>
                  <a:ea typeface="微软雅黑" panose="020B0503020204020204" pitchFamily="34" charset="-122"/>
                </a:rPr>
                <a:t>ADD YOUR TITLE</a:t>
              </a:r>
              <a:endParaRPr lang="zh-CN" altLang="en-US" sz="1600" dirty="0">
                <a:solidFill>
                  <a:schemeClr val="tx1">
                    <a:lumMod val="50000"/>
                    <a:lumOff val="50000"/>
                  </a:schemeClr>
                </a:solidFill>
                <a:latin typeface="+mj-lt"/>
                <a:ea typeface="微软雅黑" panose="020B0503020204020204" pitchFamily="34" charset="-122"/>
              </a:endParaRPr>
            </a:p>
          </p:txBody>
        </p:sp>
        <p:sp>
          <p:nvSpPr>
            <p:cNvPr id="7" name="文本框 23"/>
            <p:cNvSpPr txBox="1"/>
            <p:nvPr/>
          </p:nvSpPr>
          <p:spPr>
            <a:xfrm>
              <a:off x="1391661" y="469250"/>
              <a:ext cx="2304257" cy="287260"/>
            </a:xfrm>
            <a:prstGeom prst="rect">
              <a:avLst/>
            </a:prstGeom>
            <a:noFill/>
          </p:spPr>
          <p:txBody>
            <a:bodyPr wrap="square" rtlCol="0">
              <a:spAutoFit/>
            </a:bodyPr>
            <a:lstStyle/>
            <a:p>
              <a:pPr algn="ctr"/>
              <a:r>
                <a:rPr lang="en-US" altLang="zh-CN" sz="800" dirty="0">
                  <a:solidFill>
                    <a:schemeClr val="tx1">
                      <a:lumMod val="50000"/>
                      <a:lumOff val="50000"/>
                    </a:schemeClr>
                  </a:solidFill>
                  <a:latin typeface="+mj-lt"/>
                  <a:ea typeface="微软雅黑" panose="020B0503020204020204" pitchFamily="34" charset="-122"/>
                </a:rPr>
                <a:t>click to add your text here</a:t>
              </a:r>
              <a:endParaRPr lang="zh-CN" altLang="en-US" sz="800" dirty="0">
                <a:solidFill>
                  <a:schemeClr val="tx1">
                    <a:lumMod val="50000"/>
                    <a:lumOff val="50000"/>
                  </a:schemeClr>
                </a:solidFill>
                <a:latin typeface="+mj-lt"/>
                <a:ea typeface="微软雅黑" panose="020B0503020204020204" pitchFamily="34" charset="-122"/>
              </a:endParaRPr>
            </a:p>
          </p:txBody>
        </p:sp>
      </p:grpSp>
      <p:cxnSp>
        <p:nvCxnSpPr>
          <p:cNvPr id="8" name="直接连接符 7"/>
          <p:cNvCxnSpPr/>
          <p:nvPr userDrawn="1"/>
        </p:nvCxnSpPr>
        <p:spPr>
          <a:xfrm>
            <a:off x="0" y="62832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2915816" y="628328"/>
            <a:ext cx="2664296" cy="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7" presetClass="entr" presetSubtype="10" fill="hold" nodeType="withEffect">
                                  <p:stCondLst>
                                    <p:cond delay="70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2AA7B0-11A9-4CCE-8C52-1223F3F687FB}" type="datetimeFigureOut">
              <a:rPr lang="zh-CN" altLang="en-US" smtClean="0"/>
              <a:pPr/>
              <a:t>2019/3/4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5E2AA7B0-11A9-4CCE-8C52-1223F3F687FB}" type="datetimeFigureOut">
              <a:rPr lang="zh-CN" altLang="en-US" smtClean="0"/>
              <a:pPr/>
              <a:t>2019/3/4</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57BBD714-F4F4-4967-A603-ADB6ACA8F8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advTm="1000">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6.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5.jpeg"/><Relationship Id="rId2" Type="http://schemas.openxmlformats.org/officeDocument/2006/relationships/tags" Target="../tags/tag3.xml"/><Relationship Id="rId16" Type="http://schemas.openxmlformats.org/officeDocument/2006/relationships/notesSlide" Target="../notesSlides/notesSlide10.xml"/><Relationship Id="rId20" Type="http://schemas.openxmlformats.org/officeDocument/2006/relationships/image" Target="../media/image8.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7.xml"/><Relationship Id="rId10" Type="http://schemas.openxmlformats.org/officeDocument/2006/relationships/tags" Target="../tags/tag11.xml"/><Relationship Id="rId19" Type="http://schemas.openxmlformats.org/officeDocument/2006/relationships/image" Target="../media/image7.jpe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10" Type="http://schemas.openxmlformats.org/officeDocument/2006/relationships/notesSlide" Target="../notesSlides/notesSlide13.xml"/><Relationship Id="rId4" Type="http://schemas.openxmlformats.org/officeDocument/2006/relationships/tags" Target="../tags/tag19.xml"/><Relationship Id="rId9"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平行四边形 13"/>
          <p:cNvSpPr/>
          <p:nvPr/>
        </p:nvSpPr>
        <p:spPr>
          <a:xfrm>
            <a:off x="5903640" y="3220616"/>
            <a:ext cx="3240360" cy="1924472"/>
          </a:xfrm>
          <a:prstGeom prst="parallelogram">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平行四边形 26"/>
          <p:cNvSpPr/>
          <p:nvPr/>
        </p:nvSpPr>
        <p:spPr>
          <a:xfrm rot="155449">
            <a:off x="4748040" y="-9261"/>
            <a:ext cx="504056" cy="1780456"/>
          </a:xfrm>
          <a:prstGeom prst="parallelogram">
            <a:avLst>
              <a:gd name="adj" fmla="val 6892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平行四边形 25"/>
          <p:cNvSpPr/>
          <p:nvPr/>
        </p:nvSpPr>
        <p:spPr>
          <a:xfrm>
            <a:off x="539552" y="0"/>
            <a:ext cx="4608512" cy="4228728"/>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Picture 5" descr="C:\Users\Administrator\Desktop\53dca5b834c03.png"/>
          <p:cNvPicPr>
            <a:picLocks noChangeAspect="1" noChangeArrowheads="1"/>
          </p:cNvPicPr>
          <p:nvPr/>
        </p:nvPicPr>
        <p:blipFill>
          <a:blip r:embed="rId3" cstate="print"/>
          <a:srcRect l="1737" t="23145" r="41803" b="3822"/>
          <a:stretch>
            <a:fillRect/>
          </a:stretch>
        </p:blipFill>
        <p:spPr bwMode="auto">
          <a:xfrm>
            <a:off x="0" y="1636440"/>
            <a:ext cx="4680520" cy="2664296"/>
          </a:xfrm>
          <a:prstGeom prst="rect">
            <a:avLst/>
          </a:prstGeom>
          <a:noFill/>
        </p:spPr>
      </p:pic>
      <p:sp>
        <p:nvSpPr>
          <p:cNvPr id="7" name="矩形 259"/>
          <p:cNvSpPr>
            <a:spLocks noChangeArrowheads="1"/>
          </p:cNvSpPr>
          <p:nvPr/>
        </p:nvSpPr>
        <p:spPr bwMode="auto">
          <a:xfrm>
            <a:off x="2232248" y="2480791"/>
            <a:ext cx="50405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400" cap="all">
                <a:solidFill>
                  <a:schemeClr val="tx1">
                    <a:lumMod val="65000"/>
                    <a:lumOff val="35000"/>
                  </a:schemeClr>
                </a:solidFill>
                <a:latin typeface="+mn-lt"/>
                <a:ea typeface="+mn-ea"/>
                <a:cs typeface="+mn-ea"/>
                <a:sym typeface="+mn-lt"/>
              </a:rPr>
              <a:t>ADD TEXT/ ADD TEXT / ADD TEXT / ADD TEXT</a:t>
            </a:r>
            <a:endParaRPr lang="en-US" altLang="zh-CN" sz="1400" cap="all" dirty="0">
              <a:solidFill>
                <a:schemeClr val="tx1">
                  <a:lumMod val="65000"/>
                  <a:lumOff val="35000"/>
                </a:schemeClr>
              </a:solidFill>
              <a:latin typeface="+mn-lt"/>
              <a:ea typeface="+mn-ea"/>
              <a:cs typeface="+mn-ea"/>
              <a:sym typeface="+mn-lt"/>
            </a:endParaRPr>
          </a:p>
        </p:txBody>
      </p:sp>
      <p:sp>
        <p:nvSpPr>
          <p:cNvPr id="6" name="矩形 259"/>
          <p:cNvSpPr>
            <a:spLocks noChangeArrowheads="1"/>
          </p:cNvSpPr>
          <p:nvPr/>
        </p:nvSpPr>
        <p:spPr bwMode="auto">
          <a:xfrm>
            <a:off x="1260140" y="1834460"/>
            <a:ext cx="6984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b="1" i="1" cap="all">
                <a:solidFill>
                  <a:schemeClr val="bg2">
                    <a:lumMod val="75000"/>
                  </a:schemeClr>
                </a:solidFill>
                <a:latin typeface="+mn-lt"/>
                <a:ea typeface="+mn-ea"/>
                <a:cs typeface="+mn-ea"/>
                <a:sym typeface="+mn-lt"/>
              </a:rPr>
              <a:t>Technology Training PPT</a:t>
            </a:r>
            <a:endParaRPr lang="zh-CN" altLang="en-US" sz="3600" b="1" i="1" cap="all" dirty="0">
              <a:solidFill>
                <a:schemeClr val="bg2">
                  <a:lumMod val="75000"/>
                </a:schemeClr>
              </a:solidFill>
              <a:latin typeface="+mn-lt"/>
              <a:ea typeface="+mn-ea"/>
              <a:cs typeface="+mn-ea"/>
              <a:sym typeface="+mn-lt"/>
            </a:endParaRPr>
          </a:p>
        </p:txBody>
      </p:sp>
      <p:sp>
        <p:nvSpPr>
          <p:cNvPr id="35" name="平行四边形 34"/>
          <p:cNvSpPr/>
          <p:nvPr/>
        </p:nvSpPr>
        <p:spPr>
          <a:xfrm>
            <a:off x="5508104" y="4012704"/>
            <a:ext cx="2592288" cy="1132384"/>
          </a:xfrm>
          <a:prstGeom prst="parallelogram">
            <a:avLst/>
          </a:prstGeom>
          <a:blipFill>
            <a:blip r:embed="rId4" cstate="print"/>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advClick="0" advTm="5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
                                        </p:tgtEl>
                                        <p:attrNameLst>
                                          <p:attrName>ppt_y</p:attrName>
                                        </p:attrNameLst>
                                      </p:cBhvr>
                                      <p:tavLst>
                                        <p:tav tm="0">
                                          <p:val>
                                            <p:strVal val="#ppt_y"/>
                                          </p:val>
                                        </p:tav>
                                        <p:tav tm="100000">
                                          <p:val>
                                            <p:strVal val="#ppt_y"/>
                                          </p:val>
                                        </p:tav>
                                      </p:tavLst>
                                    </p:anim>
                                    <p:anim calcmode="lin" valueType="num">
                                      <p:cBhvr>
                                        <p:cTn id="24"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
                                        </p:tgtEl>
                                      </p:cBhvr>
                                    </p:animEffect>
                                  </p:childTnLst>
                                </p:cTn>
                              </p:par>
                            </p:childTnLst>
                          </p:cTn>
                        </p:par>
                        <p:par>
                          <p:cTn id="27" fill="hold">
                            <p:stCondLst>
                              <p:cond delay="30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6"/>
                                        </p:tgtEl>
                                      </p:cBhvr>
                                    </p:animEffect>
                                    <p:animScale>
                                      <p:cBhvr>
                                        <p:cTn id="30" dur="250" autoRev="1" fill="hold"/>
                                        <p:tgtEl>
                                          <p:spTgt spid="6"/>
                                        </p:tgtEl>
                                      </p:cBhvr>
                                      <p:by x="105000" y="105000"/>
                                    </p:animScale>
                                  </p:childTnLst>
                                </p:cTn>
                              </p:par>
                            </p:childTnLst>
                          </p:cTn>
                        </p:par>
                        <p:par>
                          <p:cTn id="31" fill="hold">
                            <p:stCondLst>
                              <p:cond delay="350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7"/>
                                        </p:tgtEl>
                                        <p:attrNameLst>
                                          <p:attrName>ppt_y</p:attrName>
                                        </p:attrNameLst>
                                      </p:cBhvr>
                                      <p:tavLst>
                                        <p:tav tm="0">
                                          <p:val>
                                            <p:strVal val="#ppt_y"/>
                                          </p:val>
                                        </p:tav>
                                        <p:tav tm="100000">
                                          <p:val>
                                            <p:strVal val="#ppt_y"/>
                                          </p:val>
                                        </p:tav>
                                      </p:tavLst>
                                    </p:anim>
                                    <p:anim calcmode="lin" valueType="num">
                                      <p:cBhvr>
                                        <p:cTn id="3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7"/>
                                        </p:tgtEl>
                                      </p:cBhvr>
                                    </p:animEffect>
                                  </p:childTnLst>
                                </p:cTn>
                              </p:par>
                            </p:childTnLst>
                          </p:cTn>
                        </p:par>
                        <p:par>
                          <p:cTn id="39" fill="hold">
                            <p:stCondLst>
                              <p:cond delay="5500"/>
                            </p:stCondLst>
                            <p:childTnLst>
                              <p:par>
                                <p:cTn id="40" presetID="26" presetClass="emph" presetSubtype="0" fill="hold" grpId="1" nodeType="afterEffect">
                                  <p:stCondLst>
                                    <p:cond delay="0"/>
                                  </p:stCondLst>
                                  <p:iterate type="lt">
                                    <p:tmPct val="0"/>
                                  </p:iterate>
                                  <p:childTnLst>
                                    <p:animEffect transition="out" filter="fade">
                                      <p:cBhvr>
                                        <p:cTn id="41" dur="500" tmFilter="0, 0; .2, .5; .8, .5; 1, 0"/>
                                        <p:tgtEl>
                                          <p:spTgt spid="7"/>
                                        </p:tgtEl>
                                      </p:cBhvr>
                                    </p:animEffect>
                                    <p:animScale>
                                      <p:cBhvr>
                                        <p:cTn id="42" dur="250" autoRev="1" fill="hold"/>
                                        <p:tgtEl>
                                          <p:spTgt spid="7"/>
                                        </p:tgtEl>
                                      </p:cBhvr>
                                      <p:by x="105000" y="105000"/>
                                    </p:animScale>
                                  </p:childTnLst>
                                </p:cTn>
                              </p:par>
                            </p:childTnLst>
                          </p:cTn>
                        </p:par>
                        <p:par>
                          <p:cTn id="43" fill="hold">
                            <p:stCondLst>
                              <p:cond delay="6000"/>
                            </p:stCondLst>
                            <p:childTnLst>
                              <p:par>
                                <p:cTn id="44" presetID="42" presetClass="entr" presetSubtype="0"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childTnLst>
                          </p:cTn>
                        </p:par>
                        <p:par>
                          <p:cTn id="49" fill="hold">
                            <p:stCondLst>
                              <p:cond delay="7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26" grpId="0" animBg="1"/>
      <p:bldP spid="7" grpId="0"/>
      <p:bldP spid="7" grpId="1"/>
      <p:bldP spid="6" grpId="0"/>
      <p:bldP spid="6" grpId="1"/>
      <p:bldP spid="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7"/>
          <p:cNvGrpSpPr/>
          <p:nvPr/>
        </p:nvGrpSpPr>
        <p:grpSpPr>
          <a:xfrm>
            <a:off x="6567680" y="2331718"/>
            <a:ext cx="2396808" cy="701044"/>
            <a:chOff x="8613293" y="2553609"/>
            <a:chExt cx="3195744" cy="934436"/>
          </a:xfrm>
        </p:grpSpPr>
        <p:sp>
          <p:nvSpPr>
            <p:cNvPr id="8" name="矩形 7"/>
            <p:cNvSpPr/>
            <p:nvPr/>
          </p:nvSpPr>
          <p:spPr>
            <a:xfrm>
              <a:off x="8613293" y="2954730"/>
              <a:ext cx="2975348" cy="533315"/>
            </a:xfrm>
            <a:prstGeom prst="rect">
              <a:avLst/>
            </a:prstGeom>
          </p:spPr>
          <p:txBody>
            <a:bodyPr wrap="square">
              <a:spAutoFit/>
            </a:bodyPr>
            <a:lstStyle/>
            <a:p>
              <a:r>
                <a:rPr lang="en-US" altLang="zh-CN" sz="1000" dirty="0">
                  <a:solidFill>
                    <a:schemeClr val="tx1">
                      <a:lumMod val="50000"/>
                      <a:lumOff val="50000"/>
                    </a:schemeClr>
                  </a:solidFill>
                  <a:cs typeface="+mn-ea"/>
                  <a:sym typeface="+mn-lt"/>
                </a:rPr>
                <a:t>click to add your text here click to add your text here.</a:t>
              </a:r>
              <a:endParaRPr lang="zh-CN" altLang="en-US" sz="1000" dirty="0">
                <a:solidFill>
                  <a:schemeClr val="tx1">
                    <a:lumMod val="50000"/>
                    <a:lumOff val="50000"/>
                  </a:schemeClr>
                </a:solidFill>
                <a:cs typeface="+mn-ea"/>
                <a:sym typeface="+mn-lt"/>
              </a:endParaRPr>
            </a:p>
          </p:txBody>
        </p:sp>
        <p:sp>
          <p:nvSpPr>
            <p:cNvPr id="27" name="文本框 26"/>
            <p:cNvSpPr txBox="1"/>
            <p:nvPr/>
          </p:nvSpPr>
          <p:spPr>
            <a:xfrm>
              <a:off x="8613917" y="2553609"/>
              <a:ext cx="3195120" cy="410242"/>
            </a:xfrm>
            <a:prstGeom prst="rect">
              <a:avLst/>
            </a:prstGeom>
            <a:noFill/>
          </p:spPr>
          <p:txBody>
            <a:bodyPr wrap="square" rtlCol="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grpSp>
      <p:grpSp>
        <p:nvGrpSpPr>
          <p:cNvPr id="3" name="组合 2"/>
          <p:cNvGrpSpPr/>
          <p:nvPr/>
        </p:nvGrpSpPr>
        <p:grpSpPr>
          <a:xfrm>
            <a:off x="344811" y="2331715"/>
            <a:ext cx="2246741" cy="701048"/>
            <a:chOff x="459747" y="3107995"/>
            <a:chExt cx="2995656" cy="934443"/>
          </a:xfrm>
        </p:grpSpPr>
        <p:sp>
          <p:nvSpPr>
            <p:cNvPr id="30" name="矩形 29"/>
            <p:cNvSpPr/>
            <p:nvPr/>
          </p:nvSpPr>
          <p:spPr>
            <a:xfrm>
              <a:off x="459747" y="3509122"/>
              <a:ext cx="2995656" cy="533316"/>
            </a:xfrm>
            <a:prstGeom prst="rect">
              <a:avLst/>
            </a:prstGeom>
          </p:spPr>
          <p:txBody>
            <a:bodyPr wrap="square">
              <a:spAutoFit/>
            </a:bodyPr>
            <a:lstStyle/>
            <a:p>
              <a:r>
                <a:rPr lang="en-US" altLang="zh-CN" sz="1000" dirty="0">
                  <a:solidFill>
                    <a:schemeClr val="tx1">
                      <a:lumMod val="50000"/>
                      <a:lumOff val="50000"/>
                    </a:schemeClr>
                  </a:solidFill>
                  <a:cs typeface="+mn-ea"/>
                  <a:sym typeface="+mn-lt"/>
                </a:rPr>
                <a:t>click to add your text here click to add your text here.</a:t>
              </a:r>
              <a:endParaRPr lang="zh-CN" altLang="en-US" sz="1000" dirty="0">
                <a:solidFill>
                  <a:schemeClr val="tx1">
                    <a:lumMod val="50000"/>
                    <a:lumOff val="50000"/>
                  </a:schemeClr>
                </a:solidFill>
                <a:cs typeface="+mn-ea"/>
                <a:sym typeface="+mn-lt"/>
              </a:endParaRPr>
            </a:p>
          </p:txBody>
        </p:sp>
        <p:sp>
          <p:nvSpPr>
            <p:cNvPr id="31" name="文本框 30"/>
            <p:cNvSpPr txBox="1"/>
            <p:nvPr/>
          </p:nvSpPr>
          <p:spPr>
            <a:xfrm>
              <a:off x="459747" y="3107995"/>
              <a:ext cx="2995655" cy="410243"/>
            </a:xfrm>
            <a:prstGeom prst="rect">
              <a:avLst/>
            </a:prstGeom>
            <a:noFill/>
          </p:spPr>
          <p:txBody>
            <a:bodyPr wrap="square" rtlCol="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grpSp>
      <p:grpSp>
        <p:nvGrpSpPr>
          <p:cNvPr id="4" name="组合 1"/>
          <p:cNvGrpSpPr/>
          <p:nvPr/>
        </p:nvGrpSpPr>
        <p:grpSpPr>
          <a:xfrm>
            <a:off x="2680717" y="2403254"/>
            <a:ext cx="3794492" cy="1933939"/>
            <a:chOff x="3574289" y="3203350"/>
            <a:chExt cx="5059322" cy="2577790"/>
          </a:xfrm>
          <a:effectLst/>
        </p:grpSpPr>
        <p:grpSp>
          <p:nvGrpSpPr>
            <p:cNvPr id="5" name="组合 6"/>
            <p:cNvGrpSpPr/>
            <p:nvPr/>
          </p:nvGrpSpPr>
          <p:grpSpPr>
            <a:xfrm>
              <a:off x="3574289" y="3203350"/>
              <a:ext cx="5059322" cy="2577790"/>
              <a:chOff x="3786322" y="2704354"/>
              <a:chExt cx="4255295" cy="2168129"/>
            </a:xfrm>
          </p:grpSpPr>
          <p:sp>
            <p:nvSpPr>
              <p:cNvPr id="13" name="MH_Other_1"/>
              <p:cNvSpPr/>
              <p:nvPr>
                <p:custDataLst>
                  <p:tags r:id="rId1"/>
                </p:custDataLst>
              </p:nvPr>
            </p:nvSpPr>
            <p:spPr>
              <a:xfrm>
                <a:off x="5018618" y="2893664"/>
                <a:ext cx="1790700" cy="1789510"/>
              </a:xfrm>
              <a:prstGeom prst="ellipse">
                <a:avLst/>
              </a:prstGeom>
              <a:solidFill>
                <a:schemeClr val="accent1"/>
              </a:solidFill>
              <a:ln w="254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cs typeface="+mn-ea"/>
                  <a:sym typeface="+mn-lt"/>
                </a:endParaRPr>
              </a:p>
            </p:txBody>
          </p:sp>
          <p:sp>
            <p:nvSpPr>
              <p:cNvPr id="14" name="MH_Other_2"/>
              <p:cNvSpPr/>
              <p:nvPr>
                <p:custDataLst>
                  <p:tags r:id="rId2"/>
                </p:custDataLst>
              </p:nvPr>
            </p:nvSpPr>
            <p:spPr>
              <a:xfrm>
                <a:off x="7266520" y="2704354"/>
                <a:ext cx="775097" cy="776288"/>
              </a:xfrm>
              <a:prstGeom prst="ellipse">
                <a:avLst/>
              </a:prstGeom>
              <a:solidFill>
                <a:schemeClr val="accent2"/>
              </a:solidFill>
              <a:ln w="254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cs typeface="+mn-ea"/>
                  <a:sym typeface="+mn-lt"/>
                </a:endParaRPr>
              </a:p>
            </p:txBody>
          </p:sp>
          <p:sp>
            <p:nvSpPr>
              <p:cNvPr id="15" name="MH_Other_3"/>
              <p:cNvSpPr/>
              <p:nvPr>
                <p:custDataLst>
                  <p:tags r:id="rId3"/>
                </p:custDataLst>
              </p:nvPr>
            </p:nvSpPr>
            <p:spPr>
              <a:xfrm>
                <a:off x="7266520" y="4096195"/>
                <a:ext cx="775097" cy="776288"/>
              </a:xfrm>
              <a:prstGeom prst="ellipse">
                <a:avLst/>
              </a:prstGeom>
              <a:solidFill>
                <a:schemeClr val="accent4"/>
              </a:solidFill>
              <a:ln w="254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cs typeface="+mn-ea"/>
                  <a:sym typeface="+mn-lt"/>
                </a:endParaRPr>
              </a:p>
            </p:txBody>
          </p:sp>
          <p:sp>
            <p:nvSpPr>
              <p:cNvPr id="16" name="MH_Other_4"/>
              <p:cNvSpPr/>
              <p:nvPr>
                <p:custDataLst>
                  <p:tags r:id="rId4"/>
                </p:custDataLst>
              </p:nvPr>
            </p:nvSpPr>
            <p:spPr>
              <a:xfrm>
                <a:off x="3786322" y="2704354"/>
                <a:ext cx="775097" cy="776288"/>
              </a:xfrm>
              <a:prstGeom prst="ellipse">
                <a:avLst/>
              </a:prstGeom>
              <a:solidFill>
                <a:schemeClr val="accent1"/>
              </a:solidFill>
              <a:ln w="254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cs typeface="+mn-ea"/>
                  <a:sym typeface="+mn-lt"/>
                </a:endParaRPr>
              </a:p>
            </p:txBody>
          </p:sp>
          <p:sp>
            <p:nvSpPr>
              <p:cNvPr id="17" name="MH_Other_5"/>
              <p:cNvSpPr/>
              <p:nvPr>
                <p:custDataLst>
                  <p:tags r:id="rId5"/>
                </p:custDataLst>
              </p:nvPr>
            </p:nvSpPr>
            <p:spPr>
              <a:xfrm>
                <a:off x="3786322" y="4096195"/>
                <a:ext cx="775097" cy="776288"/>
              </a:xfrm>
              <a:prstGeom prst="ellipse">
                <a:avLst/>
              </a:prstGeom>
              <a:solidFill>
                <a:schemeClr val="accent3"/>
              </a:solidFill>
              <a:ln w="254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cs typeface="+mn-ea"/>
                  <a:sym typeface="+mn-lt"/>
                </a:endParaRPr>
              </a:p>
            </p:txBody>
          </p:sp>
          <p:cxnSp>
            <p:nvCxnSpPr>
              <p:cNvPr id="18" name="MH_Other_6"/>
              <p:cNvCxnSpPr/>
              <p:nvPr>
                <p:custDataLst>
                  <p:tags r:id="rId6"/>
                </p:custDataLst>
              </p:nvPr>
            </p:nvCxnSpPr>
            <p:spPr>
              <a:xfrm>
                <a:off x="4544750" y="3221086"/>
                <a:ext cx="545306" cy="19764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MH_Other_7"/>
              <p:cNvCxnSpPr/>
              <p:nvPr>
                <p:custDataLst>
                  <p:tags r:id="rId7"/>
                </p:custDataLst>
              </p:nvPr>
            </p:nvCxnSpPr>
            <p:spPr>
              <a:xfrm flipV="1">
                <a:off x="4543560" y="4164061"/>
                <a:ext cx="550069" cy="2047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MH_Other_8"/>
              <p:cNvCxnSpPr/>
              <p:nvPr>
                <p:custDataLst>
                  <p:tags r:id="rId8"/>
                </p:custDataLst>
              </p:nvPr>
            </p:nvCxnSpPr>
            <p:spPr>
              <a:xfrm flipH="1">
                <a:off x="6734310" y="3210371"/>
                <a:ext cx="557213" cy="19883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MH_Other_9"/>
              <p:cNvCxnSpPr/>
              <p:nvPr>
                <p:custDataLst>
                  <p:tags r:id="rId9"/>
                </p:custDataLst>
              </p:nvPr>
            </p:nvCxnSpPr>
            <p:spPr>
              <a:xfrm>
                <a:off x="6747406" y="4141440"/>
                <a:ext cx="545306" cy="20359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MH_Other_10"/>
              <p:cNvSpPr>
                <a:spLocks noEditPoints="1"/>
              </p:cNvSpPr>
              <p:nvPr>
                <p:custDataLst>
                  <p:tags r:id="rId10"/>
                </p:custDataLst>
              </p:nvPr>
            </p:nvSpPr>
            <p:spPr bwMode="auto">
              <a:xfrm>
                <a:off x="5397238" y="3210371"/>
                <a:ext cx="1033463" cy="651272"/>
              </a:xfrm>
              <a:custGeom>
                <a:avLst/>
                <a:gdLst>
                  <a:gd name="T0" fmla="*/ 2147483646 w 3545"/>
                  <a:gd name="T1" fmla="*/ 2147483646 h 2230"/>
                  <a:gd name="T2" fmla="*/ 2147483646 w 3545"/>
                  <a:gd name="T3" fmla="*/ 2147483646 h 2230"/>
                  <a:gd name="T4" fmla="*/ 2147483646 w 3545"/>
                  <a:gd name="T5" fmla="*/ 2147483646 h 2230"/>
                  <a:gd name="T6" fmla="*/ 2147483646 w 3545"/>
                  <a:gd name="T7" fmla="*/ 2147483646 h 2230"/>
                  <a:gd name="T8" fmla="*/ 2147483646 w 3545"/>
                  <a:gd name="T9" fmla="*/ 2147483646 h 2230"/>
                  <a:gd name="T10" fmla="*/ 2147483646 w 3545"/>
                  <a:gd name="T11" fmla="*/ 2147483646 h 2230"/>
                  <a:gd name="T12" fmla="*/ 2147483646 w 3545"/>
                  <a:gd name="T13" fmla="*/ 2147483646 h 2230"/>
                  <a:gd name="T14" fmla="*/ 2147483646 w 3545"/>
                  <a:gd name="T15" fmla="*/ 2147483646 h 2230"/>
                  <a:gd name="T16" fmla="*/ 2147483646 w 3545"/>
                  <a:gd name="T17" fmla="*/ 2147483646 h 2230"/>
                  <a:gd name="T18" fmla="*/ 2147483646 w 3545"/>
                  <a:gd name="T19" fmla="*/ 2147483646 h 2230"/>
                  <a:gd name="T20" fmla="*/ 2147483646 w 3545"/>
                  <a:gd name="T21" fmla="*/ 2147483646 h 2230"/>
                  <a:gd name="T22" fmla="*/ 2147483646 w 3545"/>
                  <a:gd name="T23" fmla="*/ 2147483646 h 2230"/>
                  <a:gd name="T24" fmla="*/ 2147483646 w 3545"/>
                  <a:gd name="T25" fmla="*/ 2147483646 h 2230"/>
                  <a:gd name="T26" fmla="*/ 2147483646 w 3545"/>
                  <a:gd name="T27" fmla="*/ 2147483646 h 2230"/>
                  <a:gd name="T28" fmla="*/ 2147483646 w 3545"/>
                  <a:gd name="T29" fmla="*/ 2147483646 h 2230"/>
                  <a:gd name="T30" fmla="*/ 2147483646 w 3545"/>
                  <a:gd name="T31" fmla="*/ 2147483646 h 2230"/>
                  <a:gd name="T32" fmla="*/ 2147483646 w 3545"/>
                  <a:gd name="T33" fmla="*/ 2147483646 h 2230"/>
                  <a:gd name="T34" fmla="*/ 2147483646 w 3545"/>
                  <a:gd name="T35" fmla="*/ 2147483646 h 2230"/>
                  <a:gd name="T36" fmla="*/ 2147483646 w 3545"/>
                  <a:gd name="T37" fmla="*/ 2147483646 h 2230"/>
                  <a:gd name="T38" fmla="*/ 2147483646 w 3545"/>
                  <a:gd name="T39" fmla="*/ 2147483646 h 2230"/>
                  <a:gd name="T40" fmla="*/ 2147483646 w 3545"/>
                  <a:gd name="T41" fmla="*/ 2147483646 h 2230"/>
                  <a:gd name="T42" fmla="*/ 2147483646 w 3545"/>
                  <a:gd name="T43" fmla="*/ 2147483646 h 2230"/>
                  <a:gd name="T44" fmla="*/ 2147483646 w 3545"/>
                  <a:gd name="T45" fmla="*/ 2147483646 h 2230"/>
                  <a:gd name="T46" fmla="*/ 2147483646 w 3545"/>
                  <a:gd name="T47" fmla="*/ 2147483646 h 2230"/>
                  <a:gd name="T48" fmla="*/ 2147483646 w 3545"/>
                  <a:gd name="T49" fmla="*/ 2147483646 h 2230"/>
                  <a:gd name="T50" fmla="*/ 2147483646 w 3545"/>
                  <a:gd name="T51" fmla="*/ 2147483646 h 2230"/>
                  <a:gd name="T52" fmla="*/ 2147483646 w 3545"/>
                  <a:gd name="T53" fmla="*/ 2147483646 h 2230"/>
                  <a:gd name="T54" fmla="*/ 2147483646 w 3545"/>
                  <a:gd name="T55" fmla="*/ 2147483646 h 2230"/>
                  <a:gd name="T56" fmla="*/ 2147483646 w 3545"/>
                  <a:gd name="T57" fmla="*/ 2147483646 h 2230"/>
                  <a:gd name="T58" fmla="*/ 2147483646 w 3545"/>
                  <a:gd name="T59" fmla="*/ 2147483646 h 2230"/>
                  <a:gd name="T60" fmla="*/ 2147483646 w 3545"/>
                  <a:gd name="T61" fmla="*/ 2147483646 h 2230"/>
                  <a:gd name="T62" fmla="*/ 2147483646 w 3545"/>
                  <a:gd name="T63" fmla="*/ 2147483646 h 2230"/>
                  <a:gd name="T64" fmla="*/ 2147483646 w 3545"/>
                  <a:gd name="T65" fmla="*/ 2147483646 h 2230"/>
                  <a:gd name="T66" fmla="*/ 2147483646 w 3545"/>
                  <a:gd name="T67" fmla="*/ 2147483646 h 2230"/>
                  <a:gd name="T68" fmla="*/ 2147483646 w 3545"/>
                  <a:gd name="T69" fmla="*/ 2147483646 h 2230"/>
                  <a:gd name="T70" fmla="*/ 2147483646 w 3545"/>
                  <a:gd name="T71" fmla="*/ 2147483646 h 2230"/>
                  <a:gd name="T72" fmla="*/ 2147483646 w 3545"/>
                  <a:gd name="T73" fmla="*/ 2147483646 h 2230"/>
                  <a:gd name="T74" fmla="*/ 2147483646 w 3545"/>
                  <a:gd name="T75" fmla="*/ 2147483646 h 2230"/>
                  <a:gd name="T76" fmla="*/ 2147483646 w 3545"/>
                  <a:gd name="T77" fmla="*/ 2147483646 h 2230"/>
                  <a:gd name="T78" fmla="*/ 2147483646 w 3545"/>
                  <a:gd name="T79" fmla="*/ 2147483646 h 2230"/>
                  <a:gd name="T80" fmla="*/ 2147483646 w 3545"/>
                  <a:gd name="T81" fmla="*/ 2147483646 h 2230"/>
                  <a:gd name="T82" fmla="*/ 2147483646 w 3545"/>
                  <a:gd name="T83" fmla="*/ 2147483646 h 2230"/>
                  <a:gd name="T84" fmla="*/ 2147483646 w 3545"/>
                  <a:gd name="T85" fmla="*/ 2147483646 h 2230"/>
                  <a:gd name="T86" fmla="*/ 2147483646 w 3545"/>
                  <a:gd name="T87" fmla="*/ 2147483646 h 2230"/>
                  <a:gd name="T88" fmla="*/ 2147483646 w 3545"/>
                  <a:gd name="T89" fmla="*/ 2147483646 h 2230"/>
                  <a:gd name="T90" fmla="*/ 2147483646 w 3545"/>
                  <a:gd name="T91" fmla="*/ 2147483646 h 2230"/>
                  <a:gd name="T92" fmla="*/ 2147483646 w 3545"/>
                  <a:gd name="T93" fmla="*/ 2147483646 h 2230"/>
                  <a:gd name="T94" fmla="*/ 2147483646 w 3545"/>
                  <a:gd name="T95" fmla="*/ 2147483646 h 2230"/>
                  <a:gd name="T96" fmla="*/ 2147483646 w 3545"/>
                  <a:gd name="T97" fmla="*/ 2147483646 h 2230"/>
                  <a:gd name="T98" fmla="*/ 2147483646 w 3545"/>
                  <a:gd name="T99" fmla="*/ 2147483646 h 2230"/>
                  <a:gd name="T100" fmla="*/ 2147483646 w 3545"/>
                  <a:gd name="T101" fmla="*/ 2147483646 h 2230"/>
                  <a:gd name="T102" fmla="*/ 2147483646 w 3545"/>
                  <a:gd name="T103" fmla="*/ 2147483646 h 2230"/>
                  <a:gd name="T104" fmla="*/ 2147483646 w 3545"/>
                  <a:gd name="T105" fmla="*/ 2147483646 h 2230"/>
                  <a:gd name="T106" fmla="*/ 2147483646 w 3545"/>
                  <a:gd name="T107" fmla="*/ 2147483646 h 2230"/>
                  <a:gd name="T108" fmla="*/ 2147483646 w 3545"/>
                  <a:gd name="T109" fmla="*/ 2147483646 h 2230"/>
                  <a:gd name="T110" fmla="*/ 2147483646 w 3545"/>
                  <a:gd name="T111" fmla="*/ 2147483646 h 2230"/>
                  <a:gd name="T112" fmla="*/ 2147483646 w 3545"/>
                  <a:gd name="T113" fmla="*/ 2147483646 h 2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545" h="2230">
                    <a:moveTo>
                      <a:pt x="2903" y="1449"/>
                    </a:moveTo>
                    <a:lnTo>
                      <a:pt x="2964" y="1453"/>
                    </a:lnTo>
                    <a:lnTo>
                      <a:pt x="3023" y="1459"/>
                    </a:lnTo>
                    <a:lnTo>
                      <a:pt x="3079" y="1470"/>
                    </a:lnTo>
                    <a:lnTo>
                      <a:pt x="3132" y="1485"/>
                    </a:lnTo>
                    <a:lnTo>
                      <a:pt x="3183" y="1505"/>
                    </a:lnTo>
                    <a:lnTo>
                      <a:pt x="3230" y="1528"/>
                    </a:lnTo>
                    <a:lnTo>
                      <a:pt x="3274" y="1557"/>
                    </a:lnTo>
                    <a:lnTo>
                      <a:pt x="3317" y="1589"/>
                    </a:lnTo>
                    <a:lnTo>
                      <a:pt x="3354" y="1626"/>
                    </a:lnTo>
                    <a:lnTo>
                      <a:pt x="3389" y="1667"/>
                    </a:lnTo>
                    <a:lnTo>
                      <a:pt x="3421" y="1713"/>
                    </a:lnTo>
                    <a:lnTo>
                      <a:pt x="3449" y="1762"/>
                    </a:lnTo>
                    <a:lnTo>
                      <a:pt x="3474" y="1816"/>
                    </a:lnTo>
                    <a:lnTo>
                      <a:pt x="3495" y="1875"/>
                    </a:lnTo>
                    <a:lnTo>
                      <a:pt x="3513" y="1938"/>
                    </a:lnTo>
                    <a:lnTo>
                      <a:pt x="3526" y="2004"/>
                    </a:lnTo>
                    <a:lnTo>
                      <a:pt x="3536" y="2075"/>
                    </a:lnTo>
                    <a:lnTo>
                      <a:pt x="3542" y="2151"/>
                    </a:lnTo>
                    <a:lnTo>
                      <a:pt x="3545" y="2230"/>
                    </a:lnTo>
                    <a:lnTo>
                      <a:pt x="2261" y="2230"/>
                    </a:lnTo>
                    <a:lnTo>
                      <a:pt x="2262" y="2151"/>
                    </a:lnTo>
                    <a:lnTo>
                      <a:pt x="2269" y="2075"/>
                    </a:lnTo>
                    <a:lnTo>
                      <a:pt x="2278" y="2004"/>
                    </a:lnTo>
                    <a:lnTo>
                      <a:pt x="2292" y="1938"/>
                    </a:lnTo>
                    <a:lnTo>
                      <a:pt x="2310" y="1875"/>
                    </a:lnTo>
                    <a:lnTo>
                      <a:pt x="2331" y="1816"/>
                    </a:lnTo>
                    <a:lnTo>
                      <a:pt x="2355" y="1762"/>
                    </a:lnTo>
                    <a:lnTo>
                      <a:pt x="2383" y="1713"/>
                    </a:lnTo>
                    <a:lnTo>
                      <a:pt x="2416" y="1667"/>
                    </a:lnTo>
                    <a:lnTo>
                      <a:pt x="2450" y="1626"/>
                    </a:lnTo>
                    <a:lnTo>
                      <a:pt x="2489" y="1589"/>
                    </a:lnTo>
                    <a:lnTo>
                      <a:pt x="2530" y="1557"/>
                    </a:lnTo>
                    <a:lnTo>
                      <a:pt x="2574" y="1528"/>
                    </a:lnTo>
                    <a:lnTo>
                      <a:pt x="2622" y="1505"/>
                    </a:lnTo>
                    <a:lnTo>
                      <a:pt x="2673" y="1485"/>
                    </a:lnTo>
                    <a:lnTo>
                      <a:pt x="2726" y="1470"/>
                    </a:lnTo>
                    <a:lnTo>
                      <a:pt x="2782" y="1459"/>
                    </a:lnTo>
                    <a:lnTo>
                      <a:pt x="2841" y="1453"/>
                    </a:lnTo>
                    <a:lnTo>
                      <a:pt x="2903" y="1449"/>
                    </a:lnTo>
                    <a:close/>
                    <a:moveTo>
                      <a:pt x="642" y="1449"/>
                    </a:moveTo>
                    <a:lnTo>
                      <a:pt x="703" y="1453"/>
                    </a:lnTo>
                    <a:lnTo>
                      <a:pt x="763" y="1459"/>
                    </a:lnTo>
                    <a:lnTo>
                      <a:pt x="819" y="1470"/>
                    </a:lnTo>
                    <a:lnTo>
                      <a:pt x="872" y="1485"/>
                    </a:lnTo>
                    <a:lnTo>
                      <a:pt x="923" y="1505"/>
                    </a:lnTo>
                    <a:lnTo>
                      <a:pt x="970" y="1528"/>
                    </a:lnTo>
                    <a:lnTo>
                      <a:pt x="1014" y="1557"/>
                    </a:lnTo>
                    <a:lnTo>
                      <a:pt x="1055" y="1589"/>
                    </a:lnTo>
                    <a:lnTo>
                      <a:pt x="1094" y="1626"/>
                    </a:lnTo>
                    <a:lnTo>
                      <a:pt x="1129" y="1667"/>
                    </a:lnTo>
                    <a:lnTo>
                      <a:pt x="1161" y="1713"/>
                    </a:lnTo>
                    <a:lnTo>
                      <a:pt x="1189" y="1762"/>
                    </a:lnTo>
                    <a:lnTo>
                      <a:pt x="1214" y="1816"/>
                    </a:lnTo>
                    <a:lnTo>
                      <a:pt x="1235" y="1875"/>
                    </a:lnTo>
                    <a:lnTo>
                      <a:pt x="1252" y="1938"/>
                    </a:lnTo>
                    <a:lnTo>
                      <a:pt x="1266" y="2004"/>
                    </a:lnTo>
                    <a:lnTo>
                      <a:pt x="1276" y="2075"/>
                    </a:lnTo>
                    <a:lnTo>
                      <a:pt x="1282" y="2151"/>
                    </a:lnTo>
                    <a:lnTo>
                      <a:pt x="1285" y="2230"/>
                    </a:lnTo>
                    <a:lnTo>
                      <a:pt x="0" y="2230"/>
                    </a:lnTo>
                    <a:lnTo>
                      <a:pt x="2" y="2151"/>
                    </a:lnTo>
                    <a:lnTo>
                      <a:pt x="8" y="2075"/>
                    </a:lnTo>
                    <a:lnTo>
                      <a:pt x="18" y="2004"/>
                    </a:lnTo>
                    <a:lnTo>
                      <a:pt x="31" y="1938"/>
                    </a:lnTo>
                    <a:lnTo>
                      <a:pt x="49" y="1875"/>
                    </a:lnTo>
                    <a:lnTo>
                      <a:pt x="70" y="1816"/>
                    </a:lnTo>
                    <a:lnTo>
                      <a:pt x="95" y="1762"/>
                    </a:lnTo>
                    <a:lnTo>
                      <a:pt x="123" y="1713"/>
                    </a:lnTo>
                    <a:lnTo>
                      <a:pt x="154" y="1667"/>
                    </a:lnTo>
                    <a:lnTo>
                      <a:pt x="190" y="1626"/>
                    </a:lnTo>
                    <a:lnTo>
                      <a:pt x="228" y="1589"/>
                    </a:lnTo>
                    <a:lnTo>
                      <a:pt x="270" y="1557"/>
                    </a:lnTo>
                    <a:lnTo>
                      <a:pt x="314" y="1528"/>
                    </a:lnTo>
                    <a:lnTo>
                      <a:pt x="362" y="1505"/>
                    </a:lnTo>
                    <a:lnTo>
                      <a:pt x="413" y="1485"/>
                    </a:lnTo>
                    <a:lnTo>
                      <a:pt x="466" y="1470"/>
                    </a:lnTo>
                    <a:lnTo>
                      <a:pt x="522" y="1459"/>
                    </a:lnTo>
                    <a:lnTo>
                      <a:pt x="580" y="1453"/>
                    </a:lnTo>
                    <a:lnTo>
                      <a:pt x="642" y="1449"/>
                    </a:lnTo>
                    <a:close/>
                    <a:moveTo>
                      <a:pt x="1778" y="1072"/>
                    </a:moveTo>
                    <a:lnTo>
                      <a:pt x="1829" y="1073"/>
                    </a:lnTo>
                    <a:lnTo>
                      <a:pt x="1882" y="1077"/>
                    </a:lnTo>
                    <a:lnTo>
                      <a:pt x="1937" y="1084"/>
                    </a:lnTo>
                    <a:lnTo>
                      <a:pt x="1995" y="1092"/>
                    </a:lnTo>
                    <a:lnTo>
                      <a:pt x="2054" y="1104"/>
                    </a:lnTo>
                    <a:lnTo>
                      <a:pt x="2113" y="1118"/>
                    </a:lnTo>
                    <a:lnTo>
                      <a:pt x="2174" y="1136"/>
                    </a:lnTo>
                    <a:lnTo>
                      <a:pt x="2232" y="1155"/>
                    </a:lnTo>
                    <a:lnTo>
                      <a:pt x="2289" y="1177"/>
                    </a:lnTo>
                    <a:lnTo>
                      <a:pt x="2345" y="1200"/>
                    </a:lnTo>
                    <a:lnTo>
                      <a:pt x="2398" y="1226"/>
                    </a:lnTo>
                    <a:lnTo>
                      <a:pt x="2448" y="1256"/>
                    </a:lnTo>
                    <a:lnTo>
                      <a:pt x="2493" y="1287"/>
                    </a:lnTo>
                    <a:lnTo>
                      <a:pt x="2534" y="1320"/>
                    </a:lnTo>
                    <a:lnTo>
                      <a:pt x="2569" y="1355"/>
                    </a:lnTo>
                    <a:lnTo>
                      <a:pt x="2512" y="1383"/>
                    </a:lnTo>
                    <a:lnTo>
                      <a:pt x="2458" y="1415"/>
                    </a:lnTo>
                    <a:lnTo>
                      <a:pt x="2407" y="1452"/>
                    </a:lnTo>
                    <a:lnTo>
                      <a:pt x="2361" y="1494"/>
                    </a:lnTo>
                    <a:lnTo>
                      <a:pt x="2316" y="1539"/>
                    </a:lnTo>
                    <a:lnTo>
                      <a:pt x="2277" y="1590"/>
                    </a:lnTo>
                    <a:lnTo>
                      <a:pt x="2242" y="1645"/>
                    </a:lnTo>
                    <a:lnTo>
                      <a:pt x="2209" y="1704"/>
                    </a:lnTo>
                    <a:lnTo>
                      <a:pt x="2182" y="1768"/>
                    </a:lnTo>
                    <a:lnTo>
                      <a:pt x="2158" y="1835"/>
                    </a:lnTo>
                    <a:lnTo>
                      <a:pt x="2139" y="1906"/>
                    </a:lnTo>
                    <a:lnTo>
                      <a:pt x="2123" y="1981"/>
                    </a:lnTo>
                    <a:lnTo>
                      <a:pt x="2112" y="2060"/>
                    </a:lnTo>
                    <a:lnTo>
                      <a:pt x="2106" y="2143"/>
                    </a:lnTo>
                    <a:lnTo>
                      <a:pt x="2103" y="2230"/>
                    </a:lnTo>
                    <a:lnTo>
                      <a:pt x="1453" y="2230"/>
                    </a:lnTo>
                    <a:lnTo>
                      <a:pt x="1451" y="2143"/>
                    </a:lnTo>
                    <a:lnTo>
                      <a:pt x="1443" y="2060"/>
                    </a:lnTo>
                    <a:lnTo>
                      <a:pt x="1433" y="1981"/>
                    </a:lnTo>
                    <a:lnTo>
                      <a:pt x="1417" y="1906"/>
                    </a:lnTo>
                    <a:lnTo>
                      <a:pt x="1398" y="1835"/>
                    </a:lnTo>
                    <a:lnTo>
                      <a:pt x="1374" y="1768"/>
                    </a:lnTo>
                    <a:lnTo>
                      <a:pt x="1346" y="1704"/>
                    </a:lnTo>
                    <a:lnTo>
                      <a:pt x="1315" y="1645"/>
                    </a:lnTo>
                    <a:lnTo>
                      <a:pt x="1279" y="1590"/>
                    </a:lnTo>
                    <a:lnTo>
                      <a:pt x="1239" y="1539"/>
                    </a:lnTo>
                    <a:lnTo>
                      <a:pt x="1196" y="1494"/>
                    </a:lnTo>
                    <a:lnTo>
                      <a:pt x="1149" y="1452"/>
                    </a:lnTo>
                    <a:lnTo>
                      <a:pt x="1099" y="1415"/>
                    </a:lnTo>
                    <a:lnTo>
                      <a:pt x="1045" y="1383"/>
                    </a:lnTo>
                    <a:lnTo>
                      <a:pt x="986" y="1355"/>
                    </a:lnTo>
                    <a:lnTo>
                      <a:pt x="1022" y="1320"/>
                    </a:lnTo>
                    <a:lnTo>
                      <a:pt x="1062" y="1287"/>
                    </a:lnTo>
                    <a:lnTo>
                      <a:pt x="1107" y="1256"/>
                    </a:lnTo>
                    <a:lnTo>
                      <a:pt x="1155" y="1226"/>
                    </a:lnTo>
                    <a:lnTo>
                      <a:pt x="1207" y="1200"/>
                    </a:lnTo>
                    <a:lnTo>
                      <a:pt x="1262" y="1177"/>
                    </a:lnTo>
                    <a:lnTo>
                      <a:pt x="1318" y="1155"/>
                    </a:lnTo>
                    <a:lnTo>
                      <a:pt x="1376" y="1136"/>
                    </a:lnTo>
                    <a:lnTo>
                      <a:pt x="1436" y="1118"/>
                    </a:lnTo>
                    <a:lnTo>
                      <a:pt x="1495" y="1104"/>
                    </a:lnTo>
                    <a:lnTo>
                      <a:pt x="1555" y="1092"/>
                    </a:lnTo>
                    <a:lnTo>
                      <a:pt x="1613" y="1084"/>
                    </a:lnTo>
                    <a:lnTo>
                      <a:pt x="1670" y="1077"/>
                    </a:lnTo>
                    <a:lnTo>
                      <a:pt x="1725" y="1073"/>
                    </a:lnTo>
                    <a:lnTo>
                      <a:pt x="1778" y="1072"/>
                    </a:lnTo>
                    <a:close/>
                    <a:moveTo>
                      <a:pt x="2877" y="728"/>
                    </a:moveTo>
                    <a:lnTo>
                      <a:pt x="2922" y="732"/>
                    </a:lnTo>
                    <a:lnTo>
                      <a:pt x="2967" y="741"/>
                    </a:lnTo>
                    <a:lnTo>
                      <a:pt x="3008" y="758"/>
                    </a:lnTo>
                    <a:lnTo>
                      <a:pt x="3047" y="779"/>
                    </a:lnTo>
                    <a:lnTo>
                      <a:pt x="3081" y="805"/>
                    </a:lnTo>
                    <a:lnTo>
                      <a:pt x="3111" y="836"/>
                    </a:lnTo>
                    <a:lnTo>
                      <a:pt x="3137" y="870"/>
                    </a:lnTo>
                    <a:lnTo>
                      <a:pt x="3159" y="909"/>
                    </a:lnTo>
                    <a:lnTo>
                      <a:pt x="3175" y="950"/>
                    </a:lnTo>
                    <a:lnTo>
                      <a:pt x="3185" y="995"/>
                    </a:lnTo>
                    <a:lnTo>
                      <a:pt x="3188" y="1040"/>
                    </a:lnTo>
                    <a:lnTo>
                      <a:pt x="3185" y="1087"/>
                    </a:lnTo>
                    <a:lnTo>
                      <a:pt x="3175" y="1130"/>
                    </a:lnTo>
                    <a:lnTo>
                      <a:pt x="3159" y="1172"/>
                    </a:lnTo>
                    <a:lnTo>
                      <a:pt x="3137" y="1210"/>
                    </a:lnTo>
                    <a:lnTo>
                      <a:pt x="3111" y="1245"/>
                    </a:lnTo>
                    <a:lnTo>
                      <a:pt x="3081" y="1276"/>
                    </a:lnTo>
                    <a:lnTo>
                      <a:pt x="3047" y="1302"/>
                    </a:lnTo>
                    <a:lnTo>
                      <a:pt x="3008" y="1324"/>
                    </a:lnTo>
                    <a:lnTo>
                      <a:pt x="2967" y="1339"/>
                    </a:lnTo>
                    <a:lnTo>
                      <a:pt x="2922" y="1349"/>
                    </a:lnTo>
                    <a:lnTo>
                      <a:pt x="2877" y="1352"/>
                    </a:lnTo>
                    <a:lnTo>
                      <a:pt x="2830" y="1349"/>
                    </a:lnTo>
                    <a:lnTo>
                      <a:pt x="2786" y="1339"/>
                    </a:lnTo>
                    <a:lnTo>
                      <a:pt x="2745" y="1324"/>
                    </a:lnTo>
                    <a:lnTo>
                      <a:pt x="2707" y="1302"/>
                    </a:lnTo>
                    <a:lnTo>
                      <a:pt x="2673" y="1276"/>
                    </a:lnTo>
                    <a:lnTo>
                      <a:pt x="2641" y="1245"/>
                    </a:lnTo>
                    <a:lnTo>
                      <a:pt x="2615" y="1210"/>
                    </a:lnTo>
                    <a:lnTo>
                      <a:pt x="2594" y="1172"/>
                    </a:lnTo>
                    <a:lnTo>
                      <a:pt x="2579" y="1130"/>
                    </a:lnTo>
                    <a:lnTo>
                      <a:pt x="2569" y="1087"/>
                    </a:lnTo>
                    <a:lnTo>
                      <a:pt x="2566" y="1040"/>
                    </a:lnTo>
                    <a:lnTo>
                      <a:pt x="2569" y="995"/>
                    </a:lnTo>
                    <a:lnTo>
                      <a:pt x="2579" y="950"/>
                    </a:lnTo>
                    <a:lnTo>
                      <a:pt x="2594" y="909"/>
                    </a:lnTo>
                    <a:lnTo>
                      <a:pt x="2615" y="870"/>
                    </a:lnTo>
                    <a:lnTo>
                      <a:pt x="2641" y="836"/>
                    </a:lnTo>
                    <a:lnTo>
                      <a:pt x="2673" y="805"/>
                    </a:lnTo>
                    <a:lnTo>
                      <a:pt x="2707" y="779"/>
                    </a:lnTo>
                    <a:lnTo>
                      <a:pt x="2745" y="758"/>
                    </a:lnTo>
                    <a:lnTo>
                      <a:pt x="2786" y="741"/>
                    </a:lnTo>
                    <a:lnTo>
                      <a:pt x="2830" y="732"/>
                    </a:lnTo>
                    <a:lnTo>
                      <a:pt x="2877" y="728"/>
                    </a:lnTo>
                    <a:close/>
                    <a:moveTo>
                      <a:pt x="616" y="728"/>
                    </a:moveTo>
                    <a:lnTo>
                      <a:pt x="662" y="732"/>
                    </a:lnTo>
                    <a:lnTo>
                      <a:pt x="707" y="741"/>
                    </a:lnTo>
                    <a:lnTo>
                      <a:pt x="748" y="758"/>
                    </a:lnTo>
                    <a:lnTo>
                      <a:pt x="785" y="779"/>
                    </a:lnTo>
                    <a:lnTo>
                      <a:pt x="820" y="805"/>
                    </a:lnTo>
                    <a:lnTo>
                      <a:pt x="851" y="836"/>
                    </a:lnTo>
                    <a:lnTo>
                      <a:pt x="877" y="870"/>
                    </a:lnTo>
                    <a:lnTo>
                      <a:pt x="899" y="909"/>
                    </a:lnTo>
                    <a:lnTo>
                      <a:pt x="914" y="950"/>
                    </a:lnTo>
                    <a:lnTo>
                      <a:pt x="924" y="995"/>
                    </a:lnTo>
                    <a:lnTo>
                      <a:pt x="928" y="1040"/>
                    </a:lnTo>
                    <a:lnTo>
                      <a:pt x="924" y="1087"/>
                    </a:lnTo>
                    <a:lnTo>
                      <a:pt x="914" y="1130"/>
                    </a:lnTo>
                    <a:lnTo>
                      <a:pt x="899" y="1172"/>
                    </a:lnTo>
                    <a:lnTo>
                      <a:pt x="877" y="1210"/>
                    </a:lnTo>
                    <a:lnTo>
                      <a:pt x="851" y="1245"/>
                    </a:lnTo>
                    <a:lnTo>
                      <a:pt x="820" y="1276"/>
                    </a:lnTo>
                    <a:lnTo>
                      <a:pt x="785" y="1302"/>
                    </a:lnTo>
                    <a:lnTo>
                      <a:pt x="748" y="1324"/>
                    </a:lnTo>
                    <a:lnTo>
                      <a:pt x="707" y="1339"/>
                    </a:lnTo>
                    <a:lnTo>
                      <a:pt x="662" y="1349"/>
                    </a:lnTo>
                    <a:lnTo>
                      <a:pt x="616" y="1352"/>
                    </a:lnTo>
                    <a:lnTo>
                      <a:pt x="570" y="1349"/>
                    </a:lnTo>
                    <a:lnTo>
                      <a:pt x="526" y="1339"/>
                    </a:lnTo>
                    <a:lnTo>
                      <a:pt x="485" y="1324"/>
                    </a:lnTo>
                    <a:lnTo>
                      <a:pt x="447" y="1302"/>
                    </a:lnTo>
                    <a:lnTo>
                      <a:pt x="412" y="1276"/>
                    </a:lnTo>
                    <a:lnTo>
                      <a:pt x="381" y="1245"/>
                    </a:lnTo>
                    <a:lnTo>
                      <a:pt x="355" y="1210"/>
                    </a:lnTo>
                    <a:lnTo>
                      <a:pt x="334" y="1172"/>
                    </a:lnTo>
                    <a:lnTo>
                      <a:pt x="319" y="1130"/>
                    </a:lnTo>
                    <a:lnTo>
                      <a:pt x="308" y="1087"/>
                    </a:lnTo>
                    <a:lnTo>
                      <a:pt x="305" y="1040"/>
                    </a:lnTo>
                    <a:lnTo>
                      <a:pt x="308" y="995"/>
                    </a:lnTo>
                    <a:lnTo>
                      <a:pt x="319" y="950"/>
                    </a:lnTo>
                    <a:lnTo>
                      <a:pt x="334" y="909"/>
                    </a:lnTo>
                    <a:lnTo>
                      <a:pt x="355" y="870"/>
                    </a:lnTo>
                    <a:lnTo>
                      <a:pt x="381" y="836"/>
                    </a:lnTo>
                    <a:lnTo>
                      <a:pt x="412" y="805"/>
                    </a:lnTo>
                    <a:lnTo>
                      <a:pt x="447" y="779"/>
                    </a:lnTo>
                    <a:lnTo>
                      <a:pt x="485" y="758"/>
                    </a:lnTo>
                    <a:lnTo>
                      <a:pt x="526" y="741"/>
                    </a:lnTo>
                    <a:lnTo>
                      <a:pt x="570" y="732"/>
                    </a:lnTo>
                    <a:lnTo>
                      <a:pt x="616" y="728"/>
                    </a:lnTo>
                    <a:close/>
                    <a:moveTo>
                      <a:pt x="1790" y="0"/>
                    </a:moveTo>
                    <a:lnTo>
                      <a:pt x="1844" y="3"/>
                    </a:lnTo>
                    <a:lnTo>
                      <a:pt x="1896" y="12"/>
                    </a:lnTo>
                    <a:lnTo>
                      <a:pt x="1946" y="27"/>
                    </a:lnTo>
                    <a:lnTo>
                      <a:pt x="1992" y="46"/>
                    </a:lnTo>
                    <a:lnTo>
                      <a:pt x="2036" y="71"/>
                    </a:lnTo>
                    <a:lnTo>
                      <a:pt x="2077" y="101"/>
                    </a:lnTo>
                    <a:lnTo>
                      <a:pt x="2115" y="135"/>
                    </a:lnTo>
                    <a:lnTo>
                      <a:pt x="2149" y="172"/>
                    </a:lnTo>
                    <a:lnTo>
                      <a:pt x="2178" y="213"/>
                    </a:lnTo>
                    <a:lnTo>
                      <a:pt x="2203" y="258"/>
                    </a:lnTo>
                    <a:lnTo>
                      <a:pt x="2223" y="305"/>
                    </a:lnTo>
                    <a:lnTo>
                      <a:pt x="2237" y="355"/>
                    </a:lnTo>
                    <a:lnTo>
                      <a:pt x="2247" y="406"/>
                    </a:lnTo>
                    <a:lnTo>
                      <a:pt x="2250" y="460"/>
                    </a:lnTo>
                    <a:lnTo>
                      <a:pt x="2247" y="514"/>
                    </a:lnTo>
                    <a:lnTo>
                      <a:pt x="2237" y="565"/>
                    </a:lnTo>
                    <a:lnTo>
                      <a:pt x="2223" y="615"/>
                    </a:lnTo>
                    <a:lnTo>
                      <a:pt x="2203" y="662"/>
                    </a:lnTo>
                    <a:lnTo>
                      <a:pt x="2178" y="707"/>
                    </a:lnTo>
                    <a:lnTo>
                      <a:pt x="2149" y="748"/>
                    </a:lnTo>
                    <a:lnTo>
                      <a:pt x="2115" y="786"/>
                    </a:lnTo>
                    <a:lnTo>
                      <a:pt x="2077" y="819"/>
                    </a:lnTo>
                    <a:lnTo>
                      <a:pt x="2036" y="849"/>
                    </a:lnTo>
                    <a:lnTo>
                      <a:pt x="1992" y="874"/>
                    </a:lnTo>
                    <a:lnTo>
                      <a:pt x="1946" y="893"/>
                    </a:lnTo>
                    <a:lnTo>
                      <a:pt x="1896" y="908"/>
                    </a:lnTo>
                    <a:lnTo>
                      <a:pt x="1844" y="917"/>
                    </a:lnTo>
                    <a:lnTo>
                      <a:pt x="1790" y="920"/>
                    </a:lnTo>
                    <a:lnTo>
                      <a:pt x="1737" y="917"/>
                    </a:lnTo>
                    <a:lnTo>
                      <a:pt x="1685" y="908"/>
                    </a:lnTo>
                    <a:lnTo>
                      <a:pt x="1636" y="893"/>
                    </a:lnTo>
                    <a:lnTo>
                      <a:pt x="1589" y="874"/>
                    </a:lnTo>
                    <a:lnTo>
                      <a:pt x="1545" y="849"/>
                    </a:lnTo>
                    <a:lnTo>
                      <a:pt x="1504" y="819"/>
                    </a:lnTo>
                    <a:lnTo>
                      <a:pt x="1466" y="786"/>
                    </a:lnTo>
                    <a:lnTo>
                      <a:pt x="1433" y="748"/>
                    </a:lnTo>
                    <a:lnTo>
                      <a:pt x="1403" y="707"/>
                    </a:lnTo>
                    <a:lnTo>
                      <a:pt x="1378" y="662"/>
                    </a:lnTo>
                    <a:lnTo>
                      <a:pt x="1358" y="615"/>
                    </a:lnTo>
                    <a:lnTo>
                      <a:pt x="1344" y="565"/>
                    </a:lnTo>
                    <a:lnTo>
                      <a:pt x="1334" y="514"/>
                    </a:lnTo>
                    <a:lnTo>
                      <a:pt x="1331" y="460"/>
                    </a:lnTo>
                    <a:lnTo>
                      <a:pt x="1334" y="406"/>
                    </a:lnTo>
                    <a:lnTo>
                      <a:pt x="1344" y="355"/>
                    </a:lnTo>
                    <a:lnTo>
                      <a:pt x="1358" y="305"/>
                    </a:lnTo>
                    <a:lnTo>
                      <a:pt x="1378" y="258"/>
                    </a:lnTo>
                    <a:lnTo>
                      <a:pt x="1403" y="213"/>
                    </a:lnTo>
                    <a:lnTo>
                      <a:pt x="1433" y="172"/>
                    </a:lnTo>
                    <a:lnTo>
                      <a:pt x="1466" y="135"/>
                    </a:lnTo>
                    <a:lnTo>
                      <a:pt x="1504" y="101"/>
                    </a:lnTo>
                    <a:lnTo>
                      <a:pt x="1545" y="71"/>
                    </a:lnTo>
                    <a:lnTo>
                      <a:pt x="1589" y="46"/>
                    </a:lnTo>
                    <a:lnTo>
                      <a:pt x="1636" y="27"/>
                    </a:lnTo>
                    <a:lnTo>
                      <a:pt x="1685" y="12"/>
                    </a:lnTo>
                    <a:lnTo>
                      <a:pt x="1737" y="3"/>
                    </a:lnTo>
                    <a:lnTo>
                      <a:pt x="1790" y="0"/>
                    </a:lnTo>
                    <a:close/>
                  </a:path>
                </a:pathLst>
              </a:custGeom>
              <a:solidFill>
                <a:schemeClr val="bg1"/>
              </a:solidFill>
              <a:ln>
                <a:noFill/>
              </a:ln>
            </p:spPr>
            <p:txBody>
              <a:bodyPr/>
              <a:lstStyle/>
              <a:p>
                <a:endParaRPr lang="zh-CN" altLang="en-US">
                  <a:solidFill>
                    <a:schemeClr val="tx1">
                      <a:lumMod val="75000"/>
                      <a:lumOff val="25000"/>
                    </a:schemeClr>
                  </a:solidFill>
                  <a:cs typeface="+mn-ea"/>
                  <a:sym typeface="+mn-lt"/>
                </a:endParaRPr>
              </a:p>
            </p:txBody>
          </p:sp>
          <p:sp useBgFill="1">
            <p:nvSpPr>
              <p:cNvPr id="23" name="MH_Other_11"/>
              <p:cNvSpPr>
                <a:spLocks noChangeAspect="1"/>
              </p:cNvSpPr>
              <p:nvPr>
                <p:custDataLst>
                  <p:tags r:id="rId11"/>
                </p:custDataLst>
              </p:nvPr>
            </p:nvSpPr>
            <p:spPr>
              <a:xfrm>
                <a:off x="3983967" y="2919858"/>
                <a:ext cx="386953" cy="360760"/>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chemeClr val="tx1">
                      <a:lumMod val="75000"/>
                      <a:lumOff val="25000"/>
                    </a:schemeClr>
                  </a:solidFill>
                  <a:cs typeface="+mn-ea"/>
                  <a:sym typeface="+mn-lt"/>
                </a:endParaRPr>
              </a:p>
            </p:txBody>
          </p:sp>
          <p:sp>
            <p:nvSpPr>
              <p:cNvPr id="24" name="MH_Other_12"/>
              <p:cNvSpPr>
                <a:spLocks noChangeAspect="1"/>
              </p:cNvSpPr>
              <p:nvPr>
                <p:custDataLst>
                  <p:tags r:id="rId12"/>
                </p:custDataLst>
              </p:nvPr>
            </p:nvSpPr>
            <p:spPr>
              <a:xfrm>
                <a:off x="7480830" y="2961531"/>
                <a:ext cx="386954" cy="315515"/>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chemeClr val="tx1">
                      <a:lumMod val="75000"/>
                      <a:lumOff val="25000"/>
                    </a:schemeClr>
                  </a:solidFill>
                  <a:cs typeface="+mn-ea"/>
                  <a:sym typeface="+mn-lt"/>
                </a:endParaRPr>
              </a:p>
            </p:txBody>
          </p:sp>
          <p:sp useBgFill="1">
            <p:nvSpPr>
              <p:cNvPr id="25" name="MH_Other_13"/>
              <p:cNvSpPr>
                <a:spLocks noChangeAspect="1"/>
              </p:cNvSpPr>
              <p:nvPr>
                <p:custDataLst>
                  <p:tags r:id="rId13"/>
                </p:custDataLst>
              </p:nvPr>
            </p:nvSpPr>
            <p:spPr>
              <a:xfrm>
                <a:off x="3980393" y="4346227"/>
                <a:ext cx="386954" cy="352425"/>
              </a:xfrm>
              <a:custGeom>
                <a:avLst/>
                <a:gdLst/>
                <a:ahLst/>
                <a:cxnLst/>
                <a:rect l="l" t="t" r="r" b="b"/>
                <a:pathLst>
                  <a:path w="2284089" h="2079602">
                    <a:moveTo>
                      <a:pt x="86815" y="1071782"/>
                    </a:moveTo>
                    <a:lnTo>
                      <a:pt x="88113" y="1072322"/>
                    </a:lnTo>
                    <a:lnTo>
                      <a:pt x="87547" y="1073116"/>
                    </a:lnTo>
                    <a:close/>
                    <a:moveTo>
                      <a:pt x="1788507" y="635242"/>
                    </a:moveTo>
                    <a:lnTo>
                      <a:pt x="1788786" y="635715"/>
                    </a:lnTo>
                    <a:lnTo>
                      <a:pt x="1787932" y="635786"/>
                    </a:lnTo>
                    <a:close/>
                    <a:moveTo>
                      <a:pt x="569538" y="592800"/>
                    </a:moveTo>
                    <a:cubicBezTo>
                      <a:pt x="668960" y="592800"/>
                      <a:pt x="749558" y="673398"/>
                      <a:pt x="749558" y="772820"/>
                    </a:cubicBezTo>
                    <a:cubicBezTo>
                      <a:pt x="749558" y="872242"/>
                      <a:pt x="668960" y="952840"/>
                      <a:pt x="569538" y="952840"/>
                    </a:cubicBezTo>
                    <a:cubicBezTo>
                      <a:pt x="527872" y="952840"/>
                      <a:pt x="489512" y="938685"/>
                      <a:pt x="460796" y="912621"/>
                    </a:cubicBezTo>
                    <a:cubicBezTo>
                      <a:pt x="160953" y="1199491"/>
                      <a:pt x="32382" y="1622905"/>
                      <a:pt x="123061" y="2029688"/>
                    </a:cubicBezTo>
                    <a:lnTo>
                      <a:pt x="122792" y="2030674"/>
                    </a:lnTo>
                    <a:lnTo>
                      <a:pt x="122422" y="2030846"/>
                    </a:lnTo>
                    <a:cubicBezTo>
                      <a:pt x="128206" y="2047921"/>
                      <a:pt x="121912" y="2063921"/>
                      <a:pt x="108319" y="2072242"/>
                    </a:cubicBezTo>
                    <a:lnTo>
                      <a:pt x="93617" y="2078368"/>
                    </a:lnTo>
                    <a:cubicBezTo>
                      <a:pt x="78806" y="2082076"/>
                      <a:pt x="61999" y="2077403"/>
                      <a:pt x="49824" y="2064742"/>
                    </a:cubicBezTo>
                    <a:lnTo>
                      <a:pt x="48258" y="2065474"/>
                    </a:lnTo>
                    <a:cubicBezTo>
                      <a:pt x="46175" y="2062722"/>
                      <a:pt x="43765" y="2060412"/>
                      <a:pt x="41206" y="2058388"/>
                    </a:cubicBezTo>
                    <a:lnTo>
                      <a:pt x="34720" y="2047096"/>
                    </a:lnTo>
                    <a:lnTo>
                      <a:pt x="29758" y="2036793"/>
                    </a:lnTo>
                    <a:lnTo>
                      <a:pt x="31015" y="2036666"/>
                    </a:lnTo>
                    <a:cubicBezTo>
                      <a:pt x="-62810" y="1599721"/>
                      <a:pt x="78484" y="1146303"/>
                      <a:pt x="402804" y="840118"/>
                    </a:cubicBezTo>
                    <a:cubicBezTo>
                      <a:pt x="394149" y="819400"/>
                      <a:pt x="389518" y="796651"/>
                      <a:pt x="389518" y="772820"/>
                    </a:cubicBezTo>
                    <a:cubicBezTo>
                      <a:pt x="389518" y="673398"/>
                      <a:pt x="470116" y="592800"/>
                      <a:pt x="569538" y="592800"/>
                    </a:cubicBezTo>
                    <a:close/>
                    <a:moveTo>
                      <a:pt x="568738" y="204473"/>
                    </a:moveTo>
                    <a:cubicBezTo>
                      <a:pt x="882635" y="204683"/>
                      <a:pt x="1136929" y="459316"/>
                      <a:pt x="1136718" y="773212"/>
                    </a:cubicBezTo>
                    <a:cubicBezTo>
                      <a:pt x="1136509" y="1087108"/>
                      <a:pt x="881877" y="1341401"/>
                      <a:pt x="567981" y="1341192"/>
                    </a:cubicBezTo>
                    <a:cubicBezTo>
                      <a:pt x="515830" y="1341157"/>
                      <a:pt x="465323" y="1334100"/>
                      <a:pt x="418388" y="1317655"/>
                    </a:cubicBezTo>
                    <a:lnTo>
                      <a:pt x="417956" y="1319386"/>
                    </a:lnTo>
                    <a:cubicBezTo>
                      <a:pt x="417638" y="1319460"/>
                      <a:pt x="417352" y="1319392"/>
                      <a:pt x="417065" y="1319320"/>
                    </a:cubicBezTo>
                    <a:lnTo>
                      <a:pt x="411259" y="1315754"/>
                    </a:lnTo>
                    <a:lnTo>
                      <a:pt x="403881" y="1313786"/>
                    </a:lnTo>
                    <a:lnTo>
                      <a:pt x="397389" y="1307474"/>
                    </a:lnTo>
                    <a:lnTo>
                      <a:pt x="397466" y="1307280"/>
                    </a:lnTo>
                    <a:cubicBezTo>
                      <a:pt x="386426" y="1300408"/>
                      <a:pt x="380901" y="1288764"/>
                      <a:pt x="382056" y="1276919"/>
                    </a:cubicBezTo>
                    <a:lnTo>
                      <a:pt x="385152" y="1264503"/>
                    </a:lnTo>
                    <a:cubicBezTo>
                      <a:pt x="392324" y="1247126"/>
                      <a:pt x="413982" y="1238019"/>
                      <a:pt x="435969" y="1243501"/>
                    </a:cubicBezTo>
                    <a:lnTo>
                      <a:pt x="436787" y="1243861"/>
                    </a:lnTo>
                    <a:lnTo>
                      <a:pt x="436371" y="1245530"/>
                    </a:lnTo>
                    <a:cubicBezTo>
                      <a:pt x="438704" y="1243635"/>
                      <a:pt x="440910" y="1244132"/>
                      <a:pt x="443287" y="1244881"/>
                    </a:cubicBezTo>
                    <a:cubicBezTo>
                      <a:pt x="482765" y="1257317"/>
                      <a:pt x="524743" y="1262958"/>
                      <a:pt x="568032" y="1262985"/>
                    </a:cubicBezTo>
                    <a:cubicBezTo>
                      <a:pt x="838737" y="1263167"/>
                      <a:pt x="1058333" y="1043864"/>
                      <a:pt x="1058513" y="773160"/>
                    </a:cubicBezTo>
                    <a:cubicBezTo>
                      <a:pt x="1058694" y="502455"/>
                      <a:pt x="839390" y="282860"/>
                      <a:pt x="568686" y="282679"/>
                    </a:cubicBezTo>
                    <a:cubicBezTo>
                      <a:pt x="297982" y="282499"/>
                      <a:pt x="78387" y="501802"/>
                      <a:pt x="78206" y="772506"/>
                    </a:cubicBezTo>
                    <a:cubicBezTo>
                      <a:pt x="78151" y="855495"/>
                      <a:pt x="98723" y="933681"/>
                      <a:pt x="137242" y="1001052"/>
                    </a:cubicBezTo>
                    <a:lnTo>
                      <a:pt x="136711" y="1001518"/>
                    </a:lnTo>
                    <a:cubicBezTo>
                      <a:pt x="151076" y="1018274"/>
                      <a:pt x="152475" y="1041066"/>
                      <a:pt x="140479" y="1055055"/>
                    </a:cubicBezTo>
                    <a:lnTo>
                      <a:pt x="130816" y="1063444"/>
                    </a:lnTo>
                    <a:cubicBezTo>
                      <a:pt x="115403" y="1073277"/>
                      <a:pt x="93261" y="1068839"/>
                      <a:pt x="78796" y="1052472"/>
                    </a:cubicBezTo>
                    <a:lnTo>
                      <a:pt x="77048" y="1054008"/>
                    </a:lnTo>
                    <a:cubicBezTo>
                      <a:pt x="27228" y="971942"/>
                      <a:pt x="-68" y="875382"/>
                      <a:pt x="0" y="772454"/>
                    </a:cubicBezTo>
                    <a:cubicBezTo>
                      <a:pt x="209" y="458557"/>
                      <a:pt x="254842" y="204264"/>
                      <a:pt x="568738" y="204473"/>
                    </a:cubicBezTo>
                    <a:close/>
                    <a:moveTo>
                      <a:pt x="1744110" y="193576"/>
                    </a:moveTo>
                    <a:cubicBezTo>
                      <a:pt x="1813698" y="193576"/>
                      <a:pt x="1870110" y="249988"/>
                      <a:pt x="1870110" y="319576"/>
                    </a:cubicBezTo>
                    <a:cubicBezTo>
                      <a:pt x="1870110" y="364088"/>
                      <a:pt x="1847030" y="403208"/>
                      <a:pt x="1810937" y="423685"/>
                    </a:cubicBezTo>
                    <a:cubicBezTo>
                      <a:pt x="1876006" y="638245"/>
                      <a:pt x="2050455" y="802592"/>
                      <a:pt x="2267371" y="853783"/>
                    </a:cubicBezTo>
                    <a:lnTo>
                      <a:pt x="2267774" y="854132"/>
                    </a:lnTo>
                    <a:lnTo>
                      <a:pt x="2267775" y="854344"/>
                    </a:lnTo>
                    <a:cubicBezTo>
                      <a:pt x="2277024" y="855501"/>
                      <a:pt x="2283147" y="862058"/>
                      <a:pt x="2284089" y="870289"/>
                    </a:cubicBezTo>
                    <a:lnTo>
                      <a:pt x="2283762" y="878542"/>
                    </a:lnTo>
                    <a:cubicBezTo>
                      <a:pt x="2282280" y="886298"/>
                      <a:pt x="2276441" y="893093"/>
                      <a:pt x="2267869" y="895919"/>
                    </a:cubicBezTo>
                    <a:lnTo>
                      <a:pt x="2267872" y="896816"/>
                    </a:lnTo>
                    <a:cubicBezTo>
                      <a:pt x="2266131" y="897167"/>
                      <a:pt x="2264526" y="897771"/>
                      <a:pt x="2263022" y="898508"/>
                    </a:cubicBezTo>
                    <a:lnTo>
                      <a:pt x="2256327" y="898986"/>
                    </a:lnTo>
                    <a:lnTo>
                      <a:pt x="2250426" y="898975"/>
                    </a:lnTo>
                    <a:lnTo>
                      <a:pt x="2250640" y="898359"/>
                    </a:lnTo>
                    <a:cubicBezTo>
                      <a:pt x="2021208" y="842323"/>
                      <a:pt x="1836902" y="668133"/>
                      <a:pt x="1766709" y="441014"/>
                    </a:cubicBezTo>
                    <a:cubicBezTo>
                      <a:pt x="1759690" y="444854"/>
                      <a:pt x="1751984" y="445576"/>
                      <a:pt x="1744110" y="445576"/>
                    </a:cubicBezTo>
                    <a:cubicBezTo>
                      <a:pt x="1674522" y="445576"/>
                      <a:pt x="1618110" y="389164"/>
                      <a:pt x="1618110" y="319576"/>
                    </a:cubicBezTo>
                    <a:cubicBezTo>
                      <a:pt x="1618110" y="249988"/>
                      <a:pt x="1674522" y="193576"/>
                      <a:pt x="1744110" y="193576"/>
                    </a:cubicBezTo>
                    <a:close/>
                    <a:moveTo>
                      <a:pt x="1750820" y="59"/>
                    </a:moveTo>
                    <a:cubicBezTo>
                      <a:pt x="1792352" y="864"/>
                      <a:pt x="1834412" y="9826"/>
                      <a:pt x="1874735" y="27812"/>
                    </a:cubicBezTo>
                    <a:cubicBezTo>
                      <a:pt x="2036029" y="99753"/>
                      <a:pt x="2108463" y="288828"/>
                      <a:pt x="2036521" y="450121"/>
                    </a:cubicBezTo>
                    <a:cubicBezTo>
                      <a:pt x="2024569" y="476919"/>
                      <a:pt x="2009383" y="501264"/>
                      <a:pt x="1990190" y="521625"/>
                    </a:cubicBezTo>
                    <a:lnTo>
                      <a:pt x="1990981" y="522243"/>
                    </a:lnTo>
                    <a:cubicBezTo>
                      <a:pt x="1990946" y="522424"/>
                      <a:pt x="1990845" y="522555"/>
                      <a:pt x="1990743" y="522686"/>
                    </a:cubicBezTo>
                    <a:lnTo>
                      <a:pt x="1987581" y="524854"/>
                    </a:lnTo>
                    <a:lnTo>
                      <a:pt x="1984881" y="528197"/>
                    </a:lnTo>
                    <a:lnTo>
                      <a:pt x="1980151" y="530089"/>
                    </a:lnTo>
                    <a:lnTo>
                      <a:pt x="1980069" y="530005"/>
                    </a:lnTo>
                    <a:cubicBezTo>
                      <a:pt x="1974010" y="534107"/>
                      <a:pt x="1966761" y="534282"/>
                      <a:pt x="1960937" y="530978"/>
                    </a:cubicBezTo>
                    <a:lnTo>
                      <a:pt x="1955264" y="526545"/>
                    </a:lnTo>
                    <a:cubicBezTo>
                      <a:pt x="1947973" y="518882"/>
                      <a:pt x="1948249" y="505665"/>
                      <a:pt x="1956098" y="495619"/>
                    </a:cubicBezTo>
                    <a:lnTo>
                      <a:pt x="1956471" y="495281"/>
                    </a:lnTo>
                    <a:lnTo>
                      <a:pt x="1957233" y="495877"/>
                    </a:lnTo>
                    <a:cubicBezTo>
                      <a:pt x="1956793" y="494244"/>
                      <a:pt x="1957553" y="493224"/>
                      <a:pt x="1958482" y="492173"/>
                    </a:cubicBezTo>
                    <a:cubicBezTo>
                      <a:pt x="1973908" y="474728"/>
                      <a:pt x="1986414" y="454442"/>
                      <a:pt x="1996335" y="432198"/>
                    </a:cubicBezTo>
                    <a:cubicBezTo>
                      <a:pt x="2058378" y="293098"/>
                      <a:pt x="1995911" y="130039"/>
                      <a:pt x="1856811" y="67997"/>
                    </a:cubicBezTo>
                    <a:cubicBezTo>
                      <a:pt x="1717711" y="5955"/>
                      <a:pt x="1554653" y="68422"/>
                      <a:pt x="1492610" y="207522"/>
                    </a:cubicBezTo>
                    <a:cubicBezTo>
                      <a:pt x="1430568" y="346622"/>
                      <a:pt x="1493036" y="509680"/>
                      <a:pt x="1632135" y="571722"/>
                    </a:cubicBezTo>
                    <a:cubicBezTo>
                      <a:pt x="1674779" y="590742"/>
                      <a:pt x="1719674" y="598061"/>
                      <a:pt x="1763118" y="593680"/>
                    </a:cubicBezTo>
                    <a:lnTo>
                      <a:pt x="1763235" y="594059"/>
                    </a:lnTo>
                    <a:cubicBezTo>
                      <a:pt x="1775135" y="590511"/>
                      <a:pt x="1787171" y="595008"/>
                      <a:pt x="1791616" y="604375"/>
                    </a:cubicBezTo>
                    <a:lnTo>
                      <a:pt x="1793716" y="611261"/>
                    </a:lnTo>
                    <a:cubicBezTo>
                      <a:pt x="1795243" y="621434"/>
                      <a:pt x="1787895" y="631799"/>
                      <a:pt x="1776172" y="635489"/>
                    </a:cubicBezTo>
                    <a:lnTo>
                      <a:pt x="1776562" y="636738"/>
                    </a:lnTo>
                    <a:cubicBezTo>
                      <a:pt x="1722979" y="643565"/>
                      <a:pt x="1667101" y="635498"/>
                      <a:pt x="1614211" y="611908"/>
                    </a:cubicBezTo>
                    <a:cubicBezTo>
                      <a:pt x="1452917" y="539967"/>
                      <a:pt x="1380483" y="350892"/>
                      <a:pt x="1452425" y="189598"/>
                    </a:cubicBezTo>
                    <a:cubicBezTo>
                      <a:pt x="1506381" y="68628"/>
                      <a:pt x="1626225" y="-2359"/>
                      <a:pt x="1750820" y="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chemeClr val="tx1">
                      <a:lumMod val="75000"/>
                      <a:lumOff val="25000"/>
                    </a:schemeClr>
                  </a:solidFill>
                  <a:cs typeface="+mn-ea"/>
                  <a:sym typeface="+mn-lt"/>
                </a:endParaRPr>
              </a:p>
            </p:txBody>
          </p:sp>
          <p:sp>
            <p:nvSpPr>
              <p:cNvPr id="26" name="MH_Other_14"/>
              <p:cNvSpPr>
                <a:spLocks noChangeAspect="1"/>
              </p:cNvSpPr>
              <p:nvPr>
                <p:custDataLst>
                  <p:tags r:id="rId14"/>
                </p:custDataLst>
              </p:nvPr>
            </p:nvSpPr>
            <p:spPr>
              <a:xfrm>
                <a:off x="7460592" y="4391470"/>
                <a:ext cx="386953" cy="258366"/>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en-US">
                  <a:solidFill>
                    <a:schemeClr val="tx1">
                      <a:lumMod val="75000"/>
                      <a:lumOff val="25000"/>
                    </a:schemeClr>
                  </a:solidFill>
                  <a:cs typeface="+mn-ea"/>
                  <a:sym typeface="+mn-lt"/>
                </a:endParaRPr>
              </a:p>
            </p:txBody>
          </p:sp>
        </p:grpSp>
        <p:sp>
          <p:nvSpPr>
            <p:cNvPr id="39" name="文本框 38"/>
            <p:cNvSpPr txBox="1"/>
            <p:nvPr/>
          </p:nvSpPr>
          <p:spPr>
            <a:xfrm>
              <a:off x="5274973" y="4704294"/>
              <a:ext cx="1657950" cy="615363"/>
            </a:xfrm>
            <a:prstGeom prst="rect">
              <a:avLst/>
            </a:prstGeom>
            <a:noFill/>
          </p:spPr>
          <p:txBody>
            <a:bodyPr wrap="square" rtlCol="0">
              <a:spAutoFit/>
            </a:bodyPr>
            <a:lstStyle/>
            <a:p>
              <a:pPr algn="ctr"/>
              <a:r>
                <a:rPr lang="en-US" altLang="zh-CN" sz="1200" b="1" spc="225" dirty="0">
                  <a:solidFill>
                    <a:schemeClr val="bg1"/>
                  </a:solidFill>
                  <a:cs typeface="+mn-ea"/>
                  <a:sym typeface="+mn-lt"/>
                </a:rPr>
                <a:t>ADD YOUR TITLE</a:t>
              </a:r>
              <a:endParaRPr lang="zh-CN" altLang="en-US" sz="1200" b="1" spc="225" dirty="0">
                <a:solidFill>
                  <a:schemeClr val="bg1"/>
                </a:solidFill>
                <a:cs typeface="+mn-ea"/>
                <a:sym typeface="+mn-lt"/>
              </a:endParaRPr>
            </a:p>
          </p:txBody>
        </p:sp>
      </p:grpSp>
      <p:grpSp>
        <p:nvGrpSpPr>
          <p:cNvPr id="6" name="组合 31"/>
          <p:cNvGrpSpPr/>
          <p:nvPr/>
        </p:nvGrpSpPr>
        <p:grpSpPr>
          <a:xfrm>
            <a:off x="6567680" y="3618887"/>
            <a:ext cx="2231511" cy="709646"/>
            <a:chOff x="8613293" y="2553609"/>
            <a:chExt cx="2975348" cy="945902"/>
          </a:xfrm>
        </p:grpSpPr>
        <p:sp>
          <p:nvSpPr>
            <p:cNvPr id="33" name="矩形 32"/>
            <p:cNvSpPr/>
            <p:nvPr/>
          </p:nvSpPr>
          <p:spPr>
            <a:xfrm>
              <a:off x="8613293" y="2966196"/>
              <a:ext cx="2975348" cy="533315"/>
            </a:xfrm>
            <a:prstGeom prst="rect">
              <a:avLst/>
            </a:prstGeom>
          </p:spPr>
          <p:txBody>
            <a:bodyPr wrap="square">
              <a:spAutoFit/>
            </a:bodyPr>
            <a:lstStyle/>
            <a:p>
              <a:r>
                <a:rPr lang="en-US" altLang="zh-CN" sz="1000" dirty="0">
                  <a:solidFill>
                    <a:schemeClr val="tx1">
                      <a:lumMod val="50000"/>
                      <a:lumOff val="50000"/>
                    </a:schemeClr>
                  </a:solidFill>
                  <a:cs typeface="+mn-ea"/>
                  <a:sym typeface="+mn-lt"/>
                </a:rPr>
                <a:t>click to add your text here click to add your text here.</a:t>
              </a:r>
              <a:endParaRPr lang="zh-CN" altLang="en-US" sz="1000" dirty="0">
                <a:solidFill>
                  <a:schemeClr val="tx1">
                    <a:lumMod val="50000"/>
                    <a:lumOff val="50000"/>
                  </a:schemeClr>
                </a:solidFill>
                <a:cs typeface="+mn-ea"/>
                <a:sym typeface="+mn-lt"/>
              </a:endParaRPr>
            </a:p>
          </p:txBody>
        </p:sp>
        <p:sp>
          <p:nvSpPr>
            <p:cNvPr id="34" name="文本框 33"/>
            <p:cNvSpPr txBox="1"/>
            <p:nvPr/>
          </p:nvSpPr>
          <p:spPr>
            <a:xfrm>
              <a:off x="8613917" y="2553609"/>
              <a:ext cx="2974720" cy="410242"/>
            </a:xfrm>
            <a:prstGeom prst="rect">
              <a:avLst/>
            </a:prstGeom>
            <a:noFill/>
          </p:spPr>
          <p:txBody>
            <a:bodyPr wrap="square" rtlCol="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grpSp>
      <p:grpSp>
        <p:nvGrpSpPr>
          <p:cNvPr id="7" name="组合 34"/>
          <p:cNvGrpSpPr/>
          <p:nvPr/>
        </p:nvGrpSpPr>
        <p:grpSpPr>
          <a:xfrm>
            <a:off x="324202" y="3618891"/>
            <a:ext cx="2267351" cy="678421"/>
            <a:chOff x="8722112" y="2553619"/>
            <a:chExt cx="3023134" cy="904282"/>
          </a:xfrm>
        </p:grpSpPr>
        <p:sp>
          <p:nvSpPr>
            <p:cNvPr id="36" name="矩形 35"/>
            <p:cNvSpPr/>
            <p:nvPr/>
          </p:nvSpPr>
          <p:spPr>
            <a:xfrm>
              <a:off x="8749592" y="2924585"/>
              <a:ext cx="2995654" cy="533316"/>
            </a:xfrm>
            <a:prstGeom prst="rect">
              <a:avLst/>
            </a:prstGeom>
          </p:spPr>
          <p:txBody>
            <a:bodyPr wrap="square">
              <a:spAutoFit/>
            </a:bodyPr>
            <a:lstStyle/>
            <a:p>
              <a:r>
                <a:rPr lang="en-US" altLang="zh-CN" sz="1000" dirty="0">
                  <a:solidFill>
                    <a:schemeClr val="tx1">
                      <a:lumMod val="50000"/>
                      <a:lumOff val="50000"/>
                    </a:schemeClr>
                  </a:solidFill>
                  <a:cs typeface="+mn-ea"/>
                  <a:sym typeface="+mn-lt"/>
                </a:rPr>
                <a:t>click to add your text here click to add your text here.</a:t>
              </a:r>
              <a:endParaRPr lang="zh-CN" altLang="en-US" sz="1000" dirty="0">
                <a:solidFill>
                  <a:schemeClr val="tx1">
                    <a:lumMod val="50000"/>
                    <a:lumOff val="50000"/>
                  </a:schemeClr>
                </a:solidFill>
                <a:cs typeface="+mn-ea"/>
                <a:sym typeface="+mn-lt"/>
              </a:endParaRPr>
            </a:p>
          </p:txBody>
        </p:sp>
        <p:sp>
          <p:nvSpPr>
            <p:cNvPr id="37" name="文本框 36"/>
            <p:cNvSpPr txBox="1"/>
            <p:nvPr/>
          </p:nvSpPr>
          <p:spPr>
            <a:xfrm>
              <a:off x="8722112" y="2553619"/>
              <a:ext cx="2995654" cy="410243"/>
            </a:xfrm>
            <a:prstGeom prst="rect">
              <a:avLst/>
            </a:prstGeom>
            <a:noFill/>
          </p:spPr>
          <p:txBody>
            <a:bodyPr wrap="square" rtlCol="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grpSp>
      <p:pic>
        <p:nvPicPr>
          <p:cNvPr id="76" name="图片 75"/>
          <p:cNvPicPr>
            <a:picLocks noChangeAspect="1"/>
          </p:cNvPicPr>
          <p:nvPr/>
        </p:nvPicPr>
        <p:blipFill>
          <a:blip r:embed="rId17" cstate="print">
            <a:extLst>
              <a:ext uri="{28A0092B-C50C-407E-A947-70E740481C1C}">
                <a14:useLocalDpi xmlns:a14="http://schemas.microsoft.com/office/drawing/2010/main" val="0"/>
              </a:ext>
            </a:extLst>
          </a:blip>
          <a:srcRect t="8055" r="4020" b="4322"/>
          <a:stretch>
            <a:fillRect/>
          </a:stretch>
        </p:blipFill>
        <p:spPr>
          <a:xfrm>
            <a:off x="5757953" y="1248048"/>
            <a:ext cx="992292" cy="604416"/>
          </a:xfrm>
          <a:custGeom>
            <a:avLst/>
            <a:gdLst>
              <a:gd name="connsiteX0" fmla="*/ 0 w 1439512"/>
              <a:gd name="connsiteY0" fmla="*/ 0 h 876552"/>
              <a:gd name="connsiteX1" fmla="*/ 1439512 w 1439512"/>
              <a:gd name="connsiteY1" fmla="*/ 0 h 876552"/>
              <a:gd name="connsiteX2" fmla="*/ 1439512 w 1439512"/>
              <a:gd name="connsiteY2" fmla="*/ 876552 h 876552"/>
              <a:gd name="connsiteX3" fmla="*/ 0 w 1439512"/>
              <a:gd name="connsiteY3" fmla="*/ 876552 h 876552"/>
            </a:gdLst>
            <a:ahLst/>
            <a:cxnLst>
              <a:cxn ang="0">
                <a:pos x="connsiteX0" y="connsiteY0"/>
              </a:cxn>
              <a:cxn ang="0">
                <a:pos x="connsiteX1" y="connsiteY1"/>
              </a:cxn>
              <a:cxn ang="0">
                <a:pos x="connsiteX2" y="connsiteY2"/>
              </a:cxn>
              <a:cxn ang="0">
                <a:pos x="connsiteX3" y="connsiteY3"/>
              </a:cxn>
            </a:cxnLst>
            <a:rect l="l" t="t" r="r" b="b"/>
            <a:pathLst>
              <a:path w="1439512" h="876552">
                <a:moveTo>
                  <a:pt x="0" y="0"/>
                </a:moveTo>
                <a:lnTo>
                  <a:pt x="1439512" y="0"/>
                </a:lnTo>
                <a:lnTo>
                  <a:pt x="1439512" y="876552"/>
                </a:lnTo>
                <a:lnTo>
                  <a:pt x="0" y="876552"/>
                </a:lnTo>
                <a:close/>
              </a:path>
            </a:pathLst>
          </a:custGeom>
          <a:ln w="19050">
            <a:gradFill flip="none" rotWithShape="1">
              <a:gsLst>
                <a:gs pos="0">
                  <a:schemeClr val="bg1"/>
                </a:gs>
                <a:gs pos="100000">
                  <a:schemeClr val="bg1">
                    <a:lumMod val="95000"/>
                  </a:schemeClr>
                </a:gs>
              </a:gsLst>
              <a:lin ang="2700000" scaled="1"/>
              <a:tileRect/>
            </a:gradFill>
          </a:ln>
          <a:effectLst>
            <a:outerShdw blurRad="50800" dist="50800" dir="2700000" algn="tl" rotWithShape="0">
              <a:prstClr val="black">
                <a:alpha val="30000"/>
              </a:prstClr>
            </a:outerShdw>
          </a:effectLst>
        </p:spPr>
      </p:pic>
      <p:pic>
        <p:nvPicPr>
          <p:cNvPr id="69" name="图片 68"/>
          <p:cNvPicPr>
            <a:picLocks noChangeAspect="1"/>
          </p:cNvPicPr>
          <p:nvPr/>
        </p:nvPicPr>
        <p:blipFill>
          <a:blip r:embed="rId18" cstate="print">
            <a:extLst>
              <a:ext uri="{28A0092B-C50C-407E-A947-70E740481C1C}">
                <a14:useLocalDpi xmlns:a14="http://schemas.microsoft.com/office/drawing/2010/main" val="0"/>
              </a:ext>
            </a:extLst>
          </a:blip>
          <a:srcRect t="7036" r="6312" b="7036"/>
          <a:stretch>
            <a:fillRect/>
          </a:stretch>
        </p:blipFill>
        <p:spPr>
          <a:xfrm>
            <a:off x="2267744" y="1248048"/>
            <a:ext cx="989182" cy="604416"/>
          </a:xfrm>
          <a:custGeom>
            <a:avLst/>
            <a:gdLst>
              <a:gd name="connsiteX0" fmla="*/ 0 w 1435001"/>
              <a:gd name="connsiteY0" fmla="*/ 0 h 876552"/>
              <a:gd name="connsiteX1" fmla="*/ 1435001 w 1435001"/>
              <a:gd name="connsiteY1" fmla="*/ 0 h 876552"/>
              <a:gd name="connsiteX2" fmla="*/ 1435001 w 1435001"/>
              <a:gd name="connsiteY2" fmla="*/ 876552 h 876552"/>
              <a:gd name="connsiteX3" fmla="*/ 0 w 1435001"/>
              <a:gd name="connsiteY3" fmla="*/ 876552 h 876552"/>
            </a:gdLst>
            <a:ahLst/>
            <a:cxnLst>
              <a:cxn ang="0">
                <a:pos x="connsiteX0" y="connsiteY0"/>
              </a:cxn>
              <a:cxn ang="0">
                <a:pos x="connsiteX1" y="connsiteY1"/>
              </a:cxn>
              <a:cxn ang="0">
                <a:pos x="connsiteX2" y="connsiteY2"/>
              </a:cxn>
              <a:cxn ang="0">
                <a:pos x="connsiteX3" y="connsiteY3"/>
              </a:cxn>
            </a:cxnLst>
            <a:rect l="l" t="t" r="r" b="b"/>
            <a:pathLst>
              <a:path w="1435001" h="876552">
                <a:moveTo>
                  <a:pt x="0" y="0"/>
                </a:moveTo>
                <a:lnTo>
                  <a:pt x="1435001" y="0"/>
                </a:lnTo>
                <a:lnTo>
                  <a:pt x="1435001" y="876552"/>
                </a:lnTo>
                <a:lnTo>
                  <a:pt x="0" y="876552"/>
                </a:lnTo>
                <a:close/>
              </a:path>
            </a:pathLst>
          </a:custGeom>
          <a:ln w="19050">
            <a:gradFill flip="none" rotWithShape="1">
              <a:gsLst>
                <a:gs pos="0">
                  <a:schemeClr val="bg1"/>
                </a:gs>
                <a:gs pos="100000">
                  <a:schemeClr val="bg1">
                    <a:lumMod val="95000"/>
                  </a:schemeClr>
                </a:gs>
              </a:gsLst>
              <a:lin ang="2700000" scaled="1"/>
              <a:tileRect/>
            </a:gradFill>
          </a:ln>
          <a:effectLst>
            <a:outerShdw blurRad="50800" dist="50800" dir="2700000" algn="tl" rotWithShape="0">
              <a:prstClr val="black">
                <a:alpha val="30000"/>
              </a:prstClr>
            </a:outerShdw>
          </a:effectLst>
        </p:spPr>
      </p:pic>
      <p:pic>
        <p:nvPicPr>
          <p:cNvPr id="70" name="图片 69"/>
          <p:cNvPicPr>
            <a:picLocks noChangeAspect="1"/>
          </p:cNvPicPr>
          <p:nvPr/>
        </p:nvPicPr>
        <p:blipFill>
          <a:blip r:embed="rId19" cstate="print">
            <a:extLst>
              <a:ext uri="{28A0092B-C50C-407E-A947-70E740481C1C}">
                <a14:useLocalDpi xmlns:a14="http://schemas.microsoft.com/office/drawing/2010/main" val="0"/>
              </a:ext>
            </a:extLst>
          </a:blip>
          <a:srcRect t="7036" r="6017" b="7036"/>
          <a:stretch>
            <a:fillRect/>
          </a:stretch>
        </p:blipFill>
        <p:spPr>
          <a:xfrm>
            <a:off x="3429074" y="1248048"/>
            <a:ext cx="992291" cy="604416"/>
          </a:xfrm>
          <a:custGeom>
            <a:avLst/>
            <a:gdLst>
              <a:gd name="connsiteX0" fmla="*/ 0 w 1439510"/>
              <a:gd name="connsiteY0" fmla="*/ 0 h 876552"/>
              <a:gd name="connsiteX1" fmla="*/ 1439510 w 1439510"/>
              <a:gd name="connsiteY1" fmla="*/ 0 h 876552"/>
              <a:gd name="connsiteX2" fmla="*/ 1439510 w 1439510"/>
              <a:gd name="connsiteY2" fmla="*/ 876552 h 876552"/>
              <a:gd name="connsiteX3" fmla="*/ 0 w 1439510"/>
              <a:gd name="connsiteY3" fmla="*/ 876552 h 876552"/>
            </a:gdLst>
            <a:ahLst/>
            <a:cxnLst>
              <a:cxn ang="0">
                <a:pos x="connsiteX0" y="connsiteY0"/>
              </a:cxn>
              <a:cxn ang="0">
                <a:pos x="connsiteX1" y="connsiteY1"/>
              </a:cxn>
              <a:cxn ang="0">
                <a:pos x="connsiteX2" y="connsiteY2"/>
              </a:cxn>
              <a:cxn ang="0">
                <a:pos x="connsiteX3" y="connsiteY3"/>
              </a:cxn>
            </a:cxnLst>
            <a:rect l="l" t="t" r="r" b="b"/>
            <a:pathLst>
              <a:path w="1439510" h="876552">
                <a:moveTo>
                  <a:pt x="0" y="0"/>
                </a:moveTo>
                <a:lnTo>
                  <a:pt x="1439510" y="0"/>
                </a:lnTo>
                <a:lnTo>
                  <a:pt x="1439510" y="876552"/>
                </a:lnTo>
                <a:lnTo>
                  <a:pt x="0" y="876552"/>
                </a:lnTo>
                <a:close/>
              </a:path>
            </a:pathLst>
          </a:custGeom>
          <a:ln w="19050">
            <a:gradFill flip="none" rotWithShape="1">
              <a:gsLst>
                <a:gs pos="0">
                  <a:schemeClr val="bg1"/>
                </a:gs>
                <a:gs pos="100000">
                  <a:schemeClr val="bg1">
                    <a:lumMod val="95000"/>
                  </a:schemeClr>
                </a:gs>
              </a:gsLst>
              <a:lin ang="2700000" scaled="1"/>
              <a:tileRect/>
            </a:gradFill>
          </a:ln>
          <a:effectLst>
            <a:outerShdw blurRad="50800" dist="50800" dir="2700000" algn="tl" rotWithShape="0">
              <a:prstClr val="black">
                <a:alpha val="30000"/>
              </a:prstClr>
            </a:outerShdw>
          </a:effectLst>
        </p:spPr>
      </p:pic>
      <p:pic>
        <p:nvPicPr>
          <p:cNvPr id="71" name="图片 70"/>
          <p:cNvPicPr>
            <a:picLocks noChangeAspect="1"/>
          </p:cNvPicPr>
          <p:nvPr/>
        </p:nvPicPr>
        <p:blipFill>
          <a:blip r:embed="rId20" cstate="print">
            <a:extLst>
              <a:ext uri="{28A0092B-C50C-407E-A947-70E740481C1C}">
                <a14:useLocalDpi xmlns:a14="http://schemas.microsoft.com/office/drawing/2010/main" val="0"/>
              </a:ext>
            </a:extLst>
          </a:blip>
          <a:srcRect t="11499" r="1444" b="7730"/>
          <a:stretch>
            <a:fillRect/>
          </a:stretch>
        </p:blipFill>
        <p:spPr>
          <a:xfrm>
            <a:off x="4593514" y="1248048"/>
            <a:ext cx="992291" cy="604416"/>
          </a:xfrm>
          <a:custGeom>
            <a:avLst/>
            <a:gdLst>
              <a:gd name="connsiteX0" fmla="*/ 0 w 1439512"/>
              <a:gd name="connsiteY0" fmla="*/ 0 h 876552"/>
              <a:gd name="connsiteX1" fmla="*/ 1439512 w 1439512"/>
              <a:gd name="connsiteY1" fmla="*/ 0 h 876552"/>
              <a:gd name="connsiteX2" fmla="*/ 1439512 w 1439512"/>
              <a:gd name="connsiteY2" fmla="*/ 876552 h 876552"/>
              <a:gd name="connsiteX3" fmla="*/ 0 w 1439512"/>
              <a:gd name="connsiteY3" fmla="*/ 876552 h 876552"/>
            </a:gdLst>
            <a:ahLst/>
            <a:cxnLst>
              <a:cxn ang="0">
                <a:pos x="connsiteX0" y="connsiteY0"/>
              </a:cxn>
              <a:cxn ang="0">
                <a:pos x="connsiteX1" y="connsiteY1"/>
              </a:cxn>
              <a:cxn ang="0">
                <a:pos x="connsiteX2" y="connsiteY2"/>
              </a:cxn>
              <a:cxn ang="0">
                <a:pos x="connsiteX3" y="connsiteY3"/>
              </a:cxn>
            </a:cxnLst>
            <a:rect l="l" t="t" r="r" b="b"/>
            <a:pathLst>
              <a:path w="1439512" h="876552">
                <a:moveTo>
                  <a:pt x="0" y="0"/>
                </a:moveTo>
                <a:lnTo>
                  <a:pt x="1439512" y="0"/>
                </a:lnTo>
                <a:lnTo>
                  <a:pt x="1439512" y="876552"/>
                </a:lnTo>
                <a:lnTo>
                  <a:pt x="0" y="876552"/>
                </a:lnTo>
                <a:close/>
              </a:path>
            </a:pathLst>
          </a:custGeom>
          <a:ln w="19050">
            <a:gradFill flip="none" rotWithShape="1">
              <a:gsLst>
                <a:gs pos="0">
                  <a:schemeClr val="bg1"/>
                </a:gs>
                <a:gs pos="100000">
                  <a:schemeClr val="bg1">
                    <a:lumMod val="95000"/>
                  </a:schemeClr>
                </a:gs>
              </a:gsLst>
              <a:lin ang="2700000" scaled="1"/>
              <a:tileRect/>
            </a:gradFill>
          </a:ln>
          <a:effectLst>
            <a:outerShdw blurRad="50800" dist="50800" dir="2700000" algn="tl" rotWithShape="0">
              <a:prstClr val="black">
                <a:alpha val="30000"/>
              </a:prstClr>
            </a:outerShdw>
          </a:effectLst>
        </p:spPr>
      </p:pic>
    </p:spTree>
    <p:extLst>
      <p:ext uri="{BB962C8B-B14F-4D97-AF65-F5344CB8AC3E}">
        <p14:creationId xmlns:p14="http://schemas.microsoft.com/office/powerpoint/2010/main" val="883465741"/>
      </p:ext>
    </p:extLst>
  </p:cSld>
  <p:clrMapOvr>
    <a:masterClrMapping/>
  </p:clrMapOvr>
  <p:transition advClick="0" advTm="3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50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250" fill="hold"/>
                                        <p:tgtEl>
                                          <p:spTgt spid="69"/>
                                        </p:tgtEl>
                                        <p:attrNameLst>
                                          <p:attrName>ppt_x</p:attrName>
                                        </p:attrNameLst>
                                      </p:cBhvr>
                                      <p:tavLst>
                                        <p:tav tm="0">
                                          <p:val>
                                            <p:strVal val="1+#ppt_w/2"/>
                                          </p:val>
                                        </p:tav>
                                        <p:tav tm="100000">
                                          <p:val>
                                            <p:strVal val="#ppt_x"/>
                                          </p:val>
                                        </p:tav>
                                      </p:tavLst>
                                    </p:anim>
                                    <p:anim calcmode="lin" valueType="num">
                                      <p:cBhvr additive="base">
                                        <p:cTn id="8" dur="250" fill="hold"/>
                                        <p:tgtEl>
                                          <p:spTgt spid="6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70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250" fill="hold"/>
                                        <p:tgtEl>
                                          <p:spTgt spid="70"/>
                                        </p:tgtEl>
                                        <p:attrNameLst>
                                          <p:attrName>ppt_x</p:attrName>
                                        </p:attrNameLst>
                                      </p:cBhvr>
                                      <p:tavLst>
                                        <p:tav tm="0">
                                          <p:val>
                                            <p:strVal val="1+#ppt_w/2"/>
                                          </p:val>
                                        </p:tav>
                                        <p:tav tm="100000">
                                          <p:val>
                                            <p:strVal val="#ppt_x"/>
                                          </p:val>
                                        </p:tav>
                                      </p:tavLst>
                                    </p:anim>
                                    <p:anim calcmode="lin" valueType="num">
                                      <p:cBhvr additive="base">
                                        <p:cTn id="12" dur="250" fill="hold"/>
                                        <p:tgtEl>
                                          <p:spTgt spid="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90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250" fill="hold"/>
                                        <p:tgtEl>
                                          <p:spTgt spid="71"/>
                                        </p:tgtEl>
                                        <p:attrNameLst>
                                          <p:attrName>ppt_x</p:attrName>
                                        </p:attrNameLst>
                                      </p:cBhvr>
                                      <p:tavLst>
                                        <p:tav tm="0">
                                          <p:val>
                                            <p:strVal val="1+#ppt_w/2"/>
                                          </p:val>
                                        </p:tav>
                                        <p:tav tm="100000">
                                          <p:val>
                                            <p:strVal val="#ppt_x"/>
                                          </p:val>
                                        </p:tav>
                                      </p:tavLst>
                                    </p:anim>
                                    <p:anim calcmode="lin" valueType="num">
                                      <p:cBhvr additive="base">
                                        <p:cTn id="16" dur="250" fill="hold"/>
                                        <p:tgtEl>
                                          <p:spTgt spid="7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1100"/>
                                  </p:stCondLst>
                                  <p:childTnLst>
                                    <p:set>
                                      <p:cBhvr>
                                        <p:cTn id="18" dur="1" fill="hold">
                                          <p:stCondLst>
                                            <p:cond delay="0"/>
                                          </p:stCondLst>
                                        </p:cTn>
                                        <p:tgtEl>
                                          <p:spTgt spid="76"/>
                                        </p:tgtEl>
                                        <p:attrNameLst>
                                          <p:attrName>style.visibility</p:attrName>
                                        </p:attrNameLst>
                                      </p:cBhvr>
                                      <p:to>
                                        <p:strVal val="visible"/>
                                      </p:to>
                                    </p:set>
                                    <p:anim calcmode="lin" valueType="num">
                                      <p:cBhvr additive="base">
                                        <p:cTn id="19" dur="250" fill="hold"/>
                                        <p:tgtEl>
                                          <p:spTgt spid="76"/>
                                        </p:tgtEl>
                                        <p:attrNameLst>
                                          <p:attrName>ppt_x</p:attrName>
                                        </p:attrNameLst>
                                      </p:cBhvr>
                                      <p:tavLst>
                                        <p:tav tm="0">
                                          <p:val>
                                            <p:strVal val="1+#ppt_w/2"/>
                                          </p:val>
                                        </p:tav>
                                        <p:tav tm="100000">
                                          <p:val>
                                            <p:strVal val="#ppt_x"/>
                                          </p:val>
                                        </p:tav>
                                      </p:tavLst>
                                    </p:anim>
                                    <p:anim calcmode="lin" valueType="num">
                                      <p:cBhvr additive="base">
                                        <p:cTn id="20" dur="250" fill="hold"/>
                                        <p:tgtEl>
                                          <p:spTgt spid="76"/>
                                        </p:tgtEl>
                                        <p:attrNameLst>
                                          <p:attrName>ppt_y</p:attrName>
                                        </p:attrNameLst>
                                      </p:cBhvr>
                                      <p:tavLst>
                                        <p:tav tm="0">
                                          <p:val>
                                            <p:strVal val="#ppt_y"/>
                                          </p:val>
                                        </p:tav>
                                        <p:tav tm="100000">
                                          <p:val>
                                            <p:strVal val="#ppt_y"/>
                                          </p:val>
                                        </p:tav>
                                      </p:tavLst>
                                    </p:anim>
                                  </p:childTnLst>
                                </p:cTn>
                              </p:par>
                              <p:par>
                                <p:cTn id="21" presetID="55" presetClass="entr" presetSubtype="0" fill="hold" nodeType="withEffect">
                                  <p:stCondLst>
                                    <p:cond delay="1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strVal val="#ppt_w*0.70"/>
                                          </p:val>
                                        </p:tav>
                                        <p:tav tm="100000">
                                          <p:val>
                                            <p:strVal val="#ppt_w"/>
                                          </p:val>
                                        </p:tav>
                                      </p:tavLst>
                                    </p:anim>
                                    <p:anim calcmode="lin" valueType="num">
                                      <p:cBhvr>
                                        <p:cTn id="24" dur="500" fill="hold"/>
                                        <p:tgtEl>
                                          <p:spTgt spid="4"/>
                                        </p:tgtEl>
                                        <p:attrNameLst>
                                          <p:attrName>ppt_h</p:attrName>
                                        </p:attrNameLst>
                                      </p:cBhvr>
                                      <p:tavLst>
                                        <p:tav tm="0">
                                          <p:val>
                                            <p:strVal val="#ppt_h"/>
                                          </p:val>
                                        </p:tav>
                                        <p:tav tm="100000">
                                          <p:val>
                                            <p:strVal val="#ppt_h"/>
                                          </p:val>
                                        </p:tav>
                                      </p:tavLst>
                                    </p:anim>
                                    <p:animEffect transition="in" filter="fade">
                                      <p:cBhvr>
                                        <p:cTn id="25" dur="500"/>
                                        <p:tgtEl>
                                          <p:spTgt spid="4"/>
                                        </p:tgtEl>
                                      </p:cBhvr>
                                    </p:animEffect>
                                  </p:childTnLst>
                                </p:cTn>
                              </p:par>
                              <p:par>
                                <p:cTn id="26" presetID="22" presetClass="entr" presetSubtype="2" fill="hold" nodeType="withEffect">
                                  <p:stCondLst>
                                    <p:cond delay="1700"/>
                                  </p:stCondLst>
                                  <p:childTnLst>
                                    <p:set>
                                      <p:cBhvr>
                                        <p:cTn id="27" dur="1" fill="hold">
                                          <p:stCondLst>
                                            <p:cond delay="0"/>
                                          </p:stCondLst>
                                        </p:cTn>
                                        <p:tgtEl>
                                          <p:spTgt spid="3"/>
                                        </p:tgtEl>
                                        <p:attrNameLst>
                                          <p:attrName>style.visibility</p:attrName>
                                        </p:attrNameLst>
                                      </p:cBhvr>
                                      <p:to>
                                        <p:strVal val="visible"/>
                                      </p:to>
                                    </p:set>
                                    <p:animEffect transition="in" filter="wipe(right)">
                                      <p:cBhvr>
                                        <p:cTn id="28" dur="500"/>
                                        <p:tgtEl>
                                          <p:spTgt spid="3"/>
                                        </p:tgtEl>
                                      </p:cBhvr>
                                    </p:animEffect>
                                  </p:childTnLst>
                                </p:cTn>
                              </p:par>
                              <p:par>
                                <p:cTn id="29" presetID="22" presetClass="entr" presetSubtype="8" fill="hold" nodeType="withEffect">
                                  <p:stCondLst>
                                    <p:cond delay="190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par>
                                <p:cTn id="32" presetID="22" presetClass="entr" presetSubtype="2" fill="hold" nodeType="withEffect">
                                  <p:stCondLst>
                                    <p:cond delay="220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par>
                                <p:cTn id="35" presetID="22" presetClass="entr" presetSubtype="8" fill="hold" nodeType="withEffect">
                                  <p:stCondLst>
                                    <p:cond delay="2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图表 104"/>
          <p:cNvGraphicFramePr/>
          <p:nvPr>
            <p:extLst>
              <p:ext uri="{D42A27DB-BD31-4B8C-83A1-F6EECF244321}">
                <p14:modId xmlns:p14="http://schemas.microsoft.com/office/powerpoint/2010/main" val="2322284435"/>
              </p:ext>
            </p:extLst>
          </p:nvPr>
        </p:nvGraphicFramePr>
        <p:xfrm>
          <a:off x="2896080" y="1632320"/>
          <a:ext cx="6309471" cy="1565418"/>
        </p:xfrm>
        <a:graphic>
          <a:graphicData uri="http://schemas.openxmlformats.org/drawingml/2006/chart">
            <c:chart xmlns:c="http://schemas.openxmlformats.org/drawingml/2006/chart" xmlns:r="http://schemas.openxmlformats.org/officeDocument/2006/relationships" r:id="rId3"/>
          </a:graphicData>
        </a:graphic>
      </p:graphicFrame>
      <p:sp>
        <p:nvSpPr>
          <p:cNvPr id="100" name="圆角矩形 99"/>
          <p:cNvSpPr/>
          <p:nvPr/>
        </p:nvSpPr>
        <p:spPr>
          <a:xfrm>
            <a:off x="805298" y="1421346"/>
            <a:ext cx="2202882" cy="2754611"/>
          </a:xfrm>
          <a:prstGeom prst="roundRect">
            <a:avLst>
              <a:gd name="adj" fmla="val 9228"/>
            </a:avLst>
          </a:prstGeom>
          <a:solidFill>
            <a:schemeClr val="accent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srgbClr val="66281D"/>
              </a:solidFill>
              <a:cs typeface="+mn-ea"/>
              <a:sym typeface="+mn-lt"/>
            </a:endParaRPr>
          </a:p>
        </p:txBody>
      </p:sp>
      <p:grpSp>
        <p:nvGrpSpPr>
          <p:cNvPr id="3" name="组合 107"/>
          <p:cNvGrpSpPr/>
          <p:nvPr/>
        </p:nvGrpSpPr>
        <p:grpSpPr>
          <a:xfrm>
            <a:off x="3208423" y="3317061"/>
            <a:ext cx="1589507" cy="1123789"/>
            <a:chOff x="3844137" y="4832708"/>
            <a:chExt cx="2119342" cy="1497922"/>
          </a:xfrm>
        </p:grpSpPr>
        <p:sp>
          <p:nvSpPr>
            <p:cNvPr id="106" name="文本框 105"/>
            <p:cNvSpPr txBox="1"/>
            <p:nvPr/>
          </p:nvSpPr>
          <p:spPr>
            <a:xfrm>
              <a:off x="3844137" y="5633219"/>
              <a:ext cx="2119342" cy="697411"/>
            </a:xfrm>
            <a:prstGeom prst="rect">
              <a:avLst/>
            </a:prstGeom>
            <a:noFill/>
          </p:spPr>
          <p:txBody>
            <a:bodyPr vert="horz" wrap="square" rtlCol="0">
              <a:sp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107" name="文本框 106"/>
            <p:cNvSpPr txBox="1"/>
            <p:nvPr/>
          </p:nvSpPr>
          <p:spPr>
            <a:xfrm>
              <a:off x="4141282" y="4832708"/>
              <a:ext cx="1525053" cy="964069"/>
            </a:xfrm>
            <a:prstGeom prst="rect">
              <a:avLst/>
            </a:prstGeom>
            <a:noFill/>
          </p:spPr>
          <p:txBody>
            <a:bodyPr wrap="square" rtlCol="0">
              <a:spAutoFit/>
            </a:bodyPr>
            <a:lstStyle/>
            <a:p>
              <a:pPr algn="ctr"/>
              <a:r>
                <a:rPr lang="en-US" altLang="zh-CN" sz="4100" dirty="0">
                  <a:cs typeface="+mn-ea"/>
                  <a:sym typeface="+mn-lt"/>
                </a:rPr>
                <a:t>43</a:t>
              </a:r>
              <a:r>
                <a:rPr lang="en-US" altLang="zh-CN" dirty="0">
                  <a:cs typeface="+mn-ea"/>
                  <a:sym typeface="+mn-lt"/>
                </a:rPr>
                <a:t>%</a:t>
              </a:r>
              <a:endParaRPr lang="zh-CN" altLang="en-US" dirty="0">
                <a:cs typeface="+mn-ea"/>
                <a:sym typeface="+mn-lt"/>
              </a:endParaRPr>
            </a:p>
          </p:txBody>
        </p:sp>
      </p:grpSp>
      <p:grpSp>
        <p:nvGrpSpPr>
          <p:cNvPr id="4" name="组合 108"/>
          <p:cNvGrpSpPr/>
          <p:nvPr/>
        </p:nvGrpSpPr>
        <p:grpSpPr>
          <a:xfrm>
            <a:off x="4945670" y="3317061"/>
            <a:ext cx="1589507" cy="1123789"/>
            <a:chOff x="3844137" y="4832708"/>
            <a:chExt cx="2119342" cy="1497922"/>
          </a:xfrm>
        </p:grpSpPr>
        <p:sp>
          <p:nvSpPr>
            <p:cNvPr id="110" name="文本框 109"/>
            <p:cNvSpPr txBox="1"/>
            <p:nvPr/>
          </p:nvSpPr>
          <p:spPr>
            <a:xfrm>
              <a:off x="3844137" y="5633219"/>
              <a:ext cx="2119342" cy="697411"/>
            </a:xfrm>
            <a:prstGeom prst="rect">
              <a:avLst/>
            </a:prstGeom>
            <a:noFill/>
          </p:spPr>
          <p:txBody>
            <a:bodyPr vert="horz" wrap="square" rtlCol="0">
              <a:sp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111" name="文本框 110"/>
            <p:cNvSpPr txBox="1"/>
            <p:nvPr/>
          </p:nvSpPr>
          <p:spPr>
            <a:xfrm>
              <a:off x="4141282" y="4832708"/>
              <a:ext cx="1525053" cy="964069"/>
            </a:xfrm>
            <a:prstGeom prst="rect">
              <a:avLst/>
            </a:prstGeom>
            <a:noFill/>
          </p:spPr>
          <p:txBody>
            <a:bodyPr wrap="square" rtlCol="0">
              <a:spAutoFit/>
            </a:bodyPr>
            <a:lstStyle/>
            <a:p>
              <a:pPr algn="ctr"/>
              <a:r>
                <a:rPr lang="en-US" altLang="zh-CN" sz="4100" dirty="0">
                  <a:cs typeface="+mn-ea"/>
                  <a:sym typeface="+mn-lt"/>
                </a:rPr>
                <a:t>54</a:t>
              </a:r>
              <a:r>
                <a:rPr lang="en-US" altLang="zh-CN" dirty="0">
                  <a:cs typeface="+mn-ea"/>
                  <a:sym typeface="+mn-lt"/>
                </a:rPr>
                <a:t>%</a:t>
              </a:r>
              <a:endParaRPr lang="zh-CN" altLang="en-US" dirty="0">
                <a:cs typeface="+mn-ea"/>
                <a:sym typeface="+mn-lt"/>
              </a:endParaRPr>
            </a:p>
          </p:txBody>
        </p:sp>
      </p:grpSp>
      <p:grpSp>
        <p:nvGrpSpPr>
          <p:cNvPr id="5" name="组合 111"/>
          <p:cNvGrpSpPr/>
          <p:nvPr/>
        </p:nvGrpSpPr>
        <p:grpSpPr>
          <a:xfrm>
            <a:off x="6682918" y="3317061"/>
            <a:ext cx="1589507" cy="1123789"/>
            <a:chOff x="3844137" y="4832708"/>
            <a:chExt cx="2119342" cy="1497922"/>
          </a:xfrm>
        </p:grpSpPr>
        <p:sp>
          <p:nvSpPr>
            <p:cNvPr id="113" name="文本框 112"/>
            <p:cNvSpPr txBox="1"/>
            <p:nvPr/>
          </p:nvSpPr>
          <p:spPr>
            <a:xfrm>
              <a:off x="3844137" y="5633219"/>
              <a:ext cx="2119342" cy="697411"/>
            </a:xfrm>
            <a:prstGeom prst="rect">
              <a:avLst/>
            </a:prstGeom>
            <a:noFill/>
          </p:spPr>
          <p:txBody>
            <a:bodyPr vert="horz" wrap="square" rtlCol="0">
              <a:sp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114" name="文本框 113"/>
            <p:cNvSpPr txBox="1"/>
            <p:nvPr/>
          </p:nvSpPr>
          <p:spPr>
            <a:xfrm>
              <a:off x="4141282" y="4832708"/>
              <a:ext cx="1525053" cy="964069"/>
            </a:xfrm>
            <a:prstGeom prst="rect">
              <a:avLst/>
            </a:prstGeom>
            <a:noFill/>
          </p:spPr>
          <p:txBody>
            <a:bodyPr wrap="square" rtlCol="0">
              <a:spAutoFit/>
            </a:bodyPr>
            <a:lstStyle/>
            <a:p>
              <a:pPr algn="ctr"/>
              <a:r>
                <a:rPr lang="en-US" altLang="zh-CN" sz="4100" dirty="0">
                  <a:cs typeface="+mn-ea"/>
                  <a:sym typeface="+mn-lt"/>
                </a:rPr>
                <a:t>65</a:t>
              </a:r>
              <a:r>
                <a:rPr lang="en-US" altLang="zh-CN" dirty="0">
                  <a:cs typeface="+mn-ea"/>
                  <a:sym typeface="+mn-lt"/>
                </a:rPr>
                <a:t>%</a:t>
              </a:r>
              <a:endParaRPr lang="zh-CN" altLang="en-US" dirty="0">
                <a:cs typeface="+mn-ea"/>
                <a:sym typeface="+mn-lt"/>
              </a:endParaRPr>
            </a:p>
          </p:txBody>
        </p:sp>
      </p:grpSp>
      <p:cxnSp>
        <p:nvCxnSpPr>
          <p:cNvPr id="116" name="直接连接符 115"/>
          <p:cNvCxnSpPr/>
          <p:nvPr/>
        </p:nvCxnSpPr>
        <p:spPr>
          <a:xfrm>
            <a:off x="4871800" y="3410828"/>
            <a:ext cx="0" cy="817900"/>
          </a:xfrm>
          <a:prstGeom prst="line">
            <a:avLst/>
          </a:prstGeom>
          <a:ln w="254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609047" y="3410828"/>
            <a:ext cx="0" cy="817900"/>
          </a:xfrm>
          <a:prstGeom prst="line">
            <a:avLst/>
          </a:prstGeom>
          <a:ln w="254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6" name="组合 119"/>
          <p:cNvGrpSpPr/>
          <p:nvPr/>
        </p:nvGrpSpPr>
        <p:grpSpPr>
          <a:xfrm>
            <a:off x="941230" y="3197739"/>
            <a:ext cx="1931016" cy="842598"/>
            <a:chOff x="1260981" y="2875483"/>
            <a:chExt cx="2574688" cy="1123115"/>
          </a:xfrm>
        </p:grpSpPr>
        <p:sp>
          <p:nvSpPr>
            <p:cNvPr id="118" name="矩形 117"/>
            <p:cNvSpPr/>
            <p:nvPr/>
          </p:nvSpPr>
          <p:spPr>
            <a:xfrm>
              <a:off x="1260981" y="3260163"/>
              <a:ext cx="2574688" cy="738435"/>
            </a:xfrm>
            <a:prstGeom prst="rect">
              <a:avLst/>
            </a:prstGeom>
          </p:spPr>
          <p:txBody>
            <a:bodyPr wrap="square">
              <a:spAutoFit/>
            </a:bodyPr>
            <a:lstStyle/>
            <a:p>
              <a:pPr lvl="0"/>
              <a:r>
                <a:rPr lang="en-US" altLang="zh-CN" sz="1000" dirty="0">
                  <a:solidFill>
                    <a:schemeClr val="bg1"/>
                  </a:solidFill>
                  <a:cs typeface="+mn-ea"/>
                  <a:sym typeface="+mn-lt"/>
                </a:rPr>
                <a:t>click to add your text here click to add your text here click to add your text here.</a:t>
              </a:r>
              <a:endParaRPr lang="zh-CN" altLang="en-US" sz="1000" dirty="0">
                <a:solidFill>
                  <a:schemeClr val="bg1"/>
                </a:solidFill>
                <a:cs typeface="+mn-ea"/>
                <a:sym typeface="+mn-lt"/>
              </a:endParaRPr>
            </a:p>
          </p:txBody>
        </p:sp>
        <p:sp>
          <p:nvSpPr>
            <p:cNvPr id="119" name="文本框 118"/>
            <p:cNvSpPr txBox="1"/>
            <p:nvPr/>
          </p:nvSpPr>
          <p:spPr>
            <a:xfrm>
              <a:off x="1260981" y="2875483"/>
              <a:ext cx="2574688" cy="410242"/>
            </a:xfrm>
            <a:prstGeom prst="rect">
              <a:avLst/>
            </a:prstGeom>
            <a:noFill/>
          </p:spPr>
          <p:txBody>
            <a:bodyPr vert="horz" wrap="square" rtlCol="0">
              <a:spAutoFit/>
            </a:bodyPr>
            <a:lstStyle/>
            <a:p>
              <a:r>
                <a:rPr lang="en-US" altLang="zh-CN" sz="1400" b="1" dirty="0">
                  <a:solidFill>
                    <a:schemeClr val="bg1"/>
                  </a:solidFill>
                  <a:cs typeface="+mn-ea"/>
                  <a:sym typeface="+mn-lt"/>
                </a:rPr>
                <a:t>ADD YOUR TITLE</a:t>
              </a:r>
              <a:endParaRPr lang="zh-CN" altLang="en-US" sz="1400" b="1" dirty="0">
                <a:solidFill>
                  <a:schemeClr val="bg1"/>
                </a:solidFill>
                <a:cs typeface="+mn-ea"/>
                <a:sym typeface="+mn-lt"/>
              </a:endParaRPr>
            </a:p>
          </p:txBody>
        </p:sp>
      </p:grpSp>
      <p:pic>
        <p:nvPicPr>
          <p:cNvPr id="121" name="图片 120"/>
          <p:cNvPicPr>
            <a:picLocks noChangeAspect="1"/>
          </p:cNvPicPr>
          <p:nvPr/>
        </p:nvPicPr>
        <p:blipFill rotWithShape="1">
          <a:blip r:embed="rId4" cstate="print">
            <a:extLst>
              <a:ext uri="{28A0092B-C50C-407E-A947-70E740481C1C}">
                <a14:useLocalDpi xmlns:a14="http://schemas.microsoft.com/office/drawing/2010/main" val="0"/>
              </a:ext>
            </a:extLst>
          </a:blip>
          <a:srcRect r="16712"/>
          <a:stretch/>
        </p:blipFill>
        <p:spPr>
          <a:xfrm>
            <a:off x="922925" y="1516880"/>
            <a:ext cx="1967625" cy="1576255"/>
          </a:xfrm>
          <a:prstGeom prst="roundRect">
            <a:avLst>
              <a:gd name="adj" fmla="val 9068"/>
            </a:avLst>
          </a:prstGeom>
          <a:noFill/>
          <a:ln w="19050">
            <a:solidFill>
              <a:schemeClr val="accent1"/>
            </a:solidFill>
          </a:ln>
          <a:effectLst/>
        </p:spPr>
      </p:pic>
    </p:spTree>
    <p:extLst>
      <p:ext uri="{BB962C8B-B14F-4D97-AF65-F5344CB8AC3E}">
        <p14:creationId xmlns:p14="http://schemas.microsoft.com/office/powerpoint/2010/main" val="1769155179"/>
      </p:ext>
    </p:extLst>
  </p:cSld>
  <p:clrMapOvr>
    <a:masterClrMapping/>
  </p:clrMapOvr>
  <p:transition advClick="0" advTm="6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60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strVal val="4/3*#ppt_w"/>
                                          </p:val>
                                        </p:tav>
                                        <p:tav tm="100000">
                                          <p:val>
                                            <p:strVal val="#ppt_w"/>
                                          </p:val>
                                        </p:tav>
                                      </p:tavLst>
                                    </p:anim>
                                    <p:anim calcmode="lin" valueType="num">
                                      <p:cBhvr>
                                        <p:cTn id="8" dur="500" fill="hold"/>
                                        <p:tgtEl>
                                          <p:spTgt spid="100"/>
                                        </p:tgtEl>
                                        <p:attrNameLst>
                                          <p:attrName>ppt_h</p:attrName>
                                        </p:attrNameLst>
                                      </p:cBhvr>
                                      <p:tavLst>
                                        <p:tav tm="0">
                                          <p:val>
                                            <p:strVal val="4/3*#ppt_h"/>
                                          </p:val>
                                        </p:tav>
                                        <p:tav tm="100000">
                                          <p:val>
                                            <p:strVal val="#ppt_h"/>
                                          </p:val>
                                        </p:tav>
                                      </p:tavLst>
                                    </p:anim>
                                  </p:childTnLst>
                                </p:cTn>
                              </p:par>
                              <p:par>
                                <p:cTn id="9" presetID="53" presetClass="entr" presetSubtype="16" fill="hold" nodeType="withEffect">
                                  <p:stCondLst>
                                    <p:cond delay="2000"/>
                                  </p:stCondLst>
                                  <p:childTnLst>
                                    <p:set>
                                      <p:cBhvr>
                                        <p:cTn id="10" dur="1" fill="hold">
                                          <p:stCondLst>
                                            <p:cond delay="0"/>
                                          </p:stCondLst>
                                        </p:cTn>
                                        <p:tgtEl>
                                          <p:spTgt spid="121"/>
                                        </p:tgtEl>
                                        <p:attrNameLst>
                                          <p:attrName>style.visibility</p:attrName>
                                        </p:attrNameLst>
                                      </p:cBhvr>
                                      <p:to>
                                        <p:strVal val="visible"/>
                                      </p:to>
                                    </p:set>
                                    <p:anim calcmode="lin" valueType="num">
                                      <p:cBhvr>
                                        <p:cTn id="11" dur="500" fill="hold"/>
                                        <p:tgtEl>
                                          <p:spTgt spid="121"/>
                                        </p:tgtEl>
                                        <p:attrNameLst>
                                          <p:attrName>ppt_w</p:attrName>
                                        </p:attrNameLst>
                                      </p:cBhvr>
                                      <p:tavLst>
                                        <p:tav tm="0">
                                          <p:val>
                                            <p:fltVal val="0"/>
                                          </p:val>
                                        </p:tav>
                                        <p:tav tm="100000">
                                          <p:val>
                                            <p:strVal val="#ppt_w"/>
                                          </p:val>
                                        </p:tav>
                                      </p:tavLst>
                                    </p:anim>
                                    <p:anim calcmode="lin" valueType="num">
                                      <p:cBhvr>
                                        <p:cTn id="12" dur="500" fill="hold"/>
                                        <p:tgtEl>
                                          <p:spTgt spid="121"/>
                                        </p:tgtEl>
                                        <p:attrNameLst>
                                          <p:attrName>ppt_h</p:attrName>
                                        </p:attrNameLst>
                                      </p:cBhvr>
                                      <p:tavLst>
                                        <p:tav tm="0">
                                          <p:val>
                                            <p:fltVal val="0"/>
                                          </p:val>
                                        </p:tav>
                                        <p:tav tm="100000">
                                          <p:val>
                                            <p:strVal val="#ppt_h"/>
                                          </p:val>
                                        </p:tav>
                                      </p:tavLst>
                                    </p:anim>
                                    <p:animEffect transition="in" filter="fade">
                                      <p:cBhvr>
                                        <p:cTn id="13" dur="500"/>
                                        <p:tgtEl>
                                          <p:spTgt spid="121"/>
                                        </p:tgtEl>
                                      </p:cBhvr>
                                    </p:animEffect>
                                  </p:childTnLst>
                                </p:cTn>
                              </p:par>
                              <p:par>
                                <p:cTn id="14" presetID="22" presetClass="entr" presetSubtype="1" fill="hold" nodeType="withEffect">
                                  <p:stCondLst>
                                    <p:cond delay="250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par>
                                <p:cTn id="17" presetID="17" presetClass="entr" presetSubtype="8" fill="hold" grpId="0" nodeType="withEffect">
                                  <p:stCondLst>
                                    <p:cond delay="2700"/>
                                  </p:stCondLst>
                                  <p:childTnLst>
                                    <p:set>
                                      <p:cBhvr>
                                        <p:cTn id="18" dur="1" fill="hold">
                                          <p:stCondLst>
                                            <p:cond delay="0"/>
                                          </p:stCondLst>
                                        </p:cTn>
                                        <p:tgtEl>
                                          <p:spTgt spid="105">
                                            <p:graphicEl>
                                              <a:chart seriesIdx="-3" categoryIdx="-3" bldStep="gridLegend"/>
                                            </p:graphicEl>
                                          </p:spTgt>
                                        </p:tgtEl>
                                        <p:attrNameLst>
                                          <p:attrName>style.visibility</p:attrName>
                                        </p:attrNameLst>
                                      </p:cBhvr>
                                      <p:to>
                                        <p:strVal val="visible"/>
                                      </p:to>
                                    </p:set>
                                    <p:anim calcmode="lin" valueType="num">
                                      <p:cBhvr>
                                        <p:cTn id="19" dur="500" fill="hold"/>
                                        <p:tgtEl>
                                          <p:spTgt spid="105">
                                            <p:graphicEl>
                                              <a:chart seriesIdx="-3" categoryIdx="-3" bldStep="gridLegend"/>
                                            </p:graphicEl>
                                          </p:spTgt>
                                        </p:tgtEl>
                                        <p:attrNameLst>
                                          <p:attrName>ppt_x</p:attrName>
                                        </p:attrNameLst>
                                      </p:cBhvr>
                                      <p:tavLst>
                                        <p:tav tm="0">
                                          <p:val>
                                            <p:strVal val="#ppt_x-#ppt_w/2"/>
                                          </p:val>
                                        </p:tav>
                                        <p:tav tm="100000">
                                          <p:val>
                                            <p:strVal val="#ppt_x"/>
                                          </p:val>
                                        </p:tav>
                                      </p:tavLst>
                                    </p:anim>
                                    <p:anim calcmode="lin" valueType="num">
                                      <p:cBhvr>
                                        <p:cTn id="20" dur="500" fill="hold"/>
                                        <p:tgtEl>
                                          <p:spTgt spid="105">
                                            <p:graphicEl>
                                              <a:chart seriesIdx="-3" categoryIdx="-3" bldStep="gridLegend"/>
                                            </p:graphicEl>
                                          </p:spTgt>
                                        </p:tgtEl>
                                        <p:attrNameLst>
                                          <p:attrName>ppt_y</p:attrName>
                                        </p:attrNameLst>
                                      </p:cBhvr>
                                      <p:tavLst>
                                        <p:tav tm="0">
                                          <p:val>
                                            <p:strVal val="#ppt_y"/>
                                          </p:val>
                                        </p:tav>
                                        <p:tav tm="100000">
                                          <p:val>
                                            <p:strVal val="#ppt_y"/>
                                          </p:val>
                                        </p:tav>
                                      </p:tavLst>
                                    </p:anim>
                                    <p:anim calcmode="lin" valueType="num">
                                      <p:cBhvr>
                                        <p:cTn id="21" dur="500" fill="hold"/>
                                        <p:tgtEl>
                                          <p:spTgt spid="105">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22" dur="500" fill="hold"/>
                                        <p:tgtEl>
                                          <p:spTgt spid="105">
                                            <p:graphicEl>
                                              <a:chart seriesIdx="-3" categoryIdx="-3" bldStep="gridLegend"/>
                                            </p:graphicEl>
                                          </p:spTgt>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3100"/>
                                  </p:stCondLst>
                                  <p:childTnLst>
                                    <p:set>
                                      <p:cBhvr>
                                        <p:cTn id="24" dur="1" fill="hold">
                                          <p:stCondLst>
                                            <p:cond delay="0"/>
                                          </p:stCondLst>
                                        </p:cTn>
                                        <p:tgtEl>
                                          <p:spTgt spid="105">
                                            <p:graphicEl>
                                              <a:chart seriesIdx="0" categoryIdx="-4" bldStep="series"/>
                                            </p:graphicEl>
                                          </p:spTgt>
                                        </p:tgtEl>
                                        <p:attrNameLst>
                                          <p:attrName>style.visibility</p:attrName>
                                        </p:attrNameLst>
                                      </p:cBhvr>
                                      <p:to>
                                        <p:strVal val="visible"/>
                                      </p:to>
                                    </p:set>
                                    <p:anim calcmode="lin" valueType="num">
                                      <p:cBhvr>
                                        <p:cTn id="25" dur="500" fill="hold"/>
                                        <p:tgtEl>
                                          <p:spTgt spid="105">
                                            <p:graphicEl>
                                              <a:chart seriesIdx="0" categoryIdx="-4" bldStep="series"/>
                                            </p:graphicEl>
                                          </p:spTgt>
                                        </p:tgtEl>
                                        <p:attrNameLst>
                                          <p:attrName>ppt_x</p:attrName>
                                        </p:attrNameLst>
                                      </p:cBhvr>
                                      <p:tavLst>
                                        <p:tav tm="0">
                                          <p:val>
                                            <p:strVal val="#ppt_x-#ppt_w/2"/>
                                          </p:val>
                                        </p:tav>
                                        <p:tav tm="100000">
                                          <p:val>
                                            <p:strVal val="#ppt_x"/>
                                          </p:val>
                                        </p:tav>
                                      </p:tavLst>
                                    </p:anim>
                                    <p:anim calcmode="lin" valueType="num">
                                      <p:cBhvr>
                                        <p:cTn id="26" dur="500" fill="hold"/>
                                        <p:tgtEl>
                                          <p:spTgt spid="105">
                                            <p:graphicEl>
                                              <a:chart seriesIdx="0" categoryIdx="-4" bldStep="series"/>
                                            </p:graphicEl>
                                          </p:spTgt>
                                        </p:tgtEl>
                                        <p:attrNameLst>
                                          <p:attrName>ppt_y</p:attrName>
                                        </p:attrNameLst>
                                      </p:cBhvr>
                                      <p:tavLst>
                                        <p:tav tm="0">
                                          <p:val>
                                            <p:strVal val="#ppt_y"/>
                                          </p:val>
                                        </p:tav>
                                        <p:tav tm="100000">
                                          <p:val>
                                            <p:strVal val="#ppt_y"/>
                                          </p:val>
                                        </p:tav>
                                      </p:tavLst>
                                    </p:anim>
                                    <p:anim calcmode="lin" valueType="num">
                                      <p:cBhvr>
                                        <p:cTn id="27" dur="500" fill="hold"/>
                                        <p:tgtEl>
                                          <p:spTgt spid="105">
                                            <p:graphicEl>
                                              <a:chart seriesIdx="0" categoryIdx="-4" bldStep="series"/>
                                            </p:graphicEl>
                                          </p:spTgt>
                                        </p:tgtEl>
                                        <p:attrNameLst>
                                          <p:attrName>ppt_w</p:attrName>
                                        </p:attrNameLst>
                                      </p:cBhvr>
                                      <p:tavLst>
                                        <p:tav tm="0">
                                          <p:val>
                                            <p:fltVal val="0"/>
                                          </p:val>
                                        </p:tav>
                                        <p:tav tm="100000">
                                          <p:val>
                                            <p:strVal val="#ppt_w"/>
                                          </p:val>
                                        </p:tav>
                                      </p:tavLst>
                                    </p:anim>
                                    <p:anim calcmode="lin" valueType="num">
                                      <p:cBhvr>
                                        <p:cTn id="28" dur="500" fill="hold"/>
                                        <p:tgtEl>
                                          <p:spTgt spid="105">
                                            <p:graphicEl>
                                              <a:chart seriesIdx="0" categoryIdx="-4" bldStep="series"/>
                                            </p:graphicEl>
                                          </p:spTgt>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3500"/>
                                  </p:stCondLst>
                                  <p:childTnLst>
                                    <p:set>
                                      <p:cBhvr>
                                        <p:cTn id="30" dur="1" fill="hold">
                                          <p:stCondLst>
                                            <p:cond delay="0"/>
                                          </p:stCondLst>
                                        </p:cTn>
                                        <p:tgtEl>
                                          <p:spTgt spid="105">
                                            <p:graphicEl>
                                              <a:chart seriesIdx="1" categoryIdx="-4" bldStep="series"/>
                                            </p:graphicEl>
                                          </p:spTgt>
                                        </p:tgtEl>
                                        <p:attrNameLst>
                                          <p:attrName>style.visibility</p:attrName>
                                        </p:attrNameLst>
                                      </p:cBhvr>
                                      <p:to>
                                        <p:strVal val="visible"/>
                                      </p:to>
                                    </p:set>
                                    <p:anim calcmode="lin" valueType="num">
                                      <p:cBhvr>
                                        <p:cTn id="31" dur="500" fill="hold"/>
                                        <p:tgtEl>
                                          <p:spTgt spid="105">
                                            <p:graphicEl>
                                              <a:chart seriesIdx="1" categoryIdx="-4" bldStep="series"/>
                                            </p:graphicEl>
                                          </p:spTgt>
                                        </p:tgtEl>
                                        <p:attrNameLst>
                                          <p:attrName>ppt_x</p:attrName>
                                        </p:attrNameLst>
                                      </p:cBhvr>
                                      <p:tavLst>
                                        <p:tav tm="0">
                                          <p:val>
                                            <p:strVal val="#ppt_x-#ppt_w/2"/>
                                          </p:val>
                                        </p:tav>
                                        <p:tav tm="100000">
                                          <p:val>
                                            <p:strVal val="#ppt_x"/>
                                          </p:val>
                                        </p:tav>
                                      </p:tavLst>
                                    </p:anim>
                                    <p:anim calcmode="lin" valueType="num">
                                      <p:cBhvr>
                                        <p:cTn id="32" dur="500" fill="hold"/>
                                        <p:tgtEl>
                                          <p:spTgt spid="105">
                                            <p:graphicEl>
                                              <a:chart seriesIdx="1" categoryIdx="-4" bldStep="series"/>
                                            </p:graphicEl>
                                          </p:spTgt>
                                        </p:tgtEl>
                                        <p:attrNameLst>
                                          <p:attrName>ppt_y</p:attrName>
                                        </p:attrNameLst>
                                      </p:cBhvr>
                                      <p:tavLst>
                                        <p:tav tm="0">
                                          <p:val>
                                            <p:strVal val="#ppt_y"/>
                                          </p:val>
                                        </p:tav>
                                        <p:tav tm="100000">
                                          <p:val>
                                            <p:strVal val="#ppt_y"/>
                                          </p:val>
                                        </p:tav>
                                      </p:tavLst>
                                    </p:anim>
                                    <p:anim calcmode="lin" valueType="num">
                                      <p:cBhvr>
                                        <p:cTn id="33" dur="500" fill="hold"/>
                                        <p:tgtEl>
                                          <p:spTgt spid="105">
                                            <p:graphicEl>
                                              <a:chart seriesIdx="1" categoryIdx="-4" bldStep="series"/>
                                            </p:graphicEl>
                                          </p:spTgt>
                                        </p:tgtEl>
                                        <p:attrNameLst>
                                          <p:attrName>ppt_w</p:attrName>
                                        </p:attrNameLst>
                                      </p:cBhvr>
                                      <p:tavLst>
                                        <p:tav tm="0">
                                          <p:val>
                                            <p:fltVal val="0"/>
                                          </p:val>
                                        </p:tav>
                                        <p:tav tm="100000">
                                          <p:val>
                                            <p:strVal val="#ppt_w"/>
                                          </p:val>
                                        </p:tav>
                                      </p:tavLst>
                                    </p:anim>
                                    <p:anim calcmode="lin" valueType="num">
                                      <p:cBhvr>
                                        <p:cTn id="34" dur="500" fill="hold"/>
                                        <p:tgtEl>
                                          <p:spTgt spid="105">
                                            <p:graphicEl>
                                              <a:chart seriesIdx="1" categoryIdx="-4" bldStep="series"/>
                                            </p:graphicEl>
                                          </p:spTgt>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3900"/>
                                  </p:stCondLst>
                                  <p:childTnLst>
                                    <p:set>
                                      <p:cBhvr>
                                        <p:cTn id="36" dur="1" fill="hold">
                                          <p:stCondLst>
                                            <p:cond delay="0"/>
                                          </p:stCondLst>
                                        </p:cTn>
                                        <p:tgtEl>
                                          <p:spTgt spid="105">
                                            <p:graphicEl>
                                              <a:chart seriesIdx="2" categoryIdx="-4" bldStep="series"/>
                                            </p:graphicEl>
                                          </p:spTgt>
                                        </p:tgtEl>
                                        <p:attrNameLst>
                                          <p:attrName>style.visibility</p:attrName>
                                        </p:attrNameLst>
                                      </p:cBhvr>
                                      <p:to>
                                        <p:strVal val="visible"/>
                                      </p:to>
                                    </p:set>
                                    <p:anim calcmode="lin" valueType="num">
                                      <p:cBhvr>
                                        <p:cTn id="37" dur="500" fill="hold"/>
                                        <p:tgtEl>
                                          <p:spTgt spid="105">
                                            <p:graphicEl>
                                              <a:chart seriesIdx="2" categoryIdx="-4" bldStep="series"/>
                                            </p:graphicEl>
                                          </p:spTgt>
                                        </p:tgtEl>
                                        <p:attrNameLst>
                                          <p:attrName>ppt_x</p:attrName>
                                        </p:attrNameLst>
                                      </p:cBhvr>
                                      <p:tavLst>
                                        <p:tav tm="0">
                                          <p:val>
                                            <p:strVal val="#ppt_x-#ppt_w/2"/>
                                          </p:val>
                                        </p:tav>
                                        <p:tav tm="100000">
                                          <p:val>
                                            <p:strVal val="#ppt_x"/>
                                          </p:val>
                                        </p:tav>
                                      </p:tavLst>
                                    </p:anim>
                                    <p:anim calcmode="lin" valueType="num">
                                      <p:cBhvr>
                                        <p:cTn id="38" dur="500" fill="hold"/>
                                        <p:tgtEl>
                                          <p:spTgt spid="105">
                                            <p:graphicEl>
                                              <a:chart seriesIdx="2" categoryIdx="-4" bldStep="series"/>
                                            </p:graphicEl>
                                          </p:spTgt>
                                        </p:tgtEl>
                                        <p:attrNameLst>
                                          <p:attrName>ppt_y</p:attrName>
                                        </p:attrNameLst>
                                      </p:cBhvr>
                                      <p:tavLst>
                                        <p:tav tm="0">
                                          <p:val>
                                            <p:strVal val="#ppt_y"/>
                                          </p:val>
                                        </p:tav>
                                        <p:tav tm="100000">
                                          <p:val>
                                            <p:strVal val="#ppt_y"/>
                                          </p:val>
                                        </p:tav>
                                      </p:tavLst>
                                    </p:anim>
                                    <p:anim calcmode="lin" valueType="num">
                                      <p:cBhvr>
                                        <p:cTn id="39" dur="500" fill="hold"/>
                                        <p:tgtEl>
                                          <p:spTgt spid="105">
                                            <p:graphicEl>
                                              <a:chart seriesIdx="2" categoryIdx="-4" bldStep="series"/>
                                            </p:graphicEl>
                                          </p:spTgt>
                                        </p:tgtEl>
                                        <p:attrNameLst>
                                          <p:attrName>ppt_w</p:attrName>
                                        </p:attrNameLst>
                                      </p:cBhvr>
                                      <p:tavLst>
                                        <p:tav tm="0">
                                          <p:val>
                                            <p:fltVal val="0"/>
                                          </p:val>
                                        </p:tav>
                                        <p:tav tm="100000">
                                          <p:val>
                                            <p:strVal val="#ppt_w"/>
                                          </p:val>
                                        </p:tav>
                                      </p:tavLst>
                                    </p:anim>
                                    <p:anim calcmode="lin" valueType="num">
                                      <p:cBhvr>
                                        <p:cTn id="40" dur="500" fill="hold"/>
                                        <p:tgtEl>
                                          <p:spTgt spid="105">
                                            <p:graphicEl>
                                              <a:chart seriesIdx="2" categoryIdx="-4" bldStep="series"/>
                                            </p:graphicEl>
                                          </p:spTgt>
                                        </p:tgtEl>
                                        <p:attrNameLst>
                                          <p:attrName>ppt_h</p:attrName>
                                        </p:attrNameLst>
                                      </p:cBhvr>
                                      <p:tavLst>
                                        <p:tav tm="0">
                                          <p:val>
                                            <p:strVal val="#ppt_h"/>
                                          </p:val>
                                        </p:tav>
                                        <p:tav tm="100000">
                                          <p:val>
                                            <p:strVal val="#ppt_h"/>
                                          </p:val>
                                        </p:tav>
                                      </p:tavLst>
                                    </p:anim>
                                  </p:childTnLst>
                                </p:cTn>
                              </p:par>
                              <p:par>
                                <p:cTn id="41" presetID="12" presetClass="entr" presetSubtype="1" fill="hold" nodeType="withEffect">
                                  <p:stCondLst>
                                    <p:cond delay="430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p:tgtEl>
                                          <p:spTgt spid="3"/>
                                        </p:tgtEl>
                                        <p:attrNameLst>
                                          <p:attrName>ppt_y</p:attrName>
                                        </p:attrNameLst>
                                      </p:cBhvr>
                                      <p:tavLst>
                                        <p:tav tm="0">
                                          <p:val>
                                            <p:strVal val="#ppt_y-#ppt_h*1.125000"/>
                                          </p:val>
                                        </p:tav>
                                        <p:tav tm="100000">
                                          <p:val>
                                            <p:strVal val="#ppt_y"/>
                                          </p:val>
                                        </p:tav>
                                      </p:tavLst>
                                    </p:anim>
                                    <p:animEffect transition="in" filter="wipe(down)">
                                      <p:cBhvr>
                                        <p:cTn id="44" dur="500"/>
                                        <p:tgtEl>
                                          <p:spTgt spid="3"/>
                                        </p:tgtEl>
                                      </p:cBhvr>
                                    </p:animEffect>
                                  </p:childTnLst>
                                </p:cTn>
                              </p:par>
                              <p:par>
                                <p:cTn id="45" presetID="22" presetClass="entr" presetSubtype="4" fill="hold" nodeType="withEffect">
                                  <p:stCondLst>
                                    <p:cond delay="4700"/>
                                  </p:stCondLst>
                                  <p:childTnLst>
                                    <p:set>
                                      <p:cBhvr>
                                        <p:cTn id="46" dur="1" fill="hold">
                                          <p:stCondLst>
                                            <p:cond delay="0"/>
                                          </p:stCondLst>
                                        </p:cTn>
                                        <p:tgtEl>
                                          <p:spTgt spid="116"/>
                                        </p:tgtEl>
                                        <p:attrNameLst>
                                          <p:attrName>style.visibility</p:attrName>
                                        </p:attrNameLst>
                                      </p:cBhvr>
                                      <p:to>
                                        <p:strVal val="visible"/>
                                      </p:to>
                                    </p:set>
                                    <p:animEffect transition="in" filter="wipe(down)">
                                      <p:cBhvr>
                                        <p:cTn id="47" dur="500"/>
                                        <p:tgtEl>
                                          <p:spTgt spid="116"/>
                                        </p:tgtEl>
                                      </p:cBhvr>
                                    </p:animEffect>
                                  </p:childTnLst>
                                </p:cTn>
                              </p:par>
                              <p:par>
                                <p:cTn id="48" presetID="12" presetClass="entr" presetSubtype="1" fill="hold" nodeType="withEffect">
                                  <p:stCondLst>
                                    <p:cond delay="500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p:tgtEl>
                                          <p:spTgt spid="4"/>
                                        </p:tgtEl>
                                        <p:attrNameLst>
                                          <p:attrName>ppt_y</p:attrName>
                                        </p:attrNameLst>
                                      </p:cBhvr>
                                      <p:tavLst>
                                        <p:tav tm="0">
                                          <p:val>
                                            <p:strVal val="#ppt_y-#ppt_h*1.125000"/>
                                          </p:val>
                                        </p:tav>
                                        <p:tav tm="100000">
                                          <p:val>
                                            <p:strVal val="#ppt_y"/>
                                          </p:val>
                                        </p:tav>
                                      </p:tavLst>
                                    </p:anim>
                                    <p:animEffect transition="in" filter="wipe(down)">
                                      <p:cBhvr>
                                        <p:cTn id="51" dur="500"/>
                                        <p:tgtEl>
                                          <p:spTgt spid="4"/>
                                        </p:tgtEl>
                                      </p:cBhvr>
                                    </p:animEffect>
                                  </p:childTnLst>
                                </p:cTn>
                              </p:par>
                              <p:par>
                                <p:cTn id="52" presetID="22" presetClass="entr" presetSubtype="1" fill="hold" nodeType="withEffect">
                                  <p:stCondLst>
                                    <p:cond delay="5300"/>
                                  </p:stCondLst>
                                  <p:childTnLst>
                                    <p:set>
                                      <p:cBhvr>
                                        <p:cTn id="53" dur="1" fill="hold">
                                          <p:stCondLst>
                                            <p:cond delay="0"/>
                                          </p:stCondLst>
                                        </p:cTn>
                                        <p:tgtEl>
                                          <p:spTgt spid="117"/>
                                        </p:tgtEl>
                                        <p:attrNameLst>
                                          <p:attrName>style.visibility</p:attrName>
                                        </p:attrNameLst>
                                      </p:cBhvr>
                                      <p:to>
                                        <p:strVal val="visible"/>
                                      </p:to>
                                    </p:set>
                                    <p:animEffect transition="in" filter="wipe(up)">
                                      <p:cBhvr>
                                        <p:cTn id="54" dur="500"/>
                                        <p:tgtEl>
                                          <p:spTgt spid="117"/>
                                        </p:tgtEl>
                                      </p:cBhvr>
                                    </p:animEffect>
                                  </p:childTnLst>
                                </p:cTn>
                              </p:par>
                              <p:par>
                                <p:cTn id="55" presetID="12" presetClass="entr" presetSubtype="1" fill="hold" nodeType="withEffect">
                                  <p:stCondLst>
                                    <p:cond delay="560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p:tgtEl>
                                          <p:spTgt spid="5"/>
                                        </p:tgtEl>
                                        <p:attrNameLst>
                                          <p:attrName>ppt_y</p:attrName>
                                        </p:attrNameLst>
                                      </p:cBhvr>
                                      <p:tavLst>
                                        <p:tav tm="0">
                                          <p:val>
                                            <p:strVal val="#ppt_y-#ppt_h*1.125000"/>
                                          </p:val>
                                        </p:tav>
                                        <p:tav tm="100000">
                                          <p:val>
                                            <p:strVal val="#ppt_y"/>
                                          </p:val>
                                        </p:tav>
                                      </p:tavLst>
                                    </p:anim>
                                    <p:animEffect transition="in" filter="wipe(down)">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5" grpId="0">
        <p:bldSub>
          <a:bldChart bld="series"/>
        </p:bldSub>
      </p:bldGraphic>
      <p:bldP spid="10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
          <p:cNvGrpSpPr/>
          <p:nvPr/>
        </p:nvGrpSpPr>
        <p:grpSpPr>
          <a:xfrm>
            <a:off x="721913" y="2352487"/>
            <a:ext cx="2310053" cy="2201906"/>
            <a:chOff x="962551" y="3135681"/>
            <a:chExt cx="3080070" cy="2934968"/>
          </a:xfrm>
          <a:solidFill>
            <a:schemeClr val="accent1"/>
          </a:solidFill>
        </p:grpSpPr>
        <p:cxnSp>
          <p:nvCxnSpPr>
            <p:cNvPr id="12" name="MH_Other_1"/>
            <p:cNvCxnSpPr>
              <a:stCxn id="13" idx="0"/>
            </p:cNvCxnSpPr>
            <p:nvPr/>
          </p:nvCxnSpPr>
          <p:spPr bwMode="auto">
            <a:xfrm flipV="1">
              <a:off x="2502585" y="3135681"/>
              <a:ext cx="12754" cy="964921"/>
            </a:xfrm>
            <a:prstGeom prst="line">
              <a:avLst/>
            </a:prstGeom>
            <a:grpFill/>
            <a:ln w="9525">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3" name="MH_Other_2"/>
            <p:cNvSpPr/>
            <p:nvPr/>
          </p:nvSpPr>
          <p:spPr bwMode="auto">
            <a:xfrm>
              <a:off x="962551" y="4100602"/>
              <a:ext cx="3080070" cy="1970047"/>
            </a:xfrm>
            <a:prstGeom prst="triangle">
              <a:avLst/>
            </a:prstGeom>
            <a:grpFill/>
            <a:ln>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75000"/>
                    <a:lumOff val="25000"/>
                  </a:schemeClr>
                </a:solidFill>
                <a:cs typeface="+mn-ea"/>
                <a:sym typeface="+mn-lt"/>
              </a:endParaRPr>
            </a:p>
          </p:txBody>
        </p:sp>
      </p:grpSp>
      <p:sp>
        <p:nvSpPr>
          <p:cNvPr id="14" name="MH_SubTitle_1"/>
          <p:cNvSpPr txBox="1">
            <a:spLocks noChangeArrowheads="1"/>
          </p:cNvSpPr>
          <p:nvPr/>
        </p:nvSpPr>
        <p:spPr bwMode="auto">
          <a:xfrm>
            <a:off x="908440" y="1681802"/>
            <a:ext cx="1937000" cy="55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defRPr/>
            </a:pPr>
            <a:endParaRPr lang="zh-CN" altLang="en-US" sz="1500" dirty="0">
              <a:solidFill>
                <a:schemeClr val="tx1">
                  <a:lumMod val="75000"/>
                  <a:lumOff val="25000"/>
                </a:schemeClr>
              </a:solidFill>
              <a:latin typeface="+mn-lt"/>
              <a:ea typeface="+mn-ea"/>
              <a:cs typeface="+mn-ea"/>
              <a:sym typeface="+mn-lt"/>
            </a:endParaRPr>
          </a:p>
        </p:txBody>
      </p:sp>
      <p:grpSp>
        <p:nvGrpSpPr>
          <p:cNvPr id="3" name="组合 19"/>
          <p:cNvGrpSpPr/>
          <p:nvPr/>
        </p:nvGrpSpPr>
        <p:grpSpPr>
          <a:xfrm>
            <a:off x="2070640" y="1683577"/>
            <a:ext cx="2310053" cy="2870815"/>
            <a:chOff x="2760853" y="2244077"/>
            <a:chExt cx="3080070" cy="3826572"/>
          </a:xfrm>
          <a:solidFill>
            <a:schemeClr val="accent2"/>
          </a:solidFill>
        </p:grpSpPr>
        <p:sp>
          <p:nvSpPr>
            <p:cNvPr id="15" name="MH_Other_3"/>
            <p:cNvSpPr/>
            <p:nvPr/>
          </p:nvSpPr>
          <p:spPr bwMode="auto">
            <a:xfrm>
              <a:off x="2760853" y="4102967"/>
              <a:ext cx="3080070" cy="1967682"/>
            </a:xfrm>
            <a:prstGeom prst="triangle">
              <a:avLst/>
            </a:prstGeom>
            <a:grpFill/>
            <a:ln>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75000"/>
                    <a:lumOff val="25000"/>
                  </a:schemeClr>
                </a:solidFill>
                <a:cs typeface="+mn-ea"/>
                <a:sym typeface="+mn-lt"/>
              </a:endParaRPr>
            </a:p>
          </p:txBody>
        </p:sp>
        <p:cxnSp>
          <p:nvCxnSpPr>
            <p:cNvPr id="16" name="MH_Other_4"/>
            <p:cNvCxnSpPr/>
            <p:nvPr/>
          </p:nvCxnSpPr>
          <p:spPr bwMode="auto">
            <a:xfrm flipV="1">
              <a:off x="4294509" y="2244077"/>
              <a:ext cx="12754" cy="1875446"/>
            </a:xfrm>
            <a:prstGeom prst="line">
              <a:avLst/>
            </a:prstGeom>
            <a:grpFill/>
            <a:ln w="9525">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4" name="组合 22"/>
          <p:cNvGrpSpPr/>
          <p:nvPr/>
        </p:nvGrpSpPr>
        <p:grpSpPr>
          <a:xfrm>
            <a:off x="3416975" y="2352487"/>
            <a:ext cx="2310053" cy="2201906"/>
            <a:chOff x="4555967" y="3135681"/>
            <a:chExt cx="3080070" cy="2934968"/>
          </a:xfrm>
          <a:solidFill>
            <a:schemeClr val="accent1"/>
          </a:solidFill>
        </p:grpSpPr>
        <p:sp>
          <p:nvSpPr>
            <p:cNvPr id="18" name="MH_Other_5"/>
            <p:cNvSpPr/>
            <p:nvPr/>
          </p:nvSpPr>
          <p:spPr bwMode="auto">
            <a:xfrm>
              <a:off x="4555967" y="4100602"/>
              <a:ext cx="3080070" cy="1970047"/>
            </a:xfrm>
            <a:prstGeom prst="triangle">
              <a:avLst/>
            </a:prstGeom>
            <a:grpFill/>
            <a:ln>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75000"/>
                    <a:lumOff val="25000"/>
                  </a:schemeClr>
                </a:solidFill>
                <a:cs typeface="+mn-ea"/>
                <a:sym typeface="+mn-lt"/>
              </a:endParaRPr>
            </a:p>
          </p:txBody>
        </p:sp>
        <p:cxnSp>
          <p:nvCxnSpPr>
            <p:cNvPr id="19" name="MH_Other_6"/>
            <p:cNvCxnSpPr/>
            <p:nvPr/>
          </p:nvCxnSpPr>
          <p:spPr bwMode="auto">
            <a:xfrm flipV="1">
              <a:off x="6095998" y="3135681"/>
              <a:ext cx="12754" cy="964921"/>
            </a:xfrm>
            <a:prstGeom prst="line">
              <a:avLst/>
            </a:prstGeom>
            <a:grpFill/>
            <a:ln w="9525">
              <a:solidFill>
                <a:schemeClr val="accent3"/>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5" name="组合 25"/>
          <p:cNvGrpSpPr/>
          <p:nvPr/>
        </p:nvGrpSpPr>
        <p:grpSpPr>
          <a:xfrm>
            <a:off x="4763309" y="1683577"/>
            <a:ext cx="2310053" cy="2870815"/>
            <a:chOff x="6351079" y="2244077"/>
            <a:chExt cx="3080070" cy="3826572"/>
          </a:xfrm>
          <a:solidFill>
            <a:schemeClr val="accent2"/>
          </a:solidFill>
        </p:grpSpPr>
        <p:sp>
          <p:nvSpPr>
            <p:cNvPr id="21" name="MH_Other_7"/>
            <p:cNvSpPr/>
            <p:nvPr/>
          </p:nvSpPr>
          <p:spPr bwMode="auto">
            <a:xfrm>
              <a:off x="6351079" y="4102967"/>
              <a:ext cx="3080070" cy="1967682"/>
            </a:xfrm>
            <a:prstGeom prst="triangle">
              <a:avLst/>
            </a:prstGeom>
            <a:grpFill/>
            <a:ln>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75000"/>
                    <a:lumOff val="25000"/>
                  </a:schemeClr>
                </a:solidFill>
                <a:cs typeface="+mn-ea"/>
                <a:sym typeface="+mn-lt"/>
              </a:endParaRPr>
            </a:p>
          </p:txBody>
        </p:sp>
        <p:cxnSp>
          <p:nvCxnSpPr>
            <p:cNvPr id="22" name="MH_Other_8"/>
            <p:cNvCxnSpPr/>
            <p:nvPr/>
          </p:nvCxnSpPr>
          <p:spPr bwMode="auto">
            <a:xfrm flipV="1">
              <a:off x="7884736" y="2244077"/>
              <a:ext cx="12754" cy="1875446"/>
            </a:xfrm>
            <a:prstGeom prst="line">
              <a:avLst/>
            </a:prstGeom>
            <a:grpFill/>
            <a:ln w="9525">
              <a:solidFill>
                <a:schemeClr val="accent4"/>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6" name="组合 32"/>
          <p:cNvGrpSpPr/>
          <p:nvPr/>
        </p:nvGrpSpPr>
        <p:grpSpPr>
          <a:xfrm>
            <a:off x="6112035" y="2352487"/>
            <a:ext cx="2310053" cy="2201906"/>
            <a:chOff x="8149380" y="3135681"/>
            <a:chExt cx="3080070" cy="2934968"/>
          </a:xfrm>
          <a:solidFill>
            <a:schemeClr val="accent1"/>
          </a:solidFill>
        </p:grpSpPr>
        <p:sp>
          <p:nvSpPr>
            <p:cNvPr id="24" name="MH_Other_9"/>
            <p:cNvSpPr/>
            <p:nvPr/>
          </p:nvSpPr>
          <p:spPr bwMode="auto">
            <a:xfrm>
              <a:off x="8149380" y="4100602"/>
              <a:ext cx="3080070" cy="1970047"/>
            </a:xfrm>
            <a:prstGeom prst="triangle">
              <a:avLst/>
            </a:prstGeom>
            <a:grpFill/>
            <a:ln>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75000"/>
                    <a:lumOff val="25000"/>
                  </a:schemeClr>
                </a:solidFill>
                <a:cs typeface="+mn-ea"/>
                <a:sym typeface="+mn-lt"/>
              </a:endParaRPr>
            </a:p>
          </p:txBody>
        </p:sp>
        <p:cxnSp>
          <p:nvCxnSpPr>
            <p:cNvPr id="25" name="MH_Other_10"/>
            <p:cNvCxnSpPr/>
            <p:nvPr/>
          </p:nvCxnSpPr>
          <p:spPr bwMode="auto">
            <a:xfrm flipV="1">
              <a:off x="9689414" y="3135681"/>
              <a:ext cx="12754" cy="964921"/>
            </a:xfrm>
            <a:prstGeom prst="line">
              <a:avLst/>
            </a:prstGeom>
            <a:grpFill/>
            <a:ln w="9525">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1135648" y="1969405"/>
            <a:ext cx="1624484" cy="284693"/>
          </a:xfrm>
          <a:prstGeom prst="rect">
            <a:avLst/>
          </a:prstGeom>
        </p:spPr>
        <p:txBody>
          <a:bodyPr wrap="none" lIns="68580" tIns="34290" rIns="68580" bIns="34290">
            <a:spAutoFit/>
          </a:bodyPr>
          <a:lstStyle/>
          <a:p>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28" name="矩形 27"/>
          <p:cNvSpPr/>
          <p:nvPr/>
        </p:nvSpPr>
        <p:spPr>
          <a:xfrm>
            <a:off x="2468597" y="1315336"/>
            <a:ext cx="1624484" cy="284693"/>
          </a:xfrm>
          <a:prstGeom prst="rect">
            <a:avLst/>
          </a:prstGeom>
        </p:spPr>
        <p:txBody>
          <a:bodyPr wrap="none" lIns="68580" tIns="34290" rIns="68580" bIns="34290">
            <a:spAutoFit/>
          </a:bodyPr>
          <a:lstStyle/>
          <a:p>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29" name="矩形 28"/>
          <p:cNvSpPr/>
          <p:nvPr/>
        </p:nvSpPr>
        <p:spPr>
          <a:xfrm>
            <a:off x="3810998" y="1980070"/>
            <a:ext cx="1624484" cy="284693"/>
          </a:xfrm>
          <a:prstGeom prst="rect">
            <a:avLst/>
          </a:prstGeom>
        </p:spPr>
        <p:txBody>
          <a:bodyPr wrap="none" lIns="68580" tIns="34290" rIns="68580" bIns="34290">
            <a:spAutoFit/>
          </a:bodyPr>
          <a:lstStyle/>
          <a:p>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30" name="矩形 29"/>
          <p:cNvSpPr/>
          <p:nvPr/>
        </p:nvSpPr>
        <p:spPr>
          <a:xfrm>
            <a:off x="6522757" y="1980070"/>
            <a:ext cx="1624484" cy="284693"/>
          </a:xfrm>
          <a:prstGeom prst="rect">
            <a:avLst/>
          </a:prstGeom>
        </p:spPr>
        <p:txBody>
          <a:bodyPr wrap="none" lIns="68580" tIns="34290" rIns="68580" bIns="34290">
            <a:spAutoFit/>
          </a:bodyPr>
          <a:lstStyle/>
          <a:p>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31" name="矩形 30"/>
          <p:cNvSpPr/>
          <p:nvPr/>
        </p:nvSpPr>
        <p:spPr>
          <a:xfrm>
            <a:off x="5161267" y="1315350"/>
            <a:ext cx="1624484" cy="284693"/>
          </a:xfrm>
          <a:prstGeom prst="rect">
            <a:avLst/>
          </a:prstGeom>
        </p:spPr>
        <p:txBody>
          <a:bodyPr wrap="none" lIns="68580" tIns="34290" rIns="68580" bIns="34290">
            <a:spAutoFit/>
          </a:bodyPr>
          <a:lstStyle/>
          <a:p>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682220967"/>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3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6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8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2" presetClass="entr" presetSubtype="4" fill="hold" grpId="0" nodeType="withEffect">
                                  <p:stCondLst>
                                    <p:cond delay="2100"/>
                                  </p:stCondLst>
                                  <p:iterate type="lt">
                                    <p:tmPct val="10000"/>
                                  </p:iterate>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par>
                                <p:cTn id="28" presetID="22" presetClass="entr" presetSubtype="4" fill="hold" grpId="0" nodeType="withEffect">
                                  <p:stCondLst>
                                    <p:cond delay="2600"/>
                                  </p:stCondLst>
                                  <p:iterate type="lt">
                                    <p:tmPct val="10000"/>
                                  </p:iterate>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par>
                                <p:cTn id="31" presetID="22" presetClass="entr" presetSubtype="4" fill="hold" grpId="0" nodeType="withEffect">
                                  <p:stCondLst>
                                    <p:cond delay="3100"/>
                                  </p:stCondLst>
                                  <p:iterate type="lt">
                                    <p:tmPct val="10000"/>
                                  </p:iterate>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par>
                                <p:cTn id="34" presetID="22" presetClass="entr" presetSubtype="4" fill="hold" grpId="0" nodeType="withEffect">
                                  <p:stCondLst>
                                    <p:cond delay="3600"/>
                                  </p:stCondLst>
                                  <p:iterate type="lt">
                                    <p:tmPct val="10000"/>
                                  </p:iterate>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par>
                                <p:cTn id="37" presetID="22" presetClass="entr" presetSubtype="4" fill="hold" grpId="0" nodeType="withEffect">
                                  <p:stCondLst>
                                    <p:cond delay="4100"/>
                                  </p:stCondLst>
                                  <p:iterate type="lt">
                                    <p:tmPct val="10000"/>
                                  </p:iterate>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2477" y="1188713"/>
            <a:ext cx="1531238" cy="1797091"/>
            <a:chOff x="789969" y="1584461"/>
            <a:chExt cx="2041650" cy="2395382"/>
          </a:xfrm>
        </p:grpSpPr>
        <p:sp>
          <p:nvSpPr>
            <p:cNvPr id="40" name="MH_SubTitle_1"/>
            <p:cNvSpPr/>
            <p:nvPr>
              <p:custDataLst>
                <p:tags r:id="rId7"/>
              </p:custDataLst>
            </p:nvPr>
          </p:nvSpPr>
          <p:spPr>
            <a:xfrm>
              <a:off x="955300" y="1734411"/>
              <a:ext cx="1710987" cy="1712909"/>
            </a:xfrm>
            <a:prstGeom prst="ellipse">
              <a:avLst/>
            </a:prstGeom>
            <a:solidFill>
              <a:schemeClr val="bg1"/>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
          <p:nvSpPr>
            <p:cNvPr id="41" name="MH_Other_1"/>
            <p:cNvSpPr/>
            <p:nvPr>
              <p:custDataLst>
                <p:tags r:id="rId8"/>
              </p:custDataLst>
            </p:nvPr>
          </p:nvSpPr>
          <p:spPr>
            <a:xfrm>
              <a:off x="789969" y="1584461"/>
              <a:ext cx="2041650" cy="2395382"/>
            </a:xfrm>
            <a:custGeom>
              <a:avLst/>
              <a:gdLst>
                <a:gd name="connsiteX0" fmla="*/ 1505188 w 1685110"/>
                <a:gd name="connsiteY0" fmla="*/ 1871330 h 1976954"/>
                <a:gd name="connsiteX1" fmla="*/ 1558001 w 1685110"/>
                <a:gd name="connsiteY1" fmla="*/ 1924142 h 1976954"/>
                <a:gd name="connsiteX2" fmla="*/ 1505188 w 1685110"/>
                <a:gd name="connsiteY2" fmla="*/ 1976954 h 1976954"/>
                <a:gd name="connsiteX3" fmla="*/ 1452376 w 1685110"/>
                <a:gd name="connsiteY3" fmla="*/ 1924142 h 1976954"/>
                <a:gd name="connsiteX4" fmla="*/ 1505188 w 1685110"/>
                <a:gd name="connsiteY4" fmla="*/ 1871330 h 1976954"/>
                <a:gd name="connsiteX5" fmla="*/ 179922 w 1685110"/>
                <a:gd name="connsiteY5" fmla="*/ 1871330 h 1976954"/>
                <a:gd name="connsiteX6" fmla="*/ 232734 w 1685110"/>
                <a:gd name="connsiteY6" fmla="*/ 1924142 h 1976954"/>
                <a:gd name="connsiteX7" fmla="*/ 179922 w 1685110"/>
                <a:gd name="connsiteY7" fmla="*/ 1976954 h 1976954"/>
                <a:gd name="connsiteX8" fmla="*/ 127109 w 1685110"/>
                <a:gd name="connsiteY8" fmla="*/ 1924142 h 1976954"/>
                <a:gd name="connsiteX9" fmla="*/ 179922 w 1685110"/>
                <a:gd name="connsiteY9" fmla="*/ 1871330 h 1976954"/>
                <a:gd name="connsiteX10" fmla="*/ 851064 w 1685110"/>
                <a:gd name="connsiteY10" fmla="*/ 0 h 1976954"/>
                <a:gd name="connsiteX11" fmla="*/ 1685110 w 1685110"/>
                <a:gd name="connsiteY11" fmla="*/ 834045 h 1976954"/>
                <a:gd name="connsiteX12" fmla="*/ 1317387 w 1685110"/>
                <a:gd name="connsiteY12" fmla="*/ 1525648 h 1976954"/>
                <a:gd name="connsiteX13" fmla="*/ 1204499 w 1685110"/>
                <a:gd name="connsiteY13" fmla="*/ 1586922 h 1976954"/>
                <a:gd name="connsiteX14" fmla="*/ 1205188 w 1685110"/>
                <a:gd name="connsiteY14" fmla="*/ 1587411 h 1976954"/>
                <a:gd name="connsiteX15" fmla="*/ 1096842 w 1685110"/>
                <a:gd name="connsiteY15" fmla="*/ 1920952 h 1976954"/>
                <a:gd name="connsiteX16" fmla="*/ 1437117 w 1685110"/>
                <a:gd name="connsiteY16" fmla="*/ 1940344 h 1976954"/>
                <a:gd name="connsiteX17" fmla="*/ 1439652 w 1685110"/>
                <a:gd name="connsiteY17" fmla="*/ 1959201 h 1976954"/>
                <a:gd name="connsiteX18" fmla="*/ 1078909 w 1685110"/>
                <a:gd name="connsiteY18" fmla="*/ 1931784 h 1976954"/>
                <a:gd name="connsiteX19" fmla="*/ 1188163 w 1685110"/>
                <a:gd name="connsiteY19" fmla="*/ 1575316 h 1976954"/>
                <a:gd name="connsiteX20" fmla="*/ 1189182 w 1685110"/>
                <a:gd name="connsiteY20" fmla="*/ 1576040 h 1976954"/>
                <a:gd name="connsiteX21" fmla="*/ 1307912 w 1685110"/>
                <a:gd name="connsiteY21" fmla="*/ 1511596 h 1976954"/>
                <a:gd name="connsiteX22" fmla="*/ 1668162 w 1685110"/>
                <a:gd name="connsiteY22" fmla="*/ 834045 h 1976954"/>
                <a:gd name="connsiteX23" fmla="*/ 851064 w 1685110"/>
                <a:gd name="connsiteY23" fmla="*/ 16948 h 1976954"/>
                <a:gd name="connsiteX24" fmla="*/ 842681 w 1685110"/>
                <a:gd name="connsiteY24" fmla="*/ 17793 h 1976954"/>
                <a:gd name="connsiteX25" fmla="*/ 842681 w 1685110"/>
                <a:gd name="connsiteY25" fmla="*/ 845 h 1976954"/>
                <a:gd name="connsiteX26" fmla="*/ 834046 w 1685110"/>
                <a:gd name="connsiteY26" fmla="*/ 0 h 1976954"/>
                <a:gd name="connsiteX27" fmla="*/ 842429 w 1685110"/>
                <a:gd name="connsiteY27" fmla="*/ 845 h 1976954"/>
                <a:gd name="connsiteX28" fmla="*/ 842429 w 1685110"/>
                <a:gd name="connsiteY28" fmla="*/ 17793 h 1976954"/>
                <a:gd name="connsiteX29" fmla="*/ 834046 w 1685110"/>
                <a:gd name="connsiteY29" fmla="*/ 16948 h 1976954"/>
                <a:gd name="connsiteX30" fmla="*/ 16948 w 1685110"/>
                <a:gd name="connsiteY30" fmla="*/ 834045 h 1976954"/>
                <a:gd name="connsiteX31" fmla="*/ 377198 w 1685110"/>
                <a:gd name="connsiteY31" fmla="*/ 1511596 h 1976954"/>
                <a:gd name="connsiteX32" fmla="*/ 495928 w 1685110"/>
                <a:gd name="connsiteY32" fmla="*/ 1576040 h 1976954"/>
                <a:gd name="connsiteX33" fmla="*/ 496947 w 1685110"/>
                <a:gd name="connsiteY33" fmla="*/ 1575316 h 1976954"/>
                <a:gd name="connsiteX34" fmla="*/ 606201 w 1685110"/>
                <a:gd name="connsiteY34" fmla="*/ 1931784 h 1976954"/>
                <a:gd name="connsiteX35" fmla="*/ 245458 w 1685110"/>
                <a:gd name="connsiteY35" fmla="*/ 1959201 h 1976954"/>
                <a:gd name="connsiteX36" fmla="*/ 247993 w 1685110"/>
                <a:gd name="connsiteY36" fmla="*/ 1940344 h 1976954"/>
                <a:gd name="connsiteX37" fmla="*/ 588268 w 1685110"/>
                <a:gd name="connsiteY37" fmla="*/ 1920952 h 1976954"/>
                <a:gd name="connsiteX38" fmla="*/ 479922 w 1685110"/>
                <a:gd name="connsiteY38" fmla="*/ 1587411 h 1976954"/>
                <a:gd name="connsiteX39" fmla="*/ 480611 w 1685110"/>
                <a:gd name="connsiteY39" fmla="*/ 1586922 h 1976954"/>
                <a:gd name="connsiteX40" fmla="*/ 367723 w 1685110"/>
                <a:gd name="connsiteY40" fmla="*/ 1525648 h 1976954"/>
                <a:gd name="connsiteX41" fmla="*/ 0 w 1685110"/>
                <a:gd name="connsiteY41" fmla="*/ 834045 h 1976954"/>
                <a:gd name="connsiteX42" fmla="*/ 834046 w 1685110"/>
                <a:gd name="connsiteY42" fmla="*/ 0 h 19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85110" h="1976954">
                  <a:moveTo>
                    <a:pt x="1505188" y="1871330"/>
                  </a:moveTo>
                  <a:cubicBezTo>
                    <a:pt x="1534356" y="1871330"/>
                    <a:pt x="1558001" y="1894974"/>
                    <a:pt x="1558001" y="1924142"/>
                  </a:cubicBezTo>
                  <a:cubicBezTo>
                    <a:pt x="1558001" y="1953309"/>
                    <a:pt x="1534356" y="1976954"/>
                    <a:pt x="1505188" y="1976954"/>
                  </a:cubicBezTo>
                  <a:cubicBezTo>
                    <a:pt x="1476021" y="1976954"/>
                    <a:pt x="1452376" y="1953309"/>
                    <a:pt x="1452376" y="1924142"/>
                  </a:cubicBezTo>
                  <a:cubicBezTo>
                    <a:pt x="1452376" y="1894974"/>
                    <a:pt x="1476021" y="1871330"/>
                    <a:pt x="1505188" y="1871330"/>
                  </a:cubicBezTo>
                  <a:close/>
                  <a:moveTo>
                    <a:pt x="179922" y="1871330"/>
                  </a:moveTo>
                  <a:cubicBezTo>
                    <a:pt x="209089" y="1871330"/>
                    <a:pt x="232734" y="1894974"/>
                    <a:pt x="232734" y="1924142"/>
                  </a:cubicBezTo>
                  <a:cubicBezTo>
                    <a:pt x="232734" y="1953309"/>
                    <a:pt x="209089" y="1976954"/>
                    <a:pt x="179922" y="1976954"/>
                  </a:cubicBezTo>
                  <a:cubicBezTo>
                    <a:pt x="150754" y="1976954"/>
                    <a:pt x="127109" y="1953309"/>
                    <a:pt x="127109" y="1924142"/>
                  </a:cubicBezTo>
                  <a:cubicBezTo>
                    <a:pt x="127109" y="1894974"/>
                    <a:pt x="150754" y="1871330"/>
                    <a:pt x="179922" y="1871330"/>
                  </a:cubicBezTo>
                  <a:close/>
                  <a:moveTo>
                    <a:pt x="851064" y="0"/>
                  </a:moveTo>
                  <a:cubicBezTo>
                    <a:pt x="1311695" y="0"/>
                    <a:pt x="1685110" y="373414"/>
                    <a:pt x="1685110" y="834045"/>
                  </a:cubicBezTo>
                  <a:cubicBezTo>
                    <a:pt x="1685110" y="1121940"/>
                    <a:pt x="1539245" y="1375765"/>
                    <a:pt x="1317387" y="1525648"/>
                  </a:cubicBezTo>
                  <a:lnTo>
                    <a:pt x="1204499" y="1586922"/>
                  </a:lnTo>
                  <a:lnTo>
                    <a:pt x="1205188" y="1587411"/>
                  </a:lnTo>
                  <a:cubicBezTo>
                    <a:pt x="1003994" y="1690931"/>
                    <a:pt x="953417" y="1846629"/>
                    <a:pt x="1096842" y="1920952"/>
                  </a:cubicBezTo>
                  <a:cubicBezTo>
                    <a:pt x="1177477" y="1962738"/>
                    <a:pt x="1305257" y="1970020"/>
                    <a:pt x="1437117" y="1940344"/>
                  </a:cubicBezTo>
                  <a:lnTo>
                    <a:pt x="1439652" y="1959201"/>
                  </a:lnTo>
                  <a:cubicBezTo>
                    <a:pt x="1299336" y="1990374"/>
                    <a:pt x="1163385" y="1980041"/>
                    <a:pt x="1078909" y="1931784"/>
                  </a:cubicBezTo>
                  <a:cubicBezTo>
                    <a:pt x="934232" y="1849137"/>
                    <a:pt x="984601" y="1684798"/>
                    <a:pt x="1188163" y="1575316"/>
                  </a:cubicBezTo>
                  <a:lnTo>
                    <a:pt x="1189182" y="1576040"/>
                  </a:lnTo>
                  <a:lnTo>
                    <a:pt x="1307912" y="1511596"/>
                  </a:lnTo>
                  <a:cubicBezTo>
                    <a:pt x="1525261" y="1364757"/>
                    <a:pt x="1668162" y="1116089"/>
                    <a:pt x="1668162" y="834045"/>
                  </a:cubicBezTo>
                  <a:cubicBezTo>
                    <a:pt x="1668162" y="382774"/>
                    <a:pt x="1302335" y="16948"/>
                    <a:pt x="851064" y="16948"/>
                  </a:cubicBezTo>
                  <a:lnTo>
                    <a:pt x="842681" y="17793"/>
                  </a:lnTo>
                  <a:lnTo>
                    <a:pt x="842681" y="845"/>
                  </a:lnTo>
                  <a:close/>
                  <a:moveTo>
                    <a:pt x="834046" y="0"/>
                  </a:moveTo>
                  <a:lnTo>
                    <a:pt x="842429" y="845"/>
                  </a:lnTo>
                  <a:lnTo>
                    <a:pt x="842429" y="17793"/>
                  </a:lnTo>
                  <a:lnTo>
                    <a:pt x="834046" y="16948"/>
                  </a:lnTo>
                  <a:cubicBezTo>
                    <a:pt x="382775" y="16948"/>
                    <a:pt x="16948" y="382774"/>
                    <a:pt x="16948" y="834045"/>
                  </a:cubicBezTo>
                  <a:cubicBezTo>
                    <a:pt x="16948" y="1116089"/>
                    <a:pt x="159849" y="1364757"/>
                    <a:pt x="377198" y="1511596"/>
                  </a:cubicBezTo>
                  <a:lnTo>
                    <a:pt x="495928" y="1576040"/>
                  </a:lnTo>
                  <a:lnTo>
                    <a:pt x="496947" y="1575316"/>
                  </a:lnTo>
                  <a:cubicBezTo>
                    <a:pt x="700509" y="1684798"/>
                    <a:pt x="750878" y="1849137"/>
                    <a:pt x="606201" y="1931784"/>
                  </a:cubicBezTo>
                  <a:cubicBezTo>
                    <a:pt x="521725" y="1980041"/>
                    <a:pt x="385774" y="1990374"/>
                    <a:pt x="245458" y="1959201"/>
                  </a:cubicBezTo>
                  <a:lnTo>
                    <a:pt x="247993" y="1940344"/>
                  </a:lnTo>
                  <a:cubicBezTo>
                    <a:pt x="379853" y="1970020"/>
                    <a:pt x="507633" y="1962738"/>
                    <a:pt x="588268" y="1920952"/>
                  </a:cubicBezTo>
                  <a:cubicBezTo>
                    <a:pt x="731693" y="1846629"/>
                    <a:pt x="681116" y="1690931"/>
                    <a:pt x="479922" y="1587411"/>
                  </a:cubicBezTo>
                  <a:lnTo>
                    <a:pt x="480611" y="1586922"/>
                  </a:lnTo>
                  <a:lnTo>
                    <a:pt x="367723" y="1525648"/>
                  </a:lnTo>
                  <a:cubicBezTo>
                    <a:pt x="145865" y="1375765"/>
                    <a:pt x="0" y="1121940"/>
                    <a:pt x="0" y="834045"/>
                  </a:cubicBezTo>
                  <a:cubicBezTo>
                    <a:pt x="0" y="373414"/>
                    <a:pt x="373415" y="0"/>
                    <a:pt x="834046" y="0"/>
                  </a:cubicBezTo>
                  <a:close/>
                </a:path>
              </a:pathLst>
            </a:cu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a:defRPr/>
              </a:pPr>
              <a:r>
                <a:rPr lang="en-US" altLang="zh-CN" sz="1600" dirty="0">
                  <a:solidFill>
                    <a:schemeClr val="tx1">
                      <a:lumMod val="75000"/>
                      <a:lumOff val="25000"/>
                    </a:schemeClr>
                  </a:solidFill>
                  <a:cs typeface="+mn-ea"/>
                  <a:sym typeface="+mn-lt"/>
                </a:rPr>
                <a:t>A</a:t>
              </a:r>
              <a:endParaRPr lang="zh-CN" altLang="en-US" sz="1600" dirty="0">
                <a:solidFill>
                  <a:schemeClr val="tx1">
                    <a:lumMod val="75000"/>
                    <a:lumOff val="25000"/>
                  </a:schemeClr>
                </a:solidFill>
                <a:cs typeface="+mn-ea"/>
                <a:sym typeface="+mn-lt"/>
              </a:endParaRPr>
            </a:p>
          </p:txBody>
        </p:sp>
        <p:sp>
          <p:nvSpPr>
            <p:cNvPr id="5" name="文本框 4"/>
            <p:cNvSpPr txBox="1"/>
            <p:nvPr/>
          </p:nvSpPr>
          <p:spPr>
            <a:xfrm>
              <a:off x="1187941" y="2160110"/>
              <a:ext cx="1245704" cy="861509"/>
            </a:xfrm>
            <a:prstGeom prst="rect">
              <a:avLst/>
            </a:prstGeom>
            <a:noFill/>
          </p:spPr>
          <p:txBody>
            <a:bodyPr wrap="square" rtlCol="0">
              <a:spAutoFit/>
            </a:bodyPr>
            <a:lstStyle/>
            <a:p>
              <a:pPr algn="ctr"/>
              <a:r>
                <a:rPr lang="en-US" altLang="zh-CN" sz="3600" b="1" dirty="0">
                  <a:solidFill>
                    <a:schemeClr val="tx1">
                      <a:lumMod val="75000"/>
                      <a:lumOff val="25000"/>
                    </a:schemeClr>
                  </a:solidFill>
                  <a:cs typeface="+mn-ea"/>
                  <a:sym typeface="+mn-lt"/>
                </a:rPr>
                <a:t>35</a:t>
              </a:r>
              <a:r>
                <a:rPr lang="en-US" altLang="zh-CN" sz="1600" b="1" dirty="0">
                  <a:solidFill>
                    <a:schemeClr val="tx1">
                      <a:lumMod val="75000"/>
                      <a:lumOff val="25000"/>
                    </a:schemeClr>
                  </a:solidFill>
                  <a:cs typeface="+mn-ea"/>
                  <a:sym typeface="+mn-lt"/>
                </a:rPr>
                <a:t>%</a:t>
              </a:r>
              <a:endParaRPr lang="zh-CN" altLang="en-US" sz="3600" b="1" dirty="0">
                <a:solidFill>
                  <a:schemeClr val="tx1">
                    <a:lumMod val="75000"/>
                    <a:lumOff val="25000"/>
                  </a:schemeClr>
                </a:solidFill>
                <a:cs typeface="+mn-ea"/>
                <a:sym typeface="+mn-lt"/>
              </a:endParaRPr>
            </a:p>
          </p:txBody>
        </p:sp>
      </p:grpSp>
      <p:grpSp>
        <p:nvGrpSpPr>
          <p:cNvPr id="4" name="组合 3"/>
          <p:cNvGrpSpPr/>
          <p:nvPr/>
        </p:nvGrpSpPr>
        <p:grpSpPr>
          <a:xfrm>
            <a:off x="2735080" y="1188713"/>
            <a:ext cx="1531238" cy="1797091"/>
            <a:chOff x="3646773" y="1584461"/>
            <a:chExt cx="2041650" cy="2395382"/>
          </a:xfrm>
        </p:grpSpPr>
        <p:sp>
          <p:nvSpPr>
            <p:cNvPr id="45" name="MH_SubTitle_2"/>
            <p:cNvSpPr/>
            <p:nvPr>
              <p:custDataLst>
                <p:tags r:id="rId5"/>
              </p:custDataLst>
            </p:nvPr>
          </p:nvSpPr>
          <p:spPr>
            <a:xfrm>
              <a:off x="3812105" y="1734411"/>
              <a:ext cx="1710987" cy="1712909"/>
            </a:xfrm>
            <a:prstGeom prst="ellipse">
              <a:avLst/>
            </a:prstGeom>
            <a:solidFill>
              <a:schemeClr val="bg1"/>
            </a:solidFill>
            <a:ln w="25400">
              <a:solidFill>
                <a:schemeClr val="accent2"/>
              </a:solid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
          <p:nvSpPr>
            <p:cNvPr id="46" name="MH_Other_2"/>
            <p:cNvSpPr/>
            <p:nvPr>
              <p:custDataLst>
                <p:tags r:id="rId6"/>
              </p:custDataLst>
            </p:nvPr>
          </p:nvSpPr>
          <p:spPr>
            <a:xfrm>
              <a:off x="3646773" y="1584461"/>
              <a:ext cx="2041650" cy="2395382"/>
            </a:xfrm>
            <a:custGeom>
              <a:avLst/>
              <a:gdLst>
                <a:gd name="connsiteX0" fmla="*/ 1505188 w 1685110"/>
                <a:gd name="connsiteY0" fmla="*/ 1871330 h 1976954"/>
                <a:gd name="connsiteX1" fmla="*/ 1558001 w 1685110"/>
                <a:gd name="connsiteY1" fmla="*/ 1924142 h 1976954"/>
                <a:gd name="connsiteX2" fmla="*/ 1505188 w 1685110"/>
                <a:gd name="connsiteY2" fmla="*/ 1976954 h 1976954"/>
                <a:gd name="connsiteX3" fmla="*/ 1452376 w 1685110"/>
                <a:gd name="connsiteY3" fmla="*/ 1924142 h 1976954"/>
                <a:gd name="connsiteX4" fmla="*/ 1505188 w 1685110"/>
                <a:gd name="connsiteY4" fmla="*/ 1871330 h 1976954"/>
                <a:gd name="connsiteX5" fmla="*/ 179922 w 1685110"/>
                <a:gd name="connsiteY5" fmla="*/ 1871330 h 1976954"/>
                <a:gd name="connsiteX6" fmla="*/ 232734 w 1685110"/>
                <a:gd name="connsiteY6" fmla="*/ 1924142 h 1976954"/>
                <a:gd name="connsiteX7" fmla="*/ 179922 w 1685110"/>
                <a:gd name="connsiteY7" fmla="*/ 1976954 h 1976954"/>
                <a:gd name="connsiteX8" fmla="*/ 127109 w 1685110"/>
                <a:gd name="connsiteY8" fmla="*/ 1924142 h 1976954"/>
                <a:gd name="connsiteX9" fmla="*/ 179922 w 1685110"/>
                <a:gd name="connsiteY9" fmla="*/ 1871330 h 1976954"/>
                <a:gd name="connsiteX10" fmla="*/ 851064 w 1685110"/>
                <a:gd name="connsiteY10" fmla="*/ 0 h 1976954"/>
                <a:gd name="connsiteX11" fmla="*/ 1685110 w 1685110"/>
                <a:gd name="connsiteY11" fmla="*/ 834045 h 1976954"/>
                <a:gd name="connsiteX12" fmla="*/ 1317387 w 1685110"/>
                <a:gd name="connsiteY12" fmla="*/ 1525648 h 1976954"/>
                <a:gd name="connsiteX13" fmla="*/ 1204499 w 1685110"/>
                <a:gd name="connsiteY13" fmla="*/ 1586922 h 1976954"/>
                <a:gd name="connsiteX14" fmla="*/ 1205188 w 1685110"/>
                <a:gd name="connsiteY14" fmla="*/ 1587411 h 1976954"/>
                <a:gd name="connsiteX15" fmla="*/ 1096842 w 1685110"/>
                <a:gd name="connsiteY15" fmla="*/ 1920952 h 1976954"/>
                <a:gd name="connsiteX16" fmla="*/ 1437117 w 1685110"/>
                <a:gd name="connsiteY16" fmla="*/ 1940344 h 1976954"/>
                <a:gd name="connsiteX17" fmla="*/ 1439652 w 1685110"/>
                <a:gd name="connsiteY17" fmla="*/ 1959201 h 1976954"/>
                <a:gd name="connsiteX18" fmla="*/ 1078909 w 1685110"/>
                <a:gd name="connsiteY18" fmla="*/ 1931784 h 1976954"/>
                <a:gd name="connsiteX19" fmla="*/ 1188163 w 1685110"/>
                <a:gd name="connsiteY19" fmla="*/ 1575316 h 1976954"/>
                <a:gd name="connsiteX20" fmla="*/ 1189182 w 1685110"/>
                <a:gd name="connsiteY20" fmla="*/ 1576040 h 1976954"/>
                <a:gd name="connsiteX21" fmla="*/ 1307912 w 1685110"/>
                <a:gd name="connsiteY21" fmla="*/ 1511596 h 1976954"/>
                <a:gd name="connsiteX22" fmla="*/ 1668162 w 1685110"/>
                <a:gd name="connsiteY22" fmla="*/ 834045 h 1976954"/>
                <a:gd name="connsiteX23" fmla="*/ 851064 w 1685110"/>
                <a:gd name="connsiteY23" fmla="*/ 16948 h 1976954"/>
                <a:gd name="connsiteX24" fmla="*/ 842681 w 1685110"/>
                <a:gd name="connsiteY24" fmla="*/ 17793 h 1976954"/>
                <a:gd name="connsiteX25" fmla="*/ 842681 w 1685110"/>
                <a:gd name="connsiteY25" fmla="*/ 845 h 1976954"/>
                <a:gd name="connsiteX26" fmla="*/ 834046 w 1685110"/>
                <a:gd name="connsiteY26" fmla="*/ 0 h 1976954"/>
                <a:gd name="connsiteX27" fmla="*/ 842429 w 1685110"/>
                <a:gd name="connsiteY27" fmla="*/ 845 h 1976954"/>
                <a:gd name="connsiteX28" fmla="*/ 842429 w 1685110"/>
                <a:gd name="connsiteY28" fmla="*/ 17793 h 1976954"/>
                <a:gd name="connsiteX29" fmla="*/ 834046 w 1685110"/>
                <a:gd name="connsiteY29" fmla="*/ 16948 h 1976954"/>
                <a:gd name="connsiteX30" fmla="*/ 16948 w 1685110"/>
                <a:gd name="connsiteY30" fmla="*/ 834045 h 1976954"/>
                <a:gd name="connsiteX31" fmla="*/ 377198 w 1685110"/>
                <a:gd name="connsiteY31" fmla="*/ 1511596 h 1976954"/>
                <a:gd name="connsiteX32" fmla="*/ 495928 w 1685110"/>
                <a:gd name="connsiteY32" fmla="*/ 1576040 h 1976954"/>
                <a:gd name="connsiteX33" fmla="*/ 496947 w 1685110"/>
                <a:gd name="connsiteY33" fmla="*/ 1575316 h 1976954"/>
                <a:gd name="connsiteX34" fmla="*/ 606201 w 1685110"/>
                <a:gd name="connsiteY34" fmla="*/ 1931784 h 1976954"/>
                <a:gd name="connsiteX35" fmla="*/ 245458 w 1685110"/>
                <a:gd name="connsiteY35" fmla="*/ 1959201 h 1976954"/>
                <a:gd name="connsiteX36" fmla="*/ 247993 w 1685110"/>
                <a:gd name="connsiteY36" fmla="*/ 1940344 h 1976954"/>
                <a:gd name="connsiteX37" fmla="*/ 588268 w 1685110"/>
                <a:gd name="connsiteY37" fmla="*/ 1920952 h 1976954"/>
                <a:gd name="connsiteX38" fmla="*/ 479922 w 1685110"/>
                <a:gd name="connsiteY38" fmla="*/ 1587411 h 1976954"/>
                <a:gd name="connsiteX39" fmla="*/ 480611 w 1685110"/>
                <a:gd name="connsiteY39" fmla="*/ 1586922 h 1976954"/>
                <a:gd name="connsiteX40" fmla="*/ 367723 w 1685110"/>
                <a:gd name="connsiteY40" fmla="*/ 1525648 h 1976954"/>
                <a:gd name="connsiteX41" fmla="*/ 0 w 1685110"/>
                <a:gd name="connsiteY41" fmla="*/ 834045 h 1976954"/>
                <a:gd name="connsiteX42" fmla="*/ 834046 w 1685110"/>
                <a:gd name="connsiteY42" fmla="*/ 0 h 19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85110" h="1976954">
                  <a:moveTo>
                    <a:pt x="1505188" y="1871330"/>
                  </a:moveTo>
                  <a:cubicBezTo>
                    <a:pt x="1534356" y="1871330"/>
                    <a:pt x="1558001" y="1894974"/>
                    <a:pt x="1558001" y="1924142"/>
                  </a:cubicBezTo>
                  <a:cubicBezTo>
                    <a:pt x="1558001" y="1953309"/>
                    <a:pt x="1534356" y="1976954"/>
                    <a:pt x="1505188" y="1976954"/>
                  </a:cubicBezTo>
                  <a:cubicBezTo>
                    <a:pt x="1476021" y="1976954"/>
                    <a:pt x="1452376" y="1953309"/>
                    <a:pt x="1452376" y="1924142"/>
                  </a:cubicBezTo>
                  <a:cubicBezTo>
                    <a:pt x="1452376" y="1894974"/>
                    <a:pt x="1476021" y="1871330"/>
                    <a:pt x="1505188" y="1871330"/>
                  </a:cubicBezTo>
                  <a:close/>
                  <a:moveTo>
                    <a:pt x="179922" y="1871330"/>
                  </a:moveTo>
                  <a:cubicBezTo>
                    <a:pt x="209089" y="1871330"/>
                    <a:pt x="232734" y="1894974"/>
                    <a:pt x="232734" y="1924142"/>
                  </a:cubicBezTo>
                  <a:cubicBezTo>
                    <a:pt x="232734" y="1953309"/>
                    <a:pt x="209089" y="1976954"/>
                    <a:pt x="179922" y="1976954"/>
                  </a:cubicBezTo>
                  <a:cubicBezTo>
                    <a:pt x="150754" y="1976954"/>
                    <a:pt x="127109" y="1953309"/>
                    <a:pt x="127109" y="1924142"/>
                  </a:cubicBezTo>
                  <a:cubicBezTo>
                    <a:pt x="127109" y="1894974"/>
                    <a:pt x="150754" y="1871330"/>
                    <a:pt x="179922" y="1871330"/>
                  </a:cubicBezTo>
                  <a:close/>
                  <a:moveTo>
                    <a:pt x="851064" y="0"/>
                  </a:moveTo>
                  <a:cubicBezTo>
                    <a:pt x="1311695" y="0"/>
                    <a:pt x="1685110" y="373414"/>
                    <a:pt x="1685110" y="834045"/>
                  </a:cubicBezTo>
                  <a:cubicBezTo>
                    <a:pt x="1685110" y="1121940"/>
                    <a:pt x="1539245" y="1375765"/>
                    <a:pt x="1317387" y="1525648"/>
                  </a:cubicBezTo>
                  <a:lnTo>
                    <a:pt x="1204499" y="1586922"/>
                  </a:lnTo>
                  <a:lnTo>
                    <a:pt x="1205188" y="1587411"/>
                  </a:lnTo>
                  <a:cubicBezTo>
                    <a:pt x="1003994" y="1690931"/>
                    <a:pt x="953417" y="1846629"/>
                    <a:pt x="1096842" y="1920952"/>
                  </a:cubicBezTo>
                  <a:cubicBezTo>
                    <a:pt x="1177477" y="1962738"/>
                    <a:pt x="1305257" y="1970020"/>
                    <a:pt x="1437117" y="1940344"/>
                  </a:cubicBezTo>
                  <a:lnTo>
                    <a:pt x="1439652" y="1959201"/>
                  </a:lnTo>
                  <a:cubicBezTo>
                    <a:pt x="1299336" y="1990374"/>
                    <a:pt x="1163385" y="1980041"/>
                    <a:pt x="1078909" y="1931784"/>
                  </a:cubicBezTo>
                  <a:cubicBezTo>
                    <a:pt x="934232" y="1849137"/>
                    <a:pt x="984601" y="1684798"/>
                    <a:pt x="1188163" y="1575316"/>
                  </a:cubicBezTo>
                  <a:lnTo>
                    <a:pt x="1189182" y="1576040"/>
                  </a:lnTo>
                  <a:lnTo>
                    <a:pt x="1307912" y="1511596"/>
                  </a:lnTo>
                  <a:cubicBezTo>
                    <a:pt x="1525261" y="1364757"/>
                    <a:pt x="1668162" y="1116089"/>
                    <a:pt x="1668162" y="834045"/>
                  </a:cubicBezTo>
                  <a:cubicBezTo>
                    <a:pt x="1668162" y="382774"/>
                    <a:pt x="1302335" y="16948"/>
                    <a:pt x="851064" y="16948"/>
                  </a:cubicBezTo>
                  <a:lnTo>
                    <a:pt x="842681" y="17793"/>
                  </a:lnTo>
                  <a:lnTo>
                    <a:pt x="842681" y="845"/>
                  </a:lnTo>
                  <a:close/>
                  <a:moveTo>
                    <a:pt x="834046" y="0"/>
                  </a:moveTo>
                  <a:lnTo>
                    <a:pt x="842429" y="845"/>
                  </a:lnTo>
                  <a:lnTo>
                    <a:pt x="842429" y="17793"/>
                  </a:lnTo>
                  <a:lnTo>
                    <a:pt x="834046" y="16948"/>
                  </a:lnTo>
                  <a:cubicBezTo>
                    <a:pt x="382775" y="16948"/>
                    <a:pt x="16948" y="382774"/>
                    <a:pt x="16948" y="834045"/>
                  </a:cubicBezTo>
                  <a:cubicBezTo>
                    <a:pt x="16948" y="1116089"/>
                    <a:pt x="159849" y="1364757"/>
                    <a:pt x="377198" y="1511596"/>
                  </a:cubicBezTo>
                  <a:lnTo>
                    <a:pt x="495928" y="1576040"/>
                  </a:lnTo>
                  <a:lnTo>
                    <a:pt x="496947" y="1575316"/>
                  </a:lnTo>
                  <a:cubicBezTo>
                    <a:pt x="700509" y="1684798"/>
                    <a:pt x="750878" y="1849137"/>
                    <a:pt x="606201" y="1931784"/>
                  </a:cubicBezTo>
                  <a:cubicBezTo>
                    <a:pt x="521725" y="1980041"/>
                    <a:pt x="385774" y="1990374"/>
                    <a:pt x="245458" y="1959201"/>
                  </a:cubicBezTo>
                  <a:lnTo>
                    <a:pt x="247993" y="1940344"/>
                  </a:lnTo>
                  <a:cubicBezTo>
                    <a:pt x="379853" y="1970020"/>
                    <a:pt x="507633" y="1962738"/>
                    <a:pt x="588268" y="1920952"/>
                  </a:cubicBezTo>
                  <a:cubicBezTo>
                    <a:pt x="731693" y="1846629"/>
                    <a:pt x="681116" y="1690931"/>
                    <a:pt x="479922" y="1587411"/>
                  </a:cubicBezTo>
                  <a:lnTo>
                    <a:pt x="480611" y="1586922"/>
                  </a:lnTo>
                  <a:lnTo>
                    <a:pt x="367723" y="1525648"/>
                  </a:lnTo>
                  <a:cubicBezTo>
                    <a:pt x="145865" y="1375765"/>
                    <a:pt x="0" y="1121940"/>
                    <a:pt x="0" y="834045"/>
                  </a:cubicBezTo>
                  <a:cubicBezTo>
                    <a:pt x="0" y="373414"/>
                    <a:pt x="373415" y="0"/>
                    <a:pt x="834046" y="0"/>
                  </a:cubicBezTo>
                  <a:close/>
                </a:path>
              </a:pathLst>
            </a:cu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a:defRPr/>
              </a:pPr>
              <a:r>
                <a:rPr lang="en-US" altLang="zh-CN" sz="1600" dirty="0">
                  <a:solidFill>
                    <a:schemeClr val="tx1">
                      <a:lumMod val="75000"/>
                      <a:lumOff val="25000"/>
                    </a:schemeClr>
                  </a:solidFill>
                  <a:cs typeface="+mn-ea"/>
                  <a:sym typeface="+mn-lt"/>
                </a:rPr>
                <a:t>B</a:t>
              </a:r>
              <a:endParaRPr lang="zh-CN" altLang="en-US" sz="1600" dirty="0">
                <a:solidFill>
                  <a:schemeClr val="tx1">
                    <a:lumMod val="75000"/>
                    <a:lumOff val="25000"/>
                  </a:schemeClr>
                </a:solidFill>
                <a:cs typeface="+mn-ea"/>
                <a:sym typeface="+mn-lt"/>
              </a:endParaRPr>
            </a:p>
          </p:txBody>
        </p:sp>
        <p:sp>
          <p:nvSpPr>
            <p:cNvPr id="57" name="文本框 56"/>
            <p:cNvSpPr txBox="1"/>
            <p:nvPr/>
          </p:nvSpPr>
          <p:spPr>
            <a:xfrm>
              <a:off x="4057285" y="2160110"/>
              <a:ext cx="1245704" cy="861509"/>
            </a:xfrm>
            <a:prstGeom prst="rect">
              <a:avLst/>
            </a:prstGeom>
            <a:noFill/>
          </p:spPr>
          <p:txBody>
            <a:bodyPr wrap="square" rtlCol="0">
              <a:spAutoFit/>
            </a:bodyPr>
            <a:lstStyle/>
            <a:p>
              <a:pPr algn="ctr"/>
              <a:r>
                <a:rPr lang="en-US" altLang="zh-CN" sz="3600" b="1" dirty="0">
                  <a:solidFill>
                    <a:schemeClr val="tx1">
                      <a:lumMod val="75000"/>
                      <a:lumOff val="25000"/>
                    </a:schemeClr>
                  </a:solidFill>
                  <a:cs typeface="+mn-ea"/>
                  <a:sym typeface="+mn-lt"/>
                </a:rPr>
                <a:t>38</a:t>
              </a:r>
              <a:r>
                <a:rPr lang="en-US" altLang="zh-CN" sz="1600" b="1" dirty="0">
                  <a:solidFill>
                    <a:schemeClr val="tx1">
                      <a:lumMod val="75000"/>
                      <a:lumOff val="25000"/>
                    </a:schemeClr>
                  </a:solidFill>
                  <a:cs typeface="+mn-ea"/>
                  <a:sym typeface="+mn-lt"/>
                </a:rPr>
                <a:t>%</a:t>
              </a:r>
              <a:endParaRPr lang="zh-CN" altLang="en-US" sz="3600" b="1" dirty="0">
                <a:solidFill>
                  <a:schemeClr val="tx1">
                    <a:lumMod val="75000"/>
                    <a:lumOff val="25000"/>
                  </a:schemeClr>
                </a:solidFill>
                <a:cs typeface="+mn-ea"/>
                <a:sym typeface="+mn-lt"/>
              </a:endParaRPr>
            </a:p>
          </p:txBody>
        </p:sp>
      </p:grpSp>
      <p:grpSp>
        <p:nvGrpSpPr>
          <p:cNvPr id="6" name="组合 6"/>
          <p:cNvGrpSpPr/>
          <p:nvPr/>
        </p:nvGrpSpPr>
        <p:grpSpPr>
          <a:xfrm>
            <a:off x="4877684" y="1188713"/>
            <a:ext cx="1531238" cy="1797091"/>
            <a:chOff x="6503579" y="1584461"/>
            <a:chExt cx="2041650" cy="2395382"/>
          </a:xfrm>
        </p:grpSpPr>
        <p:sp>
          <p:nvSpPr>
            <p:cNvPr id="49" name="MH_SubTitle_3"/>
            <p:cNvSpPr/>
            <p:nvPr>
              <p:custDataLst>
                <p:tags r:id="rId3"/>
              </p:custDataLst>
            </p:nvPr>
          </p:nvSpPr>
          <p:spPr>
            <a:xfrm>
              <a:off x="6668910" y="1734411"/>
              <a:ext cx="1710987" cy="1712909"/>
            </a:xfrm>
            <a:prstGeom prst="ellipse">
              <a:avLst/>
            </a:prstGeom>
            <a:solidFill>
              <a:schemeClr val="bg1"/>
            </a:solidFill>
            <a:ln w="25400">
              <a:solidFill>
                <a:schemeClr val="accent3"/>
              </a:solid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
          <p:nvSpPr>
            <p:cNvPr id="50" name="MH_Other_3"/>
            <p:cNvSpPr/>
            <p:nvPr>
              <p:custDataLst>
                <p:tags r:id="rId4"/>
              </p:custDataLst>
            </p:nvPr>
          </p:nvSpPr>
          <p:spPr>
            <a:xfrm>
              <a:off x="6503579" y="1584461"/>
              <a:ext cx="2041650" cy="2395382"/>
            </a:xfrm>
            <a:custGeom>
              <a:avLst/>
              <a:gdLst>
                <a:gd name="connsiteX0" fmla="*/ 1505188 w 1685110"/>
                <a:gd name="connsiteY0" fmla="*/ 1871330 h 1976954"/>
                <a:gd name="connsiteX1" fmla="*/ 1558001 w 1685110"/>
                <a:gd name="connsiteY1" fmla="*/ 1924142 h 1976954"/>
                <a:gd name="connsiteX2" fmla="*/ 1505188 w 1685110"/>
                <a:gd name="connsiteY2" fmla="*/ 1976954 h 1976954"/>
                <a:gd name="connsiteX3" fmla="*/ 1452376 w 1685110"/>
                <a:gd name="connsiteY3" fmla="*/ 1924142 h 1976954"/>
                <a:gd name="connsiteX4" fmla="*/ 1505188 w 1685110"/>
                <a:gd name="connsiteY4" fmla="*/ 1871330 h 1976954"/>
                <a:gd name="connsiteX5" fmla="*/ 179922 w 1685110"/>
                <a:gd name="connsiteY5" fmla="*/ 1871330 h 1976954"/>
                <a:gd name="connsiteX6" fmla="*/ 232734 w 1685110"/>
                <a:gd name="connsiteY6" fmla="*/ 1924142 h 1976954"/>
                <a:gd name="connsiteX7" fmla="*/ 179922 w 1685110"/>
                <a:gd name="connsiteY7" fmla="*/ 1976954 h 1976954"/>
                <a:gd name="connsiteX8" fmla="*/ 127109 w 1685110"/>
                <a:gd name="connsiteY8" fmla="*/ 1924142 h 1976954"/>
                <a:gd name="connsiteX9" fmla="*/ 179922 w 1685110"/>
                <a:gd name="connsiteY9" fmla="*/ 1871330 h 1976954"/>
                <a:gd name="connsiteX10" fmla="*/ 851064 w 1685110"/>
                <a:gd name="connsiteY10" fmla="*/ 0 h 1976954"/>
                <a:gd name="connsiteX11" fmla="*/ 1685110 w 1685110"/>
                <a:gd name="connsiteY11" fmla="*/ 834045 h 1976954"/>
                <a:gd name="connsiteX12" fmla="*/ 1317387 w 1685110"/>
                <a:gd name="connsiteY12" fmla="*/ 1525648 h 1976954"/>
                <a:gd name="connsiteX13" fmla="*/ 1204499 w 1685110"/>
                <a:gd name="connsiteY13" fmla="*/ 1586922 h 1976954"/>
                <a:gd name="connsiteX14" fmla="*/ 1205188 w 1685110"/>
                <a:gd name="connsiteY14" fmla="*/ 1587411 h 1976954"/>
                <a:gd name="connsiteX15" fmla="*/ 1096842 w 1685110"/>
                <a:gd name="connsiteY15" fmla="*/ 1920952 h 1976954"/>
                <a:gd name="connsiteX16" fmla="*/ 1437117 w 1685110"/>
                <a:gd name="connsiteY16" fmla="*/ 1940344 h 1976954"/>
                <a:gd name="connsiteX17" fmla="*/ 1439652 w 1685110"/>
                <a:gd name="connsiteY17" fmla="*/ 1959201 h 1976954"/>
                <a:gd name="connsiteX18" fmla="*/ 1078909 w 1685110"/>
                <a:gd name="connsiteY18" fmla="*/ 1931784 h 1976954"/>
                <a:gd name="connsiteX19" fmla="*/ 1188163 w 1685110"/>
                <a:gd name="connsiteY19" fmla="*/ 1575316 h 1976954"/>
                <a:gd name="connsiteX20" fmla="*/ 1189182 w 1685110"/>
                <a:gd name="connsiteY20" fmla="*/ 1576040 h 1976954"/>
                <a:gd name="connsiteX21" fmla="*/ 1307912 w 1685110"/>
                <a:gd name="connsiteY21" fmla="*/ 1511596 h 1976954"/>
                <a:gd name="connsiteX22" fmla="*/ 1668162 w 1685110"/>
                <a:gd name="connsiteY22" fmla="*/ 834045 h 1976954"/>
                <a:gd name="connsiteX23" fmla="*/ 851064 w 1685110"/>
                <a:gd name="connsiteY23" fmla="*/ 16948 h 1976954"/>
                <a:gd name="connsiteX24" fmla="*/ 842681 w 1685110"/>
                <a:gd name="connsiteY24" fmla="*/ 17793 h 1976954"/>
                <a:gd name="connsiteX25" fmla="*/ 842681 w 1685110"/>
                <a:gd name="connsiteY25" fmla="*/ 845 h 1976954"/>
                <a:gd name="connsiteX26" fmla="*/ 834046 w 1685110"/>
                <a:gd name="connsiteY26" fmla="*/ 0 h 1976954"/>
                <a:gd name="connsiteX27" fmla="*/ 842429 w 1685110"/>
                <a:gd name="connsiteY27" fmla="*/ 845 h 1976954"/>
                <a:gd name="connsiteX28" fmla="*/ 842429 w 1685110"/>
                <a:gd name="connsiteY28" fmla="*/ 17793 h 1976954"/>
                <a:gd name="connsiteX29" fmla="*/ 834046 w 1685110"/>
                <a:gd name="connsiteY29" fmla="*/ 16948 h 1976954"/>
                <a:gd name="connsiteX30" fmla="*/ 16948 w 1685110"/>
                <a:gd name="connsiteY30" fmla="*/ 834045 h 1976954"/>
                <a:gd name="connsiteX31" fmla="*/ 377198 w 1685110"/>
                <a:gd name="connsiteY31" fmla="*/ 1511596 h 1976954"/>
                <a:gd name="connsiteX32" fmla="*/ 495928 w 1685110"/>
                <a:gd name="connsiteY32" fmla="*/ 1576040 h 1976954"/>
                <a:gd name="connsiteX33" fmla="*/ 496947 w 1685110"/>
                <a:gd name="connsiteY33" fmla="*/ 1575316 h 1976954"/>
                <a:gd name="connsiteX34" fmla="*/ 606201 w 1685110"/>
                <a:gd name="connsiteY34" fmla="*/ 1931784 h 1976954"/>
                <a:gd name="connsiteX35" fmla="*/ 245458 w 1685110"/>
                <a:gd name="connsiteY35" fmla="*/ 1959201 h 1976954"/>
                <a:gd name="connsiteX36" fmla="*/ 247993 w 1685110"/>
                <a:gd name="connsiteY36" fmla="*/ 1940344 h 1976954"/>
                <a:gd name="connsiteX37" fmla="*/ 588268 w 1685110"/>
                <a:gd name="connsiteY37" fmla="*/ 1920952 h 1976954"/>
                <a:gd name="connsiteX38" fmla="*/ 479922 w 1685110"/>
                <a:gd name="connsiteY38" fmla="*/ 1587411 h 1976954"/>
                <a:gd name="connsiteX39" fmla="*/ 480611 w 1685110"/>
                <a:gd name="connsiteY39" fmla="*/ 1586922 h 1976954"/>
                <a:gd name="connsiteX40" fmla="*/ 367723 w 1685110"/>
                <a:gd name="connsiteY40" fmla="*/ 1525648 h 1976954"/>
                <a:gd name="connsiteX41" fmla="*/ 0 w 1685110"/>
                <a:gd name="connsiteY41" fmla="*/ 834045 h 1976954"/>
                <a:gd name="connsiteX42" fmla="*/ 834046 w 1685110"/>
                <a:gd name="connsiteY42" fmla="*/ 0 h 19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85110" h="1976954">
                  <a:moveTo>
                    <a:pt x="1505188" y="1871330"/>
                  </a:moveTo>
                  <a:cubicBezTo>
                    <a:pt x="1534356" y="1871330"/>
                    <a:pt x="1558001" y="1894974"/>
                    <a:pt x="1558001" y="1924142"/>
                  </a:cubicBezTo>
                  <a:cubicBezTo>
                    <a:pt x="1558001" y="1953309"/>
                    <a:pt x="1534356" y="1976954"/>
                    <a:pt x="1505188" y="1976954"/>
                  </a:cubicBezTo>
                  <a:cubicBezTo>
                    <a:pt x="1476021" y="1976954"/>
                    <a:pt x="1452376" y="1953309"/>
                    <a:pt x="1452376" y="1924142"/>
                  </a:cubicBezTo>
                  <a:cubicBezTo>
                    <a:pt x="1452376" y="1894974"/>
                    <a:pt x="1476021" y="1871330"/>
                    <a:pt x="1505188" y="1871330"/>
                  </a:cubicBezTo>
                  <a:close/>
                  <a:moveTo>
                    <a:pt x="179922" y="1871330"/>
                  </a:moveTo>
                  <a:cubicBezTo>
                    <a:pt x="209089" y="1871330"/>
                    <a:pt x="232734" y="1894974"/>
                    <a:pt x="232734" y="1924142"/>
                  </a:cubicBezTo>
                  <a:cubicBezTo>
                    <a:pt x="232734" y="1953309"/>
                    <a:pt x="209089" y="1976954"/>
                    <a:pt x="179922" y="1976954"/>
                  </a:cubicBezTo>
                  <a:cubicBezTo>
                    <a:pt x="150754" y="1976954"/>
                    <a:pt x="127109" y="1953309"/>
                    <a:pt x="127109" y="1924142"/>
                  </a:cubicBezTo>
                  <a:cubicBezTo>
                    <a:pt x="127109" y="1894974"/>
                    <a:pt x="150754" y="1871330"/>
                    <a:pt x="179922" y="1871330"/>
                  </a:cubicBezTo>
                  <a:close/>
                  <a:moveTo>
                    <a:pt x="851064" y="0"/>
                  </a:moveTo>
                  <a:cubicBezTo>
                    <a:pt x="1311695" y="0"/>
                    <a:pt x="1685110" y="373414"/>
                    <a:pt x="1685110" y="834045"/>
                  </a:cubicBezTo>
                  <a:cubicBezTo>
                    <a:pt x="1685110" y="1121940"/>
                    <a:pt x="1539245" y="1375765"/>
                    <a:pt x="1317387" y="1525648"/>
                  </a:cubicBezTo>
                  <a:lnTo>
                    <a:pt x="1204499" y="1586922"/>
                  </a:lnTo>
                  <a:lnTo>
                    <a:pt x="1205188" y="1587411"/>
                  </a:lnTo>
                  <a:cubicBezTo>
                    <a:pt x="1003994" y="1690931"/>
                    <a:pt x="953417" y="1846629"/>
                    <a:pt x="1096842" y="1920952"/>
                  </a:cubicBezTo>
                  <a:cubicBezTo>
                    <a:pt x="1177477" y="1962738"/>
                    <a:pt x="1305257" y="1970020"/>
                    <a:pt x="1437117" y="1940344"/>
                  </a:cubicBezTo>
                  <a:lnTo>
                    <a:pt x="1439652" y="1959201"/>
                  </a:lnTo>
                  <a:cubicBezTo>
                    <a:pt x="1299336" y="1990374"/>
                    <a:pt x="1163385" y="1980041"/>
                    <a:pt x="1078909" y="1931784"/>
                  </a:cubicBezTo>
                  <a:cubicBezTo>
                    <a:pt x="934232" y="1849137"/>
                    <a:pt x="984601" y="1684798"/>
                    <a:pt x="1188163" y="1575316"/>
                  </a:cubicBezTo>
                  <a:lnTo>
                    <a:pt x="1189182" y="1576040"/>
                  </a:lnTo>
                  <a:lnTo>
                    <a:pt x="1307912" y="1511596"/>
                  </a:lnTo>
                  <a:cubicBezTo>
                    <a:pt x="1525261" y="1364757"/>
                    <a:pt x="1668162" y="1116089"/>
                    <a:pt x="1668162" y="834045"/>
                  </a:cubicBezTo>
                  <a:cubicBezTo>
                    <a:pt x="1668162" y="382774"/>
                    <a:pt x="1302335" y="16948"/>
                    <a:pt x="851064" y="16948"/>
                  </a:cubicBezTo>
                  <a:lnTo>
                    <a:pt x="842681" y="17793"/>
                  </a:lnTo>
                  <a:lnTo>
                    <a:pt x="842681" y="845"/>
                  </a:lnTo>
                  <a:close/>
                  <a:moveTo>
                    <a:pt x="834046" y="0"/>
                  </a:moveTo>
                  <a:lnTo>
                    <a:pt x="842429" y="845"/>
                  </a:lnTo>
                  <a:lnTo>
                    <a:pt x="842429" y="17793"/>
                  </a:lnTo>
                  <a:lnTo>
                    <a:pt x="834046" y="16948"/>
                  </a:lnTo>
                  <a:cubicBezTo>
                    <a:pt x="382775" y="16948"/>
                    <a:pt x="16948" y="382774"/>
                    <a:pt x="16948" y="834045"/>
                  </a:cubicBezTo>
                  <a:cubicBezTo>
                    <a:pt x="16948" y="1116089"/>
                    <a:pt x="159849" y="1364757"/>
                    <a:pt x="377198" y="1511596"/>
                  </a:cubicBezTo>
                  <a:lnTo>
                    <a:pt x="495928" y="1576040"/>
                  </a:lnTo>
                  <a:lnTo>
                    <a:pt x="496947" y="1575316"/>
                  </a:lnTo>
                  <a:cubicBezTo>
                    <a:pt x="700509" y="1684798"/>
                    <a:pt x="750878" y="1849137"/>
                    <a:pt x="606201" y="1931784"/>
                  </a:cubicBezTo>
                  <a:cubicBezTo>
                    <a:pt x="521725" y="1980041"/>
                    <a:pt x="385774" y="1990374"/>
                    <a:pt x="245458" y="1959201"/>
                  </a:cubicBezTo>
                  <a:lnTo>
                    <a:pt x="247993" y="1940344"/>
                  </a:lnTo>
                  <a:cubicBezTo>
                    <a:pt x="379853" y="1970020"/>
                    <a:pt x="507633" y="1962738"/>
                    <a:pt x="588268" y="1920952"/>
                  </a:cubicBezTo>
                  <a:cubicBezTo>
                    <a:pt x="731693" y="1846629"/>
                    <a:pt x="681116" y="1690931"/>
                    <a:pt x="479922" y="1587411"/>
                  </a:cubicBezTo>
                  <a:lnTo>
                    <a:pt x="480611" y="1586922"/>
                  </a:lnTo>
                  <a:lnTo>
                    <a:pt x="367723" y="1525648"/>
                  </a:lnTo>
                  <a:cubicBezTo>
                    <a:pt x="145865" y="1375765"/>
                    <a:pt x="0" y="1121940"/>
                    <a:pt x="0" y="834045"/>
                  </a:cubicBezTo>
                  <a:cubicBezTo>
                    <a:pt x="0" y="373414"/>
                    <a:pt x="373415" y="0"/>
                    <a:pt x="834046" y="0"/>
                  </a:cubicBezTo>
                  <a:close/>
                </a:path>
              </a:pathLst>
            </a:cu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a:defRPr/>
              </a:pPr>
              <a:r>
                <a:rPr lang="en-US" altLang="zh-CN" sz="1600" dirty="0">
                  <a:solidFill>
                    <a:schemeClr val="tx1">
                      <a:lumMod val="75000"/>
                      <a:lumOff val="25000"/>
                    </a:schemeClr>
                  </a:solidFill>
                  <a:cs typeface="+mn-ea"/>
                  <a:sym typeface="+mn-lt"/>
                </a:rPr>
                <a:t>C</a:t>
              </a:r>
              <a:endParaRPr lang="zh-CN" altLang="en-US" sz="1600" dirty="0">
                <a:solidFill>
                  <a:schemeClr val="tx1">
                    <a:lumMod val="75000"/>
                    <a:lumOff val="25000"/>
                  </a:schemeClr>
                </a:solidFill>
                <a:cs typeface="+mn-ea"/>
                <a:sym typeface="+mn-lt"/>
              </a:endParaRPr>
            </a:p>
          </p:txBody>
        </p:sp>
        <p:sp>
          <p:nvSpPr>
            <p:cNvPr id="58" name="文本框 57"/>
            <p:cNvSpPr txBox="1"/>
            <p:nvPr/>
          </p:nvSpPr>
          <p:spPr>
            <a:xfrm>
              <a:off x="6901551" y="2201133"/>
              <a:ext cx="1245704" cy="861509"/>
            </a:xfrm>
            <a:prstGeom prst="rect">
              <a:avLst/>
            </a:prstGeom>
            <a:noFill/>
          </p:spPr>
          <p:txBody>
            <a:bodyPr wrap="square" rtlCol="0">
              <a:spAutoFit/>
            </a:bodyPr>
            <a:lstStyle/>
            <a:p>
              <a:pPr algn="ctr"/>
              <a:r>
                <a:rPr lang="en-US" altLang="zh-CN" sz="3600" b="1" dirty="0">
                  <a:solidFill>
                    <a:schemeClr val="tx1">
                      <a:lumMod val="75000"/>
                      <a:lumOff val="25000"/>
                    </a:schemeClr>
                  </a:solidFill>
                  <a:cs typeface="+mn-ea"/>
                  <a:sym typeface="+mn-lt"/>
                </a:rPr>
                <a:t>43</a:t>
              </a:r>
              <a:r>
                <a:rPr lang="en-US" altLang="zh-CN" sz="1600" b="1" dirty="0">
                  <a:solidFill>
                    <a:schemeClr val="tx1">
                      <a:lumMod val="75000"/>
                      <a:lumOff val="25000"/>
                    </a:schemeClr>
                  </a:solidFill>
                  <a:cs typeface="+mn-ea"/>
                  <a:sym typeface="+mn-lt"/>
                </a:rPr>
                <a:t>%</a:t>
              </a:r>
              <a:endParaRPr lang="zh-CN" altLang="en-US" sz="3600" b="1" dirty="0">
                <a:solidFill>
                  <a:schemeClr val="tx1">
                    <a:lumMod val="75000"/>
                    <a:lumOff val="25000"/>
                  </a:schemeClr>
                </a:solidFill>
                <a:cs typeface="+mn-ea"/>
                <a:sym typeface="+mn-lt"/>
              </a:endParaRPr>
            </a:p>
          </p:txBody>
        </p:sp>
      </p:grpSp>
      <p:grpSp>
        <p:nvGrpSpPr>
          <p:cNvPr id="7" name="组合 7"/>
          <p:cNvGrpSpPr/>
          <p:nvPr/>
        </p:nvGrpSpPr>
        <p:grpSpPr>
          <a:xfrm>
            <a:off x="7021008" y="1188713"/>
            <a:ext cx="1529796" cy="1797091"/>
            <a:chOff x="9361344" y="1584461"/>
            <a:chExt cx="2039728" cy="2395382"/>
          </a:xfrm>
        </p:grpSpPr>
        <p:sp>
          <p:nvSpPr>
            <p:cNvPr id="51" name="MH_SubTitle_4"/>
            <p:cNvSpPr/>
            <p:nvPr>
              <p:custDataLst>
                <p:tags r:id="rId1"/>
              </p:custDataLst>
            </p:nvPr>
          </p:nvSpPr>
          <p:spPr>
            <a:xfrm>
              <a:off x="9524753" y="1734411"/>
              <a:ext cx="1712909" cy="1712909"/>
            </a:xfrm>
            <a:prstGeom prst="ellipse">
              <a:avLst/>
            </a:prstGeom>
            <a:solidFill>
              <a:schemeClr val="bg1"/>
            </a:solidFill>
            <a:ln w="25400">
              <a:solidFill>
                <a:schemeClr val="accent4"/>
              </a:solid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
          <p:nvSpPr>
            <p:cNvPr id="52" name="MH_Other_4"/>
            <p:cNvSpPr/>
            <p:nvPr>
              <p:custDataLst>
                <p:tags r:id="rId2"/>
              </p:custDataLst>
            </p:nvPr>
          </p:nvSpPr>
          <p:spPr>
            <a:xfrm>
              <a:off x="9361344" y="1584461"/>
              <a:ext cx="2039728" cy="2395382"/>
            </a:xfrm>
            <a:custGeom>
              <a:avLst/>
              <a:gdLst>
                <a:gd name="connsiteX0" fmla="*/ 1505188 w 1685110"/>
                <a:gd name="connsiteY0" fmla="*/ 1871330 h 1976954"/>
                <a:gd name="connsiteX1" fmla="*/ 1558001 w 1685110"/>
                <a:gd name="connsiteY1" fmla="*/ 1924142 h 1976954"/>
                <a:gd name="connsiteX2" fmla="*/ 1505188 w 1685110"/>
                <a:gd name="connsiteY2" fmla="*/ 1976954 h 1976954"/>
                <a:gd name="connsiteX3" fmla="*/ 1452376 w 1685110"/>
                <a:gd name="connsiteY3" fmla="*/ 1924142 h 1976954"/>
                <a:gd name="connsiteX4" fmla="*/ 1505188 w 1685110"/>
                <a:gd name="connsiteY4" fmla="*/ 1871330 h 1976954"/>
                <a:gd name="connsiteX5" fmla="*/ 179922 w 1685110"/>
                <a:gd name="connsiteY5" fmla="*/ 1871330 h 1976954"/>
                <a:gd name="connsiteX6" fmla="*/ 232734 w 1685110"/>
                <a:gd name="connsiteY6" fmla="*/ 1924142 h 1976954"/>
                <a:gd name="connsiteX7" fmla="*/ 179922 w 1685110"/>
                <a:gd name="connsiteY7" fmla="*/ 1976954 h 1976954"/>
                <a:gd name="connsiteX8" fmla="*/ 127109 w 1685110"/>
                <a:gd name="connsiteY8" fmla="*/ 1924142 h 1976954"/>
                <a:gd name="connsiteX9" fmla="*/ 179922 w 1685110"/>
                <a:gd name="connsiteY9" fmla="*/ 1871330 h 1976954"/>
                <a:gd name="connsiteX10" fmla="*/ 851064 w 1685110"/>
                <a:gd name="connsiteY10" fmla="*/ 0 h 1976954"/>
                <a:gd name="connsiteX11" fmla="*/ 1685110 w 1685110"/>
                <a:gd name="connsiteY11" fmla="*/ 834045 h 1976954"/>
                <a:gd name="connsiteX12" fmla="*/ 1317387 w 1685110"/>
                <a:gd name="connsiteY12" fmla="*/ 1525648 h 1976954"/>
                <a:gd name="connsiteX13" fmla="*/ 1204499 w 1685110"/>
                <a:gd name="connsiteY13" fmla="*/ 1586922 h 1976954"/>
                <a:gd name="connsiteX14" fmla="*/ 1205188 w 1685110"/>
                <a:gd name="connsiteY14" fmla="*/ 1587411 h 1976954"/>
                <a:gd name="connsiteX15" fmla="*/ 1096842 w 1685110"/>
                <a:gd name="connsiteY15" fmla="*/ 1920952 h 1976954"/>
                <a:gd name="connsiteX16" fmla="*/ 1437117 w 1685110"/>
                <a:gd name="connsiteY16" fmla="*/ 1940344 h 1976954"/>
                <a:gd name="connsiteX17" fmla="*/ 1439652 w 1685110"/>
                <a:gd name="connsiteY17" fmla="*/ 1959201 h 1976954"/>
                <a:gd name="connsiteX18" fmla="*/ 1078909 w 1685110"/>
                <a:gd name="connsiteY18" fmla="*/ 1931784 h 1976954"/>
                <a:gd name="connsiteX19" fmla="*/ 1188163 w 1685110"/>
                <a:gd name="connsiteY19" fmla="*/ 1575316 h 1976954"/>
                <a:gd name="connsiteX20" fmla="*/ 1189182 w 1685110"/>
                <a:gd name="connsiteY20" fmla="*/ 1576040 h 1976954"/>
                <a:gd name="connsiteX21" fmla="*/ 1307912 w 1685110"/>
                <a:gd name="connsiteY21" fmla="*/ 1511596 h 1976954"/>
                <a:gd name="connsiteX22" fmla="*/ 1668162 w 1685110"/>
                <a:gd name="connsiteY22" fmla="*/ 834045 h 1976954"/>
                <a:gd name="connsiteX23" fmla="*/ 851064 w 1685110"/>
                <a:gd name="connsiteY23" fmla="*/ 16948 h 1976954"/>
                <a:gd name="connsiteX24" fmla="*/ 842681 w 1685110"/>
                <a:gd name="connsiteY24" fmla="*/ 17793 h 1976954"/>
                <a:gd name="connsiteX25" fmla="*/ 842681 w 1685110"/>
                <a:gd name="connsiteY25" fmla="*/ 845 h 1976954"/>
                <a:gd name="connsiteX26" fmla="*/ 834046 w 1685110"/>
                <a:gd name="connsiteY26" fmla="*/ 0 h 1976954"/>
                <a:gd name="connsiteX27" fmla="*/ 842429 w 1685110"/>
                <a:gd name="connsiteY27" fmla="*/ 845 h 1976954"/>
                <a:gd name="connsiteX28" fmla="*/ 842429 w 1685110"/>
                <a:gd name="connsiteY28" fmla="*/ 17793 h 1976954"/>
                <a:gd name="connsiteX29" fmla="*/ 834046 w 1685110"/>
                <a:gd name="connsiteY29" fmla="*/ 16948 h 1976954"/>
                <a:gd name="connsiteX30" fmla="*/ 16948 w 1685110"/>
                <a:gd name="connsiteY30" fmla="*/ 834045 h 1976954"/>
                <a:gd name="connsiteX31" fmla="*/ 377198 w 1685110"/>
                <a:gd name="connsiteY31" fmla="*/ 1511596 h 1976954"/>
                <a:gd name="connsiteX32" fmla="*/ 495928 w 1685110"/>
                <a:gd name="connsiteY32" fmla="*/ 1576040 h 1976954"/>
                <a:gd name="connsiteX33" fmla="*/ 496947 w 1685110"/>
                <a:gd name="connsiteY33" fmla="*/ 1575316 h 1976954"/>
                <a:gd name="connsiteX34" fmla="*/ 606201 w 1685110"/>
                <a:gd name="connsiteY34" fmla="*/ 1931784 h 1976954"/>
                <a:gd name="connsiteX35" fmla="*/ 245458 w 1685110"/>
                <a:gd name="connsiteY35" fmla="*/ 1959201 h 1976954"/>
                <a:gd name="connsiteX36" fmla="*/ 247993 w 1685110"/>
                <a:gd name="connsiteY36" fmla="*/ 1940344 h 1976954"/>
                <a:gd name="connsiteX37" fmla="*/ 588268 w 1685110"/>
                <a:gd name="connsiteY37" fmla="*/ 1920952 h 1976954"/>
                <a:gd name="connsiteX38" fmla="*/ 479922 w 1685110"/>
                <a:gd name="connsiteY38" fmla="*/ 1587411 h 1976954"/>
                <a:gd name="connsiteX39" fmla="*/ 480611 w 1685110"/>
                <a:gd name="connsiteY39" fmla="*/ 1586922 h 1976954"/>
                <a:gd name="connsiteX40" fmla="*/ 367723 w 1685110"/>
                <a:gd name="connsiteY40" fmla="*/ 1525648 h 1976954"/>
                <a:gd name="connsiteX41" fmla="*/ 0 w 1685110"/>
                <a:gd name="connsiteY41" fmla="*/ 834045 h 1976954"/>
                <a:gd name="connsiteX42" fmla="*/ 834046 w 1685110"/>
                <a:gd name="connsiteY42" fmla="*/ 0 h 19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85110" h="1976954">
                  <a:moveTo>
                    <a:pt x="1505188" y="1871330"/>
                  </a:moveTo>
                  <a:cubicBezTo>
                    <a:pt x="1534356" y="1871330"/>
                    <a:pt x="1558001" y="1894974"/>
                    <a:pt x="1558001" y="1924142"/>
                  </a:cubicBezTo>
                  <a:cubicBezTo>
                    <a:pt x="1558001" y="1953309"/>
                    <a:pt x="1534356" y="1976954"/>
                    <a:pt x="1505188" y="1976954"/>
                  </a:cubicBezTo>
                  <a:cubicBezTo>
                    <a:pt x="1476021" y="1976954"/>
                    <a:pt x="1452376" y="1953309"/>
                    <a:pt x="1452376" y="1924142"/>
                  </a:cubicBezTo>
                  <a:cubicBezTo>
                    <a:pt x="1452376" y="1894974"/>
                    <a:pt x="1476021" y="1871330"/>
                    <a:pt x="1505188" y="1871330"/>
                  </a:cubicBezTo>
                  <a:close/>
                  <a:moveTo>
                    <a:pt x="179922" y="1871330"/>
                  </a:moveTo>
                  <a:cubicBezTo>
                    <a:pt x="209089" y="1871330"/>
                    <a:pt x="232734" y="1894974"/>
                    <a:pt x="232734" y="1924142"/>
                  </a:cubicBezTo>
                  <a:cubicBezTo>
                    <a:pt x="232734" y="1953309"/>
                    <a:pt x="209089" y="1976954"/>
                    <a:pt x="179922" y="1976954"/>
                  </a:cubicBezTo>
                  <a:cubicBezTo>
                    <a:pt x="150754" y="1976954"/>
                    <a:pt x="127109" y="1953309"/>
                    <a:pt x="127109" y="1924142"/>
                  </a:cubicBezTo>
                  <a:cubicBezTo>
                    <a:pt x="127109" y="1894974"/>
                    <a:pt x="150754" y="1871330"/>
                    <a:pt x="179922" y="1871330"/>
                  </a:cubicBezTo>
                  <a:close/>
                  <a:moveTo>
                    <a:pt x="851064" y="0"/>
                  </a:moveTo>
                  <a:cubicBezTo>
                    <a:pt x="1311695" y="0"/>
                    <a:pt x="1685110" y="373414"/>
                    <a:pt x="1685110" y="834045"/>
                  </a:cubicBezTo>
                  <a:cubicBezTo>
                    <a:pt x="1685110" y="1121940"/>
                    <a:pt x="1539245" y="1375765"/>
                    <a:pt x="1317387" y="1525648"/>
                  </a:cubicBezTo>
                  <a:lnTo>
                    <a:pt x="1204499" y="1586922"/>
                  </a:lnTo>
                  <a:lnTo>
                    <a:pt x="1205188" y="1587411"/>
                  </a:lnTo>
                  <a:cubicBezTo>
                    <a:pt x="1003994" y="1690931"/>
                    <a:pt x="953417" y="1846629"/>
                    <a:pt x="1096842" y="1920952"/>
                  </a:cubicBezTo>
                  <a:cubicBezTo>
                    <a:pt x="1177477" y="1962738"/>
                    <a:pt x="1305257" y="1970020"/>
                    <a:pt x="1437117" y="1940344"/>
                  </a:cubicBezTo>
                  <a:lnTo>
                    <a:pt x="1439652" y="1959201"/>
                  </a:lnTo>
                  <a:cubicBezTo>
                    <a:pt x="1299336" y="1990374"/>
                    <a:pt x="1163385" y="1980041"/>
                    <a:pt x="1078909" y="1931784"/>
                  </a:cubicBezTo>
                  <a:cubicBezTo>
                    <a:pt x="934232" y="1849137"/>
                    <a:pt x="984601" y="1684798"/>
                    <a:pt x="1188163" y="1575316"/>
                  </a:cubicBezTo>
                  <a:lnTo>
                    <a:pt x="1189182" y="1576040"/>
                  </a:lnTo>
                  <a:lnTo>
                    <a:pt x="1307912" y="1511596"/>
                  </a:lnTo>
                  <a:cubicBezTo>
                    <a:pt x="1525261" y="1364757"/>
                    <a:pt x="1668162" y="1116089"/>
                    <a:pt x="1668162" y="834045"/>
                  </a:cubicBezTo>
                  <a:cubicBezTo>
                    <a:pt x="1668162" y="382774"/>
                    <a:pt x="1302335" y="16948"/>
                    <a:pt x="851064" y="16948"/>
                  </a:cubicBezTo>
                  <a:lnTo>
                    <a:pt x="842681" y="17793"/>
                  </a:lnTo>
                  <a:lnTo>
                    <a:pt x="842681" y="845"/>
                  </a:lnTo>
                  <a:close/>
                  <a:moveTo>
                    <a:pt x="834046" y="0"/>
                  </a:moveTo>
                  <a:lnTo>
                    <a:pt x="842429" y="845"/>
                  </a:lnTo>
                  <a:lnTo>
                    <a:pt x="842429" y="17793"/>
                  </a:lnTo>
                  <a:lnTo>
                    <a:pt x="834046" y="16948"/>
                  </a:lnTo>
                  <a:cubicBezTo>
                    <a:pt x="382775" y="16948"/>
                    <a:pt x="16948" y="382774"/>
                    <a:pt x="16948" y="834045"/>
                  </a:cubicBezTo>
                  <a:cubicBezTo>
                    <a:pt x="16948" y="1116089"/>
                    <a:pt x="159849" y="1364757"/>
                    <a:pt x="377198" y="1511596"/>
                  </a:cubicBezTo>
                  <a:lnTo>
                    <a:pt x="495928" y="1576040"/>
                  </a:lnTo>
                  <a:lnTo>
                    <a:pt x="496947" y="1575316"/>
                  </a:lnTo>
                  <a:cubicBezTo>
                    <a:pt x="700509" y="1684798"/>
                    <a:pt x="750878" y="1849137"/>
                    <a:pt x="606201" y="1931784"/>
                  </a:cubicBezTo>
                  <a:cubicBezTo>
                    <a:pt x="521725" y="1980041"/>
                    <a:pt x="385774" y="1990374"/>
                    <a:pt x="245458" y="1959201"/>
                  </a:cubicBezTo>
                  <a:lnTo>
                    <a:pt x="247993" y="1940344"/>
                  </a:lnTo>
                  <a:cubicBezTo>
                    <a:pt x="379853" y="1970020"/>
                    <a:pt x="507633" y="1962738"/>
                    <a:pt x="588268" y="1920952"/>
                  </a:cubicBezTo>
                  <a:cubicBezTo>
                    <a:pt x="731693" y="1846629"/>
                    <a:pt x="681116" y="1690931"/>
                    <a:pt x="479922" y="1587411"/>
                  </a:cubicBezTo>
                  <a:lnTo>
                    <a:pt x="480611" y="1586922"/>
                  </a:lnTo>
                  <a:lnTo>
                    <a:pt x="367723" y="1525648"/>
                  </a:lnTo>
                  <a:cubicBezTo>
                    <a:pt x="145865" y="1375765"/>
                    <a:pt x="0" y="1121940"/>
                    <a:pt x="0" y="834045"/>
                  </a:cubicBezTo>
                  <a:cubicBezTo>
                    <a:pt x="0" y="373414"/>
                    <a:pt x="373415" y="0"/>
                    <a:pt x="834046" y="0"/>
                  </a:cubicBezTo>
                  <a:close/>
                </a:path>
              </a:pathLst>
            </a:cu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a:defRPr/>
              </a:pPr>
              <a:r>
                <a:rPr lang="en-US" altLang="zh-CN" sz="1600" dirty="0">
                  <a:solidFill>
                    <a:schemeClr val="tx1">
                      <a:lumMod val="75000"/>
                      <a:lumOff val="25000"/>
                    </a:schemeClr>
                  </a:solidFill>
                  <a:cs typeface="+mn-ea"/>
                  <a:sym typeface="+mn-lt"/>
                </a:rPr>
                <a:t>D</a:t>
              </a:r>
              <a:endParaRPr lang="zh-CN" altLang="en-US" sz="1600" dirty="0">
                <a:solidFill>
                  <a:schemeClr val="tx1">
                    <a:lumMod val="75000"/>
                    <a:lumOff val="25000"/>
                  </a:schemeClr>
                </a:solidFill>
                <a:cs typeface="+mn-ea"/>
                <a:sym typeface="+mn-lt"/>
              </a:endParaRPr>
            </a:p>
          </p:txBody>
        </p:sp>
        <p:sp>
          <p:nvSpPr>
            <p:cNvPr id="59" name="文本框 58"/>
            <p:cNvSpPr txBox="1"/>
            <p:nvPr/>
          </p:nvSpPr>
          <p:spPr>
            <a:xfrm>
              <a:off x="9758355" y="2160109"/>
              <a:ext cx="1245704" cy="861509"/>
            </a:xfrm>
            <a:prstGeom prst="rect">
              <a:avLst/>
            </a:prstGeom>
            <a:noFill/>
          </p:spPr>
          <p:txBody>
            <a:bodyPr wrap="square" rtlCol="0">
              <a:spAutoFit/>
            </a:bodyPr>
            <a:lstStyle/>
            <a:p>
              <a:pPr algn="ctr"/>
              <a:r>
                <a:rPr lang="en-US" altLang="zh-CN" sz="3600" b="1" dirty="0">
                  <a:solidFill>
                    <a:schemeClr val="tx1">
                      <a:lumMod val="75000"/>
                      <a:lumOff val="25000"/>
                    </a:schemeClr>
                  </a:solidFill>
                  <a:cs typeface="+mn-ea"/>
                  <a:sym typeface="+mn-lt"/>
                </a:rPr>
                <a:t>64</a:t>
              </a:r>
              <a:r>
                <a:rPr lang="en-US" altLang="zh-CN" sz="1600" b="1" dirty="0">
                  <a:solidFill>
                    <a:schemeClr val="tx1">
                      <a:lumMod val="75000"/>
                      <a:lumOff val="25000"/>
                    </a:schemeClr>
                  </a:solidFill>
                  <a:cs typeface="+mn-ea"/>
                  <a:sym typeface="+mn-lt"/>
                </a:rPr>
                <a:t>%</a:t>
              </a:r>
              <a:endParaRPr lang="zh-CN" altLang="en-US" sz="3600" b="1" dirty="0">
                <a:solidFill>
                  <a:schemeClr val="tx1">
                    <a:lumMod val="75000"/>
                    <a:lumOff val="25000"/>
                  </a:schemeClr>
                </a:solidFill>
                <a:cs typeface="+mn-ea"/>
                <a:sym typeface="+mn-lt"/>
              </a:endParaRPr>
            </a:p>
          </p:txBody>
        </p:sp>
      </p:grpSp>
      <p:sp>
        <p:nvSpPr>
          <p:cNvPr id="3" name="矩形 2"/>
          <p:cNvSpPr/>
          <p:nvPr/>
        </p:nvSpPr>
        <p:spPr>
          <a:xfrm>
            <a:off x="-108520" y="3070720"/>
            <a:ext cx="9252520" cy="2074368"/>
          </a:xfrm>
          <a:custGeom>
            <a:avLst/>
            <a:gdLst>
              <a:gd name="connsiteX0" fmla="*/ 0 w 12192000"/>
              <a:gd name="connsiteY0" fmla="*/ 0 h 2764971"/>
              <a:gd name="connsiteX1" fmla="*/ 12192000 w 12192000"/>
              <a:gd name="connsiteY1" fmla="*/ 0 h 2764971"/>
              <a:gd name="connsiteX2" fmla="*/ 12192000 w 12192000"/>
              <a:gd name="connsiteY2" fmla="*/ 2764971 h 2764971"/>
              <a:gd name="connsiteX3" fmla="*/ 0 w 12192000"/>
              <a:gd name="connsiteY3" fmla="*/ 2764971 h 2764971"/>
              <a:gd name="connsiteX4" fmla="*/ 0 w 12192000"/>
              <a:gd name="connsiteY4" fmla="*/ 0 h 2764971"/>
              <a:gd name="connsiteX0" fmla="*/ 0 w 12192000"/>
              <a:gd name="connsiteY0" fmla="*/ 0 h 2764971"/>
              <a:gd name="connsiteX1" fmla="*/ 12192000 w 12192000"/>
              <a:gd name="connsiteY1" fmla="*/ 0 h 2764971"/>
              <a:gd name="connsiteX2" fmla="*/ 12192000 w 12192000"/>
              <a:gd name="connsiteY2" fmla="*/ 2764971 h 2764971"/>
              <a:gd name="connsiteX3" fmla="*/ 0 w 12192000"/>
              <a:gd name="connsiteY3" fmla="*/ 2764971 h 2764971"/>
              <a:gd name="connsiteX4" fmla="*/ 0 w 12192000"/>
              <a:gd name="connsiteY4" fmla="*/ 0 h 2764971"/>
              <a:gd name="connsiteX0" fmla="*/ 0 w 12192000"/>
              <a:gd name="connsiteY0" fmla="*/ 13963 h 2778934"/>
              <a:gd name="connsiteX1" fmla="*/ 12192000 w 12192000"/>
              <a:gd name="connsiteY1" fmla="*/ 13963 h 2778934"/>
              <a:gd name="connsiteX2" fmla="*/ 12192000 w 12192000"/>
              <a:gd name="connsiteY2" fmla="*/ 2778934 h 2778934"/>
              <a:gd name="connsiteX3" fmla="*/ 0 w 12192000"/>
              <a:gd name="connsiteY3" fmla="*/ 2778934 h 2778934"/>
              <a:gd name="connsiteX4" fmla="*/ 0 w 12192000"/>
              <a:gd name="connsiteY4" fmla="*/ 13963 h 2778934"/>
              <a:gd name="connsiteX0" fmla="*/ 0 w 12192000"/>
              <a:gd name="connsiteY0" fmla="*/ 19747 h 2784718"/>
              <a:gd name="connsiteX1" fmla="*/ 12192000 w 12192000"/>
              <a:gd name="connsiteY1" fmla="*/ 19747 h 2784718"/>
              <a:gd name="connsiteX2" fmla="*/ 12192000 w 12192000"/>
              <a:gd name="connsiteY2" fmla="*/ 2784718 h 2784718"/>
              <a:gd name="connsiteX3" fmla="*/ 0 w 12192000"/>
              <a:gd name="connsiteY3" fmla="*/ 2784718 h 2784718"/>
              <a:gd name="connsiteX4" fmla="*/ 0 w 12192000"/>
              <a:gd name="connsiteY4" fmla="*/ 19747 h 2784718"/>
              <a:gd name="connsiteX0" fmla="*/ 0 w 12192000"/>
              <a:gd name="connsiteY0" fmla="*/ 0 h 2764971"/>
              <a:gd name="connsiteX1" fmla="*/ 12192000 w 12192000"/>
              <a:gd name="connsiteY1" fmla="*/ 0 h 2764971"/>
              <a:gd name="connsiteX2" fmla="*/ 12192000 w 12192000"/>
              <a:gd name="connsiteY2" fmla="*/ 2764971 h 2764971"/>
              <a:gd name="connsiteX3" fmla="*/ 0 w 12192000"/>
              <a:gd name="connsiteY3" fmla="*/ 2764971 h 2764971"/>
              <a:gd name="connsiteX4" fmla="*/ 0 w 12192000"/>
              <a:gd name="connsiteY4" fmla="*/ 0 h 2764971"/>
              <a:gd name="connsiteX0" fmla="*/ 0 w 12192000"/>
              <a:gd name="connsiteY0" fmla="*/ 0 h 2764971"/>
              <a:gd name="connsiteX1" fmla="*/ 12192000 w 12192000"/>
              <a:gd name="connsiteY1" fmla="*/ 0 h 2764971"/>
              <a:gd name="connsiteX2" fmla="*/ 12192000 w 12192000"/>
              <a:gd name="connsiteY2" fmla="*/ 2764971 h 2764971"/>
              <a:gd name="connsiteX3" fmla="*/ 0 w 12192000"/>
              <a:gd name="connsiteY3" fmla="*/ 2764971 h 2764971"/>
              <a:gd name="connsiteX4" fmla="*/ 0 w 12192000"/>
              <a:gd name="connsiteY4" fmla="*/ 0 h 2764971"/>
              <a:gd name="connsiteX0" fmla="*/ 0 w 12192000"/>
              <a:gd name="connsiteY0" fmla="*/ 49651 h 2814622"/>
              <a:gd name="connsiteX1" fmla="*/ 12192000 w 12192000"/>
              <a:gd name="connsiteY1" fmla="*/ 49651 h 2814622"/>
              <a:gd name="connsiteX2" fmla="*/ 12192000 w 12192000"/>
              <a:gd name="connsiteY2" fmla="*/ 2814622 h 2814622"/>
              <a:gd name="connsiteX3" fmla="*/ 0 w 12192000"/>
              <a:gd name="connsiteY3" fmla="*/ 2814622 h 2814622"/>
              <a:gd name="connsiteX4" fmla="*/ 0 w 12192000"/>
              <a:gd name="connsiteY4" fmla="*/ 49651 h 2814622"/>
              <a:gd name="connsiteX0" fmla="*/ 0 w 12192000"/>
              <a:gd name="connsiteY0" fmla="*/ 0 h 2764971"/>
              <a:gd name="connsiteX1" fmla="*/ 12192000 w 12192000"/>
              <a:gd name="connsiteY1" fmla="*/ 174171 h 2764971"/>
              <a:gd name="connsiteX2" fmla="*/ 12192000 w 12192000"/>
              <a:gd name="connsiteY2" fmla="*/ 2764971 h 2764971"/>
              <a:gd name="connsiteX3" fmla="*/ 0 w 12192000"/>
              <a:gd name="connsiteY3" fmla="*/ 2764971 h 2764971"/>
              <a:gd name="connsiteX4" fmla="*/ 0 w 12192000"/>
              <a:gd name="connsiteY4" fmla="*/ 0 h 2764971"/>
              <a:gd name="connsiteX0" fmla="*/ 0 w 12192000"/>
              <a:gd name="connsiteY0" fmla="*/ 0 h 2764971"/>
              <a:gd name="connsiteX1" fmla="*/ 12192000 w 12192000"/>
              <a:gd name="connsiteY1" fmla="*/ 174171 h 2764971"/>
              <a:gd name="connsiteX2" fmla="*/ 12192000 w 12192000"/>
              <a:gd name="connsiteY2" fmla="*/ 2764971 h 2764971"/>
              <a:gd name="connsiteX3" fmla="*/ 0 w 12192000"/>
              <a:gd name="connsiteY3" fmla="*/ 2764971 h 2764971"/>
              <a:gd name="connsiteX4" fmla="*/ 0 w 12192000"/>
              <a:gd name="connsiteY4" fmla="*/ 0 h 2764971"/>
              <a:gd name="connsiteX0" fmla="*/ 0 w 12192000"/>
              <a:gd name="connsiteY0" fmla="*/ 0 h 2764971"/>
              <a:gd name="connsiteX1" fmla="*/ 12192000 w 12192000"/>
              <a:gd name="connsiteY1" fmla="*/ 174171 h 2764971"/>
              <a:gd name="connsiteX2" fmla="*/ 12192000 w 12192000"/>
              <a:gd name="connsiteY2" fmla="*/ 2764971 h 2764971"/>
              <a:gd name="connsiteX3" fmla="*/ 0 w 12192000"/>
              <a:gd name="connsiteY3" fmla="*/ 2764971 h 2764971"/>
              <a:gd name="connsiteX4" fmla="*/ 0 w 12192000"/>
              <a:gd name="connsiteY4" fmla="*/ 0 h 276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764971">
                <a:moveTo>
                  <a:pt x="0" y="0"/>
                </a:moveTo>
                <a:cubicBezTo>
                  <a:pt x="1190171" y="624114"/>
                  <a:pt x="8186057" y="-29028"/>
                  <a:pt x="12192000" y="174171"/>
                </a:cubicBezTo>
                <a:lnTo>
                  <a:pt x="12192000" y="2764971"/>
                </a:lnTo>
                <a:lnTo>
                  <a:pt x="0" y="276497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nvGrpSpPr>
          <p:cNvPr id="9" name="组合 5"/>
          <p:cNvGrpSpPr/>
          <p:nvPr/>
        </p:nvGrpSpPr>
        <p:grpSpPr>
          <a:xfrm>
            <a:off x="478022" y="3355073"/>
            <a:ext cx="1812923" cy="878300"/>
            <a:chOff x="9071149" y="3378256"/>
            <a:chExt cx="2417230" cy="1170704"/>
          </a:xfrm>
        </p:grpSpPr>
        <p:sp>
          <p:nvSpPr>
            <p:cNvPr id="60" name="矩形 59"/>
            <p:cNvSpPr/>
            <p:nvPr/>
          </p:nvSpPr>
          <p:spPr>
            <a:xfrm>
              <a:off x="9071149" y="3810525"/>
              <a:ext cx="2417230" cy="738435"/>
            </a:xfrm>
            <a:prstGeom prst="rect">
              <a:avLst/>
            </a:prstGeom>
          </p:spPr>
          <p:txBody>
            <a:bodyPr wrap="square">
              <a:spAutoFit/>
            </a:bodyPr>
            <a:lstStyle/>
            <a:p>
              <a:pPr algn="ctr"/>
              <a:r>
                <a:rPr lang="en-US" altLang="zh-CN" sz="1000" dirty="0">
                  <a:solidFill>
                    <a:schemeClr val="bg1"/>
                  </a:solidFill>
                  <a:cs typeface="+mn-ea"/>
                  <a:sym typeface="+mn-lt"/>
                </a:rPr>
                <a:t>click to add your text here click to add your text here click to add your text here.</a:t>
              </a:r>
              <a:endParaRPr lang="zh-CN" altLang="en-US" sz="1000" dirty="0">
                <a:solidFill>
                  <a:schemeClr val="bg1"/>
                </a:solidFill>
                <a:cs typeface="+mn-ea"/>
                <a:sym typeface="+mn-lt"/>
              </a:endParaRPr>
            </a:p>
          </p:txBody>
        </p:sp>
        <p:sp>
          <p:nvSpPr>
            <p:cNvPr id="61" name="文本框 60"/>
            <p:cNvSpPr txBox="1"/>
            <p:nvPr/>
          </p:nvSpPr>
          <p:spPr>
            <a:xfrm>
              <a:off x="9165612" y="3378256"/>
              <a:ext cx="2228297" cy="410242"/>
            </a:xfrm>
            <a:prstGeom prst="rect">
              <a:avLst/>
            </a:prstGeom>
            <a:noFill/>
          </p:spPr>
          <p:txBody>
            <a:bodyPr wrap="square" rtlCol="0">
              <a:spAutoFit/>
            </a:bodyPr>
            <a:lstStyle/>
            <a:p>
              <a:pPr algn="ctr"/>
              <a:r>
                <a:rPr lang="en-US" altLang="zh-CN" sz="1400" b="1" dirty="0">
                  <a:solidFill>
                    <a:schemeClr val="bg1"/>
                  </a:solidFill>
                  <a:cs typeface="+mn-ea"/>
                  <a:sym typeface="+mn-lt"/>
                </a:rPr>
                <a:t>ADD YOUR TITLE</a:t>
              </a:r>
              <a:endParaRPr lang="zh-CN" altLang="en-US" sz="1400" b="1" dirty="0">
                <a:solidFill>
                  <a:schemeClr val="bg1"/>
                </a:solidFill>
                <a:cs typeface="+mn-ea"/>
                <a:sym typeface="+mn-lt"/>
              </a:endParaRPr>
            </a:p>
          </p:txBody>
        </p:sp>
      </p:grpSp>
      <p:grpSp>
        <p:nvGrpSpPr>
          <p:cNvPr id="31" name="组合 5">
            <a:extLst>
              <a:ext uri="{FF2B5EF4-FFF2-40B4-BE49-F238E27FC236}">
                <a16:creationId xmlns:a16="http://schemas.microsoft.com/office/drawing/2014/main" id="{F06044AE-89C8-4AC6-8DD3-E1243027A374}"/>
              </a:ext>
            </a:extLst>
          </p:cNvPr>
          <p:cNvGrpSpPr/>
          <p:nvPr/>
        </p:nvGrpSpPr>
        <p:grpSpPr>
          <a:xfrm>
            <a:off x="2594237" y="3355073"/>
            <a:ext cx="1812923" cy="878300"/>
            <a:chOff x="9071149" y="3378256"/>
            <a:chExt cx="2417230" cy="1170704"/>
          </a:xfrm>
        </p:grpSpPr>
        <p:sp>
          <p:nvSpPr>
            <p:cNvPr id="32" name="矩形 31">
              <a:extLst>
                <a:ext uri="{FF2B5EF4-FFF2-40B4-BE49-F238E27FC236}">
                  <a16:creationId xmlns:a16="http://schemas.microsoft.com/office/drawing/2014/main" id="{F1552795-7105-43A9-B326-4C4D0A93F88A}"/>
                </a:ext>
              </a:extLst>
            </p:cNvPr>
            <p:cNvSpPr/>
            <p:nvPr/>
          </p:nvSpPr>
          <p:spPr>
            <a:xfrm>
              <a:off x="9071149" y="3810525"/>
              <a:ext cx="2417230" cy="738435"/>
            </a:xfrm>
            <a:prstGeom prst="rect">
              <a:avLst/>
            </a:prstGeom>
          </p:spPr>
          <p:txBody>
            <a:bodyPr wrap="square">
              <a:spAutoFit/>
            </a:bodyPr>
            <a:lstStyle/>
            <a:p>
              <a:pPr algn="ctr"/>
              <a:r>
                <a:rPr lang="en-US" altLang="zh-CN" sz="1000" dirty="0">
                  <a:solidFill>
                    <a:schemeClr val="bg1"/>
                  </a:solidFill>
                  <a:cs typeface="+mn-ea"/>
                  <a:sym typeface="+mn-lt"/>
                </a:rPr>
                <a:t>click to add your text here click to add your text here click to add your text here.</a:t>
              </a:r>
              <a:endParaRPr lang="zh-CN" altLang="en-US" sz="1000" dirty="0">
                <a:solidFill>
                  <a:schemeClr val="bg1"/>
                </a:solidFill>
                <a:cs typeface="+mn-ea"/>
                <a:sym typeface="+mn-lt"/>
              </a:endParaRPr>
            </a:p>
          </p:txBody>
        </p:sp>
        <p:sp>
          <p:nvSpPr>
            <p:cNvPr id="33" name="文本框 32">
              <a:extLst>
                <a:ext uri="{FF2B5EF4-FFF2-40B4-BE49-F238E27FC236}">
                  <a16:creationId xmlns:a16="http://schemas.microsoft.com/office/drawing/2014/main" id="{4E8C9394-8CA3-4111-A547-8090114C7704}"/>
                </a:ext>
              </a:extLst>
            </p:cNvPr>
            <p:cNvSpPr txBox="1"/>
            <p:nvPr/>
          </p:nvSpPr>
          <p:spPr>
            <a:xfrm>
              <a:off x="9165612" y="3378256"/>
              <a:ext cx="2228297" cy="410242"/>
            </a:xfrm>
            <a:prstGeom prst="rect">
              <a:avLst/>
            </a:prstGeom>
            <a:noFill/>
          </p:spPr>
          <p:txBody>
            <a:bodyPr wrap="square" rtlCol="0">
              <a:spAutoFit/>
            </a:bodyPr>
            <a:lstStyle/>
            <a:p>
              <a:pPr algn="ctr"/>
              <a:r>
                <a:rPr lang="en-US" altLang="zh-CN" sz="1400" b="1" dirty="0">
                  <a:solidFill>
                    <a:schemeClr val="bg1"/>
                  </a:solidFill>
                  <a:cs typeface="+mn-ea"/>
                  <a:sym typeface="+mn-lt"/>
                </a:rPr>
                <a:t>ADD YOUR TITLE</a:t>
              </a:r>
              <a:endParaRPr lang="zh-CN" altLang="en-US" sz="1400" b="1" dirty="0">
                <a:solidFill>
                  <a:schemeClr val="bg1"/>
                </a:solidFill>
                <a:cs typeface="+mn-ea"/>
                <a:sym typeface="+mn-lt"/>
              </a:endParaRPr>
            </a:p>
          </p:txBody>
        </p:sp>
      </p:grpSp>
      <p:grpSp>
        <p:nvGrpSpPr>
          <p:cNvPr id="34" name="组合 5">
            <a:extLst>
              <a:ext uri="{FF2B5EF4-FFF2-40B4-BE49-F238E27FC236}">
                <a16:creationId xmlns:a16="http://schemas.microsoft.com/office/drawing/2014/main" id="{D3B8A94E-9446-4466-841D-68520EC42E58}"/>
              </a:ext>
            </a:extLst>
          </p:cNvPr>
          <p:cNvGrpSpPr/>
          <p:nvPr/>
        </p:nvGrpSpPr>
        <p:grpSpPr>
          <a:xfrm>
            <a:off x="4736840" y="3355073"/>
            <a:ext cx="1812923" cy="878300"/>
            <a:chOff x="9071149" y="3378256"/>
            <a:chExt cx="2417230" cy="1170704"/>
          </a:xfrm>
        </p:grpSpPr>
        <p:sp>
          <p:nvSpPr>
            <p:cNvPr id="35" name="矩形 34">
              <a:extLst>
                <a:ext uri="{FF2B5EF4-FFF2-40B4-BE49-F238E27FC236}">
                  <a16:creationId xmlns:a16="http://schemas.microsoft.com/office/drawing/2014/main" id="{5CC331CC-30CE-4148-A1D8-3D045C7C5213}"/>
                </a:ext>
              </a:extLst>
            </p:cNvPr>
            <p:cNvSpPr/>
            <p:nvPr/>
          </p:nvSpPr>
          <p:spPr>
            <a:xfrm>
              <a:off x="9071149" y="3810525"/>
              <a:ext cx="2417230" cy="738435"/>
            </a:xfrm>
            <a:prstGeom prst="rect">
              <a:avLst/>
            </a:prstGeom>
          </p:spPr>
          <p:txBody>
            <a:bodyPr wrap="square">
              <a:spAutoFit/>
            </a:bodyPr>
            <a:lstStyle/>
            <a:p>
              <a:pPr algn="ctr"/>
              <a:r>
                <a:rPr lang="en-US" altLang="zh-CN" sz="1000" dirty="0">
                  <a:solidFill>
                    <a:schemeClr val="bg1"/>
                  </a:solidFill>
                  <a:cs typeface="+mn-ea"/>
                  <a:sym typeface="+mn-lt"/>
                </a:rPr>
                <a:t>click to add your text here click to add your text here click to add your text here.</a:t>
              </a:r>
              <a:endParaRPr lang="zh-CN" altLang="en-US" sz="1000" dirty="0">
                <a:solidFill>
                  <a:schemeClr val="bg1"/>
                </a:solidFill>
                <a:cs typeface="+mn-ea"/>
                <a:sym typeface="+mn-lt"/>
              </a:endParaRPr>
            </a:p>
          </p:txBody>
        </p:sp>
        <p:sp>
          <p:nvSpPr>
            <p:cNvPr id="36" name="文本框 35">
              <a:extLst>
                <a:ext uri="{FF2B5EF4-FFF2-40B4-BE49-F238E27FC236}">
                  <a16:creationId xmlns:a16="http://schemas.microsoft.com/office/drawing/2014/main" id="{9BEEA609-BC9B-4080-A5D4-5CE176B96046}"/>
                </a:ext>
              </a:extLst>
            </p:cNvPr>
            <p:cNvSpPr txBox="1"/>
            <p:nvPr/>
          </p:nvSpPr>
          <p:spPr>
            <a:xfrm>
              <a:off x="9165612" y="3378256"/>
              <a:ext cx="2228297" cy="410242"/>
            </a:xfrm>
            <a:prstGeom prst="rect">
              <a:avLst/>
            </a:prstGeom>
            <a:noFill/>
          </p:spPr>
          <p:txBody>
            <a:bodyPr wrap="square" rtlCol="0">
              <a:spAutoFit/>
            </a:bodyPr>
            <a:lstStyle/>
            <a:p>
              <a:pPr algn="ctr"/>
              <a:r>
                <a:rPr lang="en-US" altLang="zh-CN" sz="1400" b="1" dirty="0">
                  <a:solidFill>
                    <a:schemeClr val="bg1"/>
                  </a:solidFill>
                  <a:cs typeface="+mn-ea"/>
                  <a:sym typeface="+mn-lt"/>
                </a:rPr>
                <a:t>ADD YOUR TITLE</a:t>
              </a:r>
              <a:endParaRPr lang="zh-CN" altLang="en-US" sz="1400" b="1" dirty="0">
                <a:solidFill>
                  <a:schemeClr val="bg1"/>
                </a:solidFill>
                <a:cs typeface="+mn-ea"/>
                <a:sym typeface="+mn-lt"/>
              </a:endParaRPr>
            </a:p>
          </p:txBody>
        </p:sp>
      </p:grpSp>
      <p:grpSp>
        <p:nvGrpSpPr>
          <p:cNvPr id="37" name="组合 5">
            <a:extLst>
              <a:ext uri="{FF2B5EF4-FFF2-40B4-BE49-F238E27FC236}">
                <a16:creationId xmlns:a16="http://schemas.microsoft.com/office/drawing/2014/main" id="{4B63645D-B338-4CCA-B144-563B21654533}"/>
              </a:ext>
            </a:extLst>
          </p:cNvPr>
          <p:cNvGrpSpPr/>
          <p:nvPr/>
        </p:nvGrpSpPr>
        <p:grpSpPr>
          <a:xfrm>
            <a:off x="6879443" y="3355073"/>
            <a:ext cx="1812923" cy="878300"/>
            <a:chOff x="9071149" y="3378256"/>
            <a:chExt cx="2417230" cy="1170704"/>
          </a:xfrm>
        </p:grpSpPr>
        <p:sp>
          <p:nvSpPr>
            <p:cNvPr id="38" name="矩形 37">
              <a:extLst>
                <a:ext uri="{FF2B5EF4-FFF2-40B4-BE49-F238E27FC236}">
                  <a16:creationId xmlns:a16="http://schemas.microsoft.com/office/drawing/2014/main" id="{65672C23-F638-4624-807A-D664009D55CC}"/>
                </a:ext>
              </a:extLst>
            </p:cNvPr>
            <p:cNvSpPr/>
            <p:nvPr/>
          </p:nvSpPr>
          <p:spPr>
            <a:xfrm>
              <a:off x="9071149" y="3810525"/>
              <a:ext cx="2417230" cy="738435"/>
            </a:xfrm>
            <a:prstGeom prst="rect">
              <a:avLst/>
            </a:prstGeom>
          </p:spPr>
          <p:txBody>
            <a:bodyPr wrap="square">
              <a:spAutoFit/>
            </a:bodyPr>
            <a:lstStyle/>
            <a:p>
              <a:pPr algn="ctr"/>
              <a:r>
                <a:rPr lang="en-US" altLang="zh-CN" sz="1000" dirty="0">
                  <a:solidFill>
                    <a:schemeClr val="bg1"/>
                  </a:solidFill>
                  <a:cs typeface="+mn-ea"/>
                  <a:sym typeface="+mn-lt"/>
                </a:rPr>
                <a:t>click to add your text here click to add your text here click to add your text here.</a:t>
              </a:r>
              <a:endParaRPr lang="zh-CN" altLang="en-US" sz="1000" dirty="0">
                <a:solidFill>
                  <a:schemeClr val="bg1"/>
                </a:solidFill>
                <a:cs typeface="+mn-ea"/>
                <a:sym typeface="+mn-lt"/>
              </a:endParaRPr>
            </a:p>
          </p:txBody>
        </p:sp>
        <p:sp>
          <p:nvSpPr>
            <p:cNvPr id="39" name="文本框 38">
              <a:extLst>
                <a:ext uri="{FF2B5EF4-FFF2-40B4-BE49-F238E27FC236}">
                  <a16:creationId xmlns:a16="http://schemas.microsoft.com/office/drawing/2014/main" id="{63A35E7E-2E05-4504-9F77-80A38F80A11C}"/>
                </a:ext>
              </a:extLst>
            </p:cNvPr>
            <p:cNvSpPr txBox="1"/>
            <p:nvPr/>
          </p:nvSpPr>
          <p:spPr>
            <a:xfrm>
              <a:off x="9165612" y="3378256"/>
              <a:ext cx="2228297" cy="410242"/>
            </a:xfrm>
            <a:prstGeom prst="rect">
              <a:avLst/>
            </a:prstGeom>
            <a:noFill/>
          </p:spPr>
          <p:txBody>
            <a:bodyPr wrap="square" rtlCol="0">
              <a:spAutoFit/>
            </a:bodyPr>
            <a:lstStyle/>
            <a:p>
              <a:pPr algn="ctr"/>
              <a:r>
                <a:rPr lang="en-US" altLang="zh-CN" sz="1400" b="1" dirty="0">
                  <a:solidFill>
                    <a:schemeClr val="bg1"/>
                  </a:solidFill>
                  <a:cs typeface="+mn-ea"/>
                  <a:sym typeface="+mn-lt"/>
                </a:rPr>
                <a:t>ADD YOUR TITLE</a:t>
              </a:r>
              <a:endParaRPr lang="zh-CN" altLang="en-US" sz="1400" b="1" dirty="0">
                <a:solidFill>
                  <a:schemeClr val="bg1"/>
                </a:solidFill>
                <a:cs typeface="+mn-ea"/>
                <a:sym typeface="+mn-lt"/>
              </a:endParaRPr>
            </a:p>
          </p:txBody>
        </p:sp>
      </p:grpSp>
    </p:spTree>
    <p:extLst>
      <p:ext uri="{BB962C8B-B14F-4D97-AF65-F5344CB8AC3E}">
        <p14:creationId xmlns:p14="http://schemas.microsoft.com/office/powerpoint/2010/main" val="2137617398"/>
      </p:ext>
    </p:extLst>
  </p:cSld>
  <p:clrMapOvr>
    <a:masterClrMapping/>
  </p:clrMapOvr>
  <p:transition advClick="0" advTm="3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nodeType="withEffect">
                                  <p:stCondLst>
                                    <p:cond delay="7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par>
                                <p:cTn id="13" presetID="12" presetClass="entr" presetSubtype="4"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par>
                                <p:cTn id="17" presetID="12" presetClass="entr" presetSubtype="4" fill="hold" nodeType="withEffect">
                                  <p:stCondLst>
                                    <p:cond delay="1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par>
                                <p:cTn id="21" presetID="12" presetClass="entr" presetSubtype="1" fill="hold" nodeType="withEffect">
                                  <p:stCondLst>
                                    <p:cond delay="26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down)">
                                      <p:cBhvr>
                                        <p:cTn id="24" dur="500"/>
                                        <p:tgtEl>
                                          <p:spTgt spid="9"/>
                                        </p:tgtEl>
                                      </p:cBhvr>
                                    </p:animEffect>
                                  </p:childTnLst>
                                </p:cTn>
                              </p:par>
                              <p:par>
                                <p:cTn id="25" presetID="12" presetClass="entr" presetSubtype="1" fill="hold" nodeType="withEffect">
                                  <p:stCondLst>
                                    <p:cond delay="26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p:tgtEl>
                                          <p:spTgt spid="31"/>
                                        </p:tgtEl>
                                        <p:attrNameLst>
                                          <p:attrName>ppt_y</p:attrName>
                                        </p:attrNameLst>
                                      </p:cBhvr>
                                      <p:tavLst>
                                        <p:tav tm="0">
                                          <p:val>
                                            <p:strVal val="#ppt_y-#ppt_h*1.125000"/>
                                          </p:val>
                                        </p:tav>
                                        <p:tav tm="100000">
                                          <p:val>
                                            <p:strVal val="#ppt_y"/>
                                          </p:val>
                                        </p:tav>
                                      </p:tavLst>
                                    </p:anim>
                                    <p:animEffect transition="in" filter="wipe(down)">
                                      <p:cBhvr>
                                        <p:cTn id="28" dur="500"/>
                                        <p:tgtEl>
                                          <p:spTgt spid="31"/>
                                        </p:tgtEl>
                                      </p:cBhvr>
                                    </p:animEffect>
                                  </p:childTnLst>
                                </p:cTn>
                              </p:par>
                              <p:par>
                                <p:cTn id="29" presetID="12" presetClass="entr" presetSubtype="1" fill="hold" nodeType="withEffect">
                                  <p:stCondLst>
                                    <p:cond delay="260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p:tgtEl>
                                          <p:spTgt spid="34"/>
                                        </p:tgtEl>
                                        <p:attrNameLst>
                                          <p:attrName>ppt_y</p:attrName>
                                        </p:attrNameLst>
                                      </p:cBhvr>
                                      <p:tavLst>
                                        <p:tav tm="0">
                                          <p:val>
                                            <p:strVal val="#ppt_y-#ppt_h*1.125000"/>
                                          </p:val>
                                        </p:tav>
                                        <p:tav tm="100000">
                                          <p:val>
                                            <p:strVal val="#ppt_y"/>
                                          </p:val>
                                        </p:tav>
                                      </p:tavLst>
                                    </p:anim>
                                    <p:animEffect transition="in" filter="wipe(down)">
                                      <p:cBhvr>
                                        <p:cTn id="32" dur="500"/>
                                        <p:tgtEl>
                                          <p:spTgt spid="34"/>
                                        </p:tgtEl>
                                      </p:cBhvr>
                                    </p:animEffect>
                                  </p:childTnLst>
                                </p:cTn>
                              </p:par>
                              <p:par>
                                <p:cTn id="33" presetID="12" presetClass="entr" presetSubtype="1" fill="hold" nodeType="withEffect">
                                  <p:stCondLst>
                                    <p:cond delay="26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p:tgtEl>
                                          <p:spTgt spid="37"/>
                                        </p:tgtEl>
                                        <p:attrNameLst>
                                          <p:attrName>ppt_y</p:attrName>
                                        </p:attrNameLst>
                                      </p:cBhvr>
                                      <p:tavLst>
                                        <p:tav tm="0">
                                          <p:val>
                                            <p:strVal val="#ppt_y-#ppt_h*1.125000"/>
                                          </p:val>
                                        </p:tav>
                                        <p:tav tm="100000">
                                          <p:val>
                                            <p:strVal val="#ppt_y"/>
                                          </p:val>
                                        </p:tav>
                                      </p:tavLst>
                                    </p:anim>
                                    <p:animEffect transition="in" filter="wipe(down)">
                                      <p:cBhvr>
                                        <p:cTn id="3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MH_Other_3"/>
          <p:cNvCxnSpPr/>
          <p:nvPr/>
        </p:nvCxnSpPr>
        <p:spPr>
          <a:xfrm>
            <a:off x="1160799" y="4022155"/>
            <a:ext cx="1517575" cy="0"/>
          </a:xfrm>
          <a:prstGeom prst="line">
            <a:avLst/>
          </a:prstGeom>
          <a:ln w="19050">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MH_Other_4"/>
          <p:cNvCxnSpPr/>
          <p:nvPr/>
        </p:nvCxnSpPr>
        <p:spPr>
          <a:xfrm>
            <a:off x="3813212" y="4022155"/>
            <a:ext cx="1517575" cy="0"/>
          </a:xfrm>
          <a:prstGeom prst="line">
            <a:avLst/>
          </a:prstGeom>
          <a:ln w="19050">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MH_Other_5"/>
          <p:cNvCxnSpPr/>
          <p:nvPr/>
        </p:nvCxnSpPr>
        <p:spPr>
          <a:xfrm>
            <a:off x="6465626" y="4022155"/>
            <a:ext cx="1517575" cy="0"/>
          </a:xfrm>
          <a:prstGeom prst="line">
            <a:avLst/>
          </a:prstGeom>
          <a:ln w="19050">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3" cstate="print"/>
          <a:stretch>
            <a:fillRect/>
          </a:stretch>
        </p:blipFill>
        <p:spPr>
          <a:xfrm>
            <a:off x="885323" y="1420416"/>
            <a:ext cx="2058794" cy="1286746"/>
          </a:xfrm>
          <a:prstGeom prst="rect">
            <a:avLst/>
          </a:prstGeom>
          <a:ln w="25400" cmpd="dbl">
            <a:solidFill>
              <a:schemeClr val="accent1"/>
            </a:solidFill>
          </a:ln>
        </p:spPr>
      </p:pic>
      <p:pic>
        <p:nvPicPr>
          <p:cNvPr id="25" name="图片 24"/>
          <p:cNvPicPr>
            <a:picLocks noChangeAspect="1"/>
          </p:cNvPicPr>
          <p:nvPr/>
        </p:nvPicPr>
        <p:blipFill>
          <a:blip r:embed="rId3" cstate="print"/>
          <a:stretch>
            <a:fillRect/>
          </a:stretch>
        </p:blipFill>
        <p:spPr>
          <a:xfrm>
            <a:off x="3547470" y="1420416"/>
            <a:ext cx="2058794" cy="1286746"/>
          </a:xfrm>
          <a:prstGeom prst="rect">
            <a:avLst/>
          </a:prstGeom>
          <a:ln w="25400" cmpd="dbl">
            <a:solidFill>
              <a:schemeClr val="accent2"/>
            </a:solidFill>
          </a:ln>
        </p:spPr>
      </p:pic>
      <p:pic>
        <p:nvPicPr>
          <p:cNvPr id="26" name="图片 25"/>
          <p:cNvPicPr>
            <a:picLocks noChangeAspect="1"/>
          </p:cNvPicPr>
          <p:nvPr/>
        </p:nvPicPr>
        <p:blipFill>
          <a:blip r:embed="rId3" cstate="print"/>
          <a:stretch>
            <a:fillRect/>
          </a:stretch>
        </p:blipFill>
        <p:spPr>
          <a:xfrm>
            <a:off x="6195643" y="1420416"/>
            <a:ext cx="2058794" cy="1286746"/>
          </a:xfrm>
          <a:prstGeom prst="rect">
            <a:avLst/>
          </a:prstGeom>
          <a:ln w="25400" cmpd="dbl">
            <a:solidFill>
              <a:schemeClr val="accent3"/>
            </a:solidFill>
          </a:ln>
        </p:spPr>
      </p:pic>
      <p:sp>
        <p:nvSpPr>
          <p:cNvPr id="28" name="矩形 27"/>
          <p:cNvSpPr/>
          <p:nvPr/>
        </p:nvSpPr>
        <p:spPr>
          <a:xfrm>
            <a:off x="1102478" y="2860922"/>
            <a:ext cx="1640449" cy="284693"/>
          </a:xfrm>
          <a:prstGeom prst="rect">
            <a:avLst/>
          </a:prstGeom>
        </p:spPr>
        <p:txBody>
          <a:bodyPr wrap="none" lIns="68580" tIns="34290" rIns="68580" bIns="3429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9" name="矩形 28"/>
          <p:cNvSpPr/>
          <p:nvPr/>
        </p:nvSpPr>
        <p:spPr>
          <a:xfrm>
            <a:off x="1088726" y="3299375"/>
            <a:ext cx="1802472" cy="699359"/>
          </a:xfrm>
          <a:prstGeom prst="rect">
            <a:avLst/>
          </a:prstGeom>
        </p:spPr>
        <p:txBody>
          <a:bodyPr wrap="square" lIns="68580" tIns="34290" rIns="68580" bIns="34290">
            <a:spAutoFit/>
          </a:bodyPr>
          <a:lstStyle/>
          <a:p>
            <a:pP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a:p>
            <a:pPr algn="ctr">
              <a:lnSpc>
                <a:spcPct val="120000"/>
              </a:lnSpc>
            </a:pPr>
            <a:endParaRPr lang="zh-CN" altLang="en-US" sz="1000" dirty="0">
              <a:solidFill>
                <a:schemeClr val="tx1">
                  <a:lumMod val="50000"/>
                  <a:lumOff val="50000"/>
                </a:schemeClr>
              </a:solidFill>
              <a:cs typeface="+mn-ea"/>
              <a:sym typeface="+mn-lt"/>
            </a:endParaRPr>
          </a:p>
        </p:txBody>
      </p:sp>
      <p:sp>
        <p:nvSpPr>
          <p:cNvPr id="31" name="矩形 30"/>
          <p:cNvSpPr/>
          <p:nvPr/>
        </p:nvSpPr>
        <p:spPr>
          <a:xfrm>
            <a:off x="3868990" y="2860922"/>
            <a:ext cx="1640449" cy="284693"/>
          </a:xfrm>
          <a:prstGeom prst="rect">
            <a:avLst/>
          </a:prstGeom>
        </p:spPr>
        <p:txBody>
          <a:bodyPr wrap="none" lIns="68580" tIns="34290" rIns="68580" bIns="3429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32" name="矩形 31"/>
          <p:cNvSpPr/>
          <p:nvPr/>
        </p:nvSpPr>
        <p:spPr>
          <a:xfrm>
            <a:off x="3746004" y="3299375"/>
            <a:ext cx="1839574" cy="530915"/>
          </a:xfrm>
          <a:prstGeom prst="rect">
            <a:avLst/>
          </a:prstGeom>
        </p:spPr>
        <p:txBody>
          <a:bodyPr wrap="square" lIns="68580" tIns="34290" rIns="68580" bIns="34290">
            <a:spAutoFit/>
          </a:bodyPr>
          <a:lstStyle/>
          <a:p>
            <a:pP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p:txBody>
      </p:sp>
      <p:sp>
        <p:nvSpPr>
          <p:cNvPr id="34" name="矩形 33"/>
          <p:cNvSpPr/>
          <p:nvPr/>
        </p:nvSpPr>
        <p:spPr>
          <a:xfrm>
            <a:off x="6417038" y="2860922"/>
            <a:ext cx="1640449" cy="284693"/>
          </a:xfrm>
          <a:prstGeom prst="rect">
            <a:avLst/>
          </a:prstGeom>
        </p:spPr>
        <p:txBody>
          <a:bodyPr wrap="none" lIns="68580" tIns="34290" rIns="68580" bIns="3429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35" name="矩形 34"/>
          <p:cNvSpPr/>
          <p:nvPr/>
        </p:nvSpPr>
        <p:spPr>
          <a:xfrm>
            <a:off x="6470426" y="3299375"/>
            <a:ext cx="1819845" cy="530915"/>
          </a:xfrm>
          <a:prstGeom prst="rect">
            <a:avLst/>
          </a:prstGeom>
        </p:spPr>
        <p:txBody>
          <a:bodyPr wrap="square" lIns="68580" tIns="34290" rIns="68580" bIns="34290">
            <a:spAutoFit/>
          </a:bodyPr>
          <a:lstStyle/>
          <a:p>
            <a:pP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p:txBody>
      </p:sp>
    </p:spTree>
    <p:extLst>
      <p:ext uri="{BB962C8B-B14F-4D97-AF65-F5344CB8AC3E}">
        <p14:creationId xmlns:p14="http://schemas.microsoft.com/office/powerpoint/2010/main" val="3343625091"/>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120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anim calcmode="lin" valueType="num">
                                      <p:cBhvr>
                                        <p:cTn id="10" dur="500" fill="hold"/>
                                        <p:tgtEl>
                                          <p:spTgt spid="24"/>
                                        </p:tgtEl>
                                        <p:attrNameLst>
                                          <p:attrName>ppt_x</p:attrName>
                                        </p:attrNameLst>
                                      </p:cBhvr>
                                      <p:tavLst>
                                        <p:tav tm="0">
                                          <p:val>
                                            <p:fltVal val="0.5"/>
                                          </p:val>
                                        </p:tav>
                                        <p:tav tm="100000">
                                          <p:val>
                                            <p:strVal val="#ppt_x"/>
                                          </p:val>
                                        </p:tav>
                                      </p:tavLst>
                                    </p:anim>
                                    <p:anim calcmode="lin" valueType="num">
                                      <p:cBhvr>
                                        <p:cTn id="11" dur="500" fill="hold"/>
                                        <p:tgtEl>
                                          <p:spTgt spid="2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130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anim calcmode="lin" valueType="num">
                                      <p:cBhvr>
                                        <p:cTn id="17" dur="500" fill="hold"/>
                                        <p:tgtEl>
                                          <p:spTgt spid="25"/>
                                        </p:tgtEl>
                                        <p:attrNameLst>
                                          <p:attrName>ppt_x</p:attrName>
                                        </p:attrNameLst>
                                      </p:cBhvr>
                                      <p:tavLst>
                                        <p:tav tm="0">
                                          <p:val>
                                            <p:fltVal val="0.5"/>
                                          </p:val>
                                        </p:tav>
                                        <p:tav tm="100000">
                                          <p:val>
                                            <p:strVal val="#ppt_x"/>
                                          </p:val>
                                        </p:tav>
                                      </p:tavLst>
                                    </p:anim>
                                    <p:anim calcmode="lin" valueType="num">
                                      <p:cBhvr>
                                        <p:cTn id="18" dur="500" fill="hold"/>
                                        <p:tgtEl>
                                          <p:spTgt spid="25"/>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150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anim calcmode="lin" valueType="num">
                                      <p:cBhvr>
                                        <p:cTn id="24" dur="500" fill="hold"/>
                                        <p:tgtEl>
                                          <p:spTgt spid="26"/>
                                        </p:tgtEl>
                                        <p:attrNameLst>
                                          <p:attrName>ppt_x</p:attrName>
                                        </p:attrNameLst>
                                      </p:cBhvr>
                                      <p:tavLst>
                                        <p:tav tm="0">
                                          <p:val>
                                            <p:fltVal val="0.5"/>
                                          </p:val>
                                        </p:tav>
                                        <p:tav tm="100000">
                                          <p:val>
                                            <p:strVal val="#ppt_x"/>
                                          </p:val>
                                        </p:tav>
                                      </p:tavLst>
                                    </p:anim>
                                    <p:anim calcmode="lin" valueType="num">
                                      <p:cBhvr>
                                        <p:cTn id="25" dur="500" fill="hold"/>
                                        <p:tgtEl>
                                          <p:spTgt spid="26"/>
                                        </p:tgtEl>
                                        <p:attrNameLst>
                                          <p:attrName>ppt_y</p:attrName>
                                        </p:attrNameLst>
                                      </p:cBhvr>
                                      <p:tavLst>
                                        <p:tav tm="0">
                                          <p:val>
                                            <p:fltVal val="0.5"/>
                                          </p:val>
                                        </p:tav>
                                        <p:tav tm="100000">
                                          <p:val>
                                            <p:strVal val="#ppt_y"/>
                                          </p:val>
                                        </p:tav>
                                      </p:tavLst>
                                    </p:anim>
                                  </p:childTnLst>
                                </p:cTn>
                              </p:par>
                              <p:par>
                                <p:cTn id="26" presetID="45" presetClass="entr" presetSubtype="0" fill="hold" grpId="0" nodeType="withEffect">
                                  <p:stCondLst>
                                    <p:cond delay="1700"/>
                                  </p:stCondLst>
                                  <p:iterate type="lt">
                                    <p:tmPct val="4000"/>
                                  </p:iterate>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ppt_w</p:attrName>
                                        </p:attrNameLst>
                                      </p:cBhvr>
                                      <p:tavLst>
                                        <p:tav tm="0" fmla="#ppt_w*sin(2.5*pi*$)">
                                          <p:val>
                                            <p:fltVal val="0"/>
                                          </p:val>
                                        </p:tav>
                                        <p:tav tm="100000">
                                          <p:val>
                                            <p:fltVal val="1"/>
                                          </p:val>
                                        </p:tav>
                                      </p:tavLst>
                                    </p:anim>
                                    <p:anim calcmode="lin" valueType="num">
                                      <p:cBhvr>
                                        <p:cTn id="30" dur="500" fill="hold"/>
                                        <p:tgtEl>
                                          <p:spTgt spid="28"/>
                                        </p:tgtEl>
                                        <p:attrNameLst>
                                          <p:attrName>ppt_h</p:attrName>
                                        </p:attrNameLst>
                                      </p:cBhvr>
                                      <p:tavLst>
                                        <p:tav tm="0">
                                          <p:val>
                                            <p:strVal val="#ppt_h"/>
                                          </p:val>
                                        </p:tav>
                                        <p:tav tm="100000">
                                          <p:val>
                                            <p:strVal val="#ppt_h"/>
                                          </p:val>
                                        </p:tav>
                                      </p:tavLst>
                                    </p:anim>
                                  </p:childTnLst>
                                </p:cTn>
                              </p:par>
                              <p:par>
                                <p:cTn id="31" presetID="10" presetClass="entr" presetSubtype="0" fill="hold" grpId="0" nodeType="withEffect">
                                  <p:stCondLst>
                                    <p:cond delay="1700"/>
                                  </p:stCondLst>
                                  <p:iterate type="lt">
                                    <p:tmPct val="3000"/>
                                  </p:iterate>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6" presetClass="entr" presetSubtype="21" fill="hold" nodeType="withEffect">
                                  <p:stCondLst>
                                    <p:cond delay="240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500"/>
                                        <p:tgtEl>
                                          <p:spTgt spid="15"/>
                                        </p:tgtEl>
                                      </p:cBhvr>
                                    </p:animEffect>
                                  </p:childTnLst>
                                </p:cTn>
                              </p:par>
                              <p:par>
                                <p:cTn id="37" presetID="45" presetClass="entr" presetSubtype="0" fill="hold" grpId="0" nodeType="withEffect">
                                  <p:stCondLst>
                                    <p:cond delay="2000"/>
                                  </p:stCondLst>
                                  <p:iterate type="lt">
                                    <p:tmPct val="4000"/>
                                  </p:iterate>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anim calcmode="lin" valueType="num">
                                      <p:cBhvr>
                                        <p:cTn id="40" dur="500" fill="hold"/>
                                        <p:tgtEl>
                                          <p:spTgt spid="31"/>
                                        </p:tgtEl>
                                        <p:attrNameLst>
                                          <p:attrName>ppt_w</p:attrName>
                                        </p:attrNameLst>
                                      </p:cBhvr>
                                      <p:tavLst>
                                        <p:tav tm="0" fmla="#ppt_w*sin(2.5*pi*$)">
                                          <p:val>
                                            <p:fltVal val="0"/>
                                          </p:val>
                                        </p:tav>
                                        <p:tav tm="100000">
                                          <p:val>
                                            <p:fltVal val="1"/>
                                          </p:val>
                                        </p:tav>
                                      </p:tavLst>
                                    </p:anim>
                                    <p:anim calcmode="lin" valueType="num">
                                      <p:cBhvr>
                                        <p:cTn id="41" dur="500" fill="hold"/>
                                        <p:tgtEl>
                                          <p:spTgt spid="31"/>
                                        </p:tgtEl>
                                        <p:attrNameLst>
                                          <p:attrName>ppt_h</p:attrName>
                                        </p:attrNameLst>
                                      </p:cBhvr>
                                      <p:tavLst>
                                        <p:tav tm="0">
                                          <p:val>
                                            <p:strVal val="#ppt_h"/>
                                          </p:val>
                                        </p:tav>
                                        <p:tav tm="100000">
                                          <p:val>
                                            <p:strVal val="#ppt_h"/>
                                          </p:val>
                                        </p:tav>
                                      </p:tavLst>
                                    </p:anim>
                                  </p:childTnLst>
                                </p:cTn>
                              </p:par>
                              <p:par>
                                <p:cTn id="42" presetID="10" presetClass="entr" presetSubtype="0" fill="hold" grpId="0" nodeType="withEffect">
                                  <p:stCondLst>
                                    <p:cond delay="2000"/>
                                  </p:stCondLst>
                                  <p:iterate type="lt">
                                    <p:tmPct val="3000"/>
                                  </p:iterate>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6" presetClass="entr" presetSubtype="21" fill="hold" nodeType="withEffect">
                                  <p:stCondLst>
                                    <p:cond delay="270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par>
                                <p:cTn id="48" presetID="45" presetClass="entr" presetSubtype="0" fill="hold" grpId="0" nodeType="withEffect">
                                  <p:stCondLst>
                                    <p:cond delay="2300"/>
                                  </p:stCondLst>
                                  <p:iterate type="lt">
                                    <p:tmPct val="4000"/>
                                  </p:iterate>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anim calcmode="lin" valueType="num">
                                      <p:cBhvr>
                                        <p:cTn id="51" dur="500" fill="hold"/>
                                        <p:tgtEl>
                                          <p:spTgt spid="34"/>
                                        </p:tgtEl>
                                        <p:attrNameLst>
                                          <p:attrName>ppt_w</p:attrName>
                                        </p:attrNameLst>
                                      </p:cBhvr>
                                      <p:tavLst>
                                        <p:tav tm="0" fmla="#ppt_w*sin(2.5*pi*$)">
                                          <p:val>
                                            <p:fltVal val="0"/>
                                          </p:val>
                                        </p:tav>
                                        <p:tav tm="100000">
                                          <p:val>
                                            <p:fltVal val="1"/>
                                          </p:val>
                                        </p:tav>
                                      </p:tavLst>
                                    </p:anim>
                                    <p:anim calcmode="lin" valueType="num">
                                      <p:cBhvr>
                                        <p:cTn id="52" dur="500" fill="hold"/>
                                        <p:tgtEl>
                                          <p:spTgt spid="3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2300"/>
                                  </p:stCondLst>
                                  <p:iterate type="lt">
                                    <p:tmPct val="3000"/>
                                  </p:iterate>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6" presetClass="entr" presetSubtype="21" fill="hold" nodeType="withEffect">
                                  <p:stCondLst>
                                    <p:cond delay="300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P spid="32"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74889" y="2963361"/>
            <a:ext cx="2759923" cy="461665"/>
          </a:xfrm>
          <a:prstGeom prst="rect">
            <a:avLst/>
          </a:prstGeom>
          <a:effectLst/>
        </p:spPr>
        <p:txBody>
          <a:bodyPr vert="horz" wrap="none">
            <a:spAutoFit/>
          </a:bodyPr>
          <a:lstStyle/>
          <a:p>
            <a:pPr algn="ctr"/>
            <a:r>
              <a:rPr lang="en-US" altLang="zh-CN" sz="2400" b="1" dirty="0">
                <a:solidFill>
                  <a:schemeClr val="tx1">
                    <a:lumMod val="50000"/>
                    <a:lumOff val="50000"/>
                  </a:schemeClr>
                </a:solidFill>
                <a:cs typeface="+mn-ea"/>
                <a:sym typeface="+mn-lt"/>
              </a:rPr>
              <a:t>ADD YOUR TITLE</a:t>
            </a:r>
            <a:endParaRPr lang="zh-CN" altLang="en-US" sz="2400" b="1" dirty="0">
              <a:solidFill>
                <a:schemeClr val="tx1">
                  <a:lumMod val="50000"/>
                  <a:lumOff val="50000"/>
                </a:schemeClr>
              </a:solidFill>
              <a:cs typeface="+mn-ea"/>
              <a:sym typeface="+mn-lt"/>
            </a:endParaRPr>
          </a:p>
        </p:txBody>
      </p:sp>
      <p:sp>
        <p:nvSpPr>
          <p:cNvPr id="12" name="矩形 11"/>
          <p:cNvSpPr/>
          <p:nvPr/>
        </p:nvSpPr>
        <p:spPr>
          <a:xfrm>
            <a:off x="4287517" y="3640469"/>
            <a:ext cx="1072730" cy="307777"/>
          </a:xfrm>
          <a:prstGeom prst="rect">
            <a:avLst/>
          </a:prstGeom>
          <a:effectLst/>
        </p:spPr>
        <p:txBody>
          <a:bodyPr vert="horz" wrap="none">
            <a:spAutoFit/>
          </a:bodyPr>
          <a:lstStyle/>
          <a:p>
            <a:pPr algn="ctr"/>
            <a:r>
              <a:rPr lang="en-US" altLang="zh-CN" sz="1400" dirty="0">
                <a:solidFill>
                  <a:schemeClr val="tx1">
                    <a:lumMod val="75000"/>
                    <a:lumOff val="25000"/>
                  </a:schemeClr>
                </a:solidFill>
                <a:cs typeface="+mn-ea"/>
                <a:sym typeface="+mn-lt"/>
              </a:rPr>
              <a:t>ADD TEXT</a:t>
            </a:r>
            <a:endParaRPr lang="zh-CN" altLang="en-US" sz="1400" dirty="0">
              <a:solidFill>
                <a:schemeClr val="tx1">
                  <a:lumMod val="75000"/>
                  <a:lumOff val="25000"/>
                </a:schemeClr>
              </a:solidFill>
              <a:cs typeface="+mn-ea"/>
              <a:sym typeface="+mn-lt"/>
            </a:endParaRPr>
          </a:p>
        </p:txBody>
      </p:sp>
      <p:sp>
        <p:nvSpPr>
          <p:cNvPr id="20" name="平行四边形 19"/>
          <p:cNvSpPr/>
          <p:nvPr/>
        </p:nvSpPr>
        <p:spPr>
          <a:xfrm>
            <a:off x="395536" y="1420416"/>
            <a:ext cx="2664296" cy="2860576"/>
          </a:xfrm>
          <a:prstGeom prst="parallelogram">
            <a:avLst>
              <a:gd name="adj" fmla="val 39800"/>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平行四边形 20"/>
          <p:cNvSpPr/>
          <p:nvPr/>
        </p:nvSpPr>
        <p:spPr>
          <a:xfrm>
            <a:off x="899592" y="2624808"/>
            <a:ext cx="2376264" cy="2520280"/>
          </a:xfrm>
          <a:prstGeom prst="parallelogram">
            <a:avLst>
              <a:gd name="adj" fmla="val 351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2094105" y="2932584"/>
            <a:ext cx="1641796" cy="523220"/>
          </a:xfrm>
          <a:prstGeom prst="rect">
            <a:avLst/>
          </a:prstGeom>
          <a:solidFill>
            <a:schemeClr val="accent1"/>
          </a:solidFill>
          <a:effectLst/>
        </p:spPr>
        <p:txBody>
          <a:bodyPr wrap="none">
            <a:spAutoFit/>
          </a:bodyPr>
          <a:lstStyle/>
          <a:p>
            <a:pPr algn="ctr"/>
            <a:r>
              <a:rPr lang="en-US" altLang="zh-CN" sz="2800" dirty="0">
                <a:solidFill>
                  <a:schemeClr val="bg1"/>
                </a:solidFill>
                <a:effectLst>
                  <a:outerShdw blurRad="38100" dist="38100" dir="2700000" algn="tl">
                    <a:srgbClr val="000000">
                      <a:alpha val="43137"/>
                    </a:srgbClr>
                  </a:outerShdw>
                </a:effectLst>
                <a:cs typeface="+mn-ea"/>
                <a:sym typeface="+mn-lt"/>
              </a:rPr>
              <a:t>PART 03</a:t>
            </a:r>
            <a:endParaRPr lang="zh-CN" altLang="en-US" sz="2800" dirty="0">
              <a:solidFill>
                <a:schemeClr val="bg1"/>
              </a:solidFill>
              <a:effectLst>
                <a:outerShdw blurRad="38100" dist="38100" dir="2700000" algn="tl">
                  <a:srgbClr val="000000">
                    <a:alpha val="43137"/>
                  </a:srgbClr>
                </a:outerShdw>
              </a:effectLst>
              <a:cs typeface="+mn-ea"/>
              <a:sym typeface="+mn-lt"/>
            </a:endParaRPr>
          </a:p>
        </p:txBody>
      </p:sp>
      <p:sp>
        <p:nvSpPr>
          <p:cNvPr id="23" name="矩形 22"/>
          <p:cNvSpPr/>
          <p:nvPr/>
        </p:nvSpPr>
        <p:spPr>
          <a:xfrm>
            <a:off x="5862082" y="3640469"/>
            <a:ext cx="1072730" cy="307777"/>
          </a:xfrm>
          <a:prstGeom prst="rect">
            <a:avLst/>
          </a:prstGeom>
          <a:effectLst/>
        </p:spPr>
        <p:txBody>
          <a:bodyPr vert="horz" wrap="none">
            <a:spAutoFit/>
          </a:bodyPr>
          <a:lstStyle/>
          <a:p>
            <a:pPr algn="ctr"/>
            <a:r>
              <a:rPr lang="en-US" altLang="zh-CN" sz="1400" dirty="0">
                <a:solidFill>
                  <a:schemeClr val="tx1">
                    <a:lumMod val="75000"/>
                    <a:lumOff val="25000"/>
                  </a:schemeClr>
                </a:solidFill>
                <a:cs typeface="+mn-ea"/>
                <a:sym typeface="+mn-lt"/>
              </a:rPr>
              <a:t>ADD TEXT</a:t>
            </a:r>
            <a:endParaRPr lang="zh-CN" altLang="en-US" sz="1400" dirty="0">
              <a:solidFill>
                <a:schemeClr val="tx1">
                  <a:lumMod val="75000"/>
                  <a:lumOff val="25000"/>
                </a:schemeClr>
              </a:solidFill>
              <a:cs typeface="+mn-ea"/>
              <a:sym typeface="+mn-lt"/>
            </a:endParaRPr>
          </a:p>
        </p:txBody>
      </p:sp>
      <p:pic>
        <p:nvPicPr>
          <p:cNvPr id="25" name="Picture 3" descr="F:\52d112019d34f.jpg"/>
          <p:cNvPicPr>
            <a:picLocks noChangeAspect="1" noChangeArrowheads="1"/>
          </p:cNvPicPr>
          <p:nvPr/>
        </p:nvPicPr>
        <p:blipFill>
          <a:blip r:embed="rId3" cstate="print"/>
          <a:srcRect/>
          <a:stretch>
            <a:fillRect/>
          </a:stretch>
        </p:blipFill>
        <p:spPr bwMode="auto">
          <a:xfrm>
            <a:off x="4211960" y="1060376"/>
            <a:ext cx="2376264" cy="1509918"/>
          </a:xfrm>
          <a:prstGeom prst="rect">
            <a:avLst/>
          </a:prstGeom>
          <a:noFill/>
        </p:spPr>
      </p:pic>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0" grpId="0" animBg="1"/>
      <p:bldP spid="21" grpId="0" animBg="1"/>
      <p:bldP spid="11"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_1"/>
          <p:cNvSpPr/>
          <p:nvPr/>
        </p:nvSpPr>
        <p:spPr>
          <a:xfrm rot="21600000">
            <a:off x="4467445" y="1600684"/>
            <a:ext cx="694149" cy="694363"/>
          </a:xfrm>
          <a:custGeom>
            <a:avLst/>
            <a:gdLst>
              <a:gd name="connsiteX0" fmla="*/ 465960 w 925532"/>
              <a:gd name="connsiteY0" fmla="*/ 182093 h 925532"/>
              <a:gd name="connsiteX1" fmla="*/ 830144 w 925532"/>
              <a:gd name="connsiteY1" fmla="*/ 182133 h 925532"/>
              <a:gd name="connsiteX2" fmla="*/ 875777 w 925532"/>
              <a:gd name="connsiteY2" fmla="*/ 253776 h 925532"/>
              <a:gd name="connsiteX3" fmla="*/ 869008 w 925532"/>
              <a:gd name="connsiteY3" fmla="*/ 684569 h 925532"/>
              <a:gd name="connsiteX4" fmla="*/ 839619 w 925532"/>
              <a:gd name="connsiteY4" fmla="*/ 727326 h 925532"/>
              <a:gd name="connsiteX5" fmla="*/ 465897 w 925532"/>
              <a:gd name="connsiteY5" fmla="*/ 727284 h 925532"/>
              <a:gd name="connsiteX6" fmla="*/ 273152 w 925532"/>
              <a:gd name="connsiteY6" fmla="*/ 647422 h 925532"/>
              <a:gd name="connsiteX7" fmla="*/ 193333 w 925532"/>
              <a:gd name="connsiteY7" fmla="*/ 454656 h 925532"/>
              <a:gd name="connsiteX8" fmla="*/ 465960 w 925532"/>
              <a:gd name="connsiteY8" fmla="*/ 182093 h 925532"/>
              <a:gd name="connsiteX9" fmla="*/ 424515 w 925532"/>
              <a:gd name="connsiteY9" fmla="*/ 1594 h 925532"/>
              <a:gd name="connsiteX10" fmla="*/ 761817 w 925532"/>
              <a:gd name="connsiteY10" fmla="*/ 109621 h 925532"/>
              <a:gd name="connsiteX11" fmla="*/ 813561 w 925532"/>
              <a:gd name="connsiteY11" fmla="*/ 163229 h 925532"/>
              <a:gd name="connsiteX12" fmla="*/ 461530 w 925532"/>
              <a:gd name="connsiteY12" fmla="*/ 163189 h 925532"/>
              <a:gd name="connsiteX13" fmla="*/ 170000 w 925532"/>
              <a:gd name="connsiteY13" fmla="*/ 454653 h 925532"/>
              <a:gd name="connsiteX14" fmla="*/ 169998 w 925532"/>
              <a:gd name="connsiteY14" fmla="*/ 454653 h 925532"/>
              <a:gd name="connsiteX15" fmla="*/ 461463 w 925532"/>
              <a:gd name="connsiteY15" fmla="*/ 746184 h 925532"/>
              <a:gd name="connsiteX16" fmla="*/ 826629 w 925532"/>
              <a:gd name="connsiteY16" fmla="*/ 746226 h 925532"/>
              <a:gd name="connsiteX17" fmla="*/ 815913 w 925532"/>
              <a:gd name="connsiteY17" fmla="*/ 761817 h 925532"/>
              <a:gd name="connsiteX18" fmla="*/ 163717 w 925532"/>
              <a:gd name="connsiteY18" fmla="*/ 815913 h 925532"/>
              <a:gd name="connsiteX19" fmla="*/ 109620 w 925532"/>
              <a:gd name="connsiteY19" fmla="*/ 163717 h 925532"/>
              <a:gd name="connsiteX20" fmla="*/ 424515 w 925532"/>
              <a:gd name="connsiteY20" fmla="*/ 1594 h 92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5532" h="925532">
                <a:moveTo>
                  <a:pt x="465960" y="182093"/>
                </a:moveTo>
                <a:lnTo>
                  <a:pt x="830144" y="182133"/>
                </a:lnTo>
                <a:lnTo>
                  <a:pt x="875777" y="253776"/>
                </a:lnTo>
                <a:cubicBezTo>
                  <a:pt x="943569" y="387894"/>
                  <a:pt x="942824" y="549707"/>
                  <a:pt x="869008" y="684569"/>
                </a:cubicBezTo>
                <a:lnTo>
                  <a:pt x="839619" y="727326"/>
                </a:lnTo>
                <a:lnTo>
                  <a:pt x="465897" y="727284"/>
                </a:lnTo>
                <a:cubicBezTo>
                  <a:pt x="390622" y="727276"/>
                  <a:pt x="322477" y="696757"/>
                  <a:pt x="273152" y="647422"/>
                </a:cubicBezTo>
                <a:cubicBezTo>
                  <a:pt x="223827" y="598085"/>
                  <a:pt x="193324" y="529933"/>
                  <a:pt x="193333" y="454656"/>
                </a:cubicBezTo>
                <a:cubicBezTo>
                  <a:pt x="193349" y="304105"/>
                  <a:pt x="315409" y="182074"/>
                  <a:pt x="465960" y="182093"/>
                </a:cubicBezTo>
                <a:close/>
                <a:moveTo>
                  <a:pt x="424515" y="1594"/>
                </a:moveTo>
                <a:cubicBezTo>
                  <a:pt x="542539" y="-8195"/>
                  <a:pt x="664298" y="27040"/>
                  <a:pt x="761817" y="109621"/>
                </a:cubicBezTo>
                <a:lnTo>
                  <a:pt x="813561" y="163229"/>
                </a:lnTo>
                <a:lnTo>
                  <a:pt x="461530" y="163189"/>
                </a:lnTo>
                <a:cubicBezTo>
                  <a:pt x="300541" y="163170"/>
                  <a:pt x="170017" y="293663"/>
                  <a:pt x="170000" y="454653"/>
                </a:cubicBezTo>
                <a:lnTo>
                  <a:pt x="169998" y="454653"/>
                </a:lnTo>
                <a:cubicBezTo>
                  <a:pt x="169980" y="615642"/>
                  <a:pt x="300473" y="746166"/>
                  <a:pt x="461463" y="746184"/>
                </a:cubicBezTo>
                <a:lnTo>
                  <a:pt x="826629" y="746226"/>
                </a:lnTo>
                <a:lnTo>
                  <a:pt x="815913" y="761817"/>
                </a:lnTo>
                <a:cubicBezTo>
                  <a:pt x="650752" y="956855"/>
                  <a:pt x="358754" y="981074"/>
                  <a:pt x="163717" y="815913"/>
                </a:cubicBezTo>
                <a:cubicBezTo>
                  <a:pt x="-31321" y="650751"/>
                  <a:pt x="-55542" y="358754"/>
                  <a:pt x="109620" y="163717"/>
                </a:cubicBezTo>
                <a:cubicBezTo>
                  <a:pt x="192199" y="66197"/>
                  <a:pt x="306491" y="11383"/>
                  <a:pt x="424515" y="15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cs typeface="+mn-ea"/>
                <a:sym typeface="+mn-lt"/>
              </a:rPr>
              <a:t>A</a:t>
            </a:r>
            <a:endParaRPr lang="zh-CN" altLang="en-US" sz="2400">
              <a:solidFill>
                <a:schemeClr val="bg1"/>
              </a:solidFill>
              <a:cs typeface="+mn-ea"/>
              <a:sym typeface="+mn-lt"/>
            </a:endParaRPr>
          </a:p>
        </p:txBody>
      </p:sp>
      <p:sp>
        <p:nvSpPr>
          <p:cNvPr id="5" name="MH_SubTitle_1"/>
          <p:cNvSpPr/>
          <p:nvPr/>
        </p:nvSpPr>
        <p:spPr>
          <a:xfrm rot="21600000">
            <a:off x="5077710" y="1154427"/>
            <a:ext cx="1488842" cy="586320"/>
          </a:xfrm>
          <a:custGeom>
            <a:avLst/>
            <a:gdLst>
              <a:gd name="connsiteX0" fmla="*/ 1595507 w 1985123"/>
              <a:gd name="connsiteY0" fmla="*/ 2 h 781519"/>
              <a:gd name="connsiteX1" fmla="*/ 1977044 w 1985123"/>
              <a:gd name="connsiteY1" fmla="*/ 309683 h 781519"/>
              <a:gd name="connsiteX2" fmla="*/ 1985123 w 1985123"/>
              <a:gd name="connsiteY2" fmla="*/ 388052 h 781519"/>
              <a:gd name="connsiteX3" fmla="*/ 1977407 w 1985123"/>
              <a:gd name="connsiteY3" fmla="*/ 466453 h 781519"/>
              <a:gd name="connsiteX4" fmla="*/ 1597281 w 1985123"/>
              <a:gd name="connsiteY4" fmla="*/ 777875 h 781519"/>
              <a:gd name="connsiteX5" fmla="*/ 1475 w 1985123"/>
              <a:gd name="connsiteY5" fmla="*/ 781519 h 781519"/>
              <a:gd name="connsiteX6" fmla="*/ 0 w 1985123"/>
              <a:gd name="connsiteY6" fmla="*/ 756307 h 781519"/>
              <a:gd name="connsiteX7" fmla="*/ 1591310 w 1985123"/>
              <a:gd name="connsiteY7" fmla="*/ 752673 h 781519"/>
              <a:gd name="connsiteX8" fmla="*/ 1954009 w 1985123"/>
              <a:gd name="connsiteY8" fmla="*/ 388121 h 781519"/>
              <a:gd name="connsiteX9" fmla="*/ 1589653 w 1985123"/>
              <a:gd name="connsiteY9" fmla="*/ 25233 h 781519"/>
              <a:gd name="connsiteX10" fmla="*/ 436077 w 1985123"/>
              <a:gd name="connsiteY10" fmla="*/ 27871 h 781519"/>
              <a:gd name="connsiteX11" fmla="*/ 419937 w 1985123"/>
              <a:gd name="connsiteY11" fmla="*/ 2688 h 78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19">
                <a:moveTo>
                  <a:pt x="1595507" y="2"/>
                </a:moveTo>
                <a:cubicBezTo>
                  <a:pt x="1783358" y="-425"/>
                  <a:pt x="1940394" y="132536"/>
                  <a:pt x="1977044" y="309683"/>
                </a:cubicBezTo>
                <a:lnTo>
                  <a:pt x="1985123" y="388052"/>
                </a:lnTo>
                <a:lnTo>
                  <a:pt x="1977407" y="466453"/>
                </a:lnTo>
                <a:cubicBezTo>
                  <a:pt x="1941567" y="643770"/>
                  <a:pt x="1785137" y="777446"/>
                  <a:pt x="1597281" y="777875"/>
                </a:cubicBezTo>
                <a:lnTo>
                  <a:pt x="1475" y="781519"/>
                </a:lnTo>
                <a:lnTo>
                  <a:pt x="0" y="756307"/>
                </a:lnTo>
                <a:lnTo>
                  <a:pt x="1591310" y="752673"/>
                </a:lnTo>
                <a:cubicBezTo>
                  <a:pt x="1792084" y="752214"/>
                  <a:pt x="1954466" y="588998"/>
                  <a:pt x="1954009" y="388121"/>
                </a:cubicBezTo>
                <a:cubicBezTo>
                  <a:pt x="1953549" y="187245"/>
                  <a:pt x="1790419" y="24779"/>
                  <a:pt x="1589653" y="25233"/>
                </a:cubicBezTo>
                <a:lnTo>
                  <a:pt x="436077" y="27871"/>
                </a:lnTo>
                <a:lnTo>
                  <a:pt x="419937" y="2688"/>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6" name="MH_Other_2"/>
          <p:cNvSpPr/>
          <p:nvPr/>
        </p:nvSpPr>
        <p:spPr>
          <a:xfrm rot="21600000">
            <a:off x="3979257" y="2345200"/>
            <a:ext cx="704618" cy="704626"/>
          </a:xfrm>
          <a:custGeom>
            <a:avLst/>
            <a:gdLst>
              <a:gd name="connsiteX0" fmla="*/ 465381 w 939490"/>
              <a:gd name="connsiteY0" fmla="*/ 184805 h 939212"/>
              <a:gd name="connsiteX1" fmla="*/ 743208 w 939490"/>
              <a:gd name="connsiteY1" fmla="*/ 459787 h 939212"/>
              <a:gd name="connsiteX2" fmla="*/ 662956 w 939490"/>
              <a:gd name="connsiteY2" fmla="*/ 655865 h 939212"/>
              <a:gd name="connsiteX3" fmla="*/ 467626 w 939490"/>
              <a:gd name="connsiteY3" fmla="*/ 738049 h 939212"/>
              <a:gd name="connsiteX4" fmla="*/ 88269 w 939490"/>
              <a:gd name="connsiteY4" fmla="*/ 740294 h 939212"/>
              <a:gd name="connsiteX5" fmla="*/ 58269 w 939490"/>
              <a:gd name="connsiteY5" fmla="*/ 697082 h 939212"/>
              <a:gd name="connsiteX6" fmla="*/ 49670 w 939490"/>
              <a:gd name="connsiteY6" fmla="*/ 259967 h 939212"/>
              <a:gd name="connsiteX7" fmla="*/ 95706 w 939490"/>
              <a:gd name="connsiteY7" fmla="*/ 186994 h 939212"/>
              <a:gd name="connsiteX8" fmla="*/ 506729 w 939490"/>
              <a:gd name="connsiteY8" fmla="*/ 1398 h 939212"/>
              <a:gd name="connsiteX9" fmla="*/ 827022 w 939490"/>
              <a:gd name="connsiteY9" fmla="*/ 164053 h 939212"/>
              <a:gd name="connsiteX10" fmla="*/ 774717 w 939490"/>
              <a:gd name="connsiteY10" fmla="*/ 826202 h 939212"/>
              <a:gd name="connsiteX11" fmla="*/ 112472 w 939490"/>
              <a:gd name="connsiteY11" fmla="*/ 775154 h 939212"/>
              <a:gd name="connsiteX12" fmla="*/ 101532 w 939490"/>
              <a:gd name="connsiteY12" fmla="*/ 759396 h 939212"/>
              <a:gd name="connsiteX13" fmla="*/ 472204 w 939490"/>
              <a:gd name="connsiteY13" fmla="*/ 757201 h 939212"/>
              <a:gd name="connsiteX14" fmla="*/ 766895 w 939490"/>
              <a:gd name="connsiteY14" fmla="*/ 459645 h 939212"/>
              <a:gd name="connsiteX15" fmla="*/ 766890 w 939490"/>
              <a:gd name="connsiteY15" fmla="*/ 459645 h 939212"/>
              <a:gd name="connsiteX16" fmla="*/ 469801 w 939490"/>
              <a:gd name="connsiteY16" fmla="*/ 165595 h 939212"/>
              <a:gd name="connsiteX17" fmla="*/ 112464 w 939490"/>
              <a:gd name="connsiteY17" fmla="*/ 167716 h 939212"/>
              <a:gd name="connsiteX18" fmla="*/ 164777 w 939490"/>
              <a:gd name="connsiteY18" fmla="*/ 113007 h 939212"/>
              <a:gd name="connsiteX19" fmla="*/ 506729 w 939490"/>
              <a:gd name="connsiteY19" fmla="*/ 1398 h 93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0" h="939212">
                <a:moveTo>
                  <a:pt x="465381" y="184805"/>
                </a:moveTo>
                <a:cubicBezTo>
                  <a:pt x="618201" y="183897"/>
                  <a:pt x="742589" y="307012"/>
                  <a:pt x="743208" y="459787"/>
                </a:cubicBezTo>
                <a:cubicBezTo>
                  <a:pt x="743517" y="536173"/>
                  <a:pt x="712828" y="605512"/>
                  <a:pt x="662956" y="655865"/>
                </a:cubicBezTo>
                <a:cubicBezTo>
                  <a:pt x="613089" y="706219"/>
                  <a:pt x="544034" y="737596"/>
                  <a:pt x="467626" y="738049"/>
                </a:cubicBezTo>
                <a:lnTo>
                  <a:pt x="88269" y="740294"/>
                </a:lnTo>
                <a:lnTo>
                  <a:pt x="58269" y="697082"/>
                </a:lnTo>
                <a:cubicBezTo>
                  <a:pt x="-17200" y="560663"/>
                  <a:pt x="-18605" y="396466"/>
                  <a:pt x="49670" y="259967"/>
                </a:cubicBezTo>
                <a:lnTo>
                  <a:pt x="95706" y="186994"/>
                </a:lnTo>
                <a:close/>
                <a:moveTo>
                  <a:pt x="506729" y="1398"/>
                </a:moveTo>
                <a:cubicBezTo>
                  <a:pt x="626572" y="10630"/>
                  <a:pt x="742804" y="65583"/>
                  <a:pt x="827022" y="164053"/>
                </a:cubicBezTo>
                <a:cubicBezTo>
                  <a:pt x="995450" y="360996"/>
                  <a:pt x="972033" y="657448"/>
                  <a:pt x="774717" y="826202"/>
                </a:cubicBezTo>
                <a:cubicBezTo>
                  <a:pt x="577401" y="994954"/>
                  <a:pt x="280902" y="972100"/>
                  <a:pt x="112472" y="775154"/>
                </a:cubicBezTo>
                <a:lnTo>
                  <a:pt x="101532" y="759396"/>
                </a:lnTo>
                <a:lnTo>
                  <a:pt x="472204" y="757201"/>
                </a:lnTo>
                <a:cubicBezTo>
                  <a:pt x="635618" y="756233"/>
                  <a:pt x="767559" y="623010"/>
                  <a:pt x="766895" y="459645"/>
                </a:cubicBezTo>
                <a:lnTo>
                  <a:pt x="766890" y="459645"/>
                </a:lnTo>
                <a:cubicBezTo>
                  <a:pt x="766232" y="296278"/>
                  <a:pt x="633221" y="164629"/>
                  <a:pt x="469801" y="165595"/>
                </a:cubicBezTo>
                <a:lnTo>
                  <a:pt x="112464" y="167716"/>
                </a:lnTo>
                <a:lnTo>
                  <a:pt x="164777" y="113007"/>
                </a:lnTo>
                <a:cubicBezTo>
                  <a:pt x="263432" y="28632"/>
                  <a:pt x="386884" y="-7840"/>
                  <a:pt x="506729" y="139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cs typeface="+mn-ea"/>
                <a:sym typeface="+mn-lt"/>
              </a:rPr>
              <a:t>B</a:t>
            </a:r>
            <a:endParaRPr lang="zh-CN" altLang="en-US" sz="2400" dirty="0">
              <a:solidFill>
                <a:schemeClr val="bg1"/>
              </a:solidFill>
              <a:cs typeface="+mn-ea"/>
              <a:sym typeface="+mn-lt"/>
            </a:endParaRPr>
          </a:p>
        </p:txBody>
      </p:sp>
      <p:sp>
        <p:nvSpPr>
          <p:cNvPr id="7" name="MH_SubTitle_2"/>
          <p:cNvSpPr/>
          <p:nvPr/>
        </p:nvSpPr>
        <p:spPr>
          <a:xfrm rot="21600000">
            <a:off x="2550512" y="1898461"/>
            <a:ext cx="1513865" cy="594059"/>
          </a:xfrm>
          <a:custGeom>
            <a:avLst/>
            <a:gdLst>
              <a:gd name="connsiteX0" fmla="*/ 1588141 w 2018486"/>
              <a:gd name="connsiteY0" fmla="*/ 0 h 791835"/>
              <a:gd name="connsiteX1" fmla="*/ 1571877 w 2018486"/>
              <a:gd name="connsiteY1" fmla="*/ 25609 h 791835"/>
              <a:gd name="connsiteX2" fmla="*/ 399963 w 2018486"/>
              <a:gd name="connsiteY2" fmla="*/ 28650 h 791835"/>
              <a:gd name="connsiteX3" fmla="*/ 31615 w 2018486"/>
              <a:gd name="connsiteY3" fmla="*/ 398407 h 791835"/>
              <a:gd name="connsiteX4" fmla="*/ 401876 w 2018486"/>
              <a:gd name="connsiteY4" fmla="*/ 766249 h 791835"/>
              <a:gd name="connsiteX5" fmla="*/ 2018486 w 2018486"/>
              <a:gd name="connsiteY5" fmla="*/ 762051 h 791835"/>
              <a:gd name="connsiteX6" fmla="*/ 2017111 w 2018486"/>
              <a:gd name="connsiteY6" fmla="*/ 787629 h 791835"/>
              <a:gd name="connsiteX7" fmla="*/ 395935 w 2018486"/>
              <a:gd name="connsiteY7" fmla="*/ 791834 h 791835"/>
              <a:gd name="connsiteX8" fmla="*/ 2 w 2018486"/>
              <a:gd name="connsiteY8" fmla="*/ 398485 h 791835"/>
              <a:gd name="connsiteX9" fmla="*/ 393892 w 2018486"/>
              <a:gd name="connsiteY9" fmla="*/ 3093 h 79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6" h="791835">
                <a:moveTo>
                  <a:pt x="1588141" y="0"/>
                </a:moveTo>
                <a:lnTo>
                  <a:pt x="1571877" y="25609"/>
                </a:lnTo>
                <a:lnTo>
                  <a:pt x="399963" y="28650"/>
                </a:lnTo>
                <a:cubicBezTo>
                  <a:pt x="196003" y="29178"/>
                  <a:pt x="31089" y="194721"/>
                  <a:pt x="31615" y="398407"/>
                </a:cubicBezTo>
                <a:cubicBezTo>
                  <a:pt x="32144" y="602086"/>
                  <a:pt x="197915" y="766778"/>
                  <a:pt x="401876" y="766249"/>
                </a:cubicBezTo>
                <a:lnTo>
                  <a:pt x="2018486" y="762051"/>
                </a:lnTo>
                <a:lnTo>
                  <a:pt x="2017111" y="787629"/>
                </a:lnTo>
                <a:lnTo>
                  <a:pt x="395935" y="791834"/>
                </a:lnTo>
                <a:cubicBezTo>
                  <a:pt x="177835" y="792399"/>
                  <a:pt x="566" y="616292"/>
                  <a:pt x="2" y="398485"/>
                </a:cubicBezTo>
                <a:cubicBezTo>
                  <a:pt x="-563" y="180681"/>
                  <a:pt x="175787" y="3659"/>
                  <a:pt x="393892" y="3093"/>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8" name="MH_Other_1"/>
          <p:cNvSpPr/>
          <p:nvPr/>
        </p:nvSpPr>
        <p:spPr>
          <a:xfrm rot="21600000">
            <a:off x="4467451" y="3108479"/>
            <a:ext cx="694148" cy="694365"/>
          </a:xfrm>
          <a:custGeom>
            <a:avLst/>
            <a:gdLst>
              <a:gd name="connsiteX0" fmla="*/ 465963 w 925531"/>
              <a:gd name="connsiteY0" fmla="*/ 182094 h 925534"/>
              <a:gd name="connsiteX1" fmla="*/ 830139 w 925531"/>
              <a:gd name="connsiteY1" fmla="*/ 182133 h 925534"/>
              <a:gd name="connsiteX2" fmla="*/ 875778 w 925531"/>
              <a:gd name="connsiteY2" fmla="*/ 253776 h 925534"/>
              <a:gd name="connsiteX3" fmla="*/ 869005 w 925531"/>
              <a:gd name="connsiteY3" fmla="*/ 684570 h 925534"/>
              <a:gd name="connsiteX4" fmla="*/ 839616 w 925531"/>
              <a:gd name="connsiteY4" fmla="*/ 727327 h 925534"/>
              <a:gd name="connsiteX5" fmla="*/ 465895 w 925531"/>
              <a:gd name="connsiteY5" fmla="*/ 727286 h 925534"/>
              <a:gd name="connsiteX6" fmla="*/ 273154 w 925531"/>
              <a:gd name="connsiteY6" fmla="*/ 647424 h 925534"/>
              <a:gd name="connsiteX7" fmla="*/ 193337 w 925531"/>
              <a:gd name="connsiteY7" fmla="*/ 454658 h 925534"/>
              <a:gd name="connsiteX8" fmla="*/ 465963 w 925531"/>
              <a:gd name="connsiteY8" fmla="*/ 182094 h 925534"/>
              <a:gd name="connsiteX9" fmla="*/ 424518 w 925531"/>
              <a:gd name="connsiteY9" fmla="*/ 1594 h 925534"/>
              <a:gd name="connsiteX10" fmla="*/ 761817 w 925531"/>
              <a:gd name="connsiteY10" fmla="*/ 109623 h 925534"/>
              <a:gd name="connsiteX11" fmla="*/ 813559 w 925531"/>
              <a:gd name="connsiteY11" fmla="*/ 163236 h 925534"/>
              <a:gd name="connsiteX12" fmla="*/ 461529 w 925531"/>
              <a:gd name="connsiteY12" fmla="*/ 163190 h 925534"/>
              <a:gd name="connsiteX13" fmla="*/ 175930 w 925531"/>
              <a:gd name="connsiteY13" fmla="*/ 395908 h 925534"/>
              <a:gd name="connsiteX14" fmla="*/ 169999 w 925531"/>
              <a:gd name="connsiteY14" fmla="*/ 454657 h 925534"/>
              <a:gd name="connsiteX15" fmla="*/ 175915 w 925531"/>
              <a:gd name="connsiteY15" fmla="*/ 513405 h 925534"/>
              <a:gd name="connsiteX16" fmla="*/ 461462 w 925531"/>
              <a:gd name="connsiteY16" fmla="*/ 746186 h 925534"/>
              <a:gd name="connsiteX17" fmla="*/ 826631 w 925531"/>
              <a:gd name="connsiteY17" fmla="*/ 746228 h 925534"/>
              <a:gd name="connsiteX18" fmla="*/ 815914 w 925531"/>
              <a:gd name="connsiteY18" fmla="*/ 761820 h 925534"/>
              <a:gd name="connsiteX19" fmla="*/ 163716 w 925531"/>
              <a:gd name="connsiteY19" fmla="*/ 815914 h 925534"/>
              <a:gd name="connsiteX20" fmla="*/ 109622 w 925531"/>
              <a:gd name="connsiteY20" fmla="*/ 163718 h 925534"/>
              <a:gd name="connsiteX21" fmla="*/ 424518 w 925531"/>
              <a:gd name="connsiteY21" fmla="*/ 1594 h 92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5531" h="925534">
                <a:moveTo>
                  <a:pt x="465963" y="182094"/>
                </a:moveTo>
                <a:lnTo>
                  <a:pt x="830139" y="182133"/>
                </a:lnTo>
                <a:lnTo>
                  <a:pt x="875778" y="253776"/>
                </a:lnTo>
                <a:cubicBezTo>
                  <a:pt x="943567" y="387894"/>
                  <a:pt x="942824" y="549710"/>
                  <a:pt x="869005" y="684570"/>
                </a:cubicBezTo>
                <a:lnTo>
                  <a:pt x="839616" y="727327"/>
                </a:lnTo>
                <a:lnTo>
                  <a:pt x="465895" y="727286"/>
                </a:lnTo>
                <a:cubicBezTo>
                  <a:pt x="390625" y="727274"/>
                  <a:pt x="322477" y="696761"/>
                  <a:pt x="273154" y="647424"/>
                </a:cubicBezTo>
                <a:cubicBezTo>
                  <a:pt x="223826" y="598089"/>
                  <a:pt x="193330" y="529935"/>
                  <a:pt x="193337" y="454658"/>
                </a:cubicBezTo>
                <a:cubicBezTo>
                  <a:pt x="193351" y="304107"/>
                  <a:pt x="315408" y="182074"/>
                  <a:pt x="465963" y="182094"/>
                </a:cubicBezTo>
                <a:close/>
                <a:moveTo>
                  <a:pt x="424518" y="1594"/>
                </a:moveTo>
                <a:cubicBezTo>
                  <a:pt x="542537" y="-8195"/>
                  <a:pt x="664302" y="27044"/>
                  <a:pt x="761817" y="109623"/>
                </a:cubicBezTo>
                <a:lnTo>
                  <a:pt x="813559" y="163236"/>
                </a:lnTo>
                <a:lnTo>
                  <a:pt x="461529" y="163190"/>
                </a:lnTo>
                <a:cubicBezTo>
                  <a:pt x="320663" y="163174"/>
                  <a:pt x="203120" y="263079"/>
                  <a:pt x="175930" y="395908"/>
                </a:cubicBezTo>
                <a:lnTo>
                  <a:pt x="169999" y="454657"/>
                </a:lnTo>
                <a:lnTo>
                  <a:pt x="175915" y="513405"/>
                </a:lnTo>
                <a:cubicBezTo>
                  <a:pt x="203079" y="646238"/>
                  <a:pt x="320594" y="746169"/>
                  <a:pt x="461462" y="746186"/>
                </a:cubicBezTo>
                <a:lnTo>
                  <a:pt x="826631" y="746228"/>
                </a:lnTo>
                <a:lnTo>
                  <a:pt x="815914" y="761820"/>
                </a:lnTo>
                <a:cubicBezTo>
                  <a:pt x="650754" y="956858"/>
                  <a:pt x="358752" y="981075"/>
                  <a:pt x="163716" y="815914"/>
                </a:cubicBezTo>
                <a:cubicBezTo>
                  <a:pt x="-31321" y="650753"/>
                  <a:pt x="-55541" y="358757"/>
                  <a:pt x="109622" y="163718"/>
                </a:cubicBezTo>
                <a:cubicBezTo>
                  <a:pt x="192200" y="66201"/>
                  <a:pt x="306492" y="11384"/>
                  <a:pt x="424518" y="15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cs typeface="+mn-ea"/>
                <a:sym typeface="+mn-lt"/>
              </a:rPr>
              <a:t>C</a:t>
            </a:r>
            <a:endParaRPr lang="zh-CN" altLang="en-US" sz="2400" dirty="0">
              <a:solidFill>
                <a:schemeClr val="bg1"/>
              </a:solidFill>
              <a:cs typeface="+mn-ea"/>
              <a:sym typeface="+mn-lt"/>
            </a:endParaRPr>
          </a:p>
        </p:txBody>
      </p:sp>
      <p:sp>
        <p:nvSpPr>
          <p:cNvPr id="9" name="MH_SubTitle_1"/>
          <p:cNvSpPr/>
          <p:nvPr/>
        </p:nvSpPr>
        <p:spPr>
          <a:xfrm rot="21600000">
            <a:off x="5077714" y="2662228"/>
            <a:ext cx="1488842" cy="586324"/>
          </a:xfrm>
          <a:custGeom>
            <a:avLst/>
            <a:gdLst>
              <a:gd name="connsiteX0" fmla="*/ 1595504 w 1985123"/>
              <a:gd name="connsiteY0" fmla="*/ 2 h 781524"/>
              <a:gd name="connsiteX1" fmla="*/ 1977046 w 1985123"/>
              <a:gd name="connsiteY1" fmla="*/ 309685 h 781524"/>
              <a:gd name="connsiteX2" fmla="*/ 1985123 w 1985123"/>
              <a:gd name="connsiteY2" fmla="*/ 388052 h 781524"/>
              <a:gd name="connsiteX3" fmla="*/ 1977406 w 1985123"/>
              <a:gd name="connsiteY3" fmla="*/ 466450 h 781524"/>
              <a:gd name="connsiteX4" fmla="*/ 1597279 w 1985123"/>
              <a:gd name="connsiteY4" fmla="*/ 777880 h 781524"/>
              <a:gd name="connsiteX5" fmla="*/ 1472 w 1985123"/>
              <a:gd name="connsiteY5" fmla="*/ 781524 h 781524"/>
              <a:gd name="connsiteX6" fmla="*/ 0 w 1985123"/>
              <a:gd name="connsiteY6" fmla="*/ 756303 h 781524"/>
              <a:gd name="connsiteX7" fmla="*/ 1591309 w 1985123"/>
              <a:gd name="connsiteY7" fmla="*/ 752675 h 781524"/>
              <a:gd name="connsiteX8" fmla="*/ 1954004 w 1985123"/>
              <a:gd name="connsiteY8" fmla="*/ 388124 h 781524"/>
              <a:gd name="connsiteX9" fmla="*/ 1589647 w 1985123"/>
              <a:gd name="connsiteY9" fmla="*/ 25236 h 781524"/>
              <a:gd name="connsiteX10" fmla="*/ 436072 w 1985123"/>
              <a:gd name="connsiteY10" fmla="*/ 27875 h 781524"/>
              <a:gd name="connsiteX11" fmla="*/ 419935 w 1985123"/>
              <a:gd name="connsiteY11" fmla="*/ 2689 h 78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24">
                <a:moveTo>
                  <a:pt x="1595504" y="2"/>
                </a:moveTo>
                <a:cubicBezTo>
                  <a:pt x="1783354" y="-425"/>
                  <a:pt x="1940392" y="132538"/>
                  <a:pt x="1977046" y="309685"/>
                </a:cubicBezTo>
                <a:lnTo>
                  <a:pt x="1985123" y="388052"/>
                </a:lnTo>
                <a:lnTo>
                  <a:pt x="1977406" y="466450"/>
                </a:lnTo>
                <a:cubicBezTo>
                  <a:pt x="1941563" y="643769"/>
                  <a:pt x="1785133" y="777446"/>
                  <a:pt x="1597279" y="777880"/>
                </a:cubicBezTo>
                <a:lnTo>
                  <a:pt x="1472" y="781524"/>
                </a:lnTo>
                <a:lnTo>
                  <a:pt x="0" y="756303"/>
                </a:lnTo>
                <a:lnTo>
                  <a:pt x="1591309" y="752675"/>
                </a:lnTo>
                <a:cubicBezTo>
                  <a:pt x="1792080" y="752212"/>
                  <a:pt x="1954467" y="589003"/>
                  <a:pt x="1954004" y="388124"/>
                </a:cubicBezTo>
                <a:cubicBezTo>
                  <a:pt x="1953543" y="187250"/>
                  <a:pt x="1790421" y="24778"/>
                  <a:pt x="1589647" y="25236"/>
                </a:cubicBezTo>
                <a:lnTo>
                  <a:pt x="436072" y="27875"/>
                </a:lnTo>
                <a:lnTo>
                  <a:pt x="419935" y="2689"/>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10" name="MH_Other_2"/>
          <p:cNvSpPr/>
          <p:nvPr/>
        </p:nvSpPr>
        <p:spPr>
          <a:xfrm rot="21600000">
            <a:off x="3979256" y="3852995"/>
            <a:ext cx="704622" cy="704628"/>
          </a:xfrm>
          <a:custGeom>
            <a:avLst/>
            <a:gdLst>
              <a:gd name="connsiteX0" fmla="*/ 465386 w 939496"/>
              <a:gd name="connsiteY0" fmla="*/ 184807 h 939215"/>
              <a:gd name="connsiteX1" fmla="*/ 743210 w 939496"/>
              <a:gd name="connsiteY1" fmla="*/ 459788 h 939215"/>
              <a:gd name="connsiteX2" fmla="*/ 662960 w 939496"/>
              <a:gd name="connsiteY2" fmla="*/ 655870 h 939215"/>
              <a:gd name="connsiteX3" fmla="*/ 467630 w 939496"/>
              <a:gd name="connsiteY3" fmla="*/ 738051 h 939215"/>
              <a:gd name="connsiteX4" fmla="*/ 88271 w 939496"/>
              <a:gd name="connsiteY4" fmla="*/ 740296 h 939215"/>
              <a:gd name="connsiteX5" fmla="*/ 58270 w 939496"/>
              <a:gd name="connsiteY5" fmla="*/ 697083 h 939215"/>
              <a:gd name="connsiteX6" fmla="*/ 49675 w 939496"/>
              <a:gd name="connsiteY6" fmla="*/ 259967 h 939215"/>
              <a:gd name="connsiteX7" fmla="*/ 95713 w 939496"/>
              <a:gd name="connsiteY7" fmla="*/ 186998 h 939215"/>
              <a:gd name="connsiteX8" fmla="*/ 506736 w 939496"/>
              <a:gd name="connsiteY8" fmla="*/ 1398 h 939215"/>
              <a:gd name="connsiteX9" fmla="*/ 827024 w 939496"/>
              <a:gd name="connsiteY9" fmla="*/ 164059 h 939215"/>
              <a:gd name="connsiteX10" fmla="*/ 774722 w 939496"/>
              <a:gd name="connsiteY10" fmla="*/ 826205 h 939215"/>
              <a:gd name="connsiteX11" fmla="*/ 112475 w 939496"/>
              <a:gd name="connsiteY11" fmla="*/ 775156 h 939215"/>
              <a:gd name="connsiteX12" fmla="*/ 101534 w 939496"/>
              <a:gd name="connsiteY12" fmla="*/ 759400 h 939215"/>
              <a:gd name="connsiteX13" fmla="*/ 472208 w 939496"/>
              <a:gd name="connsiteY13" fmla="*/ 757206 h 939215"/>
              <a:gd name="connsiteX14" fmla="*/ 766903 w 939496"/>
              <a:gd name="connsiteY14" fmla="*/ 459644 h 939215"/>
              <a:gd name="connsiteX15" fmla="*/ 766898 w 939496"/>
              <a:gd name="connsiteY15" fmla="*/ 459643 h 939215"/>
              <a:gd name="connsiteX16" fmla="*/ 469810 w 939496"/>
              <a:gd name="connsiteY16" fmla="*/ 165598 h 939215"/>
              <a:gd name="connsiteX17" fmla="*/ 112471 w 939496"/>
              <a:gd name="connsiteY17" fmla="*/ 167717 h 939215"/>
              <a:gd name="connsiteX18" fmla="*/ 164780 w 939496"/>
              <a:gd name="connsiteY18" fmla="*/ 113010 h 939215"/>
              <a:gd name="connsiteX19" fmla="*/ 506736 w 939496"/>
              <a:gd name="connsiteY19" fmla="*/ 1398 h 93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6" h="939215">
                <a:moveTo>
                  <a:pt x="465386" y="184807"/>
                </a:moveTo>
                <a:cubicBezTo>
                  <a:pt x="618208" y="183901"/>
                  <a:pt x="742595" y="307012"/>
                  <a:pt x="743210" y="459788"/>
                </a:cubicBezTo>
                <a:cubicBezTo>
                  <a:pt x="743522" y="536171"/>
                  <a:pt x="712832" y="605514"/>
                  <a:pt x="662960" y="655870"/>
                </a:cubicBezTo>
                <a:cubicBezTo>
                  <a:pt x="613088" y="706223"/>
                  <a:pt x="544042" y="737600"/>
                  <a:pt x="467630" y="738051"/>
                </a:cubicBezTo>
                <a:lnTo>
                  <a:pt x="88271" y="740296"/>
                </a:lnTo>
                <a:lnTo>
                  <a:pt x="58270" y="697083"/>
                </a:lnTo>
                <a:cubicBezTo>
                  <a:pt x="-17201" y="560661"/>
                  <a:pt x="-18605" y="396466"/>
                  <a:pt x="49675" y="259967"/>
                </a:cubicBezTo>
                <a:lnTo>
                  <a:pt x="95713" y="186998"/>
                </a:lnTo>
                <a:close/>
                <a:moveTo>
                  <a:pt x="506736" y="1398"/>
                </a:moveTo>
                <a:cubicBezTo>
                  <a:pt x="626576" y="10637"/>
                  <a:pt x="742808" y="65584"/>
                  <a:pt x="827024" y="164059"/>
                </a:cubicBezTo>
                <a:cubicBezTo>
                  <a:pt x="995457" y="361002"/>
                  <a:pt x="972038" y="657454"/>
                  <a:pt x="774722" y="826205"/>
                </a:cubicBezTo>
                <a:cubicBezTo>
                  <a:pt x="577405" y="994959"/>
                  <a:pt x="280906" y="972100"/>
                  <a:pt x="112475" y="775156"/>
                </a:cubicBezTo>
                <a:lnTo>
                  <a:pt x="101534" y="759400"/>
                </a:lnTo>
                <a:lnTo>
                  <a:pt x="472208" y="757206"/>
                </a:lnTo>
                <a:cubicBezTo>
                  <a:pt x="635622" y="756234"/>
                  <a:pt x="767563" y="623012"/>
                  <a:pt x="766903" y="459644"/>
                </a:cubicBezTo>
                <a:lnTo>
                  <a:pt x="766898" y="459643"/>
                </a:lnTo>
                <a:cubicBezTo>
                  <a:pt x="766232" y="296277"/>
                  <a:pt x="633225" y="164629"/>
                  <a:pt x="469810" y="165598"/>
                </a:cubicBezTo>
                <a:lnTo>
                  <a:pt x="112471" y="167717"/>
                </a:lnTo>
                <a:lnTo>
                  <a:pt x="164780" y="113010"/>
                </a:lnTo>
                <a:cubicBezTo>
                  <a:pt x="263436" y="28636"/>
                  <a:pt x="386888" y="-7838"/>
                  <a:pt x="506736" y="139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cs typeface="+mn-ea"/>
                <a:sym typeface="+mn-lt"/>
              </a:rPr>
              <a:t>D</a:t>
            </a:r>
            <a:endParaRPr lang="zh-CN" altLang="en-US" sz="2400" dirty="0">
              <a:solidFill>
                <a:schemeClr val="bg1"/>
              </a:solidFill>
              <a:cs typeface="+mn-ea"/>
              <a:sym typeface="+mn-lt"/>
            </a:endParaRPr>
          </a:p>
        </p:txBody>
      </p:sp>
      <p:sp>
        <p:nvSpPr>
          <p:cNvPr id="11" name="MH_SubTitle_2"/>
          <p:cNvSpPr/>
          <p:nvPr/>
        </p:nvSpPr>
        <p:spPr>
          <a:xfrm rot="21600000">
            <a:off x="2550514" y="3406254"/>
            <a:ext cx="1513862" cy="594065"/>
          </a:xfrm>
          <a:custGeom>
            <a:avLst/>
            <a:gdLst>
              <a:gd name="connsiteX0" fmla="*/ 1588140 w 2018482"/>
              <a:gd name="connsiteY0" fmla="*/ 0 h 791843"/>
              <a:gd name="connsiteX1" fmla="*/ 1571873 w 2018482"/>
              <a:gd name="connsiteY1" fmla="*/ 25617 h 791843"/>
              <a:gd name="connsiteX2" fmla="*/ 399959 w 2018482"/>
              <a:gd name="connsiteY2" fmla="*/ 28657 h 791843"/>
              <a:gd name="connsiteX3" fmla="*/ 31611 w 2018482"/>
              <a:gd name="connsiteY3" fmla="*/ 398411 h 791843"/>
              <a:gd name="connsiteX4" fmla="*/ 401875 w 2018482"/>
              <a:gd name="connsiteY4" fmla="*/ 766253 h 791843"/>
              <a:gd name="connsiteX5" fmla="*/ 2018482 w 2018482"/>
              <a:gd name="connsiteY5" fmla="*/ 762062 h 791843"/>
              <a:gd name="connsiteX6" fmla="*/ 2017109 w 2018482"/>
              <a:gd name="connsiteY6" fmla="*/ 787637 h 791843"/>
              <a:gd name="connsiteX7" fmla="*/ 395937 w 2018482"/>
              <a:gd name="connsiteY7" fmla="*/ 791842 h 791843"/>
              <a:gd name="connsiteX8" fmla="*/ 2 w 2018482"/>
              <a:gd name="connsiteY8" fmla="*/ 398492 h 791843"/>
              <a:gd name="connsiteX9" fmla="*/ 393889 w 2018482"/>
              <a:gd name="connsiteY9" fmla="*/ 3100 h 79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2" h="791843">
                <a:moveTo>
                  <a:pt x="1588140" y="0"/>
                </a:moveTo>
                <a:lnTo>
                  <a:pt x="1571873" y="25617"/>
                </a:lnTo>
                <a:lnTo>
                  <a:pt x="399959" y="28657"/>
                </a:lnTo>
                <a:cubicBezTo>
                  <a:pt x="196003" y="29186"/>
                  <a:pt x="31083" y="194729"/>
                  <a:pt x="31611" y="398411"/>
                </a:cubicBezTo>
                <a:cubicBezTo>
                  <a:pt x="32139" y="602091"/>
                  <a:pt x="197916" y="766783"/>
                  <a:pt x="401875" y="766253"/>
                </a:cubicBezTo>
                <a:lnTo>
                  <a:pt x="2018482" y="762062"/>
                </a:lnTo>
                <a:lnTo>
                  <a:pt x="2017109" y="787637"/>
                </a:lnTo>
                <a:lnTo>
                  <a:pt x="395937" y="791842"/>
                </a:lnTo>
                <a:cubicBezTo>
                  <a:pt x="177827" y="792404"/>
                  <a:pt x="563" y="616299"/>
                  <a:pt x="2" y="398492"/>
                </a:cubicBezTo>
                <a:cubicBezTo>
                  <a:pt x="-562" y="180691"/>
                  <a:pt x="175784" y="3666"/>
                  <a:pt x="393889" y="3100"/>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12" name="文本框 11"/>
          <p:cNvSpPr txBox="1"/>
          <p:nvPr/>
        </p:nvSpPr>
        <p:spPr>
          <a:xfrm>
            <a:off x="5460610" y="1790777"/>
            <a:ext cx="2486843" cy="400110"/>
          </a:xfrm>
          <a:prstGeom prst="rect">
            <a:avLst/>
          </a:prstGeom>
          <a:noFill/>
        </p:spPr>
        <p:txBody>
          <a:bodyPr wrap="square" rtlCol="0">
            <a:spAutoFit/>
          </a:bodyPr>
          <a:lstStyle/>
          <a:p>
            <a:pP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p:txBody>
      </p:sp>
      <p:sp>
        <p:nvSpPr>
          <p:cNvPr id="13" name="文本框 12"/>
          <p:cNvSpPr txBox="1"/>
          <p:nvPr/>
        </p:nvSpPr>
        <p:spPr>
          <a:xfrm>
            <a:off x="5460610" y="3292624"/>
            <a:ext cx="2486843" cy="400110"/>
          </a:xfrm>
          <a:prstGeom prst="rect">
            <a:avLst/>
          </a:prstGeom>
          <a:noFill/>
        </p:spPr>
        <p:txBody>
          <a:bodyPr wrap="square" rtlCol="0">
            <a:spAutoFit/>
          </a:bodyPr>
          <a:lstStyle/>
          <a:p>
            <a:pP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p:txBody>
      </p:sp>
      <p:sp>
        <p:nvSpPr>
          <p:cNvPr id="14" name="文本框 13"/>
          <p:cNvSpPr txBox="1"/>
          <p:nvPr/>
        </p:nvSpPr>
        <p:spPr>
          <a:xfrm>
            <a:off x="1339601" y="2564928"/>
            <a:ext cx="2486843" cy="400110"/>
          </a:xfrm>
          <a:prstGeom prst="rect">
            <a:avLst/>
          </a:prstGeom>
          <a:noFill/>
        </p:spPr>
        <p:txBody>
          <a:bodyPr wrap="square" rtlCol="0">
            <a:spAutoFit/>
          </a:bodyPr>
          <a:lstStyle/>
          <a:p>
            <a:pP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p:txBody>
      </p:sp>
      <p:sp>
        <p:nvSpPr>
          <p:cNvPr id="15" name="文本框 14"/>
          <p:cNvSpPr txBox="1"/>
          <p:nvPr/>
        </p:nvSpPr>
        <p:spPr>
          <a:xfrm>
            <a:off x="1339601" y="4066775"/>
            <a:ext cx="2486843" cy="400110"/>
          </a:xfrm>
          <a:prstGeom prst="rect">
            <a:avLst/>
          </a:prstGeom>
          <a:noFill/>
        </p:spPr>
        <p:txBody>
          <a:bodyPr wrap="square" rtlCol="0">
            <a:spAutoFit/>
          </a:bodyPr>
          <a:lstStyle/>
          <a:p>
            <a:pP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p:txBody>
      </p:sp>
    </p:spTree>
    <p:extLst>
      <p:ext uri="{BB962C8B-B14F-4D97-AF65-F5344CB8AC3E}">
        <p14:creationId xmlns:p14="http://schemas.microsoft.com/office/powerpoint/2010/main" val="109698058"/>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par>
                          <p:cTn id="12" fill="hold">
                            <p:stCondLst>
                              <p:cond delay="1500"/>
                            </p:stCondLst>
                            <p:childTnLst>
                              <p:par>
                                <p:cTn id="13" presetID="2" presetClass="entr" presetSubtype="2" repeatDur="0" restart="never"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14" presetClass="entr" presetSubtype="10" repeatDur="0" restart="never"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750"/>
                                        <p:tgtEl>
                                          <p:spTgt spid="6"/>
                                        </p:tgtEl>
                                      </p:cBhvr>
                                    </p:animEffect>
                                  </p:childTnLst>
                                </p:cTn>
                              </p:par>
                            </p:childTnLst>
                          </p:cTn>
                        </p:par>
                        <p:par>
                          <p:cTn id="21" fill="hold">
                            <p:stCondLst>
                              <p:cond delay="2750"/>
                            </p:stCondLst>
                            <p:childTnLst>
                              <p:par>
                                <p:cTn id="22" presetID="22" presetClass="entr" presetSubtype="2" repeatDur="0" restart="never"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750"/>
                                        <p:tgtEl>
                                          <p:spTgt spid="7"/>
                                        </p:tgtEl>
                                      </p:cBhvr>
                                    </p:animEffect>
                                  </p:childTnLst>
                                </p:cTn>
                              </p:par>
                            </p:childTnLst>
                          </p:cTn>
                        </p:par>
                        <p:par>
                          <p:cTn id="25" fill="hold">
                            <p:stCondLst>
                              <p:cond delay="3500"/>
                            </p:stCondLst>
                            <p:childTnLst>
                              <p:par>
                                <p:cTn id="26" presetID="2" presetClass="entr" presetSubtype="8" repeatDur="0" restart="never"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4000"/>
                            </p:stCondLst>
                            <p:childTnLst>
                              <p:par>
                                <p:cTn id="31" presetID="14" presetClass="entr" presetSubtype="10" repeatDur="0" restart="never"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750"/>
                                        <p:tgtEl>
                                          <p:spTgt spid="8"/>
                                        </p:tgtEl>
                                      </p:cBhvr>
                                    </p:animEffect>
                                  </p:childTnLst>
                                </p:cTn>
                              </p:par>
                            </p:childTnLst>
                          </p:cTn>
                        </p:par>
                        <p:par>
                          <p:cTn id="34" fill="hold">
                            <p:stCondLst>
                              <p:cond delay="4750"/>
                            </p:stCondLst>
                            <p:childTnLst>
                              <p:par>
                                <p:cTn id="35" presetID="22" presetClass="entr" presetSubtype="8" repeatDur="0" restart="never"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750"/>
                                        <p:tgtEl>
                                          <p:spTgt spid="9"/>
                                        </p:tgtEl>
                                      </p:cBhvr>
                                    </p:animEffect>
                                  </p:childTnLst>
                                </p:cTn>
                              </p:par>
                            </p:childTnLst>
                          </p:cTn>
                        </p:par>
                        <p:par>
                          <p:cTn id="38" fill="hold">
                            <p:stCondLst>
                              <p:cond delay="5500"/>
                            </p:stCondLst>
                            <p:childTnLst>
                              <p:par>
                                <p:cTn id="39" presetID="2" presetClass="entr" presetSubtype="2" repeatDur="0" restart="never"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6000"/>
                            </p:stCondLst>
                            <p:childTnLst>
                              <p:par>
                                <p:cTn id="44" presetID="14" presetClass="entr" presetSubtype="10" repeatDur="0" restart="never"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750"/>
                                        <p:tgtEl>
                                          <p:spTgt spid="10"/>
                                        </p:tgtEl>
                                      </p:cBhvr>
                                    </p:animEffect>
                                  </p:childTnLst>
                                </p:cTn>
                              </p:par>
                            </p:childTnLst>
                          </p:cTn>
                        </p:par>
                        <p:par>
                          <p:cTn id="47" fill="hold">
                            <p:stCondLst>
                              <p:cond delay="6750"/>
                            </p:stCondLst>
                            <p:childTnLst>
                              <p:par>
                                <p:cTn id="48" presetID="22" presetClass="entr" presetSubtype="2" repeatDur="0" restart="never"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750"/>
                                        <p:tgtEl>
                                          <p:spTgt spid="11"/>
                                        </p:tgtEl>
                                      </p:cBhvr>
                                    </p:animEffect>
                                  </p:childTnLst>
                                </p:cTn>
                              </p:par>
                            </p:childTnLst>
                          </p:cTn>
                        </p:par>
                        <p:par>
                          <p:cTn id="51" fill="hold">
                            <p:stCondLst>
                              <p:cond delay="7500"/>
                            </p:stCondLst>
                            <p:childTnLst>
                              <p:par>
                                <p:cTn id="52" presetID="2" presetClass="entr" presetSubtype="8" repeatDur="0" restart="never"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0-#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p:cNvSpPr txBox="1"/>
          <p:nvPr/>
        </p:nvSpPr>
        <p:spPr>
          <a:xfrm>
            <a:off x="1595316" y="1744452"/>
            <a:ext cx="1104476" cy="284685"/>
          </a:xfrm>
          <a:prstGeom prst="rect">
            <a:avLst/>
          </a:prstGeom>
          <a:noFill/>
        </p:spPr>
        <p:txBody>
          <a:bodyPr wrap="square" lIns="68573" tIns="34286" rIns="68573" bIns="34286" rtlCol="0">
            <a:spAutoFit/>
          </a:bodyPr>
          <a:lstStyle/>
          <a:p>
            <a:r>
              <a:rPr lang="en-US" altLang="zh-CN" sz="1400" dirty="0">
                <a:solidFill>
                  <a:schemeClr val="tx1">
                    <a:lumMod val="75000"/>
                    <a:lumOff val="25000"/>
                  </a:schemeClr>
                </a:solidFill>
                <a:cs typeface="+mn-ea"/>
                <a:sym typeface="+mn-lt"/>
              </a:rPr>
              <a:t>ADD TEXT</a:t>
            </a:r>
            <a:endParaRPr lang="zh-CN" altLang="en-US" sz="1400" dirty="0">
              <a:solidFill>
                <a:schemeClr val="tx1">
                  <a:lumMod val="75000"/>
                  <a:lumOff val="25000"/>
                </a:schemeClr>
              </a:solidFill>
              <a:cs typeface="+mn-ea"/>
              <a:sym typeface="+mn-lt"/>
            </a:endParaRPr>
          </a:p>
        </p:txBody>
      </p:sp>
      <p:sp>
        <p:nvSpPr>
          <p:cNvPr id="84" name="TextBox 83"/>
          <p:cNvSpPr txBox="1"/>
          <p:nvPr/>
        </p:nvSpPr>
        <p:spPr>
          <a:xfrm>
            <a:off x="1215566" y="2070799"/>
            <a:ext cx="1952281" cy="1849665"/>
          </a:xfrm>
          <a:prstGeom prst="rect">
            <a:avLst/>
          </a:prstGeom>
          <a:noFill/>
        </p:spPr>
        <p:txBody>
          <a:bodyPr wrap="square" lIns="68573" tIns="34286" rIns="68573" bIns="34286" rtlCol="0">
            <a:spAutoFit/>
          </a:bodyPr>
          <a:lstStyle/>
          <a:p>
            <a:pPr>
              <a:lnSpc>
                <a:spcPct val="130000"/>
              </a:lnSpc>
            </a:pPr>
            <a:r>
              <a:rPr lang="en-US" altLang="zh-CN" sz="1000" dirty="0">
                <a:solidFill>
                  <a:schemeClr val="tx1">
                    <a:lumMod val="65000"/>
                    <a:lumOff val="35000"/>
                  </a:schemeClr>
                </a:solidFill>
                <a:cs typeface="+mn-ea"/>
                <a:sym typeface="+mn-lt"/>
              </a:rPr>
              <a:t>click to add your text here click to add your text here click to add your text here click to add your text here click to add your text here click to add your text here.</a:t>
            </a:r>
            <a:endParaRPr lang="zh-CN" altLang="en-US" sz="1000" dirty="0">
              <a:solidFill>
                <a:schemeClr val="tx1">
                  <a:lumMod val="65000"/>
                  <a:lumOff val="35000"/>
                </a:schemeClr>
              </a:solidFill>
              <a:cs typeface="+mn-ea"/>
              <a:sym typeface="+mn-lt"/>
            </a:endParaRPr>
          </a:p>
          <a:p>
            <a:pPr>
              <a:lnSpc>
                <a:spcPct val="130000"/>
              </a:lnSpc>
            </a:pPr>
            <a:r>
              <a:rPr lang="en-US" altLang="zh-CN" sz="1000" dirty="0">
                <a:solidFill>
                  <a:schemeClr val="tx1">
                    <a:lumMod val="65000"/>
                    <a:lumOff val="35000"/>
                  </a:schemeClr>
                </a:solidFill>
                <a:cs typeface="+mn-ea"/>
                <a:sym typeface="+mn-lt"/>
              </a:rPr>
              <a:t>click to add your text here click to add your text here click to add your text here.</a:t>
            </a:r>
            <a:endParaRPr lang="zh-CN" altLang="en-US" sz="1000" dirty="0">
              <a:solidFill>
                <a:schemeClr val="tx1">
                  <a:lumMod val="65000"/>
                  <a:lumOff val="35000"/>
                </a:schemeClr>
              </a:solidFill>
              <a:cs typeface="+mn-ea"/>
              <a:sym typeface="+mn-lt"/>
            </a:endParaRPr>
          </a:p>
        </p:txBody>
      </p:sp>
      <p:sp>
        <p:nvSpPr>
          <p:cNvPr id="2" name="圆角矩形 1"/>
          <p:cNvSpPr/>
          <p:nvPr/>
        </p:nvSpPr>
        <p:spPr>
          <a:xfrm>
            <a:off x="1072797" y="1518930"/>
            <a:ext cx="2203060" cy="2671130"/>
          </a:xfrm>
          <a:prstGeom prst="roundRect">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1582938" y="1343441"/>
            <a:ext cx="1105206" cy="324137"/>
            <a:chOff x="2109790" y="1790699"/>
            <a:chExt cx="1473607" cy="432048"/>
          </a:xfrm>
        </p:grpSpPr>
        <p:sp>
          <p:nvSpPr>
            <p:cNvPr id="73" name="圆角矩形 72"/>
            <p:cNvSpPr/>
            <p:nvPr/>
          </p:nvSpPr>
          <p:spPr>
            <a:xfrm>
              <a:off x="2109790" y="1790699"/>
              <a:ext cx="1440160" cy="43204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7" name="TextBox 116"/>
            <p:cNvSpPr txBox="1"/>
            <p:nvPr/>
          </p:nvSpPr>
          <p:spPr>
            <a:xfrm>
              <a:off x="2110763" y="1868496"/>
              <a:ext cx="1472634" cy="276902"/>
            </a:xfrm>
            <a:prstGeom prst="rect">
              <a:avLst/>
            </a:prstGeom>
            <a:noFill/>
          </p:spPr>
          <p:txBody>
            <a:bodyPr wrap="square" lIns="68573" tIns="34286" rIns="68573" bIns="34286" rtlCol="0">
              <a:spAutoFit/>
            </a:bodyPr>
            <a:lstStyle/>
            <a:p>
              <a:r>
                <a:rPr lang="en-US" altLang="zh-CN" sz="900" b="1" dirty="0">
                  <a:solidFill>
                    <a:schemeClr val="bg1"/>
                  </a:solidFill>
                  <a:cs typeface="+mn-ea"/>
                  <a:sym typeface="+mn-lt"/>
                </a:rPr>
                <a:t>ADD YOUR TITLE</a:t>
              </a:r>
              <a:endParaRPr lang="zh-CN" altLang="en-US" b="1" dirty="0">
                <a:solidFill>
                  <a:schemeClr val="bg1"/>
                </a:solidFill>
                <a:cs typeface="+mn-ea"/>
                <a:sym typeface="+mn-lt"/>
              </a:endParaRPr>
            </a:p>
          </p:txBody>
        </p:sp>
      </p:grpSp>
      <p:grpSp>
        <p:nvGrpSpPr>
          <p:cNvPr id="7" name="组合 8"/>
          <p:cNvGrpSpPr/>
          <p:nvPr/>
        </p:nvGrpSpPr>
        <p:grpSpPr>
          <a:xfrm>
            <a:off x="3275856" y="1912506"/>
            <a:ext cx="2108290" cy="2010767"/>
            <a:chOff x="4367014" y="2549219"/>
            <a:chExt cx="681712" cy="2680195"/>
          </a:xfrm>
        </p:grpSpPr>
        <p:cxnSp>
          <p:nvCxnSpPr>
            <p:cNvPr id="11" name="直接连接符 10"/>
            <p:cNvCxnSpPr>
              <a:endCxn id="4" idx="1"/>
            </p:cNvCxnSpPr>
            <p:nvPr/>
          </p:nvCxnSpPr>
          <p:spPr>
            <a:xfrm>
              <a:off x="4367014" y="2549219"/>
              <a:ext cx="681712" cy="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4367014" y="3449940"/>
              <a:ext cx="681712" cy="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4367014" y="4313409"/>
              <a:ext cx="681712" cy="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4367014" y="5229413"/>
              <a:ext cx="681712" cy="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 name="组合 9"/>
          <p:cNvGrpSpPr/>
          <p:nvPr/>
        </p:nvGrpSpPr>
        <p:grpSpPr>
          <a:xfrm>
            <a:off x="5384146" y="1345917"/>
            <a:ext cx="3104432" cy="2844142"/>
            <a:chOff x="7178067" y="1794000"/>
            <a:chExt cx="4139243" cy="3791019"/>
          </a:xfrm>
        </p:grpSpPr>
        <p:grpSp>
          <p:nvGrpSpPr>
            <p:cNvPr id="10" name="组合 6"/>
            <p:cNvGrpSpPr/>
            <p:nvPr/>
          </p:nvGrpSpPr>
          <p:grpSpPr>
            <a:xfrm>
              <a:off x="7178067" y="3893558"/>
              <a:ext cx="4139243" cy="1691461"/>
              <a:chOff x="7445805" y="4025024"/>
              <a:chExt cx="4092125" cy="1691461"/>
            </a:xfrm>
          </p:grpSpPr>
          <p:pic>
            <p:nvPicPr>
              <p:cNvPr id="120" name="Picture 3" descr="F:\出售\PPT\______________图片素材\59f5225d4dd36b09f8ade3e55c75581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 t="12416" r="914"/>
              <a:stretch/>
            </p:blipFill>
            <p:spPr bwMode="auto">
              <a:xfrm>
                <a:off x="9458303" y="4025024"/>
                <a:ext cx="2079627" cy="1691461"/>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5805" y="4025024"/>
                <a:ext cx="1947470" cy="1691461"/>
              </a:xfrm>
              <a:prstGeom prst="rect">
                <a:avLst/>
              </a:prstGeom>
            </p:spPr>
          </p:pic>
        </p:gr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067" y="1794000"/>
              <a:ext cx="4139243" cy="1825218"/>
            </a:xfrm>
            <a:prstGeom prst="rect">
              <a:avLst/>
            </a:prstGeom>
          </p:spPr>
        </p:pic>
      </p:grpSp>
      <p:grpSp>
        <p:nvGrpSpPr>
          <p:cNvPr id="12" name="组合 14"/>
          <p:cNvGrpSpPr/>
          <p:nvPr/>
        </p:nvGrpSpPr>
        <p:grpSpPr>
          <a:xfrm>
            <a:off x="3787142" y="1741963"/>
            <a:ext cx="1148867" cy="338228"/>
            <a:chOff x="5048726" y="2321898"/>
            <a:chExt cx="1531822" cy="450830"/>
          </a:xfrm>
          <a:solidFill>
            <a:schemeClr val="accent1"/>
          </a:solidFill>
        </p:grpSpPr>
        <p:sp>
          <p:nvSpPr>
            <p:cNvPr id="4" name="圆角矩形 3"/>
            <p:cNvSpPr/>
            <p:nvPr/>
          </p:nvSpPr>
          <p:spPr>
            <a:xfrm>
              <a:off x="5048726" y="2325711"/>
              <a:ext cx="1531822" cy="44701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9" name="TextBox 168"/>
            <p:cNvSpPr txBox="1"/>
            <p:nvPr/>
          </p:nvSpPr>
          <p:spPr>
            <a:xfrm>
              <a:off x="5231110" y="2321898"/>
              <a:ext cx="1244303" cy="338439"/>
            </a:xfrm>
            <a:prstGeom prst="rect">
              <a:avLst/>
            </a:prstGeom>
            <a:grpFill/>
          </p:spPr>
          <p:txBody>
            <a:bodyPr wrap="square" lIns="68573" tIns="34286" rIns="68573" bIns="34286" rtlCol="0">
              <a:spAutoFit/>
            </a:bodyPr>
            <a:lstStyle/>
            <a:p>
              <a:r>
                <a:rPr lang="en-US" altLang="zh-CN" sz="1200" dirty="0">
                  <a:solidFill>
                    <a:schemeClr val="bg1"/>
                  </a:solidFill>
                  <a:cs typeface="+mn-ea"/>
                  <a:sym typeface="+mn-lt"/>
                </a:rPr>
                <a:t>ADD TEXT</a:t>
              </a:r>
              <a:endParaRPr lang="zh-CN" altLang="en-US" sz="1200" dirty="0">
                <a:solidFill>
                  <a:schemeClr val="bg1"/>
                </a:solidFill>
                <a:cs typeface="+mn-ea"/>
                <a:sym typeface="+mn-lt"/>
              </a:endParaRPr>
            </a:p>
          </p:txBody>
        </p:sp>
      </p:grpSp>
      <p:grpSp>
        <p:nvGrpSpPr>
          <p:cNvPr id="13" name="组合 13"/>
          <p:cNvGrpSpPr/>
          <p:nvPr/>
        </p:nvGrpSpPr>
        <p:grpSpPr>
          <a:xfrm>
            <a:off x="3787142" y="2423432"/>
            <a:ext cx="1148867" cy="335366"/>
            <a:chOff x="5048726" y="3230247"/>
            <a:chExt cx="1531822" cy="447017"/>
          </a:xfrm>
          <a:solidFill>
            <a:schemeClr val="accent2"/>
          </a:solidFill>
        </p:grpSpPr>
        <p:sp>
          <p:nvSpPr>
            <p:cNvPr id="125" name="圆角矩形 124"/>
            <p:cNvSpPr/>
            <p:nvPr/>
          </p:nvSpPr>
          <p:spPr>
            <a:xfrm>
              <a:off x="5048726" y="3230247"/>
              <a:ext cx="1531822" cy="44701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0" name="TextBox 169"/>
            <p:cNvSpPr txBox="1"/>
            <p:nvPr/>
          </p:nvSpPr>
          <p:spPr>
            <a:xfrm>
              <a:off x="5231110" y="3257587"/>
              <a:ext cx="1244303" cy="338440"/>
            </a:xfrm>
            <a:prstGeom prst="rect">
              <a:avLst/>
            </a:prstGeom>
            <a:grpFill/>
          </p:spPr>
          <p:txBody>
            <a:bodyPr wrap="square" lIns="68573" tIns="34286" rIns="68573" bIns="34286" rtlCol="0">
              <a:spAutoFit/>
            </a:bodyPr>
            <a:lstStyle/>
            <a:p>
              <a:r>
                <a:rPr lang="en-US" altLang="zh-CN" sz="1200" dirty="0">
                  <a:solidFill>
                    <a:schemeClr val="bg1"/>
                  </a:solidFill>
                  <a:cs typeface="+mn-ea"/>
                  <a:sym typeface="+mn-lt"/>
                </a:rPr>
                <a:t>ADD TEXT</a:t>
              </a:r>
              <a:endParaRPr lang="zh-CN" altLang="en-US" sz="1200" dirty="0">
                <a:solidFill>
                  <a:schemeClr val="bg1"/>
                </a:solidFill>
                <a:cs typeface="+mn-ea"/>
                <a:sym typeface="+mn-lt"/>
              </a:endParaRPr>
            </a:p>
          </p:txBody>
        </p:sp>
      </p:grpSp>
      <p:grpSp>
        <p:nvGrpSpPr>
          <p:cNvPr id="14" name="组合 12"/>
          <p:cNvGrpSpPr/>
          <p:nvPr/>
        </p:nvGrpSpPr>
        <p:grpSpPr>
          <a:xfrm>
            <a:off x="3787142" y="3092957"/>
            <a:ext cx="1148867" cy="335404"/>
            <a:chOff x="5048726" y="4122663"/>
            <a:chExt cx="1531822" cy="447067"/>
          </a:xfrm>
          <a:solidFill>
            <a:schemeClr val="accent3"/>
          </a:solidFill>
        </p:grpSpPr>
        <p:sp>
          <p:nvSpPr>
            <p:cNvPr id="126" name="圆角矩形 125"/>
            <p:cNvSpPr/>
            <p:nvPr/>
          </p:nvSpPr>
          <p:spPr>
            <a:xfrm>
              <a:off x="5048726" y="4122713"/>
              <a:ext cx="1531822" cy="44701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171" name="TextBox 170"/>
            <p:cNvSpPr txBox="1"/>
            <p:nvPr/>
          </p:nvSpPr>
          <p:spPr>
            <a:xfrm>
              <a:off x="5231110" y="4122663"/>
              <a:ext cx="1244303" cy="338439"/>
            </a:xfrm>
            <a:prstGeom prst="rect">
              <a:avLst/>
            </a:prstGeom>
            <a:grpFill/>
          </p:spPr>
          <p:txBody>
            <a:bodyPr wrap="square" lIns="68573" tIns="34286" rIns="68573" bIns="34286" rtlCol="0">
              <a:spAutoFit/>
            </a:bodyPr>
            <a:lstStyle/>
            <a:p>
              <a:r>
                <a:rPr lang="en-US" altLang="zh-CN" sz="1200" dirty="0">
                  <a:solidFill>
                    <a:schemeClr val="bg1"/>
                  </a:solidFill>
                  <a:cs typeface="+mn-ea"/>
                  <a:sym typeface="+mn-lt"/>
                </a:rPr>
                <a:t>ADD TEXT</a:t>
              </a:r>
              <a:endParaRPr lang="zh-CN" altLang="en-US" sz="1200" dirty="0">
                <a:solidFill>
                  <a:schemeClr val="bg1"/>
                </a:solidFill>
                <a:cs typeface="+mn-ea"/>
                <a:sym typeface="+mn-lt"/>
              </a:endParaRPr>
            </a:p>
          </p:txBody>
        </p:sp>
      </p:grpSp>
      <p:grpSp>
        <p:nvGrpSpPr>
          <p:cNvPr id="15" name="组合 11"/>
          <p:cNvGrpSpPr/>
          <p:nvPr/>
        </p:nvGrpSpPr>
        <p:grpSpPr>
          <a:xfrm>
            <a:off x="3787142" y="3755583"/>
            <a:ext cx="1148867" cy="335366"/>
            <a:chOff x="5048726" y="5005906"/>
            <a:chExt cx="1531822" cy="447017"/>
          </a:xfrm>
          <a:solidFill>
            <a:schemeClr val="accent4"/>
          </a:solidFill>
        </p:grpSpPr>
        <p:sp>
          <p:nvSpPr>
            <p:cNvPr id="127" name="圆角矩形 126"/>
            <p:cNvSpPr/>
            <p:nvPr/>
          </p:nvSpPr>
          <p:spPr>
            <a:xfrm>
              <a:off x="5048726" y="5005906"/>
              <a:ext cx="1531822" cy="44701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172" name="TextBox 171"/>
            <p:cNvSpPr txBox="1"/>
            <p:nvPr/>
          </p:nvSpPr>
          <p:spPr>
            <a:xfrm>
              <a:off x="5231110" y="5015536"/>
              <a:ext cx="1244303" cy="338440"/>
            </a:xfrm>
            <a:prstGeom prst="rect">
              <a:avLst/>
            </a:prstGeom>
            <a:grpFill/>
          </p:spPr>
          <p:txBody>
            <a:bodyPr wrap="square" lIns="68573" tIns="34286" rIns="68573" bIns="34286" rtlCol="0">
              <a:spAutoFit/>
            </a:bodyPr>
            <a:lstStyle/>
            <a:p>
              <a:r>
                <a:rPr lang="en-US" altLang="zh-CN" sz="1200" dirty="0">
                  <a:solidFill>
                    <a:schemeClr val="bg1"/>
                  </a:solidFill>
                  <a:cs typeface="+mn-ea"/>
                  <a:sym typeface="+mn-lt"/>
                </a:rPr>
                <a:t>ADD TEXT</a:t>
              </a:r>
              <a:endParaRPr lang="zh-CN" altLang="en-US" sz="1200" dirty="0">
                <a:solidFill>
                  <a:schemeClr val="bg1"/>
                </a:solidFill>
                <a:cs typeface="+mn-ea"/>
                <a:sym typeface="+mn-lt"/>
              </a:endParaRPr>
            </a:p>
          </p:txBody>
        </p:sp>
      </p:grpSp>
      <p:sp>
        <p:nvSpPr>
          <p:cNvPr id="8" name="燕尾形 7"/>
          <p:cNvSpPr/>
          <p:nvPr/>
        </p:nvSpPr>
        <p:spPr>
          <a:xfrm rot="5400000">
            <a:off x="4274929" y="1398900"/>
            <a:ext cx="162068" cy="24040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3" name="燕尾形 172"/>
          <p:cNvSpPr/>
          <p:nvPr/>
        </p:nvSpPr>
        <p:spPr>
          <a:xfrm rot="5400000">
            <a:off x="4274929" y="2155355"/>
            <a:ext cx="162068" cy="24040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4" name="燕尾形 173"/>
          <p:cNvSpPr/>
          <p:nvPr/>
        </p:nvSpPr>
        <p:spPr>
          <a:xfrm rot="5400000">
            <a:off x="4274929" y="2816780"/>
            <a:ext cx="162068" cy="24040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5" name="燕尾形 174"/>
          <p:cNvSpPr/>
          <p:nvPr/>
        </p:nvSpPr>
        <p:spPr>
          <a:xfrm rot="5400000">
            <a:off x="4274929" y="3457217"/>
            <a:ext cx="162068" cy="240407"/>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3030310300"/>
      </p:ext>
    </p:extLst>
  </p:cSld>
  <p:clrMapOvr>
    <a:masterClrMapping/>
  </p:clrMapOvr>
  <p:transition advClick="0" advTm="5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randombar(horizontal)">
                                      <p:cBhvr>
                                        <p:cTn id="17" dur="500"/>
                                        <p:tgtEl>
                                          <p:spTgt spid="84"/>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randombar(horizontal)">
                                      <p:cBhvr>
                                        <p:cTn id="21" dur="500"/>
                                        <p:tgtEl>
                                          <p:spTgt spid="83"/>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73"/>
                                        </p:tgtEl>
                                        <p:attrNameLst>
                                          <p:attrName>style.visibility</p:attrName>
                                        </p:attrNameLst>
                                      </p:cBhvr>
                                      <p:to>
                                        <p:strVal val="visible"/>
                                      </p:to>
                                    </p:set>
                                    <p:animEffect transition="in" filter="fade">
                                      <p:cBhvr>
                                        <p:cTn id="44" dur="500"/>
                                        <p:tgtEl>
                                          <p:spTgt spid="173"/>
                                        </p:tgtEl>
                                      </p:cBhvr>
                                    </p:animEffect>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10" presetClass="entr" presetSubtype="0" fill="hold" grpId="0" nodeType="after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fade">
                                      <p:cBhvr>
                                        <p:cTn id="52" dur="500"/>
                                        <p:tgtEl>
                                          <p:spTgt spid="174"/>
                                        </p:tgtEl>
                                      </p:cBhvr>
                                    </p:animEffect>
                                  </p:childTnLst>
                                </p:cTn>
                              </p:par>
                              <p:par>
                                <p:cTn id="53" presetID="2" presetClass="entr" presetSubtype="4"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par>
                          <p:cTn id="57" fill="hold">
                            <p:stCondLst>
                              <p:cond delay="4500"/>
                            </p:stCondLst>
                            <p:childTnLst>
                              <p:par>
                                <p:cTn id="58" presetID="10" presetClass="entr" presetSubtype="0" fill="hold" grpId="0" nodeType="afterEffect">
                                  <p:stCondLst>
                                    <p:cond delay="0"/>
                                  </p:stCondLst>
                                  <p:childTnLst>
                                    <p:set>
                                      <p:cBhvr>
                                        <p:cTn id="59" dur="1" fill="hold">
                                          <p:stCondLst>
                                            <p:cond delay="0"/>
                                          </p:stCondLst>
                                        </p:cTn>
                                        <p:tgtEl>
                                          <p:spTgt spid="175"/>
                                        </p:tgtEl>
                                        <p:attrNameLst>
                                          <p:attrName>style.visibility</p:attrName>
                                        </p:attrNameLst>
                                      </p:cBhvr>
                                      <p:to>
                                        <p:strVal val="visible"/>
                                      </p:to>
                                    </p:set>
                                    <p:animEffect transition="in" filter="fade">
                                      <p:cBhvr>
                                        <p:cTn id="60" dur="500"/>
                                        <p:tgtEl>
                                          <p:spTgt spid="175"/>
                                        </p:tgtEl>
                                      </p:cBhvr>
                                    </p:animEffect>
                                  </p:childTnLst>
                                </p:cTn>
                              </p:par>
                              <p:par>
                                <p:cTn id="61" presetID="2" presetClass="entr" presetSubtype="4"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2" grpId="0" animBg="1"/>
      <p:bldP spid="8" grpId="0" animBg="1"/>
      <p:bldP spid="173" grpId="0" animBg="1"/>
      <p:bldP spid="174" grpId="0" animBg="1"/>
      <p:bldP spid="1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E248091-497F-4173-AD10-5ED3BBCC08A1}" type="slidenum">
              <a:rPr lang="zh-CN" altLang="en-US" smtClean="0">
                <a:cs typeface="+mn-ea"/>
                <a:sym typeface="+mn-lt"/>
              </a:rPr>
              <a:pPr/>
              <a:t>18</a:t>
            </a:fld>
            <a:endParaRPr lang="zh-CN" altLang="en-US">
              <a:cs typeface="+mn-ea"/>
              <a:sym typeface="+mn-lt"/>
            </a:endParaRPr>
          </a:p>
        </p:txBody>
      </p:sp>
      <p:sp>
        <p:nvSpPr>
          <p:cNvPr id="4" name="TextBox 5"/>
          <p:cNvSpPr txBox="1"/>
          <p:nvPr/>
        </p:nvSpPr>
        <p:spPr>
          <a:xfrm>
            <a:off x="6813985" y="3395650"/>
            <a:ext cx="1662111" cy="746376"/>
          </a:xfrm>
          <a:prstGeom prst="rect">
            <a:avLst/>
          </a:prstGeom>
          <a:noFill/>
        </p:spPr>
        <p:txBody>
          <a:bodyPr wrap="square" lIns="80979" tIns="40490" rIns="80979" bIns="40490" rtlCol="0">
            <a:spAutoFit/>
          </a:bodyPr>
          <a:lstStyle/>
          <a:p>
            <a:pPr algn="r" defTabSz="914378" fontAlgn="base">
              <a:lnSpc>
                <a:spcPct val="150000"/>
              </a:lnSpc>
              <a:spcBef>
                <a:spcPct val="0"/>
              </a:spcBef>
              <a:spcAft>
                <a:spcPct val="0"/>
              </a:spcAft>
            </a:pPr>
            <a:r>
              <a:rPr lang="en-US" altLang="zh-CN" sz="1000" dirty="0">
                <a:solidFill>
                  <a:schemeClr val="tx1">
                    <a:lumMod val="50000"/>
                    <a:lumOff val="50000"/>
                  </a:schemeClr>
                </a:solidFill>
                <a:cs typeface="+mn-ea"/>
                <a:sym typeface="+mn-lt"/>
              </a:rPr>
              <a:t>click to add your text here click to add your text here click to add your text here.</a:t>
            </a:r>
            <a:endParaRPr lang="en-US" sz="1000" b="1" dirty="0">
              <a:solidFill>
                <a:schemeClr val="tx1">
                  <a:lumMod val="50000"/>
                  <a:lumOff val="50000"/>
                </a:schemeClr>
              </a:solidFill>
              <a:cs typeface="+mn-ea"/>
              <a:sym typeface="+mn-lt"/>
            </a:endParaRPr>
          </a:p>
        </p:txBody>
      </p:sp>
      <p:sp>
        <p:nvSpPr>
          <p:cNvPr id="5" name="Freeform 11"/>
          <p:cNvSpPr>
            <a:spLocks/>
          </p:cNvSpPr>
          <p:nvPr/>
        </p:nvSpPr>
        <p:spPr bwMode="auto">
          <a:xfrm>
            <a:off x="4562654" y="1306987"/>
            <a:ext cx="1373897" cy="1373154"/>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2"/>
          </a:soli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6" name="Freeform 12"/>
          <p:cNvSpPr>
            <a:spLocks/>
          </p:cNvSpPr>
          <p:nvPr/>
        </p:nvSpPr>
        <p:spPr bwMode="auto">
          <a:xfrm>
            <a:off x="4661685" y="1403143"/>
            <a:ext cx="1168256" cy="1169238"/>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solidFill>
            <a:sysClr val="window" lastClr="FFFFFF"/>
          </a:soli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7" name="Oval 13"/>
          <p:cNvSpPr>
            <a:spLocks noChangeArrowheads="1"/>
          </p:cNvSpPr>
          <p:nvPr/>
        </p:nvSpPr>
        <p:spPr bwMode="auto">
          <a:xfrm>
            <a:off x="4809735" y="1551113"/>
            <a:ext cx="872154" cy="872221"/>
          </a:xfrm>
          <a:prstGeom prst="ellipse">
            <a:avLst/>
          </a:prstGeom>
          <a:gradFill>
            <a:gsLst>
              <a:gs pos="0">
                <a:sysClr val="window" lastClr="FFFFFF">
                  <a:lumMod val="85000"/>
                </a:sysClr>
              </a:gs>
              <a:gs pos="100000">
                <a:sysClr val="window" lastClr="FFFFFF"/>
              </a:gs>
            </a:gsLst>
            <a:lin ang="9000000" scaled="0"/>
          </a:gra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8" name="Freeform 108"/>
          <p:cNvSpPr>
            <a:spLocks/>
          </p:cNvSpPr>
          <p:nvPr/>
        </p:nvSpPr>
        <p:spPr bwMode="auto">
          <a:xfrm rot="16200000">
            <a:off x="2711025" y="887459"/>
            <a:ext cx="1792198" cy="1793168"/>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1"/>
          </a:soli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9" name="Freeform 109"/>
          <p:cNvSpPr>
            <a:spLocks/>
          </p:cNvSpPr>
          <p:nvPr/>
        </p:nvSpPr>
        <p:spPr bwMode="auto">
          <a:xfrm rot="16200000">
            <a:off x="2837575" y="1025548"/>
            <a:ext cx="1523946" cy="1526879"/>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ysClr val="window" lastClr="FFFFFF">
                  <a:lumMod val="85000"/>
                </a:sysClr>
              </a:gs>
              <a:gs pos="100000">
                <a:sysClr val="window" lastClr="FFFFFF"/>
              </a:gs>
            </a:gsLst>
            <a:lin ang="0" scaled="0"/>
          </a:gra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10" name="Oval 110"/>
          <p:cNvSpPr>
            <a:spLocks noChangeArrowheads="1"/>
          </p:cNvSpPr>
          <p:nvPr/>
        </p:nvSpPr>
        <p:spPr bwMode="auto">
          <a:xfrm rot="16200000">
            <a:off x="3029998" y="1219481"/>
            <a:ext cx="1137693" cy="1139011"/>
          </a:xfrm>
          <a:prstGeom prst="ellipse">
            <a:avLst/>
          </a:prstGeom>
          <a:gradFill>
            <a:gsLst>
              <a:gs pos="0">
                <a:sysClr val="window" lastClr="FFFFFF">
                  <a:lumMod val="85000"/>
                </a:sysClr>
              </a:gs>
              <a:gs pos="100000">
                <a:sysClr val="window" lastClr="FFFFFF"/>
              </a:gs>
            </a:gsLst>
            <a:lin ang="9000000" scaled="0"/>
          </a:gra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11" name="Freeform 120"/>
          <p:cNvSpPr>
            <a:spLocks/>
          </p:cNvSpPr>
          <p:nvPr/>
        </p:nvSpPr>
        <p:spPr bwMode="auto">
          <a:xfrm flipV="1">
            <a:off x="4562654" y="2740607"/>
            <a:ext cx="2065992" cy="2064874"/>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4"/>
          </a:soli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12" name="Freeform 121"/>
          <p:cNvSpPr>
            <a:spLocks/>
          </p:cNvSpPr>
          <p:nvPr/>
        </p:nvSpPr>
        <p:spPr bwMode="auto">
          <a:xfrm flipV="1">
            <a:off x="4711572" y="2902651"/>
            <a:ext cx="1756759" cy="1758237"/>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ysClr val="window" lastClr="FFFFFF">
                  <a:lumMod val="85000"/>
                </a:sysClr>
              </a:gs>
              <a:gs pos="100000">
                <a:sysClr val="window" lastClr="FFFFFF"/>
              </a:gs>
            </a:gsLst>
            <a:lin ang="0" scaled="0"/>
          </a:gra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13" name="Oval 122"/>
          <p:cNvSpPr>
            <a:spLocks noChangeArrowheads="1"/>
          </p:cNvSpPr>
          <p:nvPr/>
        </p:nvSpPr>
        <p:spPr bwMode="auto">
          <a:xfrm flipV="1">
            <a:off x="4934202" y="3126780"/>
            <a:ext cx="1311498" cy="1311598"/>
          </a:xfrm>
          <a:prstGeom prst="ellipse">
            <a:avLst/>
          </a:prstGeom>
          <a:gradFill>
            <a:gsLst>
              <a:gs pos="0">
                <a:sysClr val="window" lastClr="FFFFFF">
                  <a:lumMod val="85000"/>
                </a:sysClr>
              </a:gs>
              <a:gs pos="100000">
                <a:sysClr val="window" lastClr="FFFFFF"/>
              </a:gs>
            </a:gsLst>
            <a:lin ang="9000000" scaled="0"/>
          </a:gra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14" name="Freeform 124"/>
          <p:cNvSpPr>
            <a:spLocks/>
          </p:cNvSpPr>
          <p:nvPr/>
        </p:nvSpPr>
        <p:spPr bwMode="auto">
          <a:xfrm rot="5400000" flipV="1">
            <a:off x="2969092" y="2740193"/>
            <a:ext cx="1534202" cy="1535032"/>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3"/>
          </a:soli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15" name="Freeform 125"/>
          <p:cNvSpPr>
            <a:spLocks/>
          </p:cNvSpPr>
          <p:nvPr/>
        </p:nvSpPr>
        <p:spPr bwMode="auto">
          <a:xfrm rot="5400000" flipV="1">
            <a:off x="3077423" y="2849939"/>
            <a:ext cx="1304566" cy="1307077"/>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ysClr val="window" lastClr="FFFFFF">
                  <a:lumMod val="85000"/>
                </a:sysClr>
              </a:gs>
              <a:gs pos="100000">
                <a:sysClr val="window" lastClr="FFFFFF"/>
              </a:gs>
            </a:gsLst>
            <a:lin ang="0" scaled="0"/>
          </a:gra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16" name="Oval 126"/>
          <p:cNvSpPr>
            <a:spLocks noChangeArrowheads="1"/>
          </p:cNvSpPr>
          <p:nvPr/>
        </p:nvSpPr>
        <p:spPr bwMode="auto">
          <a:xfrm rot="5400000" flipV="1">
            <a:off x="3242147" y="3015956"/>
            <a:ext cx="973915" cy="975044"/>
          </a:xfrm>
          <a:prstGeom prst="ellipse">
            <a:avLst/>
          </a:prstGeom>
          <a:gradFill>
            <a:gsLst>
              <a:gs pos="0">
                <a:sysClr val="window" lastClr="FFFFFF">
                  <a:lumMod val="85000"/>
                </a:sysClr>
              </a:gs>
              <a:gs pos="100000">
                <a:sysClr val="window" lastClr="FFFFFF"/>
              </a:gs>
            </a:gsLst>
            <a:lin ang="9000000" scaled="0"/>
          </a:gra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cxnSp>
        <p:nvCxnSpPr>
          <p:cNvPr id="17" name="Straight Connector 19"/>
          <p:cNvCxnSpPr/>
          <p:nvPr/>
        </p:nvCxnSpPr>
        <p:spPr>
          <a:xfrm flipH="1" flipV="1">
            <a:off x="2404196" y="1361455"/>
            <a:ext cx="441167" cy="279974"/>
          </a:xfrm>
          <a:prstGeom prst="line">
            <a:avLst/>
          </a:prstGeom>
          <a:noFill/>
          <a:ln w="9525" cap="flat" cmpd="sng" algn="ctr">
            <a:solidFill>
              <a:schemeClr val="accent1"/>
            </a:solidFill>
            <a:prstDash val="solid"/>
          </a:ln>
          <a:effectLst/>
        </p:spPr>
      </p:cxnSp>
      <p:cxnSp>
        <p:nvCxnSpPr>
          <p:cNvPr id="18" name="Straight Connector 21"/>
          <p:cNvCxnSpPr/>
          <p:nvPr/>
        </p:nvCxnSpPr>
        <p:spPr>
          <a:xfrm flipH="1">
            <a:off x="797798" y="1361454"/>
            <a:ext cx="1606399" cy="0"/>
          </a:xfrm>
          <a:prstGeom prst="line">
            <a:avLst/>
          </a:prstGeom>
          <a:noFill/>
          <a:ln w="9525" cap="flat" cmpd="sng" algn="ctr">
            <a:solidFill>
              <a:schemeClr val="accent1"/>
            </a:solidFill>
            <a:prstDash val="solid"/>
            <a:tailEnd type="oval"/>
          </a:ln>
          <a:effectLst/>
        </p:spPr>
      </p:cxnSp>
      <p:cxnSp>
        <p:nvCxnSpPr>
          <p:cNvPr id="19" name="Straight Connector 127"/>
          <p:cNvCxnSpPr/>
          <p:nvPr/>
        </p:nvCxnSpPr>
        <p:spPr>
          <a:xfrm flipH="1">
            <a:off x="2527509" y="3395649"/>
            <a:ext cx="441167" cy="279974"/>
          </a:xfrm>
          <a:prstGeom prst="line">
            <a:avLst/>
          </a:prstGeom>
          <a:noFill/>
          <a:ln w="9525" cap="flat" cmpd="sng" algn="ctr">
            <a:solidFill>
              <a:schemeClr val="accent3"/>
            </a:solidFill>
            <a:prstDash val="solid"/>
          </a:ln>
          <a:effectLst/>
        </p:spPr>
      </p:cxnSp>
      <p:cxnSp>
        <p:nvCxnSpPr>
          <p:cNvPr id="20" name="Straight Connector 128"/>
          <p:cNvCxnSpPr/>
          <p:nvPr/>
        </p:nvCxnSpPr>
        <p:spPr>
          <a:xfrm flipH="1">
            <a:off x="1096425" y="3675621"/>
            <a:ext cx="1431085" cy="0"/>
          </a:xfrm>
          <a:prstGeom prst="line">
            <a:avLst/>
          </a:prstGeom>
          <a:noFill/>
          <a:ln w="9525" cap="flat" cmpd="sng" algn="ctr">
            <a:solidFill>
              <a:schemeClr val="accent3"/>
            </a:solidFill>
            <a:prstDash val="solid"/>
            <a:tailEnd type="oval"/>
          </a:ln>
          <a:effectLst/>
        </p:spPr>
      </p:cxnSp>
      <p:cxnSp>
        <p:nvCxnSpPr>
          <p:cNvPr id="21" name="Straight Connector 134"/>
          <p:cNvCxnSpPr/>
          <p:nvPr/>
        </p:nvCxnSpPr>
        <p:spPr>
          <a:xfrm flipV="1">
            <a:off x="5829940" y="1346682"/>
            <a:ext cx="441167" cy="279974"/>
          </a:xfrm>
          <a:prstGeom prst="line">
            <a:avLst/>
          </a:prstGeom>
          <a:noFill/>
          <a:ln w="9525" cap="flat" cmpd="sng" algn="ctr">
            <a:solidFill>
              <a:schemeClr val="accent2"/>
            </a:solidFill>
            <a:prstDash val="solid"/>
          </a:ln>
          <a:effectLst/>
        </p:spPr>
      </p:cxnSp>
      <p:cxnSp>
        <p:nvCxnSpPr>
          <p:cNvPr id="22" name="Straight Connector 135"/>
          <p:cNvCxnSpPr/>
          <p:nvPr/>
        </p:nvCxnSpPr>
        <p:spPr>
          <a:xfrm>
            <a:off x="6271108" y="1346681"/>
            <a:ext cx="1385582" cy="0"/>
          </a:xfrm>
          <a:prstGeom prst="line">
            <a:avLst/>
          </a:prstGeom>
          <a:noFill/>
          <a:ln w="9525" cap="flat" cmpd="sng" algn="ctr">
            <a:solidFill>
              <a:schemeClr val="accent2"/>
            </a:solidFill>
            <a:prstDash val="solid"/>
            <a:tailEnd type="oval"/>
          </a:ln>
          <a:effectLst/>
        </p:spPr>
      </p:cxnSp>
      <p:sp>
        <p:nvSpPr>
          <p:cNvPr id="23" name="TextBox 26"/>
          <p:cNvSpPr txBox="1"/>
          <p:nvPr/>
        </p:nvSpPr>
        <p:spPr>
          <a:xfrm>
            <a:off x="755577" y="966548"/>
            <a:ext cx="1665489" cy="297214"/>
          </a:xfrm>
          <a:prstGeom prst="rect">
            <a:avLst/>
          </a:prstGeom>
          <a:noFill/>
        </p:spPr>
        <p:txBody>
          <a:bodyPr wrap="none" lIns="80979" tIns="40490" rIns="80979" bIns="40490" rtlCol="0">
            <a:spAutoFit/>
          </a:bodyPr>
          <a:lstStyle/>
          <a:p>
            <a:pPr defTabSz="914378" fontAlgn="base">
              <a:spcBef>
                <a:spcPct val="0"/>
              </a:spcBef>
              <a:spcAft>
                <a:spcPct val="0"/>
              </a:spcAft>
            </a:pPr>
            <a:r>
              <a:rPr lang="en-US" altLang="zh-CN" sz="1400" b="1" dirty="0">
                <a:solidFill>
                  <a:schemeClr val="tx1">
                    <a:lumMod val="75000"/>
                    <a:lumOff val="25000"/>
                  </a:schemeClr>
                </a:solidFill>
                <a:cs typeface="+mn-ea"/>
                <a:sym typeface="+mn-lt"/>
              </a:rPr>
              <a:t>ADD YOUR TITLE</a:t>
            </a:r>
            <a:endParaRPr lang="id-ID" sz="1400" b="1" dirty="0">
              <a:solidFill>
                <a:schemeClr val="tx1">
                  <a:lumMod val="75000"/>
                  <a:lumOff val="25000"/>
                </a:schemeClr>
              </a:solidFill>
              <a:cs typeface="+mn-ea"/>
              <a:sym typeface="+mn-lt"/>
            </a:endParaRPr>
          </a:p>
        </p:txBody>
      </p:sp>
      <p:sp>
        <p:nvSpPr>
          <p:cNvPr id="24" name="TextBox 27"/>
          <p:cNvSpPr txBox="1"/>
          <p:nvPr/>
        </p:nvSpPr>
        <p:spPr>
          <a:xfrm>
            <a:off x="755576" y="1407353"/>
            <a:ext cx="1662111" cy="746376"/>
          </a:xfrm>
          <a:prstGeom prst="rect">
            <a:avLst/>
          </a:prstGeom>
          <a:noFill/>
        </p:spPr>
        <p:txBody>
          <a:bodyPr wrap="square" lIns="80979" tIns="40490" rIns="80979" bIns="40490" rtlCol="0">
            <a:spAutoFit/>
          </a:bodyPr>
          <a:lstStyle/>
          <a:p>
            <a:pPr defTabSz="914378" fontAlgn="base">
              <a:lnSpc>
                <a:spcPct val="150000"/>
              </a:lnSpc>
              <a:spcBef>
                <a:spcPct val="0"/>
              </a:spcBef>
              <a:spcAft>
                <a:spcPct val="0"/>
              </a:spcAft>
            </a:pPr>
            <a:r>
              <a:rPr lang="en-US" altLang="zh-CN" sz="1000" dirty="0">
                <a:solidFill>
                  <a:schemeClr val="tx1">
                    <a:lumMod val="50000"/>
                    <a:lumOff val="50000"/>
                  </a:schemeClr>
                </a:solidFill>
                <a:cs typeface="+mn-ea"/>
                <a:sym typeface="+mn-lt"/>
              </a:rPr>
              <a:t>click to add your text here click to add your text here click to add your text here.</a:t>
            </a:r>
            <a:endParaRPr lang="en-US" sz="1000" b="1" dirty="0">
              <a:solidFill>
                <a:schemeClr val="tx1">
                  <a:lumMod val="50000"/>
                  <a:lumOff val="50000"/>
                </a:schemeClr>
              </a:solidFill>
              <a:cs typeface="+mn-ea"/>
              <a:sym typeface="+mn-lt"/>
            </a:endParaRPr>
          </a:p>
        </p:txBody>
      </p:sp>
      <p:sp>
        <p:nvSpPr>
          <p:cNvPr id="25" name="TextBox 28"/>
          <p:cNvSpPr txBox="1"/>
          <p:nvPr/>
        </p:nvSpPr>
        <p:spPr>
          <a:xfrm>
            <a:off x="1037479" y="3290301"/>
            <a:ext cx="1665489" cy="297214"/>
          </a:xfrm>
          <a:prstGeom prst="rect">
            <a:avLst/>
          </a:prstGeom>
          <a:noFill/>
        </p:spPr>
        <p:txBody>
          <a:bodyPr wrap="none" lIns="80979" tIns="40490" rIns="80979" bIns="40490" rtlCol="0">
            <a:spAutoFit/>
          </a:bodyPr>
          <a:lstStyle/>
          <a:p>
            <a:pPr defTabSz="914378" fontAlgn="base">
              <a:spcBef>
                <a:spcPct val="0"/>
              </a:spcBef>
              <a:spcAft>
                <a:spcPct val="0"/>
              </a:spcAft>
            </a:pPr>
            <a:r>
              <a:rPr lang="en-US" altLang="zh-CN" sz="1400" b="1" dirty="0">
                <a:solidFill>
                  <a:schemeClr val="tx1">
                    <a:lumMod val="75000"/>
                    <a:lumOff val="25000"/>
                  </a:schemeClr>
                </a:solidFill>
                <a:cs typeface="+mn-ea"/>
                <a:sym typeface="+mn-lt"/>
              </a:rPr>
              <a:t>ADD YOUR TITLE</a:t>
            </a:r>
            <a:endParaRPr lang="id-ID" sz="1400" b="1" dirty="0">
              <a:solidFill>
                <a:schemeClr val="tx1">
                  <a:lumMod val="75000"/>
                  <a:lumOff val="25000"/>
                </a:schemeClr>
              </a:solidFill>
              <a:cs typeface="+mn-ea"/>
              <a:sym typeface="+mn-lt"/>
            </a:endParaRPr>
          </a:p>
        </p:txBody>
      </p:sp>
      <p:sp>
        <p:nvSpPr>
          <p:cNvPr id="26" name="TextBox 29"/>
          <p:cNvSpPr txBox="1"/>
          <p:nvPr/>
        </p:nvSpPr>
        <p:spPr>
          <a:xfrm>
            <a:off x="6036647" y="961670"/>
            <a:ext cx="1665490" cy="297214"/>
          </a:xfrm>
          <a:prstGeom prst="rect">
            <a:avLst/>
          </a:prstGeom>
          <a:noFill/>
        </p:spPr>
        <p:txBody>
          <a:bodyPr wrap="none" lIns="80979" tIns="40490" rIns="80979" bIns="40490" rtlCol="0">
            <a:spAutoFit/>
          </a:bodyPr>
          <a:lstStyle/>
          <a:p>
            <a:pPr algn="r" defTabSz="914378" fontAlgn="base">
              <a:spcBef>
                <a:spcPct val="0"/>
              </a:spcBef>
              <a:spcAft>
                <a:spcPct val="0"/>
              </a:spcAft>
            </a:pPr>
            <a:r>
              <a:rPr lang="en-US" altLang="zh-CN" sz="1400" b="1" dirty="0">
                <a:solidFill>
                  <a:schemeClr val="tx1">
                    <a:lumMod val="75000"/>
                    <a:lumOff val="25000"/>
                  </a:schemeClr>
                </a:solidFill>
                <a:cs typeface="+mn-ea"/>
                <a:sym typeface="+mn-lt"/>
              </a:rPr>
              <a:t>ADD YOUR TITLE</a:t>
            </a:r>
            <a:endParaRPr lang="id-ID" sz="1400" b="1" dirty="0">
              <a:solidFill>
                <a:schemeClr val="tx1">
                  <a:lumMod val="75000"/>
                  <a:lumOff val="25000"/>
                </a:schemeClr>
              </a:solidFill>
              <a:cs typeface="+mn-ea"/>
              <a:sym typeface="+mn-lt"/>
            </a:endParaRPr>
          </a:p>
        </p:txBody>
      </p:sp>
      <p:sp>
        <p:nvSpPr>
          <p:cNvPr id="27" name="TextBox 30"/>
          <p:cNvSpPr txBox="1"/>
          <p:nvPr/>
        </p:nvSpPr>
        <p:spPr>
          <a:xfrm>
            <a:off x="6804683" y="2991217"/>
            <a:ext cx="1665490" cy="297214"/>
          </a:xfrm>
          <a:prstGeom prst="rect">
            <a:avLst/>
          </a:prstGeom>
          <a:noFill/>
        </p:spPr>
        <p:txBody>
          <a:bodyPr wrap="none" lIns="80979" tIns="40490" rIns="80979" bIns="40490" rtlCol="0">
            <a:spAutoFit/>
          </a:bodyPr>
          <a:lstStyle/>
          <a:p>
            <a:pPr algn="r" defTabSz="914378" fontAlgn="base">
              <a:spcBef>
                <a:spcPct val="0"/>
              </a:spcBef>
              <a:spcAft>
                <a:spcPct val="0"/>
              </a:spcAft>
            </a:pPr>
            <a:r>
              <a:rPr lang="en-US" altLang="zh-CN" sz="1400" b="1" dirty="0">
                <a:solidFill>
                  <a:schemeClr val="tx1">
                    <a:lumMod val="75000"/>
                    <a:lumOff val="25000"/>
                  </a:schemeClr>
                </a:solidFill>
                <a:cs typeface="+mn-ea"/>
                <a:sym typeface="+mn-lt"/>
              </a:rPr>
              <a:t>ADD YOUR TITLE</a:t>
            </a:r>
            <a:endParaRPr lang="id-ID" sz="1400" b="1" dirty="0">
              <a:solidFill>
                <a:schemeClr val="tx1">
                  <a:lumMod val="75000"/>
                  <a:lumOff val="25000"/>
                </a:schemeClr>
              </a:solidFill>
              <a:cs typeface="+mn-ea"/>
              <a:sym typeface="+mn-lt"/>
            </a:endParaRPr>
          </a:p>
        </p:txBody>
      </p:sp>
      <p:sp>
        <p:nvSpPr>
          <p:cNvPr id="28" name="TextBox 31"/>
          <p:cNvSpPr txBox="1"/>
          <p:nvPr/>
        </p:nvSpPr>
        <p:spPr>
          <a:xfrm>
            <a:off x="1059016" y="3703857"/>
            <a:ext cx="1662111" cy="746376"/>
          </a:xfrm>
          <a:prstGeom prst="rect">
            <a:avLst/>
          </a:prstGeom>
          <a:noFill/>
        </p:spPr>
        <p:txBody>
          <a:bodyPr wrap="square" lIns="80979" tIns="40490" rIns="80979" bIns="40490" rtlCol="0">
            <a:spAutoFit/>
          </a:bodyPr>
          <a:lstStyle/>
          <a:p>
            <a:pPr defTabSz="914378" fontAlgn="base">
              <a:lnSpc>
                <a:spcPct val="150000"/>
              </a:lnSpc>
              <a:spcBef>
                <a:spcPct val="0"/>
              </a:spcBef>
              <a:spcAft>
                <a:spcPct val="0"/>
              </a:spcAft>
            </a:pPr>
            <a:r>
              <a:rPr lang="en-US" altLang="zh-CN" sz="1000" dirty="0">
                <a:solidFill>
                  <a:schemeClr val="tx1">
                    <a:lumMod val="50000"/>
                    <a:lumOff val="50000"/>
                  </a:schemeClr>
                </a:solidFill>
                <a:cs typeface="+mn-ea"/>
                <a:sym typeface="+mn-lt"/>
              </a:rPr>
              <a:t>click to add your text here click to add your text here click to add your text here.</a:t>
            </a:r>
            <a:endParaRPr lang="en-US" sz="1000" b="1" dirty="0">
              <a:solidFill>
                <a:schemeClr val="tx1">
                  <a:lumMod val="50000"/>
                  <a:lumOff val="50000"/>
                </a:schemeClr>
              </a:solidFill>
              <a:cs typeface="+mn-ea"/>
              <a:sym typeface="+mn-lt"/>
            </a:endParaRPr>
          </a:p>
        </p:txBody>
      </p:sp>
      <p:sp>
        <p:nvSpPr>
          <p:cNvPr id="29" name="TextBox 32"/>
          <p:cNvSpPr txBox="1"/>
          <p:nvPr/>
        </p:nvSpPr>
        <p:spPr>
          <a:xfrm>
            <a:off x="6045910" y="1373617"/>
            <a:ext cx="1662111" cy="746376"/>
          </a:xfrm>
          <a:prstGeom prst="rect">
            <a:avLst/>
          </a:prstGeom>
          <a:noFill/>
        </p:spPr>
        <p:txBody>
          <a:bodyPr wrap="square" lIns="80979" tIns="40490" rIns="80979" bIns="40490" rtlCol="0">
            <a:spAutoFit/>
          </a:bodyPr>
          <a:lstStyle/>
          <a:p>
            <a:pPr algn="r" defTabSz="914378" fontAlgn="base">
              <a:lnSpc>
                <a:spcPct val="150000"/>
              </a:lnSpc>
              <a:spcBef>
                <a:spcPct val="0"/>
              </a:spcBef>
              <a:spcAft>
                <a:spcPct val="0"/>
              </a:spcAft>
            </a:pPr>
            <a:r>
              <a:rPr lang="en-US" altLang="zh-CN" sz="1000" dirty="0">
                <a:solidFill>
                  <a:schemeClr val="tx1">
                    <a:lumMod val="50000"/>
                    <a:lumOff val="50000"/>
                  </a:schemeClr>
                </a:solidFill>
                <a:cs typeface="+mn-ea"/>
                <a:sym typeface="+mn-lt"/>
              </a:rPr>
              <a:t>click to add your text here click to add your text here click to add your text here.</a:t>
            </a:r>
            <a:endParaRPr lang="en-US" sz="1000" b="1" dirty="0">
              <a:solidFill>
                <a:schemeClr val="tx1">
                  <a:lumMod val="50000"/>
                  <a:lumOff val="50000"/>
                </a:schemeClr>
              </a:solidFill>
              <a:cs typeface="+mn-ea"/>
              <a:sym typeface="+mn-lt"/>
            </a:endParaRPr>
          </a:p>
        </p:txBody>
      </p:sp>
      <p:cxnSp>
        <p:nvCxnSpPr>
          <p:cNvPr id="30" name="Straight Connector 47"/>
          <p:cNvCxnSpPr/>
          <p:nvPr/>
        </p:nvCxnSpPr>
        <p:spPr>
          <a:xfrm>
            <a:off x="6359063" y="3174640"/>
            <a:ext cx="462583" cy="179779"/>
          </a:xfrm>
          <a:prstGeom prst="line">
            <a:avLst/>
          </a:prstGeom>
          <a:noFill/>
          <a:ln w="9525" cap="flat" cmpd="sng" algn="ctr">
            <a:solidFill>
              <a:schemeClr val="accent4"/>
            </a:solidFill>
            <a:prstDash val="solid"/>
          </a:ln>
          <a:effectLst/>
        </p:spPr>
      </p:cxnSp>
      <p:cxnSp>
        <p:nvCxnSpPr>
          <p:cNvPr id="31" name="Straight Connector 48"/>
          <p:cNvCxnSpPr/>
          <p:nvPr/>
        </p:nvCxnSpPr>
        <p:spPr>
          <a:xfrm>
            <a:off x="6821646" y="3354418"/>
            <a:ext cx="1654450" cy="0"/>
          </a:xfrm>
          <a:prstGeom prst="line">
            <a:avLst/>
          </a:prstGeom>
          <a:noFill/>
          <a:ln w="9525" cap="flat" cmpd="sng" algn="ctr">
            <a:solidFill>
              <a:schemeClr val="accent4"/>
            </a:solidFill>
            <a:prstDash val="solid"/>
            <a:tailEnd type="oval"/>
          </a:ln>
          <a:effectLst/>
        </p:spPr>
      </p:cxnSp>
      <p:grpSp>
        <p:nvGrpSpPr>
          <p:cNvPr id="3" name="Group 20"/>
          <p:cNvGrpSpPr/>
          <p:nvPr/>
        </p:nvGrpSpPr>
        <p:grpSpPr>
          <a:xfrm>
            <a:off x="3397410" y="1626655"/>
            <a:ext cx="354400" cy="377849"/>
            <a:chOff x="7938" y="-1587"/>
            <a:chExt cx="1450975" cy="1547812"/>
          </a:xfrm>
          <a:solidFill>
            <a:schemeClr val="accent1"/>
          </a:solidFill>
        </p:grpSpPr>
        <p:sp>
          <p:nvSpPr>
            <p:cNvPr id="33" name="Freeform 5"/>
            <p:cNvSpPr>
              <a:spLocks noEditPoints="1"/>
            </p:cNvSpPr>
            <p:nvPr/>
          </p:nvSpPr>
          <p:spPr bwMode="auto">
            <a:xfrm>
              <a:off x="7938" y="-1587"/>
              <a:ext cx="1450975" cy="1547812"/>
            </a:xfrm>
            <a:custGeom>
              <a:avLst/>
              <a:gdLst>
                <a:gd name="T0" fmla="*/ 358 w 384"/>
                <a:gd name="T1" fmla="*/ 0 h 410"/>
                <a:gd name="T2" fmla="*/ 26 w 384"/>
                <a:gd name="T3" fmla="*/ 0 h 410"/>
                <a:gd name="T4" fmla="*/ 0 w 384"/>
                <a:gd name="T5" fmla="*/ 26 h 410"/>
                <a:gd name="T6" fmla="*/ 0 w 384"/>
                <a:gd name="T7" fmla="*/ 358 h 410"/>
                <a:gd name="T8" fmla="*/ 26 w 384"/>
                <a:gd name="T9" fmla="*/ 384 h 410"/>
                <a:gd name="T10" fmla="*/ 51 w 384"/>
                <a:gd name="T11" fmla="*/ 384 h 410"/>
                <a:gd name="T12" fmla="*/ 77 w 384"/>
                <a:gd name="T13" fmla="*/ 410 h 410"/>
                <a:gd name="T14" fmla="*/ 102 w 384"/>
                <a:gd name="T15" fmla="*/ 384 h 410"/>
                <a:gd name="T16" fmla="*/ 282 w 384"/>
                <a:gd name="T17" fmla="*/ 384 h 410"/>
                <a:gd name="T18" fmla="*/ 307 w 384"/>
                <a:gd name="T19" fmla="*/ 410 h 410"/>
                <a:gd name="T20" fmla="*/ 333 w 384"/>
                <a:gd name="T21" fmla="*/ 384 h 410"/>
                <a:gd name="T22" fmla="*/ 358 w 384"/>
                <a:gd name="T23" fmla="*/ 384 h 410"/>
                <a:gd name="T24" fmla="*/ 384 w 384"/>
                <a:gd name="T25" fmla="*/ 358 h 410"/>
                <a:gd name="T26" fmla="*/ 384 w 384"/>
                <a:gd name="T27" fmla="*/ 26 h 410"/>
                <a:gd name="T28" fmla="*/ 358 w 384"/>
                <a:gd name="T29" fmla="*/ 0 h 410"/>
                <a:gd name="T30" fmla="*/ 333 w 384"/>
                <a:gd name="T31" fmla="*/ 333 h 410"/>
                <a:gd name="T32" fmla="*/ 51 w 384"/>
                <a:gd name="T33" fmla="*/ 333 h 410"/>
                <a:gd name="T34" fmla="*/ 51 w 384"/>
                <a:gd name="T35" fmla="*/ 205 h 410"/>
                <a:gd name="T36" fmla="*/ 333 w 384"/>
                <a:gd name="T37" fmla="*/ 205 h 410"/>
                <a:gd name="T38" fmla="*/ 333 w 384"/>
                <a:gd name="T39" fmla="*/ 333 h 410"/>
                <a:gd name="T40" fmla="*/ 333 w 384"/>
                <a:gd name="T41" fmla="*/ 179 h 410"/>
                <a:gd name="T42" fmla="*/ 51 w 384"/>
                <a:gd name="T43" fmla="*/ 179 h 410"/>
                <a:gd name="T44" fmla="*/ 51 w 384"/>
                <a:gd name="T45" fmla="*/ 51 h 410"/>
                <a:gd name="T46" fmla="*/ 333 w 384"/>
                <a:gd name="T47" fmla="*/ 51 h 410"/>
                <a:gd name="T48" fmla="*/ 333 w 384"/>
                <a:gd name="T49" fmla="*/ 17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4" h="410">
                  <a:moveTo>
                    <a:pt x="358" y="0"/>
                  </a:moveTo>
                  <a:cubicBezTo>
                    <a:pt x="26" y="0"/>
                    <a:pt x="26" y="0"/>
                    <a:pt x="26" y="0"/>
                  </a:cubicBezTo>
                  <a:cubicBezTo>
                    <a:pt x="12" y="0"/>
                    <a:pt x="0" y="12"/>
                    <a:pt x="0" y="26"/>
                  </a:cubicBezTo>
                  <a:cubicBezTo>
                    <a:pt x="0" y="358"/>
                    <a:pt x="0" y="358"/>
                    <a:pt x="0" y="358"/>
                  </a:cubicBezTo>
                  <a:cubicBezTo>
                    <a:pt x="0" y="372"/>
                    <a:pt x="12" y="384"/>
                    <a:pt x="26" y="384"/>
                  </a:cubicBezTo>
                  <a:cubicBezTo>
                    <a:pt x="51" y="384"/>
                    <a:pt x="51" y="384"/>
                    <a:pt x="51" y="384"/>
                  </a:cubicBezTo>
                  <a:cubicBezTo>
                    <a:pt x="51" y="398"/>
                    <a:pt x="63" y="410"/>
                    <a:pt x="77" y="410"/>
                  </a:cubicBezTo>
                  <a:cubicBezTo>
                    <a:pt x="91" y="410"/>
                    <a:pt x="102" y="398"/>
                    <a:pt x="102" y="384"/>
                  </a:cubicBezTo>
                  <a:cubicBezTo>
                    <a:pt x="282" y="384"/>
                    <a:pt x="282" y="384"/>
                    <a:pt x="282" y="384"/>
                  </a:cubicBezTo>
                  <a:cubicBezTo>
                    <a:pt x="282" y="398"/>
                    <a:pt x="293" y="410"/>
                    <a:pt x="307" y="410"/>
                  </a:cubicBezTo>
                  <a:cubicBezTo>
                    <a:pt x="321" y="410"/>
                    <a:pt x="333" y="398"/>
                    <a:pt x="333" y="384"/>
                  </a:cubicBezTo>
                  <a:cubicBezTo>
                    <a:pt x="358" y="384"/>
                    <a:pt x="358" y="384"/>
                    <a:pt x="358" y="384"/>
                  </a:cubicBezTo>
                  <a:cubicBezTo>
                    <a:pt x="372" y="384"/>
                    <a:pt x="384" y="372"/>
                    <a:pt x="384" y="358"/>
                  </a:cubicBezTo>
                  <a:cubicBezTo>
                    <a:pt x="384" y="26"/>
                    <a:pt x="384" y="26"/>
                    <a:pt x="384" y="26"/>
                  </a:cubicBezTo>
                  <a:cubicBezTo>
                    <a:pt x="384" y="12"/>
                    <a:pt x="372" y="0"/>
                    <a:pt x="358" y="0"/>
                  </a:cubicBezTo>
                  <a:close/>
                  <a:moveTo>
                    <a:pt x="333" y="333"/>
                  </a:moveTo>
                  <a:cubicBezTo>
                    <a:pt x="51" y="333"/>
                    <a:pt x="51" y="333"/>
                    <a:pt x="51" y="333"/>
                  </a:cubicBezTo>
                  <a:cubicBezTo>
                    <a:pt x="51" y="205"/>
                    <a:pt x="51" y="205"/>
                    <a:pt x="51" y="205"/>
                  </a:cubicBezTo>
                  <a:cubicBezTo>
                    <a:pt x="333" y="205"/>
                    <a:pt x="333" y="205"/>
                    <a:pt x="333" y="205"/>
                  </a:cubicBezTo>
                  <a:lnTo>
                    <a:pt x="333" y="333"/>
                  </a:lnTo>
                  <a:close/>
                  <a:moveTo>
                    <a:pt x="333" y="179"/>
                  </a:moveTo>
                  <a:cubicBezTo>
                    <a:pt x="51" y="179"/>
                    <a:pt x="51" y="179"/>
                    <a:pt x="51" y="179"/>
                  </a:cubicBezTo>
                  <a:cubicBezTo>
                    <a:pt x="51" y="51"/>
                    <a:pt x="51" y="51"/>
                    <a:pt x="51" y="51"/>
                  </a:cubicBezTo>
                  <a:cubicBezTo>
                    <a:pt x="333" y="51"/>
                    <a:pt x="333" y="51"/>
                    <a:pt x="333" y="51"/>
                  </a:cubicBezTo>
                  <a:lnTo>
                    <a:pt x="333"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34" name="Freeform 6"/>
            <p:cNvSpPr>
              <a:spLocks noEditPoints="1"/>
            </p:cNvSpPr>
            <p:nvPr/>
          </p:nvSpPr>
          <p:spPr bwMode="auto">
            <a:xfrm>
              <a:off x="300038" y="866775"/>
              <a:ext cx="868363" cy="290512"/>
            </a:xfrm>
            <a:custGeom>
              <a:avLst/>
              <a:gdLst>
                <a:gd name="T0" fmla="*/ 547 w 547"/>
                <a:gd name="T1" fmla="*/ 0 h 183"/>
                <a:gd name="T2" fmla="*/ 0 w 547"/>
                <a:gd name="T3" fmla="*/ 0 h 183"/>
                <a:gd name="T4" fmla="*/ 0 w 547"/>
                <a:gd name="T5" fmla="*/ 183 h 183"/>
                <a:gd name="T6" fmla="*/ 547 w 547"/>
                <a:gd name="T7" fmla="*/ 183 h 183"/>
                <a:gd name="T8" fmla="*/ 547 w 547"/>
                <a:gd name="T9" fmla="*/ 0 h 183"/>
                <a:gd name="T10" fmla="*/ 364 w 547"/>
                <a:gd name="T11" fmla="*/ 124 h 183"/>
                <a:gd name="T12" fmla="*/ 183 w 547"/>
                <a:gd name="T13" fmla="*/ 124 h 183"/>
                <a:gd name="T14" fmla="*/ 183 w 547"/>
                <a:gd name="T15" fmla="*/ 62 h 183"/>
                <a:gd name="T16" fmla="*/ 364 w 547"/>
                <a:gd name="T17" fmla="*/ 62 h 183"/>
                <a:gd name="T18" fmla="*/ 364 w 547"/>
                <a:gd name="T19" fmla="*/ 12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7" h="183">
                  <a:moveTo>
                    <a:pt x="547" y="0"/>
                  </a:moveTo>
                  <a:lnTo>
                    <a:pt x="0" y="0"/>
                  </a:lnTo>
                  <a:lnTo>
                    <a:pt x="0" y="183"/>
                  </a:lnTo>
                  <a:lnTo>
                    <a:pt x="547" y="183"/>
                  </a:lnTo>
                  <a:lnTo>
                    <a:pt x="547" y="0"/>
                  </a:lnTo>
                  <a:close/>
                  <a:moveTo>
                    <a:pt x="364" y="124"/>
                  </a:moveTo>
                  <a:lnTo>
                    <a:pt x="183" y="124"/>
                  </a:lnTo>
                  <a:lnTo>
                    <a:pt x="183" y="62"/>
                  </a:lnTo>
                  <a:lnTo>
                    <a:pt x="364" y="62"/>
                  </a:lnTo>
                  <a:lnTo>
                    <a:pt x="364"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35" name="Freeform 7"/>
            <p:cNvSpPr>
              <a:spLocks noEditPoints="1"/>
            </p:cNvSpPr>
            <p:nvPr/>
          </p:nvSpPr>
          <p:spPr bwMode="auto">
            <a:xfrm>
              <a:off x="300038" y="288925"/>
              <a:ext cx="868363" cy="290512"/>
            </a:xfrm>
            <a:custGeom>
              <a:avLst/>
              <a:gdLst>
                <a:gd name="T0" fmla="*/ 547 w 547"/>
                <a:gd name="T1" fmla="*/ 0 h 183"/>
                <a:gd name="T2" fmla="*/ 0 w 547"/>
                <a:gd name="T3" fmla="*/ 0 h 183"/>
                <a:gd name="T4" fmla="*/ 0 w 547"/>
                <a:gd name="T5" fmla="*/ 183 h 183"/>
                <a:gd name="T6" fmla="*/ 547 w 547"/>
                <a:gd name="T7" fmla="*/ 183 h 183"/>
                <a:gd name="T8" fmla="*/ 547 w 547"/>
                <a:gd name="T9" fmla="*/ 0 h 183"/>
                <a:gd name="T10" fmla="*/ 364 w 547"/>
                <a:gd name="T11" fmla="*/ 121 h 183"/>
                <a:gd name="T12" fmla="*/ 183 w 547"/>
                <a:gd name="T13" fmla="*/ 121 h 183"/>
                <a:gd name="T14" fmla="*/ 183 w 547"/>
                <a:gd name="T15" fmla="*/ 59 h 183"/>
                <a:gd name="T16" fmla="*/ 364 w 547"/>
                <a:gd name="T17" fmla="*/ 59 h 183"/>
                <a:gd name="T18" fmla="*/ 364 w 547"/>
                <a:gd name="T19" fmla="*/ 12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7" h="183">
                  <a:moveTo>
                    <a:pt x="547" y="0"/>
                  </a:moveTo>
                  <a:lnTo>
                    <a:pt x="0" y="0"/>
                  </a:lnTo>
                  <a:lnTo>
                    <a:pt x="0" y="183"/>
                  </a:lnTo>
                  <a:lnTo>
                    <a:pt x="547" y="183"/>
                  </a:lnTo>
                  <a:lnTo>
                    <a:pt x="547" y="0"/>
                  </a:lnTo>
                  <a:close/>
                  <a:moveTo>
                    <a:pt x="364" y="121"/>
                  </a:moveTo>
                  <a:lnTo>
                    <a:pt x="183" y="121"/>
                  </a:lnTo>
                  <a:lnTo>
                    <a:pt x="183" y="59"/>
                  </a:lnTo>
                  <a:lnTo>
                    <a:pt x="364" y="59"/>
                  </a:lnTo>
                  <a:lnTo>
                    <a:pt x="364"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grpSp>
      <p:sp>
        <p:nvSpPr>
          <p:cNvPr id="36" name="Freeform 11"/>
          <p:cNvSpPr>
            <a:spLocks noEditPoints="1"/>
          </p:cNvSpPr>
          <p:nvPr/>
        </p:nvSpPr>
        <p:spPr bwMode="auto">
          <a:xfrm>
            <a:off x="5088996" y="1826658"/>
            <a:ext cx="313633" cy="356973"/>
          </a:xfrm>
          <a:custGeom>
            <a:avLst/>
            <a:gdLst>
              <a:gd name="T0" fmla="*/ 240 w 280"/>
              <a:gd name="T1" fmla="*/ 0 h 320"/>
              <a:gd name="T2" fmla="*/ 40 w 280"/>
              <a:gd name="T3" fmla="*/ 0 h 320"/>
              <a:gd name="T4" fmla="*/ 0 w 280"/>
              <a:gd name="T5" fmla="*/ 40 h 320"/>
              <a:gd name="T6" fmla="*/ 0 w 280"/>
              <a:gd name="T7" fmla="*/ 200 h 320"/>
              <a:gd name="T8" fmla="*/ 0 w 280"/>
              <a:gd name="T9" fmla="*/ 210 h 320"/>
              <a:gd name="T10" fmla="*/ 10 w 280"/>
              <a:gd name="T11" fmla="*/ 220 h 320"/>
              <a:gd name="T12" fmla="*/ 20 w 280"/>
              <a:gd name="T13" fmla="*/ 220 h 320"/>
              <a:gd name="T14" fmla="*/ 20 w 280"/>
              <a:gd name="T15" fmla="*/ 270 h 320"/>
              <a:gd name="T16" fmla="*/ 30 w 280"/>
              <a:gd name="T17" fmla="*/ 280 h 320"/>
              <a:gd name="T18" fmla="*/ 40 w 280"/>
              <a:gd name="T19" fmla="*/ 280 h 320"/>
              <a:gd name="T20" fmla="*/ 40 w 280"/>
              <a:gd name="T21" fmla="*/ 300 h 320"/>
              <a:gd name="T22" fmla="*/ 60 w 280"/>
              <a:gd name="T23" fmla="*/ 320 h 320"/>
              <a:gd name="T24" fmla="*/ 80 w 280"/>
              <a:gd name="T25" fmla="*/ 320 h 320"/>
              <a:gd name="T26" fmla="*/ 100 w 280"/>
              <a:gd name="T27" fmla="*/ 300 h 320"/>
              <a:gd name="T28" fmla="*/ 100 w 280"/>
              <a:gd name="T29" fmla="*/ 280 h 320"/>
              <a:gd name="T30" fmla="*/ 180 w 280"/>
              <a:gd name="T31" fmla="*/ 280 h 320"/>
              <a:gd name="T32" fmla="*/ 180 w 280"/>
              <a:gd name="T33" fmla="*/ 300 h 320"/>
              <a:gd name="T34" fmla="*/ 200 w 280"/>
              <a:gd name="T35" fmla="*/ 320 h 320"/>
              <a:gd name="T36" fmla="*/ 220 w 280"/>
              <a:gd name="T37" fmla="*/ 320 h 320"/>
              <a:gd name="T38" fmla="*/ 240 w 280"/>
              <a:gd name="T39" fmla="*/ 300 h 320"/>
              <a:gd name="T40" fmla="*/ 240 w 280"/>
              <a:gd name="T41" fmla="*/ 280 h 320"/>
              <a:gd name="T42" fmla="*/ 250 w 280"/>
              <a:gd name="T43" fmla="*/ 280 h 320"/>
              <a:gd name="T44" fmla="*/ 260 w 280"/>
              <a:gd name="T45" fmla="*/ 270 h 320"/>
              <a:gd name="T46" fmla="*/ 260 w 280"/>
              <a:gd name="T47" fmla="*/ 220 h 320"/>
              <a:gd name="T48" fmla="*/ 270 w 280"/>
              <a:gd name="T49" fmla="*/ 220 h 320"/>
              <a:gd name="T50" fmla="*/ 280 w 280"/>
              <a:gd name="T51" fmla="*/ 210 h 320"/>
              <a:gd name="T52" fmla="*/ 280 w 280"/>
              <a:gd name="T53" fmla="*/ 200 h 320"/>
              <a:gd name="T54" fmla="*/ 280 w 280"/>
              <a:gd name="T55" fmla="*/ 40 h 320"/>
              <a:gd name="T56" fmla="*/ 240 w 280"/>
              <a:gd name="T57" fmla="*/ 0 h 320"/>
              <a:gd name="T58" fmla="*/ 200 w 280"/>
              <a:gd name="T59" fmla="*/ 80 h 320"/>
              <a:gd name="T60" fmla="*/ 220 w 280"/>
              <a:gd name="T61" fmla="*/ 100 h 320"/>
              <a:gd name="T62" fmla="*/ 220 w 280"/>
              <a:gd name="T63" fmla="*/ 140 h 320"/>
              <a:gd name="T64" fmla="*/ 60 w 280"/>
              <a:gd name="T65" fmla="*/ 140 h 320"/>
              <a:gd name="T66" fmla="*/ 60 w 280"/>
              <a:gd name="T67" fmla="*/ 100 h 320"/>
              <a:gd name="T68" fmla="*/ 80 w 280"/>
              <a:gd name="T69" fmla="*/ 80 h 320"/>
              <a:gd name="T70" fmla="*/ 200 w 280"/>
              <a:gd name="T71" fmla="*/ 80 h 320"/>
              <a:gd name="T72" fmla="*/ 80 w 280"/>
              <a:gd name="T73" fmla="*/ 240 h 320"/>
              <a:gd name="T74" fmla="*/ 60 w 280"/>
              <a:gd name="T75" fmla="*/ 240 h 320"/>
              <a:gd name="T76" fmla="*/ 40 w 280"/>
              <a:gd name="T77" fmla="*/ 220 h 320"/>
              <a:gd name="T78" fmla="*/ 60 w 280"/>
              <a:gd name="T79" fmla="*/ 200 h 320"/>
              <a:gd name="T80" fmla="*/ 80 w 280"/>
              <a:gd name="T81" fmla="*/ 200 h 320"/>
              <a:gd name="T82" fmla="*/ 100 w 280"/>
              <a:gd name="T83" fmla="*/ 220 h 320"/>
              <a:gd name="T84" fmla="*/ 80 w 280"/>
              <a:gd name="T85" fmla="*/ 240 h 320"/>
              <a:gd name="T86" fmla="*/ 220 w 280"/>
              <a:gd name="T87" fmla="*/ 240 h 320"/>
              <a:gd name="T88" fmla="*/ 200 w 280"/>
              <a:gd name="T89" fmla="*/ 240 h 320"/>
              <a:gd name="T90" fmla="*/ 180 w 280"/>
              <a:gd name="T91" fmla="*/ 220 h 320"/>
              <a:gd name="T92" fmla="*/ 200 w 280"/>
              <a:gd name="T93" fmla="*/ 200 h 320"/>
              <a:gd name="T94" fmla="*/ 220 w 280"/>
              <a:gd name="T95" fmla="*/ 200 h 320"/>
              <a:gd name="T96" fmla="*/ 240 w 280"/>
              <a:gd name="T97" fmla="*/ 220 h 320"/>
              <a:gd name="T98" fmla="*/ 220 w 280"/>
              <a:gd name="T99" fmla="*/ 2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0" h="320">
                <a:moveTo>
                  <a:pt x="240" y="0"/>
                </a:moveTo>
                <a:cubicBezTo>
                  <a:pt x="40" y="0"/>
                  <a:pt x="40" y="0"/>
                  <a:pt x="40" y="0"/>
                </a:cubicBezTo>
                <a:cubicBezTo>
                  <a:pt x="18" y="0"/>
                  <a:pt x="0" y="18"/>
                  <a:pt x="0" y="40"/>
                </a:cubicBezTo>
                <a:cubicBezTo>
                  <a:pt x="0" y="200"/>
                  <a:pt x="0" y="200"/>
                  <a:pt x="0" y="200"/>
                </a:cubicBezTo>
                <a:cubicBezTo>
                  <a:pt x="0" y="210"/>
                  <a:pt x="0" y="210"/>
                  <a:pt x="0" y="210"/>
                </a:cubicBezTo>
                <a:cubicBezTo>
                  <a:pt x="0" y="216"/>
                  <a:pt x="4" y="220"/>
                  <a:pt x="10" y="220"/>
                </a:cubicBezTo>
                <a:cubicBezTo>
                  <a:pt x="20" y="220"/>
                  <a:pt x="20" y="220"/>
                  <a:pt x="20" y="220"/>
                </a:cubicBezTo>
                <a:cubicBezTo>
                  <a:pt x="20" y="270"/>
                  <a:pt x="20" y="270"/>
                  <a:pt x="20" y="270"/>
                </a:cubicBezTo>
                <a:cubicBezTo>
                  <a:pt x="20" y="276"/>
                  <a:pt x="24" y="280"/>
                  <a:pt x="30" y="280"/>
                </a:cubicBezTo>
                <a:cubicBezTo>
                  <a:pt x="40" y="280"/>
                  <a:pt x="40" y="280"/>
                  <a:pt x="40" y="280"/>
                </a:cubicBezTo>
                <a:cubicBezTo>
                  <a:pt x="40" y="300"/>
                  <a:pt x="40" y="300"/>
                  <a:pt x="40" y="300"/>
                </a:cubicBezTo>
                <a:cubicBezTo>
                  <a:pt x="40" y="311"/>
                  <a:pt x="49" y="320"/>
                  <a:pt x="60" y="320"/>
                </a:cubicBezTo>
                <a:cubicBezTo>
                  <a:pt x="80" y="320"/>
                  <a:pt x="80" y="320"/>
                  <a:pt x="80" y="320"/>
                </a:cubicBezTo>
                <a:cubicBezTo>
                  <a:pt x="91" y="320"/>
                  <a:pt x="100" y="311"/>
                  <a:pt x="100" y="300"/>
                </a:cubicBezTo>
                <a:cubicBezTo>
                  <a:pt x="100" y="280"/>
                  <a:pt x="100" y="280"/>
                  <a:pt x="100" y="280"/>
                </a:cubicBezTo>
                <a:cubicBezTo>
                  <a:pt x="180" y="280"/>
                  <a:pt x="180" y="280"/>
                  <a:pt x="180" y="280"/>
                </a:cubicBezTo>
                <a:cubicBezTo>
                  <a:pt x="180" y="300"/>
                  <a:pt x="180" y="300"/>
                  <a:pt x="180" y="300"/>
                </a:cubicBezTo>
                <a:cubicBezTo>
                  <a:pt x="180" y="311"/>
                  <a:pt x="189" y="320"/>
                  <a:pt x="200" y="320"/>
                </a:cubicBezTo>
                <a:cubicBezTo>
                  <a:pt x="220" y="320"/>
                  <a:pt x="220" y="320"/>
                  <a:pt x="220" y="320"/>
                </a:cubicBezTo>
                <a:cubicBezTo>
                  <a:pt x="231" y="320"/>
                  <a:pt x="240" y="311"/>
                  <a:pt x="240" y="300"/>
                </a:cubicBezTo>
                <a:cubicBezTo>
                  <a:pt x="240" y="280"/>
                  <a:pt x="240" y="280"/>
                  <a:pt x="240" y="280"/>
                </a:cubicBezTo>
                <a:cubicBezTo>
                  <a:pt x="250" y="280"/>
                  <a:pt x="250" y="280"/>
                  <a:pt x="250" y="280"/>
                </a:cubicBezTo>
                <a:cubicBezTo>
                  <a:pt x="256" y="280"/>
                  <a:pt x="260" y="276"/>
                  <a:pt x="260" y="270"/>
                </a:cubicBezTo>
                <a:cubicBezTo>
                  <a:pt x="260" y="220"/>
                  <a:pt x="260" y="220"/>
                  <a:pt x="260" y="220"/>
                </a:cubicBezTo>
                <a:cubicBezTo>
                  <a:pt x="270" y="220"/>
                  <a:pt x="270" y="220"/>
                  <a:pt x="270" y="220"/>
                </a:cubicBezTo>
                <a:cubicBezTo>
                  <a:pt x="276" y="220"/>
                  <a:pt x="280" y="216"/>
                  <a:pt x="280" y="210"/>
                </a:cubicBezTo>
                <a:cubicBezTo>
                  <a:pt x="280" y="200"/>
                  <a:pt x="280" y="200"/>
                  <a:pt x="280" y="200"/>
                </a:cubicBezTo>
                <a:cubicBezTo>
                  <a:pt x="280" y="40"/>
                  <a:pt x="280" y="40"/>
                  <a:pt x="280" y="40"/>
                </a:cubicBezTo>
                <a:cubicBezTo>
                  <a:pt x="280" y="18"/>
                  <a:pt x="262" y="0"/>
                  <a:pt x="240" y="0"/>
                </a:cubicBezTo>
                <a:close/>
                <a:moveTo>
                  <a:pt x="200" y="80"/>
                </a:moveTo>
                <a:cubicBezTo>
                  <a:pt x="211" y="80"/>
                  <a:pt x="220" y="89"/>
                  <a:pt x="220" y="100"/>
                </a:cubicBezTo>
                <a:cubicBezTo>
                  <a:pt x="220" y="140"/>
                  <a:pt x="220" y="140"/>
                  <a:pt x="220" y="140"/>
                </a:cubicBezTo>
                <a:cubicBezTo>
                  <a:pt x="60" y="140"/>
                  <a:pt x="60" y="140"/>
                  <a:pt x="60" y="140"/>
                </a:cubicBezTo>
                <a:cubicBezTo>
                  <a:pt x="60" y="100"/>
                  <a:pt x="60" y="100"/>
                  <a:pt x="60" y="100"/>
                </a:cubicBezTo>
                <a:cubicBezTo>
                  <a:pt x="60" y="89"/>
                  <a:pt x="69" y="80"/>
                  <a:pt x="80" y="80"/>
                </a:cubicBezTo>
                <a:lnTo>
                  <a:pt x="200" y="80"/>
                </a:lnTo>
                <a:close/>
                <a:moveTo>
                  <a:pt x="80" y="240"/>
                </a:moveTo>
                <a:cubicBezTo>
                  <a:pt x="60" y="240"/>
                  <a:pt x="60" y="240"/>
                  <a:pt x="60" y="240"/>
                </a:cubicBezTo>
                <a:cubicBezTo>
                  <a:pt x="49" y="240"/>
                  <a:pt x="40" y="231"/>
                  <a:pt x="40" y="220"/>
                </a:cubicBezTo>
                <a:cubicBezTo>
                  <a:pt x="40" y="209"/>
                  <a:pt x="49" y="200"/>
                  <a:pt x="60" y="200"/>
                </a:cubicBezTo>
                <a:cubicBezTo>
                  <a:pt x="80" y="200"/>
                  <a:pt x="80" y="200"/>
                  <a:pt x="80" y="200"/>
                </a:cubicBezTo>
                <a:cubicBezTo>
                  <a:pt x="91" y="200"/>
                  <a:pt x="100" y="209"/>
                  <a:pt x="100" y="220"/>
                </a:cubicBezTo>
                <a:cubicBezTo>
                  <a:pt x="100" y="231"/>
                  <a:pt x="91" y="240"/>
                  <a:pt x="80" y="240"/>
                </a:cubicBezTo>
                <a:close/>
                <a:moveTo>
                  <a:pt x="220" y="240"/>
                </a:moveTo>
                <a:cubicBezTo>
                  <a:pt x="200" y="240"/>
                  <a:pt x="200" y="240"/>
                  <a:pt x="200" y="240"/>
                </a:cubicBezTo>
                <a:cubicBezTo>
                  <a:pt x="189" y="240"/>
                  <a:pt x="180" y="231"/>
                  <a:pt x="180" y="220"/>
                </a:cubicBezTo>
                <a:cubicBezTo>
                  <a:pt x="180" y="209"/>
                  <a:pt x="189" y="200"/>
                  <a:pt x="200" y="200"/>
                </a:cubicBezTo>
                <a:cubicBezTo>
                  <a:pt x="220" y="200"/>
                  <a:pt x="220" y="200"/>
                  <a:pt x="220" y="200"/>
                </a:cubicBezTo>
                <a:cubicBezTo>
                  <a:pt x="231" y="200"/>
                  <a:pt x="240" y="209"/>
                  <a:pt x="240" y="220"/>
                </a:cubicBezTo>
                <a:cubicBezTo>
                  <a:pt x="240" y="231"/>
                  <a:pt x="231" y="240"/>
                  <a:pt x="220" y="240"/>
                </a:cubicBezTo>
                <a:close/>
              </a:path>
            </a:pathLst>
          </a:custGeom>
          <a:solidFill>
            <a:schemeClr val="accent2"/>
          </a:solidFill>
          <a:ln>
            <a:noFill/>
          </a:ln>
        </p:spPr>
        <p:txBody>
          <a:bodyPr vert="horz" wrap="square" lIns="80979" tIns="40490" rIns="80979" bIns="4049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grpSp>
        <p:nvGrpSpPr>
          <p:cNvPr id="32" name="Group 59"/>
          <p:cNvGrpSpPr/>
          <p:nvPr/>
        </p:nvGrpSpPr>
        <p:grpSpPr>
          <a:xfrm>
            <a:off x="5361698" y="3608549"/>
            <a:ext cx="456508" cy="475780"/>
            <a:chOff x="-251803" y="2267153"/>
            <a:chExt cx="2078037" cy="2166938"/>
          </a:xfrm>
          <a:solidFill>
            <a:schemeClr val="accent4"/>
          </a:solidFill>
        </p:grpSpPr>
        <p:sp>
          <p:nvSpPr>
            <p:cNvPr id="38" name="Freeform 22"/>
            <p:cNvSpPr>
              <a:spLocks/>
            </p:cNvSpPr>
            <p:nvPr/>
          </p:nvSpPr>
          <p:spPr bwMode="auto">
            <a:xfrm>
              <a:off x="57759" y="2267153"/>
              <a:ext cx="1768475" cy="1522413"/>
            </a:xfrm>
            <a:custGeom>
              <a:avLst/>
              <a:gdLst>
                <a:gd name="T0" fmla="*/ 432 w 469"/>
                <a:gd name="T1" fmla="*/ 0 h 404"/>
                <a:gd name="T2" fmla="*/ 0 w 469"/>
                <a:gd name="T3" fmla="*/ 0 h 404"/>
                <a:gd name="T4" fmla="*/ 147 w 469"/>
                <a:gd name="T5" fmla="*/ 73 h 404"/>
                <a:gd name="T6" fmla="*/ 395 w 469"/>
                <a:gd name="T7" fmla="*/ 73 h 404"/>
                <a:gd name="T8" fmla="*/ 395 w 469"/>
                <a:gd name="T9" fmla="*/ 110 h 404"/>
                <a:gd name="T10" fmla="*/ 220 w 469"/>
                <a:gd name="T11" fmla="*/ 110 h 404"/>
                <a:gd name="T12" fmla="*/ 269 w 469"/>
                <a:gd name="T13" fmla="*/ 134 h 404"/>
                <a:gd name="T14" fmla="*/ 314 w 469"/>
                <a:gd name="T15" fmla="*/ 184 h 404"/>
                <a:gd name="T16" fmla="*/ 395 w 469"/>
                <a:gd name="T17" fmla="*/ 184 h 404"/>
                <a:gd name="T18" fmla="*/ 395 w 469"/>
                <a:gd name="T19" fmla="*/ 220 h 404"/>
                <a:gd name="T20" fmla="*/ 322 w 469"/>
                <a:gd name="T21" fmla="*/ 220 h 404"/>
                <a:gd name="T22" fmla="*/ 322 w 469"/>
                <a:gd name="T23" fmla="*/ 404 h 404"/>
                <a:gd name="T24" fmla="*/ 432 w 469"/>
                <a:gd name="T25" fmla="*/ 404 h 404"/>
                <a:gd name="T26" fmla="*/ 469 w 469"/>
                <a:gd name="T27" fmla="*/ 367 h 404"/>
                <a:gd name="T28" fmla="*/ 469 w 469"/>
                <a:gd name="T29" fmla="*/ 37 h 404"/>
                <a:gd name="T30" fmla="*/ 432 w 469"/>
                <a:gd name="T3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9" h="404">
                  <a:moveTo>
                    <a:pt x="432" y="0"/>
                  </a:moveTo>
                  <a:cubicBezTo>
                    <a:pt x="0" y="0"/>
                    <a:pt x="0" y="0"/>
                    <a:pt x="0" y="0"/>
                  </a:cubicBezTo>
                  <a:cubicBezTo>
                    <a:pt x="147" y="73"/>
                    <a:pt x="147" y="73"/>
                    <a:pt x="147" y="73"/>
                  </a:cubicBezTo>
                  <a:cubicBezTo>
                    <a:pt x="395" y="73"/>
                    <a:pt x="395" y="73"/>
                    <a:pt x="395" y="73"/>
                  </a:cubicBezTo>
                  <a:cubicBezTo>
                    <a:pt x="395" y="110"/>
                    <a:pt x="395" y="110"/>
                    <a:pt x="395" y="110"/>
                  </a:cubicBezTo>
                  <a:cubicBezTo>
                    <a:pt x="220" y="110"/>
                    <a:pt x="220" y="110"/>
                    <a:pt x="220" y="110"/>
                  </a:cubicBezTo>
                  <a:cubicBezTo>
                    <a:pt x="269" y="134"/>
                    <a:pt x="269" y="134"/>
                    <a:pt x="269" y="134"/>
                  </a:cubicBezTo>
                  <a:cubicBezTo>
                    <a:pt x="288" y="144"/>
                    <a:pt x="304" y="163"/>
                    <a:pt x="314" y="184"/>
                  </a:cubicBezTo>
                  <a:cubicBezTo>
                    <a:pt x="395" y="184"/>
                    <a:pt x="395" y="184"/>
                    <a:pt x="395" y="184"/>
                  </a:cubicBezTo>
                  <a:cubicBezTo>
                    <a:pt x="395" y="220"/>
                    <a:pt x="395" y="220"/>
                    <a:pt x="395" y="220"/>
                  </a:cubicBezTo>
                  <a:cubicBezTo>
                    <a:pt x="322" y="220"/>
                    <a:pt x="322" y="220"/>
                    <a:pt x="322" y="220"/>
                  </a:cubicBezTo>
                  <a:cubicBezTo>
                    <a:pt x="322" y="404"/>
                    <a:pt x="322" y="404"/>
                    <a:pt x="322" y="404"/>
                  </a:cubicBezTo>
                  <a:cubicBezTo>
                    <a:pt x="432" y="404"/>
                    <a:pt x="432" y="404"/>
                    <a:pt x="432" y="404"/>
                  </a:cubicBezTo>
                  <a:cubicBezTo>
                    <a:pt x="452" y="404"/>
                    <a:pt x="469" y="387"/>
                    <a:pt x="469" y="367"/>
                  </a:cubicBezTo>
                  <a:cubicBezTo>
                    <a:pt x="469" y="37"/>
                    <a:pt x="469" y="37"/>
                    <a:pt x="469" y="37"/>
                  </a:cubicBezTo>
                  <a:cubicBezTo>
                    <a:pt x="469" y="17"/>
                    <a:pt x="452"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39" name="Freeform 23"/>
            <p:cNvSpPr>
              <a:spLocks noEditPoints="1"/>
            </p:cNvSpPr>
            <p:nvPr/>
          </p:nvSpPr>
          <p:spPr bwMode="auto">
            <a:xfrm>
              <a:off x="-251803" y="2314778"/>
              <a:ext cx="1384300" cy="2119313"/>
            </a:xfrm>
            <a:custGeom>
              <a:avLst/>
              <a:gdLst>
                <a:gd name="T0" fmla="*/ 334 w 367"/>
                <a:gd name="T1" fmla="*/ 154 h 562"/>
                <a:gd name="T2" fmla="*/ 33 w 367"/>
                <a:gd name="T3" fmla="*/ 3 h 562"/>
                <a:gd name="T4" fmla="*/ 20 w 367"/>
                <a:gd name="T5" fmla="*/ 0 h 562"/>
                <a:gd name="T6" fmla="*/ 0 w 367"/>
                <a:gd name="T7" fmla="*/ 24 h 562"/>
                <a:gd name="T8" fmla="*/ 0 w 367"/>
                <a:gd name="T9" fmla="*/ 354 h 562"/>
                <a:gd name="T10" fmla="*/ 33 w 367"/>
                <a:gd name="T11" fmla="*/ 407 h 562"/>
                <a:gd name="T12" fmla="*/ 334 w 367"/>
                <a:gd name="T13" fmla="*/ 558 h 562"/>
                <a:gd name="T14" fmla="*/ 348 w 367"/>
                <a:gd name="T15" fmla="*/ 562 h 562"/>
                <a:gd name="T16" fmla="*/ 367 w 367"/>
                <a:gd name="T17" fmla="*/ 538 h 562"/>
                <a:gd name="T18" fmla="*/ 367 w 367"/>
                <a:gd name="T19" fmla="*/ 207 h 562"/>
                <a:gd name="T20" fmla="*/ 334 w 367"/>
                <a:gd name="T21" fmla="*/ 154 h 562"/>
                <a:gd name="T22" fmla="*/ 257 w 367"/>
                <a:gd name="T23" fmla="*/ 391 h 562"/>
                <a:gd name="T24" fmla="*/ 220 w 367"/>
                <a:gd name="T25" fmla="*/ 336 h 562"/>
                <a:gd name="T26" fmla="*/ 257 w 367"/>
                <a:gd name="T27" fmla="*/ 281 h 562"/>
                <a:gd name="T28" fmla="*/ 294 w 367"/>
                <a:gd name="T29" fmla="*/ 336 h 562"/>
                <a:gd name="T30" fmla="*/ 257 w 367"/>
                <a:gd name="T31" fmla="*/ 39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7" h="562">
                  <a:moveTo>
                    <a:pt x="334" y="154"/>
                  </a:moveTo>
                  <a:cubicBezTo>
                    <a:pt x="33" y="3"/>
                    <a:pt x="33" y="3"/>
                    <a:pt x="33" y="3"/>
                  </a:cubicBezTo>
                  <a:cubicBezTo>
                    <a:pt x="28" y="1"/>
                    <a:pt x="24" y="0"/>
                    <a:pt x="20" y="0"/>
                  </a:cubicBezTo>
                  <a:cubicBezTo>
                    <a:pt x="8" y="0"/>
                    <a:pt x="0" y="9"/>
                    <a:pt x="0" y="24"/>
                  </a:cubicBezTo>
                  <a:cubicBezTo>
                    <a:pt x="0" y="354"/>
                    <a:pt x="0" y="354"/>
                    <a:pt x="0" y="354"/>
                  </a:cubicBezTo>
                  <a:cubicBezTo>
                    <a:pt x="0" y="374"/>
                    <a:pt x="15" y="398"/>
                    <a:pt x="33" y="407"/>
                  </a:cubicBezTo>
                  <a:cubicBezTo>
                    <a:pt x="334" y="558"/>
                    <a:pt x="334" y="558"/>
                    <a:pt x="334" y="558"/>
                  </a:cubicBezTo>
                  <a:cubicBezTo>
                    <a:pt x="339" y="560"/>
                    <a:pt x="344" y="562"/>
                    <a:pt x="348" y="562"/>
                  </a:cubicBezTo>
                  <a:cubicBezTo>
                    <a:pt x="359" y="562"/>
                    <a:pt x="367" y="553"/>
                    <a:pt x="367" y="538"/>
                  </a:cubicBezTo>
                  <a:cubicBezTo>
                    <a:pt x="367" y="207"/>
                    <a:pt x="367" y="207"/>
                    <a:pt x="367" y="207"/>
                  </a:cubicBezTo>
                  <a:cubicBezTo>
                    <a:pt x="367" y="187"/>
                    <a:pt x="352" y="163"/>
                    <a:pt x="334" y="154"/>
                  </a:cubicBezTo>
                  <a:close/>
                  <a:moveTo>
                    <a:pt x="257" y="391"/>
                  </a:moveTo>
                  <a:cubicBezTo>
                    <a:pt x="237" y="391"/>
                    <a:pt x="220" y="366"/>
                    <a:pt x="220" y="336"/>
                  </a:cubicBezTo>
                  <a:cubicBezTo>
                    <a:pt x="220" y="305"/>
                    <a:pt x="237" y="281"/>
                    <a:pt x="257" y="281"/>
                  </a:cubicBezTo>
                  <a:cubicBezTo>
                    <a:pt x="277" y="281"/>
                    <a:pt x="294" y="305"/>
                    <a:pt x="294" y="336"/>
                  </a:cubicBezTo>
                  <a:cubicBezTo>
                    <a:pt x="294" y="366"/>
                    <a:pt x="277" y="391"/>
                    <a:pt x="257" y="3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grpSp>
      <p:grpSp>
        <p:nvGrpSpPr>
          <p:cNvPr id="37" name="Group 97"/>
          <p:cNvGrpSpPr/>
          <p:nvPr/>
        </p:nvGrpSpPr>
        <p:grpSpPr>
          <a:xfrm>
            <a:off x="3551949" y="3399619"/>
            <a:ext cx="368484" cy="259675"/>
            <a:chOff x="3175" y="1588"/>
            <a:chExt cx="1184276" cy="835025"/>
          </a:xfrm>
          <a:solidFill>
            <a:schemeClr val="accent3"/>
          </a:solidFill>
        </p:grpSpPr>
        <p:sp>
          <p:nvSpPr>
            <p:cNvPr id="41" name="Freeform 27"/>
            <p:cNvSpPr>
              <a:spLocks/>
            </p:cNvSpPr>
            <p:nvPr/>
          </p:nvSpPr>
          <p:spPr bwMode="auto">
            <a:xfrm>
              <a:off x="3175" y="1588"/>
              <a:ext cx="833438" cy="835025"/>
            </a:xfrm>
            <a:custGeom>
              <a:avLst/>
              <a:gdLst>
                <a:gd name="T0" fmla="*/ 200 w 220"/>
                <a:gd name="T1" fmla="*/ 0 h 220"/>
                <a:gd name="T2" fmla="*/ 20 w 220"/>
                <a:gd name="T3" fmla="*/ 0 h 220"/>
                <a:gd name="T4" fmla="*/ 0 w 220"/>
                <a:gd name="T5" fmla="*/ 20 h 220"/>
                <a:gd name="T6" fmla="*/ 0 w 220"/>
                <a:gd name="T7" fmla="*/ 200 h 220"/>
                <a:gd name="T8" fmla="*/ 20 w 220"/>
                <a:gd name="T9" fmla="*/ 220 h 220"/>
                <a:gd name="T10" fmla="*/ 200 w 220"/>
                <a:gd name="T11" fmla="*/ 220 h 220"/>
                <a:gd name="T12" fmla="*/ 220 w 220"/>
                <a:gd name="T13" fmla="*/ 200 h 220"/>
                <a:gd name="T14" fmla="*/ 220 w 220"/>
                <a:gd name="T15" fmla="*/ 20 h 220"/>
                <a:gd name="T16" fmla="*/ 200 w 220"/>
                <a:gd name="T1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220">
                  <a:moveTo>
                    <a:pt x="200" y="0"/>
                  </a:moveTo>
                  <a:cubicBezTo>
                    <a:pt x="20" y="0"/>
                    <a:pt x="20" y="0"/>
                    <a:pt x="20" y="0"/>
                  </a:cubicBezTo>
                  <a:cubicBezTo>
                    <a:pt x="9" y="0"/>
                    <a:pt x="0" y="9"/>
                    <a:pt x="0" y="20"/>
                  </a:cubicBezTo>
                  <a:cubicBezTo>
                    <a:pt x="0" y="200"/>
                    <a:pt x="0" y="200"/>
                    <a:pt x="0" y="200"/>
                  </a:cubicBezTo>
                  <a:cubicBezTo>
                    <a:pt x="0" y="211"/>
                    <a:pt x="9" y="220"/>
                    <a:pt x="20" y="220"/>
                  </a:cubicBezTo>
                  <a:cubicBezTo>
                    <a:pt x="200" y="220"/>
                    <a:pt x="200" y="220"/>
                    <a:pt x="200" y="220"/>
                  </a:cubicBezTo>
                  <a:cubicBezTo>
                    <a:pt x="211" y="220"/>
                    <a:pt x="220" y="211"/>
                    <a:pt x="220" y="200"/>
                  </a:cubicBezTo>
                  <a:cubicBezTo>
                    <a:pt x="220" y="20"/>
                    <a:pt x="220" y="20"/>
                    <a:pt x="220" y="20"/>
                  </a:cubicBezTo>
                  <a:cubicBezTo>
                    <a:pt x="220" y="9"/>
                    <a:pt x="211" y="0"/>
                    <a:pt x="2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sp>
          <p:nvSpPr>
            <p:cNvPr id="42" name="Freeform 28"/>
            <p:cNvSpPr>
              <a:spLocks/>
            </p:cNvSpPr>
            <p:nvPr/>
          </p:nvSpPr>
          <p:spPr bwMode="auto">
            <a:xfrm>
              <a:off x="884238" y="111126"/>
              <a:ext cx="303213" cy="612775"/>
            </a:xfrm>
            <a:custGeom>
              <a:avLst/>
              <a:gdLst>
                <a:gd name="T0" fmla="*/ 63 w 80"/>
                <a:gd name="T1" fmla="*/ 5 h 161"/>
                <a:gd name="T2" fmla="*/ 26 w 80"/>
                <a:gd name="T3" fmla="*/ 28 h 161"/>
                <a:gd name="T4" fmla="*/ 0 w 80"/>
                <a:gd name="T5" fmla="*/ 43 h 161"/>
                <a:gd name="T6" fmla="*/ 0 w 80"/>
                <a:gd name="T7" fmla="*/ 118 h 161"/>
                <a:gd name="T8" fmla="*/ 26 w 80"/>
                <a:gd name="T9" fmla="*/ 134 h 161"/>
                <a:gd name="T10" fmla="*/ 63 w 80"/>
                <a:gd name="T11" fmla="*/ 156 h 161"/>
                <a:gd name="T12" fmla="*/ 80 w 80"/>
                <a:gd name="T13" fmla="*/ 146 h 161"/>
                <a:gd name="T14" fmla="*/ 80 w 80"/>
                <a:gd name="T15" fmla="*/ 15 h 161"/>
                <a:gd name="T16" fmla="*/ 63 w 80"/>
                <a:gd name="T17"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61">
                  <a:moveTo>
                    <a:pt x="63" y="5"/>
                  </a:moveTo>
                  <a:cubicBezTo>
                    <a:pt x="26" y="28"/>
                    <a:pt x="26" y="28"/>
                    <a:pt x="26" y="28"/>
                  </a:cubicBezTo>
                  <a:cubicBezTo>
                    <a:pt x="18" y="32"/>
                    <a:pt x="8" y="38"/>
                    <a:pt x="0" y="43"/>
                  </a:cubicBezTo>
                  <a:cubicBezTo>
                    <a:pt x="0" y="118"/>
                    <a:pt x="0" y="118"/>
                    <a:pt x="0" y="118"/>
                  </a:cubicBezTo>
                  <a:cubicBezTo>
                    <a:pt x="8" y="123"/>
                    <a:pt x="18" y="129"/>
                    <a:pt x="26" y="134"/>
                  </a:cubicBezTo>
                  <a:cubicBezTo>
                    <a:pt x="63" y="156"/>
                    <a:pt x="63" y="156"/>
                    <a:pt x="63" y="156"/>
                  </a:cubicBezTo>
                  <a:cubicBezTo>
                    <a:pt x="72" y="161"/>
                    <a:pt x="80" y="157"/>
                    <a:pt x="80" y="146"/>
                  </a:cubicBezTo>
                  <a:cubicBezTo>
                    <a:pt x="80" y="15"/>
                    <a:pt x="80" y="15"/>
                    <a:pt x="80" y="15"/>
                  </a:cubicBezTo>
                  <a:cubicBezTo>
                    <a:pt x="80" y="4"/>
                    <a:pt x="72" y="0"/>
                    <a:pt x="6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defRPr/>
              </a:pPr>
              <a:endParaRPr lang="id-ID" kern="0" dirty="0">
                <a:solidFill>
                  <a:prstClr val="black"/>
                </a:solidFill>
                <a:cs typeface="+mn-ea"/>
                <a:sym typeface="+mn-lt"/>
              </a:endParaRPr>
            </a:p>
          </p:txBody>
        </p:sp>
      </p:grpSp>
    </p:spTree>
    <p:extLst>
      <p:ext uri="{BB962C8B-B14F-4D97-AF65-F5344CB8AC3E}">
        <p14:creationId xmlns:p14="http://schemas.microsoft.com/office/powerpoint/2010/main" val="2212431603"/>
      </p:ext>
    </p:extLst>
  </p:cSld>
  <p:clrMapOvr>
    <a:masterClrMapping/>
  </p:clrMapOvr>
  <p:transition advClick="0" advTm="6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par>
                          <p:cTn id="46" fill="hold">
                            <p:stCondLst>
                              <p:cond delay="1000"/>
                            </p:stCondLst>
                            <p:childTnLst>
                              <p:par>
                                <p:cTn id="47" presetID="53" presetClass="entr" presetSubtype="16"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fltVal val="0"/>
                                          </p:val>
                                        </p:tav>
                                        <p:tav tm="100000">
                                          <p:val>
                                            <p:strVal val="#ppt_w"/>
                                          </p:val>
                                        </p:tav>
                                      </p:tavLst>
                                    </p:anim>
                                    <p:anim calcmode="lin" valueType="num">
                                      <p:cBhvr>
                                        <p:cTn id="50" dur="500" fill="hold"/>
                                        <p:tgtEl>
                                          <p:spTgt spid="3"/>
                                        </p:tgtEl>
                                        <p:attrNameLst>
                                          <p:attrName>ppt_h</p:attrName>
                                        </p:attrNameLst>
                                      </p:cBhvr>
                                      <p:tavLst>
                                        <p:tav tm="0">
                                          <p:val>
                                            <p:fltVal val="0"/>
                                          </p:val>
                                        </p:tav>
                                        <p:tav tm="100000">
                                          <p:val>
                                            <p:strVal val="#ppt_h"/>
                                          </p:val>
                                        </p:tav>
                                      </p:tavLst>
                                    </p:anim>
                                    <p:animEffect transition="in" filter="fade">
                                      <p:cBhvr>
                                        <p:cTn id="51" dur="500"/>
                                        <p:tgtEl>
                                          <p:spTgt spid="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500" fill="hold"/>
                                        <p:tgtEl>
                                          <p:spTgt spid="36"/>
                                        </p:tgtEl>
                                        <p:attrNameLst>
                                          <p:attrName>ppt_w</p:attrName>
                                        </p:attrNameLst>
                                      </p:cBhvr>
                                      <p:tavLst>
                                        <p:tav tm="0">
                                          <p:val>
                                            <p:fltVal val="0"/>
                                          </p:val>
                                        </p:tav>
                                        <p:tav tm="100000">
                                          <p:val>
                                            <p:strVal val="#ppt_w"/>
                                          </p:val>
                                        </p:tav>
                                      </p:tavLst>
                                    </p:anim>
                                    <p:anim calcmode="lin" valueType="num">
                                      <p:cBhvr>
                                        <p:cTn id="55" dur="500" fill="hold"/>
                                        <p:tgtEl>
                                          <p:spTgt spid="36"/>
                                        </p:tgtEl>
                                        <p:attrNameLst>
                                          <p:attrName>ppt_h</p:attrName>
                                        </p:attrNameLst>
                                      </p:cBhvr>
                                      <p:tavLst>
                                        <p:tav tm="0">
                                          <p:val>
                                            <p:fltVal val="0"/>
                                          </p:val>
                                        </p:tav>
                                        <p:tav tm="100000">
                                          <p:val>
                                            <p:strVal val="#ppt_h"/>
                                          </p:val>
                                        </p:tav>
                                      </p:tavLst>
                                    </p:anim>
                                    <p:animEffect transition="in" filter="fade">
                                      <p:cBhvr>
                                        <p:cTn id="56" dur="500"/>
                                        <p:tgtEl>
                                          <p:spTgt spid="36"/>
                                        </p:tgtEl>
                                      </p:cBhvr>
                                    </p:animEffect>
                                  </p:childTnLst>
                                </p:cTn>
                              </p:par>
                              <p:par>
                                <p:cTn id="57" presetID="53" presetClass="entr" presetSubtype="16"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500" fill="hold"/>
                                        <p:tgtEl>
                                          <p:spTgt spid="37"/>
                                        </p:tgtEl>
                                        <p:attrNameLst>
                                          <p:attrName>ppt_w</p:attrName>
                                        </p:attrNameLst>
                                      </p:cBhvr>
                                      <p:tavLst>
                                        <p:tav tm="0">
                                          <p:val>
                                            <p:fltVal val="0"/>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animEffect transition="in" filter="fade">
                                      <p:cBhvr>
                                        <p:cTn id="61" dur="500"/>
                                        <p:tgtEl>
                                          <p:spTgt spid="37"/>
                                        </p:tgtEl>
                                      </p:cBhvr>
                                    </p:animEffect>
                                  </p:childTnLst>
                                </p:cTn>
                              </p:par>
                              <p:par>
                                <p:cTn id="62" presetID="53" presetClass="entr" presetSubtype="16"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p:cTn id="64" dur="500" fill="hold"/>
                                        <p:tgtEl>
                                          <p:spTgt spid="32"/>
                                        </p:tgtEl>
                                        <p:attrNameLst>
                                          <p:attrName>ppt_w</p:attrName>
                                        </p:attrNameLst>
                                      </p:cBhvr>
                                      <p:tavLst>
                                        <p:tav tm="0">
                                          <p:val>
                                            <p:fltVal val="0"/>
                                          </p:val>
                                        </p:tav>
                                        <p:tav tm="100000">
                                          <p:val>
                                            <p:strVal val="#ppt_w"/>
                                          </p:val>
                                        </p:tav>
                                      </p:tavLst>
                                    </p:anim>
                                    <p:anim calcmode="lin" valueType="num">
                                      <p:cBhvr>
                                        <p:cTn id="65" dur="500" fill="hold"/>
                                        <p:tgtEl>
                                          <p:spTgt spid="32"/>
                                        </p:tgtEl>
                                        <p:attrNameLst>
                                          <p:attrName>ppt_h</p:attrName>
                                        </p:attrNameLst>
                                      </p:cBhvr>
                                      <p:tavLst>
                                        <p:tav tm="0">
                                          <p:val>
                                            <p:fltVal val="0"/>
                                          </p:val>
                                        </p:tav>
                                        <p:tav tm="100000">
                                          <p:val>
                                            <p:strVal val="#ppt_h"/>
                                          </p:val>
                                        </p:tav>
                                      </p:tavLst>
                                    </p:anim>
                                    <p:animEffect transition="in" filter="fade">
                                      <p:cBhvr>
                                        <p:cTn id="66" dur="500"/>
                                        <p:tgtEl>
                                          <p:spTgt spid="32"/>
                                        </p:tgtEl>
                                      </p:cBhvr>
                                    </p:animEffect>
                                  </p:childTnLst>
                                </p:cTn>
                              </p:par>
                            </p:childTnLst>
                          </p:cTn>
                        </p:par>
                        <p:par>
                          <p:cTn id="67" fill="hold">
                            <p:stCondLst>
                              <p:cond delay="1500"/>
                            </p:stCondLst>
                            <p:childTnLst>
                              <p:par>
                                <p:cTn id="68" presetID="8" presetClass="emph" presetSubtype="0" fill="hold" grpId="1" nodeType="afterEffect">
                                  <p:stCondLst>
                                    <p:cond delay="0"/>
                                  </p:stCondLst>
                                  <p:childTnLst>
                                    <p:animRot by="21600000">
                                      <p:cBhvr>
                                        <p:cTn id="69" dur="2000" fill="hold"/>
                                        <p:tgtEl>
                                          <p:spTgt spid="9"/>
                                        </p:tgtEl>
                                        <p:attrNameLst>
                                          <p:attrName>r</p:attrName>
                                        </p:attrNameLst>
                                      </p:cBhvr>
                                    </p:animRot>
                                  </p:childTnLst>
                                </p:cTn>
                              </p:par>
                              <p:par>
                                <p:cTn id="70" presetID="8" presetClass="emph" presetSubtype="0" fill="hold" grpId="1" nodeType="withEffect">
                                  <p:stCondLst>
                                    <p:cond delay="0"/>
                                  </p:stCondLst>
                                  <p:childTnLst>
                                    <p:animRot by="21600000">
                                      <p:cBhvr>
                                        <p:cTn id="71" dur="2000" fill="hold"/>
                                        <p:tgtEl>
                                          <p:spTgt spid="6"/>
                                        </p:tgtEl>
                                        <p:attrNameLst>
                                          <p:attrName>r</p:attrName>
                                        </p:attrNameLst>
                                      </p:cBhvr>
                                    </p:animRot>
                                  </p:childTnLst>
                                </p:cTn>
                              </p:par>
                              <p:par>
                                <p:cTn id="72" presetID="8" presetClass="emph" presetSubtype="0" fill="hold" grpId="1" nodeType="withEffect">
                                  <p:stCondLst>
                                    <p:cond delay="0"/>
                                  </p:stCondLst>
                                  <p:childTnLst>
                                    <p:animRot by="21600000">
                                      <p:cBhvr>
                                        <p:cTn id="73" dur="2000" fill="hold"/>
                                        <p:tgtEl>
                                          <p:spTgt spid="12"/>
                                        </p:tgtEl>
                                        <p:attrNameLst>
                                          <p:attrName>r</p:attrName>
                                        </p:attrNameLst>
                                      </p:cBhvr>
                                    </p:animRot>
                                  </p:childTnLst>
                                </p:cTn>
                              </p:par>
                              <p:par>
                                <p:cTn id="74" presetID="8" presetClass="emph" presetSubtype="0" fill="hold" grpId="1" nodeType="withEffect">
                                  <p:stCondLst>
                                    <p:cond delay="0"/>
                                  </p:stCondLst>
                                  <p:childTnLst>
                                    <p:animRot by="21600000">
                                      <p:cBhvr>
                                        <p:cTn id="75" dur="2000" fill="hold"/>
                                        <p:tgtEl>
                                          <p:spTgt spid="15"/>
                                        </p:tgtEl>
                                        <p:attrNameLst>
                                          <p:attrName>r</p:attrName>
                                        </p:attrNameLst>
                                      </p:cBhvr>
                                    </p:animRot>
                                  </p:childTnLst>
                                </p:cTn>
                              </p:par>
                            </p:childTnLst>
                          </p:cTn>
                        </p:par>
                        <p:par>
                          <p:cTn id="76" fill="hold">
                            <p:stCondLst>
                              <p:cond delay="3500"/>
                            </p:stCondLst>
                            <p:childTnLst>
                              <p:par>
                                <p:cTn id="77" presetID="22" presetClass="entr" presetSubtype="2"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right)">
                                      <p:cBhvr>
                                        <p:cTn id="79" dur="500"/>
                                        <p:tgtEl>
                                          <p:spTgt spid="17"/>
                                        </p:tgtEl>
                                      </p:cBhvr>
                                    </p:animEffect>
                                  </p:childTnLst>
                                </p:cTn>
                              </p:par>
                            </p:childTnLst>
                          </p:cTn>
                        </p:par>
                        <p:par>
                          <p:cTn id="80" fill="hold">
                            <p:stCondLst>
                              <p:cond delay="4000"/>
                            </p:stCondLst>
                            <p:childTnLst>
                              <p:par>
                                <p:cTn id="81" presetID="22" presetClass="entr" presetSubtype="2" fill="hold" nodeType="after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right)">
                                      <p:cBhvr>
                                        <p:cTn id="83" dur="500"/>
                                        <p:tgtEl>
                                          <p:spTgt spid="18"/>
                                        </p:tgtEl>
                                      </p:cBhvr>
                                    </p:animEffect>
                                  </p:childTnLst>
                                </p:cTn>
                              </p:par>
                            </p:childTnLst>
                          </p:cTn>
                        </p:par>
                        <p:par>
                          <p:cTn id="84" fill="hold">
                            <p:stCondLst>
                              <p:cond delay="4500"/>
                            </p:stCondLst>
                            <p:childTnLst>
                              <p:par>
                                <p:cTn id="85" presetID="10"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500"/>
                                        <p:tgtEl>
                                          <p:spTgt spid="24"/>
                                        </p:tgtEl>
                                      </p:cBhvr>
                                    </p:animEffect>
                                  </p:childTnLst>
                                </p:cTn>
                              </p:par>
                            </p:childTnLst>
                          </p:cTn>
                        </p:par>
                        <p:par>
                          <p:cTn id="91" fill="hold">
                            <p:stCondLst>
                              <p:cond delay="5000"/>
                            </p:stCondLst>
                            <p:childTnLst>
                              <p:par>
                                <p:cTn id="92" presetID="22" presetClass="entr" presetSubtype="8" fill="hold" nodeType="after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wipe(left)">
                                      <p:cBhvr>
                                        <p:cTn id="94" dur="500"/>
                                        <p:tgtEl>
                                          <p:spTgt spid="21"/>
                                        </p:tgtEl>
                                      </p:cBhvr>
                                    </p:animEffect>
                                  </p:childTnLst>
                                </p:cTn>
                              </p:par>
                            </p:childTnLst>
                          </p:cTn>
                        </p:par>
                        <p:par>
                          <p:cTn id="95" fill="hold">
                            <p:stCondLst>
                              <p:cond delay="5500"/>
                            </p:stCondLst>
                            <p:childTnLst>
                              <p:par>
                                <p:cTn id="96" presetID="22" presetClass="entr" presetSubtype="8" fill="hold" nodeType="after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wipe(left)">
                                      <p:cBhvr>
                                        <p:cTn id="98" dur="500"/>
                                        <p:tgtEl>
                                          <p:spTgt spid="22"/>
                                        </p:tgtEl>
                                      </p:cBhvr>
                                    </p:animEffect>
                                  </p:childTnLst>
                                </p:cTn>
                              </p:par>
                            </p:childTnLst>
                          </p:cTn>
                        </p:par>
                        <p:par>
                          <p:cTn id="99" fill="hold">
                            <p:stCondLst>
                              <p:cond delay="6000"/>
                            </p:stCondLst>
                            <p:childTnLst>
                              <p:par>
                                <p:cTn id="100" presetID="10" presetClass="entr" presetSubtype="0" fill="hold" grpId="0" nodeType="after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500"/>
                                        <p:tgtEl>
                                          <p:spTgt spid="2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fade">
                                      <p:cBhvr>
                                        <p:cTn id="105" dur="500"/>
                                        <p:tgtEl>
                                          <p:spTgt spid="29"/>
                                        </p:tgtEl>
                                      </p:cBhvr>
                                    </p:animEffect>
                                  </p:childTnLst>
                                </p:cTn>
                              </p:par>
                            </p:childTnLst>
                          </p:cTn>
                        </p:par>
                        <p:par>
                          <p:cTn id="106" fill="hold">
                            <p:stCondLst>
                              <p:cond delay="6500"/>
                            </p:stCondLst>
                            <p:childTnLst>
                              <p:par>
                                <p:cTn id="107" presetID="22" presetClass="entr" presetSubtype="2"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right)">
                                      <p:cBhvr>
                                        <p:cTn id="109" dur="500"/>
                                        <p:tgtEl>
                                          <p:spTgt spid="19"/>
                                        </p:tgtEl>
                                      </p:cBhvr>
                                    </p:animEffect>
                                  </p:childTnLst>
                                </p:cTn>
                              </p:par>
                            </p:childTnLst>
                          </p:cTn>
                        </p:par>
                        <p:par>
                          <p:cTn id="110" fill="hold">
                            <p:stCondLst>
                              <p:cond delay="7000"/>
                            </p:stCondLst>
                            <p:childTnLst>
                              <p:par>
                                <p:cTn id="111" presetID="22" presetClass="entr" presetSubtype="2" fill="hold" nodeType="after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wipe(right)">
                                      <p:cBhvr>
                                        <p:cTn id="113" dur="500"/>
                                        <p:tgtEl>
                                          <p:spTgt spid="20"/>
                                        </p:tgtEl>
                                      </p:cBhvr>
                                    </p:animEffect>
                                  </p:childTnLst>
                                </p:cTn>
                              </p:par>
                            </p:childTnLst>
                          </p:cTn>
                        </p:par>
                        <p:par>
                          <p:cTn id="114" fill="hold">
                            <p:stCondLst>
                              <p:cond delay="7500"/>
                            </p:stCondLst>
                            <p:childTnLst>
                              <p:par>
                                <p:cTn id="115" presetID="10" presetClass="entr" presetSubtype="0" fill="hold" grpId="0" nodeType="after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fade">
                                      <p:cBhvr>
                                        <p:cTn id="117" dur="500"/>
                                        <p:tgtEl>
                                          <p:spTgt spid="2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fade">
                                      <p:cBhvr>
                                        <p:cTn id="120" dur="500"/>
                                        <p:tgtEl>
                                          <p:spTgt spid="28"/>
                                        </p:tgtEl>
                                      </p:cBhvr>
                                    </p:animEffect>
                                  </p:childTnLst>
                                </p:cTn>
                              </p:par>
                            </p:childTnLst>
                          </p:cTn>
                        </p:par>
                        <p:par>
                          <p:cTn id="121" fill="hold">
                            <p:stCondLst>
                              <p:cond delay="8000"/>
                            </p:stCondLst>
                            <p:childTnLst>
                              <p:par>
                                <p:cTn id="122" presetID="22" presetClass="entr" presetSubtype="8" fill="hold" nodeType="after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wipe(left)">
                                      <p:cBhvr>
                                        <p:cTn id="124" dur="500"/>
                                        <p:tgtEl>
                                          <p:spTgt spid="30"/>
                                        </p:tgtEl>
                                      </p:cBhvr>
                                    </p:animEffect>
                                  </p:childTnLst>
                                </p:cTn>
                              </p:par>
                            </p:childTnLst>
                          </p:cTn>
                        </p:par>
                        <p:par>
                          <p:cTn id="125" fill="hold">
                            <p:stCondLst>
                              <p:cond delay="8500"/>
                            </p:stCondLst>
                            <p:childTnLst>
                              <p:par>
                                <p:cTn id="126" presetID="22" presetClass="entr" presetSubtype="8" fill="hold" nodeType="afterEffect">
                                  <p:stCondLst>
                                    <p:cond delay="0"/>
                                  </p:stCondLst>
                                  <p:childTnLst>
                                    <p:set>
                                      <p:cBhvr>
                                        <p:cTn id="127" dur="1" fill="hold">
                                          <p:stCondLst>
                                            <p:cond delay="0"/>
                                          </p:stCondLst>
                                        </p:cTn>
                                        <p:tgtEl>
                                          <p:spTgt spid="31"/>
                                        </p:tgtEl>
                                        <p:attrNameLst>
                                          <p:attrName>style.visibility</p:attrName>
                                        </p:attrNameLst>
                                      </p:cBhvr>
                                      <p:to>
                                        <p:strVal val="visible"/>
                                      </p:to>
                                    </p:set>
                                    <p:animEffect transition="in" filter="wipe(left)">
                                      <p:cBhvr>
                                        <p:cTn id="128" dur="500"/>
                                        <p:tgtEl>
                                          <p:spTgt spid="31"/>
                                        </p:tgtEl>
                                      </p:cBhvr>
                                    </p:animEffect>
                                  </p:childTnLst>
                                </p:cTn>
                              </p:par>
                            </p:childTnLst>
                          </p:cTn>
                        </p:par>
                        <p:par>
                          <p:cTn id="129" fill="hold">
                            <p:stCondLst>
                              <p:cond delay="9000"/>
                            </p:stCondLst>
                            <p:childTnLst>
                              <p:par>
                                <p:cTn id="130" presetID="10" presetClass="entr" presetSubtype="0" fill="hold" grpId="0" nodeType="after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fade">
                                      <p:cBhvr>
                                        <p:cTn id="132" dur="500"/>
                                        <p:tgtEl>
                                          <p:spTgt spid="27"/>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
                                        </p:tgtEl>
                                        <p:attrNameLst>
                                          <p:attrName>style.visibility</p:attrName>
                                        </p:attrNameLst>
                                      </p:cBhvr>
                                      <p:to>
                                        <p:strVal val="visible"/>
                                      </p:to>
                                    </p:set>
                                    <p:animEffect transition="in" filter="fade">
                                      <p:cBhvr>
                                        <p:cTn id="1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6" grpId="1" animBg="1"/>
      <p:bldP spid="7" grpId="0" animBg="1"/>
      <p:bldP spid="8" grpId="0" animBg="1"/>
      <p:bldP spid="9" grpId="0" animBg="1"/>
      <p:bldP spid="9" grpId="1" animBg="1"/>
      <p:bldP spid="10" grpId="0" animBg="1"/>
      <p:bldP spid="11" grpId="0" animBg="1"/>
      <p:bldP spid="12" grpId="0" animBg="1"/>
      <p:bldP spid="12" grpId="1" animBg="1"/>
      <p:bldP spid="13" grpId="0" animBg="1"/>
      <p:bldP spid="14" grpId="0" animBg="1"/>
      <p:bldP spid="15" grpId="0" animBg="1"/>
      <p:bldP spid="15" grpId="1" animBg="1"/>
      <p:bldP spid="16" grpId="0" animBg="1"/>
      <p:bldP spid="23" grpId="0"/>
      <p:bldP spid="24" grpId="0"/>
      <p:bldP spid="25" grpId="0"/>
      <p:bldP spid="26" grpId="0"/>
      <p:bldP spid="27" grpId="0"/>
      <p:bldP spid="28" grpId="0"/>
      <p:bldP spid="29" grpId="0"/>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肘形连接符 19"/>
          <p:cNvCxnSpPr>
            <a:stCxn id="22" idx="6"/>
            <a:endCxn id="59" idx="2"/>
          </p:cNvCxnSpPr>
          <p:nvPr/>
        </p:nvCxnSpPr>
        <p:spPr>
          <a:xfrm>
            <a:off x="3816114" y="1567091"/>
            <a:ext cx="3876571" cy="822767"/>
          </a:xfrm>
          <a:prstGeom prst="bentConnector3">
            <a:avLst>
              <a:gd name="adj1"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20"/>
          <p:cNvGrpSpPr/>
          <p:nvPr/>
        </p:nvGrpSpPr>
        <p:grpSpPr>
          <a:xfrm>
            <a:off x="3249261" y="1283577"/>
            <a:ext cx="566852" cy="567027"/>
            <a:chOff x="4534974" y="2492893"/>
            <a:chExt cx="756000" cy="756000"/>
          </a:xfrm>
        </p:grpSpPr>
        <p:sp>
          <p:nvSpPr>
            <p:cNvPr id="22" name="椭圆 21"/>
            <p:cNvSpPr/>
            <p:nvPr/>
          </p:nvSpPr>
          <p:spPr>
            <a:xfrm>
              <a:off x="4534974" y="2492893"/>
              <a:ext cx="756000" cy="75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grpSp>
          <p:nvGrpSpPr>
            <p:cNvPr id="3" name="组合 22"/>
            <p:cNvGrpSpPr/>
            <p:nvPr/>
          </p:nvGrpSpPr>
          <p:grpSpPr>
            <a:xfrm>
              <a:off x="4687974" y="2629656"/>
              <a:ext cx="450000" cy="434596"/>
              <a:chOff x="5512720" y="2152017"/>
              <a:chExt cx="583915" cy="496874"/>
            </a:xfrm>
          </p:grpSpPr>
          <p:sp>
            <p:nvSpPr>
              <p:cNvPr id="24"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65">
                  <a:cs typeface="+mn-ea"/>
                  <a:sym typeface="+mn-lt"/>
                </a:endParaRPr>
              </a:p>
            </p:txBody>
          </p:sp>
          <p:sp>
            <p:nvSpPr>
              <p:cNvPr id="25"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65">
                  <a:cs typeface="+mn-ea"/>
                  <a:sym typeface="+mn-lt"/>
                </a:endParaRPr>
              </a:p>
            </p:txBody>
          </p:sp>
        </p:grpSp>
      </p:grpSp>
      <p:cxnSp>
        <p:nvCxnSpPr>
          <p:cNvPr id="26" name="肘形连接符 25"/>
          <p:cNvCxnSpPr>
            <a:stCxn id="28" idx="6"/>
            <a:endCxn id="61" idx="2"/>
          </p:cNvCxnSpPr>
          <p:nvPr/>
        </p:nvCxnSpPr>
        <p:spPr>
          <a:xfrm>
            <a:off x="3816114" y="3207144"/>
            <a:ext cx="2026027" cy="398817"/>
          </a:xfrm>
          <a:prstGeom prst="bentConnector3">
            <a:avLst>
              <a:gd name="adj1" fmla="val 50000"/>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 name="组合 26"/>
          <p:cNvGrpSpPr/>
          <p:nvPr/>
        </p:nvGrpSpPr>
        <p:grpSpPr>
          <a:xfrm>
            <a:off x="3249261" y="2923630"/>
            <a:ext cx="566852" cy="567027"/>
            <a:chOff x="4534974" y="4368345"/>
            <a:chExt cx="756000" cy="756000"/>
          </a:xfrm>
        </p:grpSpPr>
        <p:sp>
          <p:nvSpPr>
            <p:cNvPr id="28" name="椭圆 27"/>
            <p:cNvSpPr/>
            <p:nvPr/>
          </p:nvSpPr>
          <p:spPr>
            <a:xfrm>
              <a:off x="4534974" y="4368345"/>
              <a:ext cx="756000" cy="75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sp>
          <p:nvSpPr>
            <p:cNvPr id="29" name="Freeform 277"/>
            <p:cNvSpPr>
              <a:spLocks noEditPoints="1"/>
            </p:cNvSpPr>
            <p:nvPr/>
          </p:nvSpPr>
          <p:spPr bwMode="auto">
            <a:xfrm>
              <a:off x="4725418" y="4490152"/>
              <a:ext cx="38397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chemeClr val="bg1"/>
            </a:solidFill>
            <a:ln>
              <a:noFill/>
            </a:ln>
          </p:spPr>
          <p:txBody>
            <a:bodyPr vert="horz" wrap="square" lIns="91416" tIns="45708" rIns="91416" bIns="45708" numCol="1" anchor="t" anchorCtr="0" compatLnSpc="1"/>
            <a:lstStyle/>
            <a:p>
              <a:endParaRPr lang="zh-CN" altLang="en-US" sz="1865">
                <a:cs typeface="+mn-ea"/>
                <a:sym typeface="+mn-lt"/>
              </a:endParaRPr>
            </a:p>
          </p:txBody>
        </p:sp>
      </p:grpSp>
      <p:cxnSp>
        <p:nvCxnSpPr>
          <p:cNvPr id="40" name="肘形连接符 39"/>
          <p:cNvCxnSpPr>
            <a:stCxn id="44" idx="6"/>
            <a:endCxn id="60" idx="2"/>
          </p:cNvCxnSpPr>
          <p:nvPr/>
        </p:nvCxnSpPr>
        <p:spPr>
          <a:xfrm>
            <a:off x="3816113" y="2387118"/>
            <a:ext cx="2951300" cy="738840"/>
          </a:xfrm>
          <a:prstGeom prst="bentConnector3">
            <a:avLst>
              <a:gd name="adj1" fmla="val 50000"/>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 name="组合 40"/>
          <p:cNvGrpSpPr/>
          <p:nvPr/>
        </p:nvGrpSpPr>
        <p:grpSpPr>
          <a:xfrm>
            <a:off x="3249261" y="2103603"/>
            <a:ext cx="566852" cy="567027"/>
            <a:chOff x="4534974" y="3430619"/>
            <a:chExt cx="756000" cy="756000"/>
          </a:xfrm>
        </p:grpSpPr>
        <p:sp>
          <p:nvSpPr>
            <p:cNvPr id="44" name="椭圆 43"/>
            <p:cNvSpPr/>
            <p:nvPr/>
          </p:nvSpPr>
          <p:spPr>
            <a:xfrm>
              <a:off x="4534974" y="3430619"/>
              <a:ext cx="756000" cy="756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dirty="0">
                <a:cs typeface="+mn-ea"/>
                <a:sym typeface="+mn-lt"/>
              </a:endParaRPr>
            </a:p>
          </p:txBody>
        </p:sp>
        <p:grpSp>
          <p:nvGrpSpPr>
            <p:cNvPr id="6" name="Group 92"/>
            <p:cNvGrpSpPr/>
            <p:nvPr/>
          </p:nvGrpSpPr>
          <p:grpSpPr>
            <a:xfrm>
              <a:off x="4688410" y="3660828"/>
              <a:ext cx="474528" cy="295582"/>
              <a:chOff x="5172076" y="1938338"/>
              <a:chExt cx="471488" cy="293688"/>
            </a:xfrm>
            <a:solidFill>
              <a:schemeClr val="bg1"/>
            </a:solidFill>
          </p:grpSpPr>
          <p:sp>
            <p:nvSpPr>
              <p:cNvPr id="46"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900">
                  <a:cs typeface="+mn-ea"/>
                  <a:sym typeface="+mn-lt"/>
                </a:endParaRPr>
              </a:p>
            </p:txBody>
          </p:sp>
          <p:sp>
            <p:nvSpPr>
              <p:cNvPr id="47" name="Rectangle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lstStyle/>
              <a:p>
                <a:endParaRPr lang="en-US" sz="1900">
                  <a:cs typeface="+mn-ea"/>
                  <a:sym typeface="+mn-lt"/>
                </a:endParaRPr>
              </a:p>
            </p:txBody>
          </p:sp>
          <p:sp>
            <p:nvSpPr>
              <p:cNvPr id="48" name="Rectangle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lstStyle/>
              <a:p>
                <a:endParaRPr lang="en-US" sz="1900">
                  <a:cs typeface="+mn-ea"/>
                  <a:sym typeface="+mn-lt"/>
                </a:endParaRPr>
              </a:p>
            </p:txBody>
          </p:sp>
        </p:grpSp>
      </p:grpSp>
      <p:cxnSp>
        <p:nvCxnSpPr>
          <p:cNvPr id="49" name="直接连接符 48"/>
          <p:cNvCxnSpPr>
            <a:endCxn id="51" idx="6"/>
          </p:cNvCxnSpPr>
          <p:nvPr/>
        </p:nvCxnSpPr>
        <p:spPr>
          <a:xfrm flipH="1" flipV="1">
            <a:off x="3816114" y="4027170"/>
            <a:ext cx="959815" cy="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7" name="组合 49"/>
          <p:cNvGrpSpPr/>
          <p:nvPr/>
        </p:nvGrpSpPr>
        <p:grpSpPr>
          <a:xfrm>
            <a:off x="3249261" y="3743656"/>
            <a:ext cx="566852" cy="567027"/>
            <a:chOff x="4534974" y="5306072"/>
            <a:chExt cx="756000" cy="756000"/>
          </a:xfrm>
        </p:grpSpPr>
        <p:sp>
          <p:nvSpPr>
            <p:cNvPr id="51" name="椭圆 50"/>
            <p:cNvSpPr/>
            <p:nvPr/>
          </p:nvSpPr>
          <p:spPr>
            <a:xfrm>
              <a:off x="4534974" y="5306072"/>
              <a:ext cx="756000" cy="75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grpSp>
          <p:nvGrpSpPr>
            <p:cNvPr id="8" name="Group 9"/>
            <p:cNvGrpSpPr/>
            <p:nvPr/>
          </p:nvGrpSpPr>
          <p:grpSpPr>
            <a:xfrm>
              <a:off x="4659950" y="5504420"/>
              <a:ext cx="516045" cy="382660"/>
              <a:chOff x="4572000" y="3414713"/>
              <a:chExt cx="374651" cy="277813"/>
            </a:xfrm>
            <a:solidFill>
              <a:schemeClr val="bg1"/>
            </a:solidFill>
          </p:grpSpPr>
          <p:sp>
            <p:nvSpPr>
              <p:cNvPr id="53"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010">
                  <a:cs typeface="+mn-ea"/>
                  <a:sym typeface="+mn-lt"/>
                </a:endParaRPr>
              </a:p>
            </p:txBody>
          </p:sp>
          <p:sp>
            <p:nvSpPr>
              <p:cNvPr id="54"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010">
                  <a:cs typeface="+mn-ea"/>
                  <a:sym typeface="+mn-lt"/>
                </a:endParaRPr>
              </a:p>
            </p:txBody>
          </p:sp>
        </p:grpSp>
      </p:grpSp>
      <p:sp>
        <p:nvSpPr>
          <p:cNvPr id="55" name="任意多边形 54"/>
          <p:cNvSpPr/>
          <p:nvPr/>
        </p:nvSpPr>
        <p:spPr>
          <a:xfrm>
            <a:off x="7357858" y="1504184"/>
            <a:ext cx="885594" cy="2774290"/>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sp>
        <p:nvSpPr>
          <p:cNvPr id="56" name="任意多边形 55"/>
          <p:cNvSpPr/>
          <p:nvPr/>
        </p:nvSpPr>
        <p:spPr>
          <a:xfrm>
            <a:off x="6432587" y="2837013"/>
            <a:ext cx="885594" cy="1441460"/>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sp>
        <p:nvSpPr>
          <p:cNvPr id="57" name="任意多边形 56"/>
          <p:cNvSpPr/>
          <p:nvPr/>
        </p:nvSpPr>
        <p:spPr>
          <a:xfrm>
            <a:off x="5507314" y="3407116"/>
            <a:ext cx="885594" cy="871358"/>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sp>
        <p:nvSpPr>
          <p:cNvPr id="58" name="任意多边形 57"/>
          <p:cNvSpPr/>
          <p:nvPr/>
        </p:nvSpPr>
        <p:spPr>
          <a:xfrm>
            <a:off x="4015454" y="3811139"/>
            <a:ext cx="1452183" cy="467332"/>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sp>
        <p:nvSpPr>
          <p:cNvPr id="59" name="椭圆 58"/>
          <p:cNvSpPr/>
          <p:nvPr/>
        </p:nvSpPr>
        <p:spPr>
          <a:xfrm>
            <a:off x="7692683" y="2281852"/>
            <a:ext cx="215944" cy="2160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sp>
        <p:nvSpPr>
          <p:cNvPr id="60" name="椭圆 59"/>
          <p:cNvSpPr/>
          <p:nvPr/>
        </p:nvSpPr>
        <p:spPr>
          <a:xfrm>
            <a:off x="6767412" y="3017952"/>
            <a:ext cx="215944" cy="21601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sp>
        <p:nvSpPr>
          <p:cNvPr id="61" name="椭圆 60"/>
          <p:cNvSpPr/>
          <p:nvPr/>
        </p:nvSpPr>
        <p:spPr>
          <a:xfrm>
            <a:off x="5842140" y="3497955"/>
            <a:ext cx="215944" cy="21601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sp>
        <p:nvSpPr>
          <p:cNvPr id="62" name="椭圆 61"/>
          <p:cNvSpPr/>
          <p:nvPr/>
        </p:nvSpPr>
        <p:spPr>
          <a:xfrm>
            <a:off x="4633573" y="3923240"/>
            <a:ext cx="215944" cy="21601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cs typeface="+mn-ea"/>
              <a:sym typeface="+mn-lt"/>
            </a:endParaRPr>
          </a:p>
        </p:txBody>
      </p:sp>
      <p:sp>
        <p:nvSpPr>
          <p:cNvPr id="63" name="矩形 62"/>
          <p:cNvSpPr/>
          <p:nvPr/>
        </p:nvSpPr>
        <p:spPr>
          <a:xfrm>
            <a:off x="1575940" y="1224567"/>
            <a:ext cx="1640400" cy="284669"/>
          </a:xfrm>
          <a:prstGeom prst="rect">
            <a:avLst/>
          </a:prstGeom>
        </p:spPr>
        <p:txBody>
          <a:bodyPr wrap="none" lIns="68555" tIns="34278" rIns="68555" bIns="34278">
            <a:spAutoFit/>
          </a:bodyPr>
          <a:lstStyle/>
          <a:p>
            <a:pPr algn="r"/>
            <a:r>
              <a:rPr lang="en-US" altLang="zh-CN" sz="1400" b="1" dirty="0">
                <a:solidFill>
                  <a:schemeClr val="tx1">
                    <a:lumMod val="75000"/>
                    <a:lumOff val="25000"/>
                  </a:schemeClr>
                </a:solidFill>
                <a:cs typeface="+mn-ea"/>
                <a:sym typeface="+mn-lt"/>
              </a:rPr>
              <a:t>ADD YOUR TITLE</a:t>
            </a:r>
          </a:p>
        </p:txBody>
      </p:sp>
      <p:sp>
        <p:nvSpPr>
          <p:cNvPr id="64" name="矩形 63"/>
          <p:cNvSpPr/>
          <p:nvPr/>
        </p:nvSpPr>
        <p:spPr>
          <a:xfrm>
            <a:off x="1294572" y="1509563"/>
            <a:ext cx="1921769" cy="400110"/>
          </a:xfrm>
          <a:prstGeom prst="rect">
            <a:avLst/>
          </a:prstGeom>
        </p:spPr>
        <p:txBody>
          <a:bodyPr wrap="square">
            <a:spAutoFit/>
          </a:bodyPr>
          <a:lstStyle/>
          <a:p>
            <a:pPr algn="r"/>
            <a:r>
              <a:rPr lang="en-US" altLang="zh-CN" sz="1000" dirty="0">
                <a:solidFill>
                  <a:schemeClr val="tx1">
                    <a:lumMod val="50000"/>
                    <a:lumOff val="50000"/>
                  </a:schemeClr>
                </a:solidFill>
                <a:cs typeface="+mn-ea"/>
                <a:sym typeface="+mn-lt"/>
              </a:rPr>
              <a:t>click to add your text here click to add your text here.</a:t>
            </a:r>
            <a:endParaRPr lang="zh-CN" altLang="en-US" sz="1000" dirty="0">
              <a:solidFill>
                <a:schemeClr val="tx1">
                  <a:lumMod val="50000"/>
                  <a:lumOff val="50000"/>
                </a:schemeClr>
              </a:solidFill>
              <a:cs typeface="+mn-ea"/>
              <a:sym typeface="+mn-lt"/>
            </a:endParaRPr>
          </a:p>
        </p:txBody>
      </p:sp>
      <p:sp>
        <p:nvSpPr>
          <p:cNvPr id="65" name="矩形 64"/>
          <p:cNvSpPr/>
          <p:nvPr/>
        </p:nvSpPr>
        <p:spPr>
          <a:xfrm>
            <a:off x="1575940" y="2050972"/>
            <a:ext cx="1640400" cy="284669"/>
          </a:xfrm>
          <a:prstGeom prst="rect">
            <a:avLst/>
          </a:prstGeom>
        </p:spPr>
        <p:txBody>
          <a:bodyPr wrap="none" lIns="68555" tIns="34278" rIns="68555" bIns="34278">
            <a:spAutoFit/>
          </a:bodyPr>
          <a:lstStyle/>
          <a:p>
            <a:pPr algn="r"/>
            <a:r>
              <a:rPr lang="en-US" altLang="zh-CN" sz="1400" b="1" dirty="0">
                <a:solidFill>
                  <a:schemeClr val="tx1">
                    <a:lumMod val="75000"/>
                    <a:lumOff val="25000"/>
                  </a:schemeClr>
                </a:solidFill>
                <a:cs typeface="+mn-ea"/>
                <a:sym typeface="+mn-lt"/>
              </a:rPr>
              <a:t>ADD YOUR TITLE</a:t>
            </a:r>
          </a:p>
        </p:txBody>
      </p:sp>
      <p:sp>
        <p:nvSpPr>
          <p:cNvPr id="66" name="矩形 65"/>
          <p:cNvSpPr/>
          <p:nvPr/>
        </p:nvSpPr>
        <p:spPr>
          <a:xfrm>
            <a:off x="1294572" y="2335969"/>
            <a:ext cx="1921769" cy="400110"/>
          </a:xfrm>
          <a:prstGeom prst="rect">
            <a:avLst/>
          </a:prstGeom>
        </p:spPr>
        <p:txBody>
          <a:bodyPr wrap="square">
            <a:spAutoFit/>
          </a:bodyPr>
          <a:lstStyle/>
          <a:p>
            <a:pPr algn="r"/>
            <a:r>
              <a:rPr lang="en-US" altLang="zh-CN" sz="1000" dirty="0">
                <a:solidFill>
                  <a:schemeClr val="tx1">
                    <a:lumMod val="50000"/>
                    <a:lumOff val="50000"/>
                  </a:schemeClr>
                </a:solidFill>
                <a:cs typeface="+mn-ea"/>
                <a:sym typeface="+mn-lt"/>
              </a:rPr>
              <a:t>click to add your text here click to add your text here.</a:t>
            </a:r>
            <a:endParaRPr lang="zh-CN" altLang="en-US" sz="1000" dirty="0">
              <a:solidFill>
                <a:schemeClr val="tx1">
                  <a:lumMod val="50000"/>
                  <a:lumOff val="50000"/>
                </a:schemeClr>
              </a:solidFill>
              <a:cs typeface="+mn-ea"/>
              <a:sym typeface="+mn-lt"/>
            </a:endParaRPr>
          </a:p>
        </p:txBody>
      </p:sp>
      <p:sp>
        <p:nvSpPr>
          <p:cNvPr id="67" name="矩形 66"/>
          <p:cNvSpPr/>
          <p:nvPr/>
        </p:nvSpPr>
        <p:spPr>
          <a:xfrm>
            <a:off x="1575940" y="2877378"/>
            <a:ext cx="1640400" cy="284669"/>
          </a:xfrm>
          <a:prstGeom prst="rect">
            <a:avLst/>
          </a:prstGeom>
        </p:spPr>
        <p:txBody>
          <a:bodyPr wrap="none" lIns="68555" tIns="34278" rIns="68555" bIns="34278">
            <a:spAutoFit/>
          </a:bodyPr>
          <a:lstStyle/>
          <a:p>
            <a:pPr algn="r"/>
            <a:r>
              <a:rPr lang="en-US" altLang="zh-CN" sz="1400" b="1" dirty="0">
                <a:solidFill>
                  <a:schemeClr val="tx1">
                    <a:lumMod val="75000"/>
                    <a:lumOff val="25000"/>
                  </a:schemeClr>
                </a:solidFill>
                <a:cs typeface="+mn-ea"/>
                <a:sym typeface="+mn-lt"/>
              </a:rPr>
              <a:t>ADD YOUR TITLE</a:t>
            </a:r>
          </a:p>
        </p:txBody>
      </p:sp>
      <p:sp>
        <p:nvSpPr>
          <p:cNvPr id="68" name="矩形 67"/>
          <p:cNvSpPr/>
          <p:nvPr/>
        </p:nvSpPr>
        <p:spPr>
          <a:xfrm>
            <a:off x="1294572" y="3162374"/>
            <a:ext cx="1921769" cy="400110"/>
          </a:xfrm>
          <a:prstGeom prst="rect">
            <a:avLst/>
          </a:prstGeom>
        </p:spPr>
        <p:txBody>
          <a:bodyPr wrap="square">
            <a:spAutoFit/>
          </a:bodyPr>
          <a:lstStyle/>
          <a:p>
            <a:pPr algn="r"/>
            <a:r>
              <a:rPr lang="en-US" altLang="zh-CN" sz="1000" dirty="0">
                <a:solidFill>
                  <a:schemeClr val="tx1">
                    <a:lumMod val="50000"/>
                    <a:lumOff val="50000"/>
                  </a:schemeClr>
                </a:solidFill>
                <a:cs typeface="+mn-ea"/>
                <a:sym typeface="+mn-lt"/>
              </a:rPr>
              <a:t>click to add your text here click to add your text here.</a:t>
            </a:r>
            <a:endParaRPr lang="zh-CN" altLang="en-US" sz="1000" dirty="0">
              <a:solidFill>
                <a:schemeClr val="tx1">
                  <a:lumMod val="50000"/>
                  <a:lumOff val="50000"/>
                </a:schemeClr>
              </a:solidFill>
              <a:cs typeface="+mn-ea"/>
              <a:sym typeface="+mn-lt"/>
            </a:endParaRPr>
          </a:p>
        </p:txBody>
      </p:sp>
      <p:sp>
        <p:nvSpPr>
          <p:cNvPr id="69" name="矩形 68"/>
          <p:cNvSpPr/>
          <p:nvPr/>
        </p:nvSpPr>
        <p:spPr>
          <a:xfrm>
            <a:off x="1575940" y="3703784"/>
            <a:ext cx="1640400" cy="284669"/>
          </a:xfrm>
          <a:prstGeom prst="rect">
            <a:avLst/>
          </a:prstGeom>
        </p:spPr>
        <p:txBody>
          <a:bodyPr wrap="none" lIns="68555" tIns="34278" rIns="68555" bIns="34278">
            <a:spAutoFit/>
          </a:bodyPr>
          <a:lstStyle/>
          <a:p>
            <a:pPr algn="r"/>
            <a:r>
              <a:rPr lang="en-US" altLang="zh-CN" sz="1400" b="1" dirty="0">
                <a:solidFill>
                  <a:schemeClr val="tx1">
                    <a:lumMod val="75000"/>
                    <a:lumOff val="25000"/>
                  </a:schemeClr>
                </a:solidFill>
                <a:cs typeface="+mn-ea"/>
                <a:sym typeface="+mn-lt"/>
              </a:rPr>
              <a:t>ADD YOUR TITLE</a:t>
            </a:r>
          </a:p>
        </p:txBody>
      </p:sp>
      <p:sp>
        <p:nvSpPr>
          <p:cNvPr id="70" name="矩形 69"/>
          <p:cNvSpPr/>
          <p:nvPr/>
        </p:nvSpPr>
        <p:spPr>
          <a:xfrm>
            <a:off x="1294572" y="3988780"/>
            <a:ext cx="1921769" cy="400110"/>
          </a:xfrm>
          <a:prstGeom prst="rect">
            <a:avLst/>
          </a:prstGeom>
        </p:spPr>
        <p:txBody>
          <a:bodyPr wrap="square">
            <a:spAutoFit/>
          </a:bodyPr>
          <a:lstStyle/>
          <a:p>
            <a:pPr algn="r"/>
            <a:r>
              <a:rPr lang="en-US" altLang="zh-CN" sz="1000" dirty="0">
                <a:solidFill>
                  <a:schemeClr val="tx1">
                    <a:lumMod val="50000"/>
                    <a:lumOff val="50000"/>
                  </a:schemeClr>
                </a:solidFill>
                <a:cs typeface="+mn-ea"/>
                <a:sym typeface="+mn-lt"/>
              </a:rPr>
              <a:t>click to add your text here click to add your text here.</a:t>
            </a:r>
            <a:endParaRPr lang="zh-CN" altLang="en-US" sz="1000" dirty="0">
              <a:solidFill>
                <a:schemeClr val="tx1">
                  <a:lumMod val="50000"/>
                  <a:lumOff val="50000"/>
                </a:schemeClr>
              </a:solidFill>
              <a:cs typeface="+mn-ea"/>
              <a:sym typeface="+mn-lt"/>
            </a:endParaRPr>
          </a:p>
        </p:txBody>
      </p:sp>
      <p:sp>
        <p:nvSpPr>
          <p:cNvPr id="87" name="标题 4"/>
          <p:cNvSpPr txBox="1"/>
          <p:nvPr/>
        </p:nvSpPr>
        <p:spPr>
          <a:xfrm>
            <a:off x="36678" y="1904479"/>
            <a:ext cx="1295807" cy="249699"/>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solidFill>
                <a:latin typeface="+mn-lt"/>
                <a:ea typeface="+mn-ea"/>
                <a:cs typeface="+mn-ea"/>
                <a:sym typeface="+mn-lt"/>
              </a:rPr>
              <a:t>财务与融资</a:t>
            </a:r>
            <a:endParaRPr lang="zh-CN" altLang="en-US" sz="900" b="1" dirty="0">
              <a:solidFill>
                <a:schemeClr val="bg1"/>
              </a:solidFill>
              <a:latin typeface="+mn-lt"/>
              <a:ea typeface="+mn-ea"/>
              <a:cs typeface="+mn-ea"/>
              <a:sym typeface="+mn-lt"/>
            </a:endParaRPr>
          </a:p>
        </p:txBody>
      </p:sp>
    </p:spTree>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200"/>
                                        <p:tgtEl>
                                          <p:spTgt spid="5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400"/>
                                        <p:tgtEl>
                                          <p:spTgt spid="5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down)">
                                      <p:cBhvr>
                                        <p:cTn id="13" dur="600"/>
                                        <p:tgtEl>
                                          <p:spTgt spid="5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down)">
                                      <p:cBhvr>
                                        <p:cTn id="16" dur="900"/>
                                        <p:tgtEl>
                                          <p:spTgt spid="55"/>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50"/>
                                        <p:tgtEl>
                                          <p:spTgt spid="62"/>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250"/>
                                        <p:tgtEl>
                                          <p:spTgt spid="61"/>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250"/>
                                        <p:tgtEl>
                                          <p:spTgt spid="60"/>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250"/>
                                        <p:tgtEl>
                                          <p:spTgt spid="59"/>
                                        </p:tgtEl>
                                      </p:cBhvr>
                                    </p:animEffect>
                                  </p:childTnLst>
                                </p:cTn>
                              </p:par>
                            </p:childTnLst>
                          </p:cTn>
                        </p:par>
                        <p:par>
                          <p:cTn id="29" fill="hold">
                            <p:stCondLst>
                              <p:cond delay="500"/>
                            </p:stCondLst>
                            <p:childTnLst>
                              <p:par>
                                <p:cTn id="30" presetID="26" presetClass="emph" presetSubtype="0" fill="hold" grpId="1" nodeType="afterEffect">
                                  <p:stCondLst>
                                    <p:cond delay="0"/>
                                  </p:stCondLst>
                                  <p:childTnLst>
                                    <p:animEffect transition="out" filter="fade">
                                      <p:cBhvr>
                                        <p:cTn id="31" dur="500" tmFilter="0, 0; .2, .5; .8, .5; 1, 0"/>
                                        <p:tgtEl>
                                          <p:spTgt spid="62"/>
                                        </p:tgtEl>
                                      </p:cBhvr>
                                    </p:animEffect>
                                    <p:animScale>
                                      <p:cBhvr>
                                        <p:cTn id="32" dur="250" autoRev="1" fill="hold"/>
                                        <p:tgtEl>
                                          <p:spTgt spid="62"/>
                                        </p:tgtEl>
                                      </p:cBhvr>
                                      <p:by x="105000" y="105000"/>
                                    </p:animScale>
                                  </p:childTnLst>
                                </p:cTn>
                              </p:par>
                            </p:childTnLst>
                          </p:cTn>
                        </p:par>
                        <p:par>
                          <p:cTn id="33" fill="hold">
                            <p:stCondLst>
                              <p:cond delay="1000"/>
                            </p:stCondLst>
                            <p:childTnLst>
                              <p:par>
                                <p:cTn id="34" presetID="22" presetClass="entr" presetSubtype="2"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right)">
                                      <p:cBhvr>
                                        <p:cTn id="36" dur="250"/>
                                        <p:tgtEl>
                                          <p:spTgt spid="49"/>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2000"/>
                            </p:stCondLst>
                            <p:childTnLst>
                              <p:par>
                                <p:cTn id="42" presetID="14" presetClass="entr" presetSubtype="10" fill="hold" grpId="0" nodeType="after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randombar(horizontal)">
                                      <p:cBhvr>
                                        <p:cTn id="44" dur="500"/>
                                        <p:tgtEl>
                                          <p:spTgt spid="6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randombar(horizontal)">
                                      <p:cBhvr>
                                        <p:cTn id="47" dur="500"/>
                                        <p:tgtEl>
                                          <p:spTgt spid="70"/>
                                        </p:tgtEl>
                                      </p:cBhvr>
                                    </p:animEffect>
                                  </p:childTnLst>
                                </p:cTn>
                              </p:par>
                            </p:childTnLst>
                          </p:cTn>
                        </p:par>
                        <p:par>
                          <p:cTn id="48" fill="hold">
                            <p:stCondLst>
                              <p:cond delay="2500"/>
                            </p:stCondLst>
                            <p:childTnLst>
                              <p:par>
                                <p:cTn id="49" presetID="26" presetClass="emph" presetSubtype="0" fill="hold" grpId="1" nodeType="afterEffect">
                                  <p:stCondLst>
                                    <p:cond delay="0"/>
                                  </p:stCondLst>
                                  <p:childTnLst>
                                    <p:animEffect transition="out" filter="fade">
                                      <p:cBhvr>
                                        <p:cTn id="50" dur="500" tmFilter="0, 0; .2, .5; .8, .5; 1, 0"/>
                                        <p:tgtEl>
                                          <p:spTgt spid="61"/>
                                        </p:tgtEl>
                                      </p:cBhvr>
                                    </p:animEffect>
                                    <p:animScale>
                                      <p:cBhvr>
                                        <p:cTn id="51" dur="250" autoRev="1" fill="hold"/>
                                        <p:tgtEl>
                                          <p:spTgt spid="61"/>
                                        </p:tgtEl>
                                      </p:cBhvr>
                                      <p:by x="105000" y="105000"/>
                                    </p:animScale>
                                  </p:childTnLst>
                                </p:cTn>
                              </p:par>
                            </p:childTnLst>
                          </p:cTn>
                        </p:par>
                        <p:par>
                          <p:cTn id="52" fill="hold">
                            <p:stCondLst>
                              <p:cond delay="3000"/>
                            </p:stCondLst>
                            <p:childTnLst>
                              <p:par>
                                <p:cTn id="53" presetID="22" presetClass="entr" presetSubtype="2"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500"/>
                                        <p:tgtEl>
                                          <p:spTgt spid="26"/>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500"/>
                                        <p:tgtEl>
                                          <p:spTgt spid="4"/>
                                        </p:tgtEl>
                                      </p:cBhvr>
                                    </p:animEffect>
                                  </p:childTnLst>
                                </p:cTn>
                              </p:par>
                            </p:childTnLst>
                          </p:cTn>
                        </p:par>
                        <p:par>
                          <p:cTn id="60" fill="hold">
                            <p:stCondLst>
                              <p:cond delay="4000"/>
                            </p:stCondLst>
                            <p:childTnLst>
                              <p:par>
                                <p:cTn id="61" presetID="14" presetClass="entr" presetSubtype="10" fill="hold" grpId="0" nodeType="after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randombar(horizontal)">
                                      <p:cBhvr>
                                        <p:cTn id="63" dur="500"/>
                                        <p:tgtEl>
                                          <p:spTgt spid="68"/>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randombar(horizontal)">
                                      <p:cBhvr>
                                        <p:cTn id="66" dur="500"/>
                                        <p:tgtEl>
                                          <p:spTgt spid="67"/>
                                        </p:tgtEl>
                                      </p:cBhvr>
                                    </p:animEffect>
                                  </p:childTnLst>
                                </p:cTn>
                              </p:par>
                            </p:childTnLst>
                          </p:cTn>
                        </p:par>
                        <p:par>
                          <p:cTn id="67" fill="hold">
                            <p:stCondLst>
                              <p:cond delay="4500"/>
                            </p:stCondLst>
                            <p:childTnLst>
                              <p:par>
                                <p:cTn id="68" presetID="26" presetClass="emph" presetSubtype="0" fill="hold" grpId="1" nodeType="afterEffect">
                                  <p:stCondLst>
                                    <p:cond delay="0"/>
                                  </p:stCondLst>
                                  <p:childTnLst>
                                    <p:animEffect transition="out" filter="fade">
                                      <p:cBhvr>
                                        <p:cTn id="69" dur="500" tmFilter="0, 0; .2, .5; .8, .5; 1, 0"/>
                                        <p:tgtEl>
                                          <p:spTgt spid="60"/>
                                        </p:tgtEl>
                                      </p:cBhvr>
                                    </p:animEffect>
                                    <p:animScale>
                                      <p:cBhvr>
                                        <p:cTn id="70" dur="250" autoRev="1" fill="hold"/>
                                        <p:tgtEl>
                                          <p:spTgt spid="60"/>
                                        </p:tgtEl>
                                      </p:cBhvr>
                                      <p:by x="105000" y="105000"/>
                                    </p:animScale>
                                  </p:childTnLst>
                                </p:cTn>
                              </p:par>
                            </p:childTnLst>
                          </p:cTn>
                        </p:par>
                        <p:par>
                          <p:cTn id="71" fill="hold">
                            <p:stCondLst>
                              <p:cond delay="5000"/>
                            </p:stCondLst>
                            <p:childTnLst>
                              <p:par>
                                <p:cTn id="72" presetID="22" presetClass="entr" presetSubtype="2" fill="hold" nodeType="after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right)">
                                      <p:cBhvr>
                                        <p:cTn id="74" dur="600"/>
                                        <p:tgtEl>
                                          <p:spTgt spid="40"/>
                                        </p:tgtEl>
                                      </p:cBhvr>
                                    </p:animEffect>
                                  </p:childTnLst>
                                </p:cTn>
                              </p:par>
                            </p:childTnLst>
                          </p:cTn>
                        </p:par>
                        <p:par>
                          <p:cTn id="75" fill="hold">
                            <p:stCondLst>
                              <p:cond delay="6000"/>
                            </p:stCondLst>
                            <p:childTnLst>
                              <p:par>
                                <p:cTn id="76" presetID="10" presetClass="entr" presetSubtype="0" fill="hold" nodeType="after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fade">
                                      <p:cBhvr>
                                        <p:cTn id="78" dur="500"/>
                                        <p:tgtEl>
                                          <p:spTgt spid="5"/>
                                        </p:tgtEl>
                                      </p:cBhvr>
                                    </p:animEffect>
                                  </p:childTnLst>
                                </p:cTn>
                              </p:par>
                            </p:childTnLst>
                          </p:cTn>
                        </p:par>
                        <p:par>
                          <p:cTn id="79" fill="hold">
                            <p:stCondLst>
                              <p:cond delay="6500"/>
                            </p:stCondLst>
                            <p:childTnLst>
                              <p:par>
                                <p:cTn id="80" presetID="14" presetClass="entr" presetSubtype="1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randombar(horizontal)">
                                      <p:cBhvr>
                                        <p:cTn id="82" dur="500"/>
                                        <p:tgtEl>
                                          <p:spTgt spid="65"/>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randombar(horizontal)">
                                      <p:cBhvr>
                                        <p:cTn id="85" dur="500"/>
                                        <p:tgtEl>
                                          <p:spTgt spid="66"/>
                                        </p:tgtEl>
                                      </p:cBhvr>
                                    </p:animEffect>
                                  </p:childTnLst>
                                </p:cTn>
                              </p:par>
                            </p:childTnLst>
                          </p:cTn>
                        </p:par>
                        <p:par>
                          <p:cTn id="86" fill="hold">
                            <p:stCondLst>
                              <p:cond delay="7000"/>
                            </p:stCondLst>
                            <p:childTnLst>
                              <p:par>
                                <p:cTn id="87" presetID="26" presetClass="emph" presetSubtype="0" fill="hold" grpId="1" nodeType="afterEffect">
                                  <p:stCondLst>
                                    <p:cond delay="0"/>
                                  </p:stCondLst>
                                  <p:childTnLst>
                                    <p:animEffect transition="out" filter="fade">
                                      <p:cBhvr>
                                        <p:cTn id="88" dur="500" tmFilter="0, 0; .2, .5; .8, .5; 1, 0"/>
                                        <p:tgtEl>
                                          <p:spTgt spid="59"/>
                                        </p:tgtEl>
                                      </p:cBhvr>
                                    </p:animEffect>
                                    <p:animScale>
                                      <p:cBhvr>
                                        <p:cTn id="89" dur="250" autoRev="1" fill="hold"/>
                                        <p:tgtEl>
                                          <p:spTgt spid="59"/>
                                        </p:tgtEl>
                                      </p:cBhvr>
                                      <p:by x="105000" y="105000"/>
                                    </p:animScale>
                                  </p:childTnLst>
                                </p:cTn>
                              </p:par>
                            </p:childTnLst>
                          </p:cTn>
                        </p:par>
                        <p:par>
                          <p:cTn id="90" fill="hold">
                            <p:stCondLst>
                              <p:cond delay="7500"/>
                            </p:stCondLst>
                            <p:childTnLst>
                              <p:par>
                                <p:cTn id="91" presetID="22" presetClass="entr" presetSubtype="2" fill="hold" nodeType="after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wipe(right)">
                                      <p:cBhvr>
                                        <p:cTn id="93" dur="750"/>
                                        <p:tgtEl>
                                          <p:spTgt spid="20"/>
                                        </p:tgtEl>
                                      </p:cBhvr>
                                    </p:animEffect>
                                  </p:childTnLst>
                                </p:cTn>
                              </p:par>
                            </p:childTnLst>
                          </p:cTn>
                        </p:par>
                        <p:par>
                          <p:cTn id="94" fill="hold">
                            <p:stCondLst>
                              <p:cond delay="8500"/>
                            </p:stCondLst>
                            <p:childTnLst>
                              <p:par>
                                <p:cTn id="95" presetID="10" presetClass="entr" presetSubtype="0" fill="hold" nodeType="after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fade">
                                      <p:cBhvr>
                                        <p:cTn id="97" dur="500"/>
                                        <p:tgtEl>
                                          <p:spTgt spid="2"/>
                                        </p:tgtEl>
                                      </p:cBhvr>
                                    </p:animEffect>
                                  </p:childTnLst>
                                </p:cTn>
                              </p:par>
                            </p:childTnLst>
                          </p:cTn>
                        </p:par>
                        <p:par>
                          <p:cTn id="98" fill="hold">
                            <p:stCondLst>
                              <p:cond delay="9000"/>
                            </p:stCondLst>
                            <p:childTnLst>
                              <p:par>
                                <p:cTn id="99" presetID="14" presetClass="entr" presetSubtype="10" fill="hold" grpId="0" nodeType="after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randombar(horizontal)">
                                      <p:cBhvr>
                                        <p:cTn id="101" dur="500"/>
                                        <p:tgtEl>
                                          <p:spTgt spid="63"/>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randombar(horizontal)">
                                      <p:cBhvr>
                                        <p:cTn id="10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59" grpId="1" animBg="1"/>
      <p:bldP spid="60" grpId="0" animBg="1"/>
      <p:bldP spid="60" grpId="1" animBg="1"/>
      <p:bldP spid="61" grpId="0" animBg="1"/>
      <p:bldP spid="61" grpId="1" animBg="1"/>
      <p:bldP spid="62" grpId="0" animBg="1"/>
      <p:bldP spid="62" grpId="1" animBg="1"/>
      <p:bldP spid="63" grpId="0"/>
      <p:bldP spid="64" grpId="0"/>
      <p:bldP spid="65" grpId="0"/>
      <p:bldP spid="66" grpId="0"/>
      <p:bldP spid="67" grpId="0"/>
      <p:bldP spid="68" grpId="0"/>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C:\Users\Administrator\Desktop\53dca5b834c03.png"/>
          <p:cNvPicPr>
            <a:picLocks noChangeAspect="1" noChangeArrowheads="1"/>
          </p:cNvPicPr>
          <p:nvPr/>
        </p:nvPicPr>
        <p:blipFill>
          <a:blip r:embed="rId3" cstate="print"/>
          <a:srcRect l="1737" t="23145" r="41803" b="3822"/>
          <a:stretch>
            <a:fillRect/>
          </a:stretch>
        </p:blipFill>
        <p:spPr bwMode="auto">
          <a:xfrm>
            <a:off x="1979712" y="556320"/>
            <a:ext cx="3240360" cy="1844513"/>
          </a:xfrm>
          <a:prstGeom prst="rect">
            <a:avLst/>
          </a:prstGeom>
          <a:noFill/>
        </p:spPr>
      </p:pic>
      <p:sp>
        <p:nvSpPr>
          <p:cNvPr id="8" name="矩形 7"/>
          <p:cNvSpPr/>
          <p:nvPr/>
        </p:nvSpPr>
        <p:spPr>
          <a:xfrm>
            <a:off x="3419872" y="1134125"/>
            <a:ext cx="2723823" cy="646331"/>
          </a:xfrm>
          <a:prstGeom prst="rect">
            <a:avLst/>
          </a:prstGeom>
          <a:effectLst/>
        </p:spPr>
        <p:txBody>
          <a:bodyPr vert="horz" wrap="none">
            <a:spAutoFit/>
          </a:bodyPr>
          <a:lstStyle/>
          <a:p>
            <a:r>
              <a:rPr lang="en-US" altLang="zh-CN" sz="3600" b="1" i="1" dirty="0">
                <a:solidFill>
                  <a:schemeClr val="tx1">
                    <a:lumMod val="50000"/>
                    <a:lumOff val="50000"/>
                  </a:schemeClr>
                </a:solidFill>
                <a:cs typeface="+mn-ea"/>
                <a:sym typeface="+mn-lt"/>
              </a:rPr>
              <a:t>CONTENTS</a:t>
            </a:r>
          </a:p>
        </p:txBody>
      </p:sp>
      <p:sp>
        <p:nvSpPr>
          <p:cNvPr id="10" name="矩形 9"/>
          <p:cNvSpPr/>
          <p:nvPr/>
        </p:nvSpPr>
        <p:spPr>
          <a:xfrm>
            <a:off x="2267744" y="2959586"/>
            <a:ext cx="2116926" cy="369332"/>
          </a:xfrm>
          <a:prstGeom prst="rect">
            <a:avLst/>
          </a:prstGeom>
          <a:effectLst/>
        </p:spPr>
        <p:txBody>
          <a:bodyPr vert="horz" wrap="none">
            <a:spAutoFit/>
          </a:bodyPr>
          <a:lstStyle/>
          <a:p>
            <a:pPr algn="ctr"/>
            <a:r>
              <a:rPr lang="en-US" altLang="zh-CN" b="1" dirty="0">
                <a:solidFill>
                  <a:schemeClr val="tx1">
                    <a:lumMod val="75000"/>
                    <a:lumOff val="25000"/>
                  </a:schemeClr>
                </a:solidFill>
                <a:cs typeface="+mn-ea"/>
                <a:sym typeface="+mn-lt"/>
              </a:rPr>
              <a:t>ADD YOUR TITLE</a:t>
            </a:r>
            <a:endParaRPr lang="zh-CN" altLang="en-US" b="1" dirty="0">
              <a:solidFill>
                <a:schemeClr val="tx1">
                  <a:lumMod val="75000"/>
                  <a:lumOff val="25000"/>
                </a:schemeClr>
              </a:solidFill>
              <a:cs typeface="+mn-ea"/>
              <a:sym typeface="+mn-lt"/>
            </a:endParaRPr>
          </a:p>
        </p:txBody>
      </p:sp>
      <p:sp>
        <p:nvSpPr>
          <p:cNvPr id="11" name="矩形 10"/>
          <p:cNvSpPr/>
          <p:nvPr/>
        </p:nvSpPr>
        <p:spPr>
          <a:xfrm>
            <a:off x="1660355" y="2851865"/>
            <a:ext cx="639919" cy="584775"/>
          </a:xfrm>
          <a:prstGeom prst="rect">
            <a:avLst/>
          </a:prstGeom>
          <a:effectLst/>
        </p:spPr>
        <p:txBody>
          <a:bodyPr wrap="none">
            <a:spAutoFit/>
          </a:bodyPr>
          <a:lstStyle/>
          <a:p>
            <a:pPr algn="ctr"/>
            <a:r>
              <a:rPr lang="en-US" altLang="zh-CN" sz="3200" dirty="0">
                <a:solidFill>
                  <a:schemeClr val="tx1">
                    <a:lumMod val="75000"/>
                    <a:lumOff val="25000"/>
                  </a:schemeClr>
                </a:solidFill>
                <a:cs typeface="+mn-ea"/>
                <a:sym typeface="+mn-lt"/>
              </a:rPr>
              <a:t>01</a:t>
            </a:r>
            <a:endParaRPr lang="zh-CN" altLang="en-US" sz="3200" dirty="0">
              <a:solidFill>
                <a:schemeClr val="tx1">
                  <a:lumMod val="75000"/>
                  <a:lumOff val="25000"/>
                </a:schemeClr>
              </a:solidFill>
              <a:cs typeface="+mn-ea"/>
              <a:sym typeface="+mn-lt"/>
            </a:endParaRPr>
          </a:p>
        </p:txBody>
      </p:sp>
      <p:sp>
        <p:nvSpPr>
          <p:cNvPr id="12" name="矩形 11"/>
          <p:cNvSpPr/>
          <p:nvPr/>
        </p:nvSpPr>
        <p:spPr>
          <a:xfrm>
            <a:off x="2267744" y="3616369"/>
            <a:ext cx="2116926" cy="369332"/>
          </a:xfrm>
          <a:prstGeom prst="rect">
            <a:avLst/>
          </a:prstGeom>
          <a:effectLst/>
        </p:spPr>
        <p:txBody>
          <a:bodyPr vert="horz" wrap="none">
            <a:spAutoFit/>
          </a:bodyPr>
          <a:lstStyle/>
          <a:p>
            <a:pPr algn="ctr"/>
            <a:r>
              <a:rPr lang="en-US" altLang="zh-CN" b="1" dirty="0">
                <a:solidFill>
                  <a:schemeClr val="tx1">
                    <a:lumMod val="75000"/>
                    <a:lumOff val="25000"/>
                  </a:schemeClr>
                </a:solidFill>
                <a:cs typeface="+mn-ea"/>
                <a:sym typeface="+mn-lt"/>
              </a:rPr>
              <a:t>ADD YOUR TITLE</a:t>
            </a:r>
            <a:endParaRPr lang="zh-CN" altLang="en-US" b="1" dirty="0">
              <a:solidFill>
                <a:schemeClr val="tx1">
                  <a:lumMod val="75000"/>
                  <a:lumOff val="25000"/>
                </a:schemeClr>
              </a:solidFill>
              <a:cs typeface="+mn-ea"/>
              <a:sym typeface="+mn-lt"/>
            </a:endParaRPr>
          </a:p>
        </p:txBody>
      </p:sp>
      <p:sp>
        <p:nvSpPr>
          <p:cNvPr id="13" name="矩形 12"/>
          <p:cNvSpPr/>
          <p:nvPr/>
        </p:nvSpPr>
        <p:spPr>
          <a:xfrm>
            <a:off x="1660355" y="3508648"/>
            <a:ext cx="639919" cy="584775"/>
          </a:xfrm>
          <a:prstGeom prst="rect">
            <a:avLst/>
          </a:prstGeom>
          <a:effectLst/>
        </p:spPr>
        <p:txBody>
          <a:bodyPr wrap="none">
            <a:spAutoFit/>
          </a:bodyPr>
          <a:lstStyle/>
          <a:p>
            <a:pPr algn="ctr"/>
            <a:r>
              <a:rPr lang="en-US" altLang="zh-CN" sz="3200" dirty="0">
                <a:solidFill>
                  <a:schemeClr val="tx1">
                    <a:lumMod val="75000"/>
                    <a:lumOff val="25000"/>
                  </a:schemeClr>
                </a:solidFill>
                <a:cs typeface="+mn-ea"/>
                <a:sym typeface="+mn-lt"/>
              </a:rPr>
              <a:t>02</a:t>
            </a:r>
            <a:endParaRPr lang="zh-CN" altLang="en-US" sz="3200" dirty="0">
              <a:solidFill>
                <a:schemeClr val="tx1">
                  <a:lumMod val="75000"/>
                  <a:lumOff val="25000"/>
                </a:schemeClr>
              </a:solidFill>
              <a:cs typeface="+mn-ea"/>
              <a:sym typeface="+mn-lt"/>
            </a:endParaRPr>
          </a:p>
        </p:txBody>
      </p:sp>
      <p:sp>
        <p:nvSpPr>
          <p:cNvPr id="14" name="矩形 13"/>
          <p:cNvSpPr/>
          <p:nvPr/>
        </p:nvSpPr>
        <p:spPr>
          <a:xfrm>
            <a:off x="5580112" y="2968297"/>
            <a:ext cx="2116926" cy="369332"/>
          </a:xfrm>
          <a:prstGeom prst="rect">
            <a:avLst/>
          </a:prstGeom>
          <a:effectLst/>
        </p:spPr>
        <p:txBody>
          <a:bodyPr vert="horz" wrap="none">
            <a:spAutoFit/>
          </a:bodyPr>
          <a:lstStyle/>
          <a:p>
            <a:pPr algn="ctr"/>
            <a:r>
              <a:rPr lang="en-US" altLang="zh-CN" b="1" dirty="0">
                <a:solidFill>
                  <a:schemeClr val="tx1">
                    <a:lumMod val="75000"/>
                    <a:lumOff val="25000"/>
                  </a:schemeClr>
                </a:solidFill>
                <a:cs typeface="+mn-ea"/>
                <a:sym typeface="+mn-lt"/>
              </a:rPr>
              <a:t>ADD YOUR TITLE</a:t>
            </a:r>
            <a:endParaRPr lang="zh-CN" altLang="en-US" b="1" dirty="0">
              <a:solidFill>
                <a:schemeClr val="tx1">
                  <a:lumMod val="75000"/>
                  <a:lumOff val="25000"/>
                </a:schemeClr>
              </a:solidFill>
              <a:cs typeface="+mn-ea"/>
              <a:sym typeface="+mn-lt"/>
            </a:endParaRPr>
          </a:p>
        </p:txBody>
      </p:sp>
      <p:sp>
        <p:nvSpPr>
          <p:cNvPr id="15" name="矩形 14"/>
          <p:cNvSpPr/>
          <p:nvPr/>
        </p:nvSpPr>
        <p:spPr>
          <a:xfrm>
            <a:off x="4944864" y="2860576"/>
            <a:ext cx="639919" cy="584775"/>
          </a:xfrm>
          <a:prstGeom prst="rect">
            <a:avLst/>
          </a:prstGeom>
          <a:effectLst/>
        </p:spPr>
        <p:txBody>
          <a:bodyPr wrap="none">
            <a:spAutoFit/>
          </a:bodyPr>
          <a:lstStyle/>
          <a:p>
            <a:pPr algn="ctr"/>
            <a:r>
              <a:rPr lang="en-US" altLang="zh-CN" sz="3200" dirty="0">
                <a:solidFill>
                  <a:schemeClr val="tx1">
                    <a:lumMod val="75000"/>
                    <a:lumOff val="25000"/>
                  </a:schemeClr>
                </a:solidFill>
                <a:cs typeface="+mn-ea"/>
                <a:sym typeface="+mn-lt"/>
              </a:rPr>
              <a:t>03</a:t>
            </a:r>
            <a:endParaRPr lang="zh-CN" altLang="en-US" sz="3200" dirty="0">
              <a:solidFill>
                <a:schemeClr val="tx1">
                  <a:lumMod val="75000"/>
                  <a:lumOff val="25000"/>
                </a:schemeClr>
              </a:solidFill>
              <a:cs typeface="+mn-ea"/>
              <a:sym typeface="+mn-lt"/>
            </a:endParaRPr>
          </a:p>
        </p:txBody>
      </p:sp>
      <p:sp>
        <p:nvSpPr>
          <p:cNvPr id="16" name="矩形 15"/>
          <p:cNvSpPr/>
          <p:nvPr/>
        </p:nvSpPr>
        <p:spPr>
          <a:xfrm>
            <a:off x="5580112" y="3616369"/>
            <a:ext cx="2116926" cy="369332"/>
          </a:xfrm>
          <a:prstGeom prst="rect">
            <a:avLst/>
          </a:prstGeom>
          <a:effectLst/>
        </p:spPr>
        <p:txBody>
          <a:bodyPr vert="horz" wrap="none">
            <a:spAutoFit/>
          </a:bodyPr>
          <a:lstStyle/>
          <a:p>
            <a:pPr algn="ctr"/>
            <a:r>
              <a:rPr lang="en-US" altLang="zh-CN" b="1" dirty="0">
                <a:solidFill>
                  <a:schemeClr val="tx1">
                    <a:lumMod val="75000"/>
                    <a:lumOff val="25000"/>
                  </a:schemeClr>
                </a:solidFill>
                <a:cs typeface="+mn-ea"/>
                <a:sym typeface="+mn-lt"/>
              </a:rPr>
              <a:t>ADD YOUR TITLE</a:t>
            </a:r>
            <a:endParaRPr lang="zh-CN" altLang="en-US" b="1" dirty="0">
              <a:solidFill>
                <a:schemeClr val="tx1">
                  <a:lumMod val="75000"/>
                  <a:lumOff val="25000"/>
                </a:schemeClr>
              </a:solidFill>
              <a:cs typeface="+mn-ea"/>
              <a:sym typeface="+mn-lt"/>
            </a:endParaRPr>
          </a:p>
        </p:txBody>
      </p:sp>
      <p:sp>
        <p:nvSpPr>
          <p:cNvPr id="17" name="矩形 16"/>
          <p:cNvSpPr/>
          <p:nvPr/>
        </p:nvSpPr>
        <p:spPr>
          <a:xfrm>
            <a:off x="4944864" y="3508648"/>
            <a:ext cx="639919" cy="584775"/>
          </a:xfrm>
          <a:prstGeom prst="rect">
            <a:avLst/>
          </a:prstGeom>
          <a:effectLst/>
        </p:spPr>
        <p:txBody>
          <a:bodyPr wrap="none">
            <a:spAutoFit/>
          </a:bodyPr>
          <a:lstStyle/>
          <a:p>
            <a:pPr algn="ctr"/>
            <a:r>
              <a:rPr lang="en-US" altLang="zh-CN" sz="3200" dirty="0">
                <a:solidFill>
                  <a:schemeClr val="tx1">
                    <a:lumMod val="75000"/>
                    <a:lumOff val="25000"/>
                  </a:schemeClr>
                </a:solidFill>
                <a:cs typeface="+mn-ea"/>
                <a:sym typeface="+mn-lt"/>
              </a:rPr>
              <a:t>04</a:t>
            </a:r>
            <a:endParaRPr lang="zh-CN" altLang="en-US" sz="3200" dirty="0">
              <a:solidFill>
                <a:schemeClr val="tx1">
                  <a:lumMod val="75000"/>
                  <a:lumOff val="25000"/>
                </a:schemeClr>
              </a:solidFill>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P spid="15"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74889" y="2963361"/>
            <a:ext cx="2759923" cy="461665"/>
          </a:xfrm>
          <a:prstGeom prst="rect">
            <a:avLst/>
          </a:prstGeom>
          <a:effectLst/>
        </p:spPr>
        <p:txBody>
          <a:bodyPr vert="horz" wrap="none">
            <a:spAutoFit/>
          </a:bodyPr>
          <a:lstStyle/>
          <a:p>
            <a:pPr algn="ctr"/>
            <a:r>
              <a:rPr lang="en-US" altLang="zh-CN" sz="2400" b="1" dirty="0">
                <a:solidFill>
                  <a:schemeClr val="tx1">
                    <a:lumMod val="50000"/>
                    <a:lumOff val="50000"/>
                  </a:schemeClr>
                </a:solidFill>
                <a:cs typeface="+mn-ea"/>
                <a:sym typeface="+mn-lt"/>
              </a:rPr>
              <a:t>ADD YOUR TITLE</a:t>
            </a:r>
            <a:endParaRPr lang="zh-CN" altLang="en-US" sz="2400" b="1" dirty="0">
              <a:solidFill>
                <a:schemeClr val="tx1">
                  <a:lumMod val="50000"/>
                  <a:lumOff val="50000"/>
                </a:schemeClr>
              </a:solidFill>
              <a:cs typeface="+mn-ea"/>
              <a:sym typeface="+mn-lt"/>
            </a:endParaRPr>
          </a:p>
        </p:txBody>
      </p:sp>
      <p:sp>
        <p:nvSpPr>
          <p:cNvPr id="12" name="矩形 11"/>
          <p:cNvSpPr/>
          <p:nvPr/>
        </p:nvSpPr>
        <p:spPr>
          <a:xfrm>
            <a:off x="4287517" y="3640469"/>
            <a:ext cx="1072730" cy="307777"/>
          </a:xfrm>
          <a:prstGeom prst="rect">
            <a:avLst/>
          </a:prstGeom>
          <a:effectLst/>
        </p:spPr>
        <p:txBody>
          <a:bodyPr vert="horz" wrap="none">
            <a:spAutoFit/>
          </a:bodyPr>
          <a:lstStyle/>
          <a:p>
            <a:pPr algn="ctr"/>
            <a:r>
              <a:rPr lang="en-US" altLang="zh-CN" sz="1400" dirty="0">
                <a:solidFill>
                  <a:schemeClr val="tx1">
                    <a:lumMod val="75000"/>
                    <a:lumOff val="25000"/>
                  </a:schemeClr>
                </a:solidFill>
                <a:cs typeface="+mn-ea"/>
                <a:sym typeface="+mn-lt"/>
              </a:rPr>
              <a:t>ADD TEXT</a:t>
            </a:r>
            <a:endParaRPr lang="zh-CN" altLang="en-US" sz="1400" dirty="0">
              <a:solidFill>
                <a:schemeClr val="tx1">
                  <a:lumMod val="75000"/>
                  <a:lumOff val="25000"/>
                </a:schemeClr>
              </a:solidFill>
              <a:cs typeface="+mn-ea"/>
              <a:sym typeface="+mn-lt"/>
            </a:endParaRPr>
          </a:p>
        </p:txBody>
      </p:sp>
      <p:sp>
        <p:nvSpPr>
          <p:cNvPr id="20" name="平行四边形 19"/>
          <p:cNvSpPr/>
          <p:nvPr/>
        </p:nvSpPr>
        <p:spPr>
          <a:xfrm>
            <a:off x="395536" y="1420416"/>
            <a:ext cx="2664296" cy="2860576"/>
          </a:xfrm>
          <a:prstGeom prst="parallelogram">
            <a:avLst>
              <a:gd name="adj" fmla="val 39800"/>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平行四边形 20"/>
          <p:cNvSpPr/>
          <p:nvPr/>
        </p:nvSpPr>
        <p:spPr>
          <a:xfrm>
            <a:off x="899592" y="2624808"/>
            <a:ext cx="2376264" cy="2520280"/>
          </a:xfrm>
          <a:prstGeom prst="parallelogram">
            <a:avLst>
              <a:gd name="adj" fmla="val 351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2094105" y="2932584"/>
            <a:ext cx="1641796" cy="523220"/>
          </a:xfrm>
          <a:prstGeom prst="rect">
            <a:avLst/>
          </a:prstGeom>
          <a:solidFill>
            <a:schemeClr val="accent1"/>
          </a:solidFill>
          <a:effectLst/>
        </p:spPr>
        <p:txBody>
          <a:bodyPr wrap="none">
            <a:spAutoFit/>
          </a:bodyPr>
          <a:lstStyle/>
          <a:p>
            <a:pPr algn="ctr"/>
            <a:r>
              <a:rPr lang="en-US" altLang="zh-CN" sz="2800" dirty="0">
                <a:solidFill>
                  <a:schemeClr val="bg1"/>
                </a:solidFill>
                <a:effectLst>
                  <a:outerShdw blurRad="38100" dist="38100" dir="2700000" algn="tl">
                    <a:srgbClr val="000000">
                      <a:alpha val="43137"/>
                    </a:srgbClr>
                  </a:outerShdw>
                </a:effectLst>
                <a:cs typeface="+mn-ea"/>
                <a:sym typeface="+mn-lt"/>
              </a:rPr>
              <a:t>PART 04</a:t>
            </a:r>
            <a:endParaRPr lang="zh-CN" altLang="en-US" sz="2800" dirty="0">
              <a:solidFill>
                <a:schemeClr val="bg1"/>
              </a:solidFill>
              <a:effectLst>
                <a:outerShdw blurRad="38100" dist="38100" dir="2700000" algn="tl">
                  <a:srgbClr val="000000">
                    <a:alpha val="43137"/>
                  </a:srgbClr>
                </a:outerShdw>
              </a:effectLst>
              <a:cs typeface="+mn-ea"/>
              <a:sym typeface="+mn-lt"/>
            </a:endParaRPr>
          </a:p>
        </p:txBody>
      </p:sp>
      <p:sp>
        <p:nvSpPr>
          <p:cNvPr id="23" name="矩形 22"/>
          <p:cNvSpPr/>
          <p:nvPr/>
        </p:nvSpPr>
        <p:spPr>
          <a:xfrm>
            <a:off x="5865862" y="3640468"/>
            <a:ext cx="1072730" cy="307777"/>
          </a:xfrm>
          <a:prstGeom prst="rect">
            <a:avLst/>
          </a:prstGeom>
          <a:effectLst/>
        </p:spPr>
        <p:txBody>
          <a:bodyPr vert="horz" wrap="none">
            <a:spAutoFit/>
          </a:bodyPr>
          <a:lstStyle/>
          <a:p>
            <a:pPr algn="ctr"/>
            <a:r>
              <a:rPr lang="en-US" altLang="zh-CN" sz="1400" dirty="0">
                <a:solidFill>
                  <a:schemeClr val="tx1">
                    <a:lumMod val="75000"/>
                    <a:lumOff val="25000"/>
                  </a:schemeClr>
                </a:solidFill>
                <a:cs typeface="+mn-ea"/>
                <a:sym typeface="+mn-lt"/>
              </a:rPr>
              <a:t>ADD TEXT</a:t>
            </a:r>
            <a:endParaRPr lang="zh-CN" altLang="en-US" sz="1400" dirty="0">
              <a:solidFill>
                <a:schemeClr val="tx1">
                  <a:lumMod val="75000"/>
                  <a:lumOff val="25000"/>
                </a:schemeClr>
              </a:solidFill>
              <a:cs typeface="+mn-ea"/>
              <a:sym typeface="+mn-lt"/>
            </a:endParaRPr>
          </a:p>
        </p:txBody>
      </p:sp>
      <p:pic>
        <p:nvPicPr>
          <p:cNvPr id="25" name="Picture 3" descr="F:\52d112019d34f.jpg"/>
          <p:cNvPicPr>
            <a:picLocks noChangeAspect="1" noChangeArrowheads="1"/>
          </p:cNvPicPr>
          <p:nvPr/>
        </p:nvPicPr>
        <p:blipFill>
          <a:blip r:embed="rId3" cstate="print"/>
          <a:srcRect/>
          <a:stretch>
            <a:fillRect/>
          </a:stretch>
        </p:blipFill>
        <p:spPr bwMode="auto">
          <a:xfrm>
            <a:off x="4211960" y="1060376"/>
            <a:ext cx="2376264" cy="1509918"/>
          </a:xfrm>
          <a:prstGeom prst="rect">
            <a:avLst/>
          </a:prstGeom>
          <a:noFill/>
        </p:spPr>
      </p:pic>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0" grpId="0" animBg="1"/>
      <p:bldP spid="21" grpId="0" animBg="1"/>
      <p:bldP spid="11"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9"/>
          <p:cNvSpPr/>
          <p:nvPr/>
        </p:nvSpPr>
        <p:spPr bwMode="auto">
          <a:xfrm rot="13500000">
            <a:off x="1320487" y="2008614"/>
            <a:ext cx="1605033" cy="1604537"/>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accent2"/>
          </a:solidFill>
          <a:ln>
            <a:noFill/>
          </a:ln>
        </p:spPr>
        <p:txBody>
          <a:bodyPr vert="horz" wrap="square" lIns="68562" tIns="34281" rIns="68562" bIns="34281" numCol="1" anchor="t" anchorCtr="0" compatLnSpc="1"/>
          <a:lstStyle/>
          <a:p>
            <a:endParaRPr lang="id-ID" sz="1010">
              <a:cs typeface="+mn-ea"/>
              <a:sym typeface="+mn-lt"/>
            </a:endParaRPr>
          </a:p>
        </p:txBody>
      </p:sp>
      <p:sp>
        <p:nvSpPr>
          <p:cNvPr id="31" name="Freeform 9"/>
          <p:cNvSpPr/>
          <p:nvPr/>
        </p:nvSpPr>
        <p:spPr bwMode="auto">
          <a:xfrm rot="13500000">
            <a:off x="3072432" y="2004586"/>
            <a:ext cx="1605033" cy="1604537"/>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accent1"/>
          </a:solidFill>
          <a:ln>
            <a:noFill/>
          </a:ln>
        </p:spPr>
        <p:txBody>
          <a:bodyPr vert="horz" wrap="square" lIns="68562" tIns="34281" rIns="68562" bIns="34281" numCol="1" anchor="t" anchorCtr="0" compatLnSpc="1"/>
          <a:lstStyle/>
          <a:p>
            <a:endParaRPr lang="id-ID" sz="1010">
              <a:cs typeface="+mn-ea"/>
              <a:sym typeface="+mn-lt"/>
            </a:endParaRPr>
          </a:p>
        </p:txBody>
      </p:sp>
      <p:sp>
        <p:nvSpPr>
          <p:cNvPr id="32" name="Freeform 9"/>
          <p:cNvSpPr/>
          <p:nvPr/>
        </p:nvSpPr>
        <p:spPr bwMode="auto">
          <a:xfrm rot="2700000">
            <a:off x="2194006" y="960896"/>
            <a:ext cx="1605033" cy="1604538"/>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accent3"/>
          </a:solidFill>
          <a:ln>
            <a:noFill/>
          </a:ln>
        </p:spPr>
        <p:txBody>
          <a:bodyPr vert="horz" wrap="square" lIns="68562" tIns="34281" rIns="68562" bIns="34281" numCol="1" anchor="t" anchorCtr="0" compatLnSpc="1"/>
          <a:lstStyle/>
          <a:p>
            <a:endParaRPr lang="id-ID" sz="1010">
              <a:cs typeface="+mn-ea"/>
              <a:sym typeface="+mn-lt"/>
            </a:endParaRPr>
          </a:p>
        </p:txBody>
      </p:sp>
      <p:grpSp>
        <p:nvGrpSpPr>
          <p:cNvPr id="2" name="Group 10"/>
          <p:cNvGrpSpPr/>
          <p:nvPr/>
        </p:nvGrpSpPr>
        <p:grpSpPr>
          <a:xfrm>
            <a:off x="1486854" y="2144661"/>
            <a:ext cx="449289" cy="369309"/>
            <a:chOff x="7836195" y="3464708"/>
            <a:chExt cx="599208" cy="492388"/>
          </a:xfrm>
        </p:grpSpPr>
        <p:sp>
          <p:nvSpPr>
            <p:cNvPr id="34" name="Oval 11"/>
            <p:cNvSpPr/>
            <p:nvPr/>
          </p:nvSpPr>
          <p:spPr>
            <a:xfrm rot="2700000">
              <a:off x="7882236" y="3464708"/>
              <a:ext cx="492388" cy="492388"/>
            </a:xfrm>
            <a:prstGeom prst="ellipse">
              <a:avLst/>
            </a:prstGeom>
            <a:solidFill>
              <a:srgbClr val="F9F9F9"/>
            </a:solidFill>
            <a:ln w="133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0">
                <a:solidFill>
                  <a:schemeClr val="tx1">
                    <a:lumMod val="75000"/>
                    <a:lumOff val="25000"/>
                  </a:schemeClr>
                </a:solidFill>
                <a:cs typeface="+mn-ea"/>
                <a:sym typeface="+mn-lt"/>
              </a:endParaRPr>
            </a:p>
          </p:txBody>
        </p:sp>
        <p:sp>
          <p:nvSpPr>
            <p:cNvPr id="35" name="TextBox 34"/>
            <p:cNvSpPr txBox="1"/>
            <p:nvPr/>
          </p:nvSpPr>
          <p:spPr>
            <a:xfrm>
              <a:off x="7836195" y="3536805"/>
              <a:ext cx="599208" cy="330861"/>
            </a:xfrm>
            <a:prstGeom prst="rect">
              <a:avLst/>
            </a:prstGeom>
            <a:noFill/>
          </p:spPr>
          <p:txBody>
            <a:bodyPr wrap="square" rtlCol="0">
              <a:spAutoFit/>
            </a:bodyPr>
            <a:lstStyle/>
            <a:p>
              <a:pPr algn="ctr"/>
              <a:r>
                <a:rPr lang="id-ID" sz="1010" b="1" dirty="0">
                  <a:solidFill>
                    <a:schemeClr val="tx1">
                      <a:lumMod val="75000"/>
                      <a:lumOff val="25000"/>
                    </a:schemeClr>
                  </a:solidFill>
                  <a:cs typeface="+mn-ea"/>
                  <a:sym typeface="+mn-lt"/>
                </a:rPr>
                <a:t>01</a:t>
              </a:r>
            </a:p>
          </p:txBody>
        </p:sp>
      </p:grpSp>
      <p:grpSp>
        <p:nvGrpSpPr>
          <p:cNvPr id="3" name="Group 13"/>
          <p:cNvGrpSpPr/>
          <p:nvPr/>
        </p:nvGrpSpPr>
        <p:grpSpPr>
          <a:xfrm>
            <a:off x="2768581" y="1012774"/>
            <a:ext cx="449289" cy="369309"/>
            <a:chOff x="9545610" y="1955599"/>
            <a:chExt cx="599208" cy="492388"/>
          </a:xfrm>
        </p:grpSpPr>
        <p:sp>
          <p:nvSpPr>
            <p:cNvPr id="37" name="Oval 14"/>
            <p:cNvSpPr/>
            <p:nvPr/>
          </p:nvSpPr>
          <p:spPr>
            <a:xfrm rot="2700000">
              <a:off x="9603416" y="1955599"/>
              <a:ext cx="492388" cy="492388"/>
            </a:xfrm>
            <a:prstGeom prst="ellipse">
              <a:avLst/>
            </a:prstGeom>
            <a:solidFill>
              <a:schemeClr val="bg1"/>
            </a:solidFill>
            <a:ln w="133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0">
                <a:solidFill>
                  <a:schemeClr val="tx1">
                    <a:lumMod val="75000"/>
                    <a:lumOff val="25000"/>
                  </a:schemeClr>
                </a:solidFill>
                <a:cs typeface="+mn-ea"/>
                <a:sym typeface="+mn-lt"/>
              </a:endParaRPr>
            </a:p>
          </p:txBody>
        </p:sp>
        <p:sp>
          <p:nvSpPr>
            <p:cNvPr id="38" name="TextBox 37"/>
            <p:cNvSpPr txBox="1"/>
            <p:nvPr/>
          </p:nvSpPr>
          <p:spPr>
            <a:xfrm>
              <a:off x="9545610" y="2019602"/>
              <a:ext cx="599208" cy="330861"/>
            </a:xfrm>
            <a:prstGeom prst="rect">
              <a:avLst/>
            </a:prstGeom>
            <a:noFill/>
          </p:spPr>
          <p:txBody>
            <a:bodyPr wrap="square" rtlCol="0">
              <a:spAutoFit/>
            </a:bodyPr>
            <a:lstStyle/>
            <a:p>
              <a:pPr algn="ctr"/>
              <a:r>
                <a:rPr lang="id-ID" sz="1010" b="1" dirty="0">
                  <a:solidFill>
                    <a:schemeClr val="tx1">
                      <a:lumMod val="75000"/>
                      <a:lumOff val="25000"/>
                    </a:schemeClr>
                  </a:solidFill>
                  <a:cs typeface="+mn-ea"/>
                  <a:sym typeface="+mn-lt"/>
                </a:rPr>
                <a:t>02</a:t>
              </a:r>
            </a:p>
          </p:txBody>
        </p:sp>
      </p:grpSp>
      <p:grpSp>
        <p:nvGrpSpPr>
          <p:cNvPr id="4" name="Group 16"/>
          <p:cNvGrpSpPr/>
          <p:nvPr/>
        </p:nvGrpSpPr>
        <p:grpSpPr>
          <a:xfrm>
            <a:off x="4082839" y="2152588"/>
            <a:ext cx="449289" cy="369309"/>
            <a:chOff x="10716797" y="5108091"/>
            <a:chExt cx="599208" cy="492388"/>
          </a:xfrm>
        </p:grpSpPr>
        <p:sp>
          <p:nvSpPr>
            <p:cNvPr id="40" name="Oval 17"/>
            <p:cNvSpPr/>
            <p:nvPr/>
          </p:nvSpPr>
          <p:spPr>
            <a:xfrm rot="2700000">
              <a:off x="10774955" y="5108091"/>
              <a:ext cx="492388" cy="492388"/>
            </a:xfrm>
            <a:prstGeom prst="ellipse">
              <a:avLst/>
            </a:prstGeom>
            <a:solidFill>
              <a:srgbClr val="F9F9F9"/>
            </a:solidFill>
            <a:ln w="133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0">
                <a:solidFill>
                  <a:schemeClr val="tx1">
                    <a:lumMod val="75000"/>
                    <a:lumOff val="25000"/>
                  </a:schemeClr>
                </a:solidFill>
                <a:cs typeface="+mn-ea"/>
                <a:sym typeface="+mn-lt"/>
              </a:endParaRPr>
            </a:p>
          </p:txBody>
        </p:sp>
        <p:sp>
          <p:nvSpPr>
            <p:cNvPr id="41" name="TextBox 40"/>
            <p:cNvSpPr txBox="1"/>
            <p:nvPr/>
          </p:nvSpPr>
          <p:spPr>
            <a:xfrm>
              <a:off x="10716797" y="5178591"/>
              <a:ext cx="599208" cy="330861"/>
            </a:xfrm>
            <a:prstGeom prst="rect">
              <a:avLst/>
            </a:prstGeom>
            <a:noFill/>
          </p:spPr>
          <p:txBody>
            <a:bodyPr wrap="square" rtlCol="0">
              <a:spAutoFit/>
            </a:bodyPr>
            <a:lstStyle/>
            <a:p>
              <a:pPr algn="ctr"/>
              <a:r>
                <a:rPr lang="id-ID" sz="1010" b="1" dirty="0">
                  <a:solidFill>
                    <a:schemeClr val="tx1">
                      <a:lumMod val="75000"/>
                      <a:lumOff val="25000"/>
                    </a:schemeClr>
                  </a:solidFill>
                  <a:cs typeface="+mn-ea"/>
                  <a:sym typeface="+mn-lt"/>
                </a:rPr>
                <a:t>03</a:t>
              </a:r>
            </a:p>
          </p:txBody>
        </p:sp>
      </p:grpSp>
      <p:sp>
        <p:nvSpPr>
          <p:cNvPr id="44" name="Freeform 19"/>
          <p:cNvSpPr>
            <a:spLocks noEditPoints="1"/>
          </p:cNvSpPr>
          <p:nvPr/>
        </p:nvSpPr>
        <p:spPr bwMode="auto">
          <a:xfrm>
            <a:off x="2821280" y="1753225"/>
            <a:ext cx="343890" cy="332172"/>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2"/>
          </a:solidFill>
          <a:ln>
            <a:noFill/>
          </a:ln>
        </p:spPr>
        <p:txBody>
          <a:bodyPr vert="horz" wrap="square" lIns="68562" tIns="34281" rIns="68562" bIns="34281" numCol="1" anchor="t" anchorCtr="0" compatLnSpc="1"/>
          <a:lstStyle/>
          <a:p>
            <a:endParaRPr lang="id-ID" sz="1010">
              <a:solidFill>
                <a:srgbClr val="55735B"/>
              </a:solidFill>
              <a:cs typeface="+mn-ea"/>
              <a:sym typeface="+mn-lt"/>
            </a:endParaRPr>
          </a:p>
        </p:txBody>
      </p:sp>
      <p:sp>
        <p:nvSpPr>
          <p:cNvPr id="45" name="Freeform 23"/>
          <p:cNvSpPr>
            <a:spLocks noEditPoints="1"/>
          </p:cNvSpPr>
          <p:nvPr/>
        </p:nvSpPr>
        <p:spPr bwMode="auto">
          <a:xfrm>
            <a:off x="1952578" y="2735158"/>
            <a:ext cx="332070" cy="251548"/>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p:spPr>
        <p:txBody>
          <a:bodyPr vert="horz" wrap="square" lIns="68562" tIns="34281" rIns="68562" bIns="34281" numCol="1" anchor="t" anchorCtr="0" compatLnSpc="1"/>
          <a:lstStyle/>
          <a:p>
            <a:endParaRPr lang="id-ID" sz="1010">
              <a:cs typeface="+mn-ea"/>
              <a:sym typeface="+mn-lt"/>
            </a:endParaRPr>
          </a:p>
        </p:txBody>
      </p:sp>
      <p:grpSp>
        <p:nvGrpSpPr>
          <p:cNvPr id="5" name="Group 24"/>
          <p:cNvGrpSpPr/>
          <p:nvPr/>
        </p:nvGrpSpPr>
        <p:grpSpPr>
          <a:xfrm>
            <a:off x="3702129" y="2693708"/>
            <a:ext cx="338517" cy="332173"/>
            <a:chOff x="6786562" y="796925"/>
            <a:chExt cx="500063" cy="490538"/>
          </a:xfrm>
          <a:solidFill>
            <a:schemeClr val="accent3"/>
          </a:solidFill>
        </p:grpSpPr>
        <p:sp>
          <p:nvSpPr>
            <p:cNvPr id="47"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010">
                <a:cs typeface="+mn-ea"/>
                <a:sym typeface="+mn-lt"/>
              </a:endParaRPr>
            </a:p>
          </p:txBody>
        </p:sp>
        <p:sp>
          <p:nvSpPr>
            <p:cNvPr id="48"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010">
                <a:cs typeface="+mn-ea"/>
                <a:sym typeface="+mn-lt"/>
              </a:endParaRPr>
            </a:p>
          </p:txBody>
        </p:sp>
        <p:sp>
          <p:nvSpPr>
            <p:cNvPr id="49" name="Freeform 29"/>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010">
                <a:cs typeface="+mn-ea"/>
                <a:sym typeface="+mn-lt"/>
              </a:endParaRPr>
            </a:p>
          </p:txBody>
        </p:sp>
        <p:sp>
          <p:nvSpPr>
            <p:cNvPr id="50" name="Freeform 30"/>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010">
                <a:cs typeface="+mn-ea"/>
                <a:sym typeface="+mn-lt"/>
              </a:endParaRPr>
            </a:p>
          </p:txBody>
        </p:sp>
      </p:grpSp>
      <p:sp>
        <p:nvSpPr>
          <p:cNvPr id="51" name="椭圆 50"/>
          <p:cNvSpPr/>
          <p:nvPr/>
        </p:nvSpPr>
        <p:spPr>
          <a:xfrm>
            <a:off x="5074379" y="1614542"/>
            <a:ext cx="432354" cy="432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1</a:t>
            </a:r>
            <a:endParaRPr lang="zh-CN" altLang="en-US" sz="1400" dirty="0">
              <a:solidFill>
                <a:schemeClr val="bg1"/>
              </a:solidFill>
              <a:cs typeface="+mn-ea"/>
              <a:sym typeface="+mn-lt"/>
            </a:endParaRPr>
          </a:p>
        </p:txBody>
      </p:sp>
      <p:sp>
        <p:nvSpPr>
          <p:cNvPr id="52" name="椭圆 51"/>
          <p:cNvSpPr/>
          <p:nvPr/>
        </p:nvSpPr>
        <p:spPr>
          <a:xfrm>
            <a:off x="5074380" y="2154628"/>
            <a:ext cx="432354" cy="432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cs typeface="+mn-ea"/>
                <a:sym typeface="+mn-lt"/>
              </a:rPr>
              <a:t>2</a:t>
            </a:r>
            <a:endParaRPr lang="zh-CN" altLang="en-US" sz="1400" dirty="0">
              <a:solidFill>
                <a:schemeClr val="tx1">
                  <a:lumMod val="75000"/>
                  <a:lumOff val="25000"/>
                </a:schemeClr>
              </a:solidFill>
              <a:cs typeface="+mn-ea"/>
              <a:sym typeface="+mn-lt"/>
            </a:endParaRPr>
          </a:p>
        </p:txBody>
      </p:sp>
      <p:sp>
        <p:nvSpPr>
          <p:cNvPr id="53" name="椭圆 52"/>
          <p:cNvSpPr/>
          <p:nvPr/>
        </p:nvSpPr>
        <p:spPr>
          <a:xfrm>
            <a:off x="5074380" y="2707314"/>
            <a:ext cx="432354" cy="432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3</a:t>
            </a:r>
            <a:endParaRPr lang="zh-CN" altLang="en-US" sz="1400" dirty="0">
              <a:solidFill>
                <a:schemeClr val="bg1"/>
              </a:solidFill>
              <a:cs typeface="+mn-ea"/>
              <a:sym typeface="+mn-lt"/>
            </a:endParaRPr>
          </a:p>
        </p:txBody>
      </p:sp>
      <p:sp>
        <p:nvSpPr>
          <p:cNvPr id="54" name="标题 11"/>
          <p:cNvSpPr txBox="1"/>
          <p:nvPr/>
        </p:nvSpPr>
        <p:spPr>
          <a:xfrm>
            <a:off x="5506734" y="1665669"/>
            <a:ext cx="2358774" cy="5975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50000"/>
                    <a:lumOff val="50000"/>
                  </a:schemeClr>
                </a:solidFill>
                <a:latin typeface="+mn-lt"/>
                <a:ea typeface="+mn-ea"/>
                <a:cs typeface="+mn-ea"/>
                <a:sym typeface="+mn-lt"/>
              </a:rPr>
              <a:t>click to add your text here click to add your text here.</a:t>
            </a:r>
            <a:endParaRPr lang="zh-CN" altLang="en-US" sz="1000" dirty="0">
              <a:solidFill>
                <a:schemeClr val="tx1">
                  <a:lumMod val="50000"/>
                  <a:lumOff val="50000"/>
                </a:schemeClr>
              </a:solidFill>
              <a:latin typeface="+mn-lt"/>
              <a:ea typeface="+mn-ea"/>
              <a:cs typeface="+mn-ea"/>
              <a:sym typeface="+mn-lt"/>
            </a:endParaRPr>
          </a:p>
          <a:p>
            <a:pPr algn="l"/>
            <a:endParaRPr lang="zh-CN" altLang="en-US" sz="1000" dirty="0">
              <a:solidFill>
                <a:schemeClr val="tx1">
                  <a:lumMod val="50000"/>
                  <a:lumOff val="50000"/>
                </a:schemeClr>
              </a:solidFill>
              <a:latin typeface="+mn-lt"/>
              <a:ea typeface="+mn-ea"/>
              <a:cs typeface="+mn-ea"/>
              <a:sym typeface="+mn-lt"/>
            </a:endParaRPr>
          </a:p>
        </p:txBody>
      </p:sp>
      <p:sp>
        <p:nvSpPr>
          <p:cNvPr id="55" name="标题 11"/>
          <p:cNvSpPr txBox="1"/>
          <p:nvPr/>
        </p:nvSpPr>
        <p:spPr>
          <a:xfrm>
            <a:off x="5506735" y="2205756"/>
            <a:ext cx="2358774" cy="5975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50000"/>
                    <a:lumOff val="50000"/>
                  </a:schemeClr>
                </a:solidFill>
                <a:latin typeface="+mn-lt"/>
                <a:ea typeface="+mn-ea"/>
                <a:cs typeface="+mn-ea"/>
                <a:sym typeface="+mn-lt"/>
              </a:rPr>
              <a:t>click to add your text here click to add your text here.</a:t>
            </a:r>
            <a:endParaRPr lang="zh-CN" altLang="en-US" sz="1000" dirty="0">
              <a:solidFill>
                <a:schemeClr val="tx1">
                  <a:lumMod val="50000"/>
                  <a:lumOff val="50000"/>
                </a:schemeClr>
              </a:solidFill>
              <a:latin typeface="+mn-lt"/>
              <a:ea typeface="+mn-ea"/>
              <a:cs typeface="+mn-ea"/>
              <a:sym typeface="+mn-lt"/>
            </a:endParaRPr>
          </a:p>
          <a:p>
            <a:pPr algn="l"/>
            <a:endParaRPr lang="zh-CN" altLang="en-US" sz="1000" dirty="0">
              <a:solidFill>
                <a:schemeClr val="tx1">
                  <a:lumMod val="50000"/>
                  <a:lumOff val="50000"/>
                </a:schemeClr>
              </a:solidFill>
              <a:latin typeface="+mn-lt"/>
              <a:ea typeface="+mn-ea"/>
              <a:cs typeface="+mn-ea"/>
              <a:sym typeface="+mn-lt"/>
            </a:endParaRPr>
          </a:p>
        </p:txBody>
      </p:sp>
      <p:sp>
        <p:nvSpPr>
          <p:cNvPr id="56" name="标题 11"/>
          <p:cNvSpPr txBox="1"/>
          <p:nvPr/>
        </p:nvSpPr>
        <p:spPr>
          <a:xfrm>
            <a:off x="5506735" y="2758442"/>
            <a:ext cx="2358774" cy="5975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50000"/>
                    <a:lumOff val="50000"/>
                  </a:schemeClr>
                </a:solidFill>
                <a:latin typeface="+mn-lt"/>
                <a:ea typeface="+mn-ea"/>
                <a:cs typeface="+mn-ea"/>
                <a:sym typeface="+mn-lt"/>
              </a:rPr>
              <a:t>click to add your text here click to add your text here.</a:t>
            </a:r>
            <a:endParaRPr lang="zh-CN" altLang="en-US" sz="1000" dirty="0">
              <a:solidFill>
                <a:schemeClr val="tx1">
                  <a:lumMod val="50000"/>
                  <a:lumOff val="50000"/>
                </a:schemeClr>
              </a:solidFill>
              <a:latin typeface="+mn-lt"/>
              <a:ea typeface="+mn-ea"/>
              <a:cs typeface="+mn-ea"/>
              <a:sym typeface="+mn-lt"/>
            </a:endParaRPr>
          </a:p>
          <a:p>
            <a:pPr algn="l"/>
            <a:endParaRPr lang="zh-CN" altLang="en-US" sz="1000" dirty="0">
              <a:solidFill>
                <a:schemeClr val="tx1">
                  <a:lumMod val="50000"/>
                  <a:lumOff val="50000"/>
                </a:schemeClr>
              </a:solidFill>
              <a:latin typeface="+mn-lt"/>
              <a:ea typeface="+mn-ea"/>
              <a:cs typeface="+mn-ea"/>
              <a:sym typeface="+mn-lt"/>
            </a:endParaRPr>
          </a:p>
        </p:txBody>
      </p:sp>
      <p:sp>
        <p:nvSpPr>
          <p:cNvPr id="74" name="TextBox 73"/>
          <p:cNvSpPr txBox="1"/>
          <p:nvPr/>
        </p:nvSpPr>
        <p:spPr>
          <a:xfrm>
            <a:off x="1575448" y="4213133"/>
            <a:ext cx="6128085" cy="307777"/>
          </a:xfrm>
          <a:prstGeom prst="rect">
            <a:avLst/>
          </a:prstGeom>
          <a:noFill/>
        </p:spPr>
        <p:txBody>
          <a:bodyPr wrap="square" lIns="0" tIns="0" rIns="0" bIns="0" rtlCol="0">
            <a:spAutoFit/>
          </a:bodyPr>
          <a:lstStyle/>
          <a:p>
            <a:pPr algn="ctr"/>
            <a:r>
              <a:rPr lang="en-US" altLang="zh-CN" sz="1000" dirty="0">
                <a:solidFill>
                  <a:schemeClr val="tx1">
                    <a:lumMod val="50000"/>
                    <a:lumOff val="50000"/>
                  </a:schemeClr>
                </a:solidFill>
                <a:cs typeface="+mn-ea"/>
                <a:sym typeface="+mn-lt"/>
              </a:rPr>
              <a:t>click to add your text here click to add your text here click to add your text here 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75" name="TextBox 74"/>
          <p:cNvSpPr txBox="1"/>
          <p:nvPr/>
        </p:nvSpPr>
        <p:spPr>
          <a:xfrm>
            <a:off x="3482876" y="3886905"/>
            <a:ext cx="2178249" cy="246221"/>
          </a:xfrm>
          <a:prstGeom prst="rect">
            <a:avLst/>
          </a:prstGeom>
          <a:noFill/>
        </p:spPr>
        <p:txBody>
          <a:bodyPr wrap="square" lIns="0" tIns="0" rIns="0" bIns="0" rtlCol="0">
            <a:spAutoFit/>
          </a:bodyPr>
          <a:lstStyle/>
          <a:p>
            <a:pPr algn="ctr"/>
            <a:r>
              <a:rPr lang="en-US" altLang="zh-CN" sz="1600" b="1" dirty="0">
                <a:solidFill>
                  <a:schemeClr val="tx1">
                    <a:lumMod val="75000"/>
                    <a:lumOff val="25000"/>
                  </a:schemeClr>
                </a:solidFill>
                <a:cs typeface="+mn-ea"/>
                <a:sym typeface="+mn-lt"/>
              </a:rPr>
              <a:t>ADD YOUR TITLE</a:t>
            </a:r>
          </a:p>
        </p:txBody>
      </p:sp>
      <p:sp>
        <p:nvSpPr>
          <p:cNvPr id="59" name="标题 4"/>
          <p:cNvSpPr txBox="1"/>
          <p:nvPr/>
        </p:nvSpPr>
        <p:spPr>
          <a:xfrm>
            <a:off x="36678" y="1854096"/>
            <a:ext cx="1295807" cy="249699"/>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solidFill>
                <a:latin typeface="+mn-lt"/>
                <a:ea typeface="+mn-ea"/>
                <a:cs typeface="+mn-ea"/>
                <a:sym typeface="+mn-lt"/>
              </a:rPr>
              <a:t>未来计划</a:t>
            </a:r>
            <a:endParaRPr lang="zh-CN" altLang="en-US" sz="900" b="1" dirty="0">
              <a:solidFill>
                <a:schemeClr val="bg1"/>
              </a:solidFill>
              <a:latin typeface="+mn-lt"/>
              <a:ea typeface="+mn-ea"/>
              <a:cs typeface="+mn-ea"/>
              <a:sym typeface="+mn-lt"/>
            </a:endParaRPr>
          </a:p>
        </p:txBody>
      </p:sp>
    </p:spTree>
  </p:cSld>
  <p:clrMapOvr>
    <a:masterClrMapping/>
  </p:clrMapOvr>
  <p:transition advClick="0" advTm="5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00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500"/>
                                        <p:tgtEl>
                                          <p:spTgt spid="31"/>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32"/>
                                        </p:tgtEl>
                                        <p:attrNameLst>
                                          <p:attrName>style.visibility</p:attrName>
                                        </p:attrNameLst>
                                      </p:cBhvr>
                                      <p:to>
                                        <p:strVal val="visible"/>
                                      </p:to>
                                    </p:set>
                                    <p:animEffect transition="in" filter="wipe(right)">
                                      <p:cBhvr>
                                        <p:cTn id="10" dur="500"/>
                                        <p:tgtEl>
                                          <p:spTgt spid="32"/>
                                        </p:tgtEl>
                                      </p:cBhvr>
                                    </p:animEffect>
                                  </p:childTnLst>
                                </p:cTn>
                              </p:par>
                              <p:par>
                                <p:cTn id="11" presetID="22" presetClass="entr" presetSubtype="2" fill="hold" grpId="0" nodeType="withEffect">
                                  <p:stCondLst>
                                    <p:cond delay="200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500"/>
                                        <p:tgtEl>
                                          <p:spTgt spid="30"/>
                                        </p:tgtEl>
                                      </p:cBhvr>
                                    </p:animEffect>
                                  </p:childTnLst>
                                </p:cTn>
                              </p:par>
                              <p:par>
                                <p:cTn id="14" presetID="42" presetClass="entr" presetSubtype="0" fill="hold" nodeType="withEffect">
                                  <p:stCondLst>
                                    <p:cond delay="2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25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25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p:cTn id="55" dur="500" fill="hold"/>
                                        <p:tgtEl>
                                          <p:spTgt spid="54"/>
                                        </p:tgtEl>
                                        <p:attrNameLst>
                                          <p:attrName>ppt_w</p:attrName>
                                        </p:attrNameLst>
                                      </p:cBhvr>
                                      <p:tavLst>
                                        <p:tav tm="0">
                                          <p:val>
                                            <p:fltVal val="0"/>
                                          </p:val>
                                        </p:tav>
                                        <p:tav tm="100000">
                                          <p:val>
                                            <p:strVal val="#ppt_w"/>
                                          </p:val>
                                        </p:tav>
                                      </p:tavLst>
                                    </p:anim>
                                    <p:anim calcmode="lin" valueType="num">
                                      <p:cBhvr>
                                        <p:cTn id="56" dur="500" fill="hold"/>
                                        <p:tgtEl>
                                          <p:spTgt spid="54"/>
                                        </p:tgtEl>
                                        <p:attrNameLst>
                                          <p:attrName>ppt_h</p:attrName>
                                        </p:attrNameLst>
                                      </p:cBhvr>
                                      <p:tavLst>
                                        <p:tav tm="0">
                                          <p:val>
                                            <p:fltVal val="0"/>
                                          </p:val>
                                        </p:tav>
                                        <p:tav tm="100000">
                                          <p:val>
                                            <p:strVal val="#ppt_h"/>
                                          </p:val>
                                        </p:tav>
                                      </p:tavLst>
                                    </p:anim>
                                    <p:animEffect transition="in" filter="fade">
                                      <p:cBhvr>
                                        <p:cTn id="57" dur="500"/>
                                        <p:tgtEl>
                                          <p:spTgt spid="5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 fill="hold"/>
                                        <p:tgtEl>
                                          <p:spTgt spid="55"/>
                                        </p:tgtEl>
                                        <p:attrNameLst>
                                          <p:attrName>ppt_w</p:attrName>
                                        </p:attrNameLst>
                                      </p:cBhvr>
                                      <p:tavLst>
                                        <p:tav tm="0">
                                          <p:val>
                                            <p:fltVal val="0"/>
                                          </p:val>
                                        </p:tav>
                                        <p:tav tm="100000">
                                          <p:val>
                                            <p:strVal val="#ppt_w"/>
                                          </p:val>
                                        </p:tav>
                                      </p:tavLst>
                                    </p:anim>
                                    <p:anim calcmode="lin" valueType="num">
                                      <p:cBhvr>
                                        <p:cTn id="62" dur="500" fill="hold"/>
                                        <p:tgtEl>
                                          <p:spTgt spid="55"/>
                                        </p:tgtEl>
                                        <p:attrNameLst>
                                          <p:attrName>ppt_h</p:attrName>
                                        </p:attrNameLst>
                                      </p:cBhvr>
                                      <p:tavLst>
                                        <p:tav tm="0">
                                          <p:val>
                                            <p:fltVal val="0"/>
                                          </p:val>
                                        </p:tav>
                                        <p:tav tm="100000">
                                          <p:val>
                                            <p:strVal val="#ppt_h"/>
                                          </p:val>
                                        </p:tav>
                                      </p:tavLst>
                                    </p:anim>
                                    <p:animEffect transition="in" filter="fade">
                                      <p:cBhvr>
                                        <p:cTn id="63" dur="500"/>
                                        <p:tgtEl>
                                          <p:spTgt spid="55"/>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animEffect transition="in" filter="fade">
                                      <p:cBhvr>
                                        <p:cTn id="69" dur="500"/>
                                        <p:tgtEl>
                                          <p:spTgt spid="56"/>
                                        </p:tgtEl>
                                      </p:cBhvr>
                                    </p:animEffect>
                                  </p:childTnLst>
                                </p:cTn>
                              </p:par>
                            </p:childTnLst>
                          </p:cTn>
                        </p:par>
                        <p:par>
                          <p:cTn id="70" fill="hold">
                            <p:stCondLst>
                              <p:cond delay="5500"/>
                            </p:stCondLst>
                            <p:childTnLst>
                              <p:par>
                                <p:cTn id="71" presetID="2" presetClass="entr" presetSubtype="2" fill="hold" grpId="0" nodeType="afterEffect">
                                  <p:stCondLst>
                                    <p:cond delay="0"/>
                                  </p:stCondLst>
                                  <p:childTnLst>
                                    <p:set>
                                      <p:cBhvr>
                                        <p:cTn id="72" dur="1" fill="hold">
                                          <p:stCondLst>
                                            <p:cond delay="0"/>
                                          </p:stCondLst>
                                        </p:cTn>
                                        <p:tgtEl>
                                          <p:spTgt spid="75"/>
                                        </p:tgtEl>
                                        <p:attrNameLst>
                                          <p:attrName>style.visibility</p:attrName>
                                        </p:attrNameLst>
                                      </p:cBhvr>
                                      <p:to>
                                        <p:strVal val="visible"/>
                                      </p:to>
                                    </p:set>
                                    <p:anim calcmode="lin" valueType="num">
                                      <p:cBhvr additive="base">
                                        <p:cTn id="73" dur="300" fill="hold"/>
                                        <p:tgtEl>
                                          <p:spTgt spid="75"/>
                                        </p:tgtEl>
                                        <p:attrNameLst>
                                          <p:attrName>ppt_x</p:attrName>
                                        </p:attrNameLst>
                                      </p:cBhvr>
                                      <p:tavLst>
                                        <p:tav tm="0">
                                          <p:val>
                                            <p:strVal val="1+#ppt_w/2"/>
                                          </p:val>
                                        </p:tav>
                                        <p:tav tm="100000">
                                          <p:val>
                                            <p:strVal val="#ppt_x"/>
                                          </p:val>
                                        </p:tav>
                                      </p:tavLst>
                                    </p:anim>
                                    <p:anim calcmode="lin" valueType="num">
                                      <p:cBhvr additive="base">
                                        <p:cTn id="74" dur="300" fill="hold"/>
                                        <p:tgtEl>
                                          <p:spTgt spid="75"/>
                                        </p:tgtEl>
                                        <p:attrNameLst>
                                          <p:attrName>ppt_y</p:attrName>
                                        </p:attrNameLst>
                                      </p:cBhvr>
                                      <p:tavLst>
                                        <p:tav tm="0">
                                          <p:val>
                                            <p:strVal val="#ppt_y"/>
                                          </p:val>
                                        </p:tav>
                                        <p:tav tm="100000">
                                          <p:val>
                                            <p:strVal val="#ppt_y"/>
                                          </p:val>
                                        </p:tav>
                                      </p:tavLst>
                                    </p:anim>
                                  </p:childTnLst>
                                </p:cTn>
                              </p:par>
                            </p:childTnLst>
                          </p:cTn>
                        </p:par>
                        <p:par>
                          <p:cTn id="75" fill="hold">
                            <p:stCondLst>
                              <p:cond delay="6000"/>
                            </p:stCondLst>
                            <p:childTnLst>
                              <p:par>
                                <p:cTn id="76" presetID="2" presetClass="entr" presetSubtype="2" fill="hold" grpId="0" nodeType="after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300" fill="hold"/>
                                        <p:tgtEl>
                                          <p:spTgt spid="74"/>
                                        </p:tgtEl>
                                        <p:attrNameLst>
                                          <p:attrName>ppt_x</p:attrName>
                                        </p:attrNameLst>
                                      </p:cBhvr>
                                      <p:tavLst>
                                        <p:tav tm="0">
                                          <p:val>
                                            <p:strVal val="1+#ppt_w/2"/>
                                          </p:val>
                                        </p:tav>
                                        <p:tav tm="100000">
                                          <p:val>
                                            <p:strVal val="#ppt_x"/>
                                          </p:val>
                                        </p:tav>
                                      </p:tavLst>
                                    </p:anim>
                                    <p:anim calcmode="lin" valueType="num">
                                      <p:cBhvr additive="base">
                                        <p:cTn id="79" dur="3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44" grpId="0" animBg="1"/>
      <p:bldP spid="45" grpId="0" animBg="1"/>
      <p:bldP spid="51" grpId="0" animBg="1"/>
      <p:bldP spid="52" grpId="0" animBg="1"/>
      <p:bldP spid="53" grpId="0" animBg="1"/>
      <p:bldP spid="54" grpId="0"/>
      <p:bldP spid="55" grpId="0"/>
      <p:bldP spid="56" grpId="0"/>
      <p:bldP spid="74" grpId="0"/>
      <p:bldP spid="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6"/>
          <p:cNvSpPr/>
          <p:nvPr/>
        </p:nvSpPr>
        <p:spPr>
          <a:xfrm>
            <a:off x="4065304" y="2536339"/>
            <a:ext cx="902740" cy="9065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bg1"/>
                </a:solidFill>
                <a:cs typeface="+mn-ea"/>
                <a:sym typeface="+mn-lt"/>
              </a:rPr>
              <a:t>ADD TEXT</a:t>
            </a:r>
          </a:p>
        </p:txBody>
      </p:sp>
      <p:cxnSp>
        <p:nvCxnSpPr>
          <p:cNvPr id="5" name="Straight Connector 12"/>
          <p:cNvCxnSpPr>
            <a:stCxn id="3" idx="4"/>
          </p:cNvCxnSpPr>
          <p:nvPr/>
        </p:nvCxnSpPr>
        <p:spPr>
          <a:xfrm>
            <a:off x="4516674" y="3442855"/>
            <a:ext cx="1748" cy="131158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Freeform 17"/>
          <p:cNvSpPr/>
          <p:nvPr/>
        </p:nvSpPr>
        <p:spPr>
          <a:xfrm>
            <a:off x="4518424" y="3900244"/>
            <a:ext cx="767953" cy="450453"/>
          </a:xfrm>
          <a:custGeom>
            <a:avLst/>
            <a:gdLst>
              <a:gd name="connsiteX0" fmla="*/ 0 w 1014412"/>
              <a:gd name="connsiteY0" fmla="*/ 600419 h 600419"/>
              <a:gd name="connsiteX1" fmla="*/ 209550 w 1014412"/>
              <a:gd name="connsiteY1" fmla="*/ 71781 h 600419"/>
              <a:gd name="connsiteX2" fmla="*/ 1014412 w 1014412"/>
              <a:gd name="connsiteY2" fmla="*/ 5106 h 600419"/>
              <a:gd name="connsiteX3" fmla="*/ 1014412 w 1014412"/>
              <a:gd name="connsiteY3" fmla="*/ 5106 h 600419"/>
            </a:gdLst>
            <a:ahLst/>
            <a:cxnLst>
              <a:cxn ang="0">
                <a:pos x="connsiteX0" y="connsiteY0"/>
              </a:cxn>
              <a:cxn ang="0">
                <a:pos x="connsiteX1" y="connsiteY1"/>
              </a:cxn>
              <a:cxn ang="0">
                <a:pos x="connsiteX2" y="connsiteY2"/>
              </a:cxn>
              <a:cxn ang="0">
                <a:pos x="connsiteX3" y="connsiteY3"/>
              </a:cxn>
            </a:cxnLst>
            <a:rect l="l" t="t" r="r" b="b"/>
            <a:pathLst>
              <a:path w="1014412" h="600419">
                <a:moveTo>
                  <a:pt x="0" y="600419"/>
                </a:moveTo>
                <a:cubicBezTo>
                  <a:pt x="20240" y="385709"/>
                  <a:pt x="40481" y="171000"/>
                  <a:pt x="209550" y="71781"/>
                </a:cubicBezTo>
                <a:cubicBezTo>
                  <a:pt x="378619" y="-27438"/>
                  <a:pt x="1014412" y="5106"/>
                  <a:pt x="1014412" y="5106"/>
                </a:cubicBezTo>
                <a:lnTo>
                  <a:pt x="1014412" y="5106"/>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3">
              <a:solidFill>
                <a:schemeClr val="tx2"/>
              </a:solidFill>
              <a:cs typeface="+mn-ea"/>
              <a:sym typeface="+mn-lt"/>
            </a:endParaRPr>
          </a:p>
        </p:txBody>
      </p:sp>
      <p:sp>
        <p:nvSpPr>
          <p:cNvPr id="7" name="Freeform 22"/>
          <p:cNvSpPr/>
          <p:nvPr/>
        </p:nvSpPr>
        <p:spPr>
          <a:xfrm>
            <a:off x="3761186" y="3600371"/>
            <a:ext cx="753665" cy="517108"/>
          </a:xfrm>
          <a:custGeom>
            <a:avLst/>
            <a:gdLst>
              <a:gd name="connsiteX0" fmla="*/ 1004887 w 1004887"/>
              <a:gd name="connsiteY0" fmla="*/ 0 h 689264"/>
              <a:gd name="connsiteX1" fmla="*/ 814387 w 1004887"/>
              <a:gd name="connsiteY1" fmla="*/ 585787 h 689264"/>
              <a:gd name="connsiteX2" fmla="*/ 0 w 1004887"/>
              <a:gd name="connsiteY2" fmla="*/ 685800 h 689264"/>
            </a:gdLst>
            <a:ahLst/>
            <a:cxnLst>
              <a:cxn ang="0">
                <a:pos x="connsiteX0" y="connsiteY0"/>
              </a:cxn>
              <a:cxn ang="0">
                <a:pos x="connsiteX1" y="connsiteY1"/>
              </a:cxn>
              <a:cxn ang="0">
                <a:pos x="connsiteX2" y="connsiteY2"/>
              </a:cxn>
            </a:cxnLst>
            <a:rect l="l" t="t" r="r" b="b"/>
            <a:pathLst>
              <a:path w="1004887" h="689264">
                <a:moveTo>
                  <a:pt x="1004887" y="0"/>
                </a:moveTo>
                <a:cubicBezTo>
                  <a:pt x="993377" y="235743"/>
                  <a:pt x="981868" y="471487"/>
                  <a:pt x="814387" y="585787"/>
                </a:cubicBezTo>
                <a:cubicBezTo>
                  <a:pt x="646906" y="700087"/>
                  <a:pt x="323453" y="692943"/>
                  <a:pt x="0" y="68580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3">
              <a:solidFill>
                <a:schemeClr val="tx2"/>
              </a:solidFill>
              <a:cs typeface="+mn-ea"/>
              <a:sym typeface="+mn-lt"/>
            </a:endParaRPr>
          </a:p>
        </p:txBody>
      </p:sp>
      <p:sp>
        <p:nvSpPr>
          <p:cNvPr id="8" name="Freeform 29"/>
          <p:cNvSpPr/>
          <p:nvPr/>
        </p:nvSpPr>
        <p:spPr>
          <a:xfrm>
            <a:off x="3761185" y="1849129"/>
            <a:ext cx="757238" cy="570373"/>
          </a:xfrm>
          <a:custGeom>
            <a:avLst/>
            <a:gdLst>
              <a:gd name="connsiteX0" fmla="*/ 1009650 w 1009650"/>
              <a:gd name="connsiteY0" fmla="*/ 760262 h 760262"/>
              <a:gd name="connsiteX1" fmla="*/ 828675 w 1009650"/>
              <a:gd name="connsiteY1" fmla="*/ 88750 h 760262"/>
              <a:gd name="connsiteX2" fmla="*/ 0 w 1009650"/>
              <a:gd name="connsiteY2" fmla="*/ 26837 h 760262"/>
            </a:gdLst>
            <a:ahLst/>
            <a:cxnLst>
              <a:cxn ang="0">
                <a:pos x="connsiteX0" y="connsiteY0"/>
              </a:cxn>
              <a:cxn ang="0">
                <a:pos x="connsiteX1" y="connsiteY1"/>
              </a:cxn>
              <a:cxn ang="0">
                <a:pos x="connsiteX2" y="connsiteY2"/>
              </a:cxn>
            </a:cxnLst>
            <a:rect l="l" t="t" r="r" b="b"/>
            <a:pathLst>
              <a:path w="1009650" h="760262">
                <a:moveTo>
                  <a:pt x="1009650" y="760262"/>
                </a:moveTo>
                <a:cubicBezTo>
                  <a:pt x="1003300" y="485625"/>
                  <a:pt x="996950" y="210988"/>
                  <a:pt x="828675" y="88750"/>
                </a:cubicBezTo>
                <a:cubicBezTo>
                  <a:pt x="660400" y="-33488"/>
                  <a:pt x="330200" y="-3326"/>
                  <a:pt x="0" y="2683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3">
              <a:solidFill>
                <a:schemeClr val="tx2"/>
              </a:solidFill>
              <a:cs typeface="+mn-ea"/>
              <a:sym typeface="+mn-lt"/>
            </a:endParaRPr>
          </a:p>
        </p:txBody>
      </p:sp>
      <p:sp>
        <p:nvSpPr>
          <p:cNvPr id="9" name="Freeform 30"/>
          <p:cNvSpPr/>
          <p:nvPr/>
        </p:nvSpPr>
        <p:spPr>
          <a:xfrm>
            <a:off x="4518422" y="1660245"/>
            <a:ext cx="757238" cy="415335"/>
          </a:xfrm>
          <a:custGeom>
            <a:avLst/>
            <a:gdLst>
              <a:gd name="connsiteX0" fmla="*/ 108 w 1009758"/>
              <a:gd name="connsiteY0" fmla="*/ 0 h 553609"/>
              <a:gd name="connsiteX1" fmla="*/ 166795 w 1009758"/>
              <a:gd name="connsiteY1" fmla="*/ 466725 h 553609"/>
              <a:gd name="connsiteX2" fmla="*/ 1009758 w 1009758"/>
              <a:gd name="connsiteY2" fmla="*/ 552450 h 553609"/>
            </a:gdLst>
            <a:ahLst/>
            <a:cxnLst>
              <a:cxn ang="0">
                <a:pos x="connsiteX0" y="connsiteY0"/>
              </a:cxn>
              <a:cxn ang="0">
                <a:pos x="connsiteX1" y="connsiteY1"/>
              </a:cxn>
              <a:cxn ang="0">
                <a:pos x="connsiteX2" y="connsiteY2"/>
              </a:cxn>
            </a:cxnLst>
            <a:rect l="l" t="t" r="r" b="b"/>
            <a:pathLst>
              <a:path w="1009758" h="553609">
                <a:moveTo>
                  <a:pt x="108" y="0"/>
                </a:moveTo>
                <a:cubicBezTo>
                  <a:pt x="-686" y="187325"/>
                  <a:pt x="-1480" y="374650"/>
                  <a:pt x="166795" y="466725"/>
                </a:cubicBezTo>
                <a:cubicBezTo>
                  <a:pt x="335070" y="558800"/>
                  <a:pt x="672414" y="555625"/>
                  <a:pt x="1009758" y="552450"/>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3">
              <a:solidFill>
                <a:schemeClr val="tx2"/>
              </a:solidFill>
              <a:cs typeface="+mn-ea"/>
              <a:sym typeface="+mn-lt"/>
            </a:endParaRPr>
          </a:p>
        </p:txBody>
      </p:sp>
      <p:cxnSp>
        <p:nvCxnSpPr>
          <p:cNvPr id="10" name="Straight Connector 32"/>
          <p:cNvCxnSpPr>
            <a:stCxn id="3" idx="0"/>
            <a:endCxn id="3" idx="0"/>
          </p:cNvCxnSpPr>
          <p:nvPr/>
        </p:nvCxnSpPr>
        <p:spPr>
          <a:xfrm>
            <a:off x="4516674" y="253633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34"/>
          <p:cNvCxnSpPr>
            <a:stCxn id="3" idx="0"/>
          </p:cNvCxnSpPr>
          <p:nvPr/>
        </p:nvCxnSpPr>
        <p:spPr>
          <a:xfrm flipV="1">
            <a:off x="4516674" y="1422615"/>
            <a:ext cx="1748" cy="1113724"/>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36"/>
          <p:cNvSpPr txBox="1"/>
          <p:nvPr/>
        </p:nvSpPr>
        <p:spPr>
          <a:xfrm>
            <a:off x="2037254" y="3770373"/>
            <a:ext cx="1670650" cy="307777"/>
          </a:xfrm>
          <a:prstGeom prst="rect">
            <a:avLst/>
          </a:prstGeom>
          <a:noFill/>
        </p:spPr>
        <p:txBody>
          <a:bodyPr wrap="none" rtlCol="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14" name="Rectangle 37"/>
          <p:cNvSpPr/>
          <p:nvPr/>
        </p:nvSpPr>
        <p:spPr>
          <a:xfrm>
            <a:off x="1198236" y="4116650"/>
            <a:ext cx="2509668" cy="400110"/>
          </a:xfrm>
          <a:prstGeom prst="rect">
            <a:avLst/>
          </a:prstGeom>
        </p:spPr>
        <p:txBody>
          <a:bodyPr wrap="square">
            <a:spAutoFit/>
          </a:bodyPr>
          <a:lstStyle/>
          <a:p>
            <a:pPr algn="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p:txBody>
      </p:sp>
      <p:sp>
        <p:nvSpPr>
          <p:cNvPr id="15" name="Rectangle 38"/>
          <p:cNvSpPr/>
          <p:nvPr/>
        </p:nvSpPr>
        <p:spPr>
          <a:xfrm>
            <a:off x="1714962" y="3776935"/>
            <a:ext cx="396262" cy="307777"/>
          </a:xfrm>
          <a:prstGeom prst="rect">
            <a:avLst/>
          </a:prstGeom>
        </p:spPr>
        <p:txBody>
          <a:bodyPr wrap="none">
            <a:spAutoFit/>
          </a:bodyPr>
          <a:lstStyle/>
          <a:p>
            <a:r>
              <a:rPr lang="en-IN" sz="1400" b="1" dirty="0">
                <a:solidFill>
                  <a:schemeClr val="tx1">
                    <a:lumMod val="75000"/>
                    <a:lumOff val="25000"/>
                  </a:schemeClr>
                </a:solidFill>
                <a:cs typeface="+mn-ea"/>
                <a:sym typeface="+mn-lt"/>
              </a:rPr>
              <a:t>03</a:t>
            </a:r>
          </a:p>
        </p:txBody>
      </p:sp>
      <p:sp>
        <p:nvSpPr>
          <p:cNvPr id="17" name="TextBox 40"/>
          <p:cNvSpPr txBox="1"/>
          <p:nvPr/>
        </p:nvSpPr>
        <p:spPr>
          <a:xfrm>
            <a:off x="2109262" y="1916113"/>
            <a:ext cx="1670650" cy="307777"/>
          </a:xfrm>
          <a:prstGeom prst="rect">
            <a:avLst/>
          </a:prstGeom>
          <a:noFill/>
        </p:spPr>
        <p:txBody>
          <a:bodyPr wrap="none" rtlCol="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18" name="Rectangle 41"/>
          <p:cNvSpPr/>
          <p:nvPr/>
        </p:nvSpPr>
        <p:spPr>
          <a:xfrm>
            <a:off x="1270244" y="2244442"/>
            <a:ext cx="2509668" cy="400110"/>
          </a:xfrm>
          <a:prstGeom prst="rect">
            <a:avLst/>
          </a:prstGeom>
        </p:spPr>
        <p:txBody>
          <a:bodyPr wrap="square">
            <a:spAutoFit/>
          </a:bodyPr>
          <a:lstStyle/>
          <a:p>
            <a:pPr algn="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p:txBody>
      </p:sp>
      <p:sp>
        <p:nvSpPr>
          <p:cNvPr id="19" name="Rectangle 44"/>
          <p:cNvSpPr/>
          <p:nvPr/>
        </p:nvSpPr>
        <p:spPr>
          <a:xfrm>
            <a:off x="1770111" y="1904727"/>
            <a:ext cx="662753" cy="307777"/>
          </a:xfrm>
          <a:prstGeom prst="rect">
            <a:avLst/>
          </a:prstGeom>
        </p:spPr>
        <p:txBody>
          <a:bodyPr wrap="square">
            <a:spAutoFit/>
          </a:bodyPr>
          <a:lstStyle/>
          <a:p>
            <a:r>
              <a:rPr lang="en-IN" sz="1400" b="1" dirty="0">
                <a:solidFill>
                  <a:schemeClr val="tx2"/>
                </a:solidFill>
                <a:cs typeface="+mn-ea"/>
                <a:sym typeface="+mn-lt"/>
              </a:rPr>
              <a:t>01</a:t>
            </a:r>
          </a:p>
        </p:txBody>
      </p:sp>
      <p:sp>
        <p:nvSpPr>
          <p:cNvPr id="21" name="TextBox 46"/>
          <p:cNvSpPr txBox="1"/>
          <p:nvPr/>
        </p:nvSpPr>
        <p:spPr>
          <a:xfrm>
            <a:off x="5326340" y="1913278"/>
            <a:ext cx="1670650" cy="307777"/>
          </a:xfrm>
          <a:prstGeom prst="rect">
            <a:avLst/>
          </a:prstGeom>
          <a:noFill/>
        </p:spPr>
        <p:txBody>
          <a:bodyPr wrap="none" rtlCol="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2" name="Rectangle 47"/>
          <p:cNvSpPr/>
          <p:nvPr/>
        </p:nvSpPr>
        <p:spPr>
          <a:xfrm>
            <a:off x="5374700" y="2244442"/>
            <a:ext cx="2509668" cy="400110"/>
          </a:xfrm>
          <a:prstGeom prst="rect">
            <a:avLst/>
          </a:prstGeom>
        </p:spPr>
        <p:txBody>
          <a:bodyPr wrap="square">
            <a:spAutoFit/>
          </a:bodyPr>
          <a:lstStyle/>
          <a:p>
            <a:pP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p:txBody>
      </p:sp>
      <p:sp>
        <p:nvSpPr>
          <p:cNvPr id="23" name="Rectangle 48"/>
          <p:cNvSpPr/>
          <p:nvPr/>
        </p:nvSpPr>
        <p:spPr>
          <a:xfrm>
            <a:off x="6971416" y="3776935"/>
            <a:ext cx="684076" cy="307777"/>
          </a:xfrm>
          <a:prstGeom prst="rect">
            <a:avLst/>
          </a:prstGeom>
        </p:spPr>
        <p:txBody>
          <a:bodyPr wrap="square">
            <a:spAutoFit/>
          </a:bodyPr>
          <a:lstStyle/>
          <a:p>
            <a:r>
              <a:rPr lang="en-IN" sz="1400" b="1" dirty="0">
                <a:solidFill>
                  <a:schemeClr val="tx1">
                    <a:lumMod val="75000"/>
                    <a:lumOff val="25000"/>
                  </a:schemeClr>
                </a:solidFill>
                <a:cs typeface="+mn-ea"/>
                <a:sym typeface="+mn-lt"/>
              </a:rPr>
              <a:t>04</a:t>
            </a:r>
          </a:p>
        </p:txBody>
      </p:sp>
      <p:sp>
        <p:nvSpPr>
          <p:cNvPr id="25" name="TextBox 50"/>
          <p:cNvSpPr txBox="1"/>
          <p:nvPr/>
        </p:nvSpPr>
        <p:spPr>
          <a:xfrm>
            <a:off x="5334359" y="3767800"/>
            <a:ext cx="1670650" cy="307777"/>
          </a:xfrm>
          <a:prstGeom prst="rect">
            <a:avLst/>
          </a:prstGeom>
          <a:noFill/>
        </p:spPr>
        <p:txBody>
          <a:bodyPr wrap="none" rtlCol="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6" name="Rectangle 51"/>
          <p:cNvSpPr/>
          <p:nvPr/>
        </p:nvSpPr>
        <p:spPr>
          <a:xfrm>
            <a:off x="5326390" y="4116650"/>
            <a:ext cx="2509668" cy="400110"/>
          </a:xfrm>
          <a:prstGeom prst="rect">
            <a:avLst/>
          </a:prstGeom>
        </p:spPr>
        <p:txBody>
          <a:bodyPr wrap="square">
            <a:spAutoFit/>
          </a:bodyPr>
          <a:lstStyle/>
          <a:p>
            <a:pP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a:t>
            </a:r>
          </a:p>
        </p:txBody>
      </p:sp>
      <p:sp>
        <p:nvSpPr>
          <p:cNvPr id="27" name="Rectangle 52"/>
          <p:cNvSpPr/>
          <p:nvPr/>
        </p:nvSpPr>
        <p:spPr>
          <a:xfrm>
            <a:off x="6971416" y="1904727"/>
            <a:ext cx="702422" cy="307777"/>
          </a:xfrm>
          <a:prstGeom prst="rect">
            <a:avLst/>
          </a:prstGeom>
        </p:spPr>
        <p:txBody>
          <a:bodyPr wrap="square">
            <a:spAutoFit/>
          </a:bodyPr>
          <a:lstStyle/>
          <a:p>
            <a:r>
              <a:rPr lang="en-IN" sz="1400" b="1" dirty="0">
                <a:solidFill>
                  <a:schemeClr val="tx1">
                    <a:lumMod val="75000"/>
                    <a:lumOff val="25000"/>
                  </a:schemeClr>
                </a:solidFill>
                <a:cs typeface="+mn-ea"/>
                <a:sym typeface="+mn-lt"/>
              </a:rPr>
              <a:t>02</a:t>
            </a:r>
          </a:p>
        </p:txBody>
      </p:sp>
    </p:spTree>
    <p:extLst>
      <p:ext uri="{BB962C8B-B14F-4D97-AF65-F5344CB8AC3E}">
        <p14:creationId xmlns:p14="http://schemas.microsoft.com/office/powerpoint/2010/main" val="2014859318"/>
      </p:ext>
    </p:extLst>
  </p:cSld>
  <p:clrMapOvr>
    <a:masterClrMapping/>
  </p:clrMapOvr>
  <p:transition advClick="0" advTm="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500"/>
                                        <p:tgtEl>
                                          <p:spTgt spid="2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up)">
                                      <p:cBhvr>
                                        <p:cTn id="55" dur="500"/>
                                        <p:tgtEl>
                                          <p:spTgt spid="13"/>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500"/>
                                        <p:tgtEl>
                                          <p:spTgt spid="14"/>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00"/>
                                        <p:tgtEl>
                                          <p:spTgt spid="6"/>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up)">
                                      <p:cBhvr>
                                        <p:cTn id="71" dur="500"/>
                                        <p:tgtEl>
                                          <p:spTgt spid="25"/>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up)">
                                      <p:cBhvr>
                                        <p:cTn id="75" dur="500"/>
                                        <p:tgtEl>
                                          <p:spTgt spid="26"/>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3" grpId="0"/>
      <p:bldP spid="14" grpId="0"/>
      <p:bldP spid="15" grpId="0"/>
      <p:bldP spid="17" grpId="0"/>
      <p:bldP spid="18" grpId="0"/>
      <p:bldP spid="19" grpId="0"/>
      <p:bldP spid="21" grpId="0"/>
      <p:bldP spid="22" grpId="0"/>
      <p:bldP spid="23" grpId="0"/>
      <p:bldP spid="25" grpId="0"/>
      <p:bldP spid="26"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5" descr="C:\Users\Administrator\Desktop\53dca5b834c03.png"/>
          <p:cNvPicPr>
            <a:picLocks noChangeAspect="1" noChangeArrowheads="1"/>
          </p:cNvPicPr>
          <p:nvPr/>
        </p:nvPicPr>
        <p:blipFill>
          <a:blip r:embed="rId3" cstate="print"/>
          <a:srcRect l="1737" t="23145" r="41803" b="3822"/>
          <a:stretch>
            <a:fillRect/>
          </a:stretch>
        </p:blipFill>
        <p:spPr bwMode="auto">
          <a:xfrm>
            <a:off x="3275856" y="1924472"/>
            <a:ext cx="2160240" cy="1229675"/>
          </a:xfrm>
          <a:prstGeom prst="rect">
            <a:avLst/>
          </a:prstGeom>
          <a:noFill/>
        </p:spPr>
      </p:pic>
      <p:sp>
        <p:nvSpPr>
          <p:cNvPr id="2" name="灯片编号占位符 1"/>
          <p:cNvSpPr>
            <a:spLocks noGrp="1"/>
          </p:cNvSpPr>
          <p:nvPr>
            <p:ph type="sldNum" sz="quarter" idx="12"/>
          </p:nvPr>
        </p:nvSpPr>
        <p:spPr/>
        <p:txBody>
          <a:bodyPr/>
          <a:lstStyle/>
          <a:p>
            <a:fld id="{CE248091-497F-4173-AD10-5ED3BBCC08A1}" type="slidenum">
              <a:rPr lang="zh-CN" altLang="en-US" smtClean="0">
                <a:cs typeface="+mn-ea"/>
                <a:sym typeface="+mn-lt"/>
              </a:rPr>
              <a:pPr/>
              <a:t>23</a:t>
            </a:fld>
            <a:endParaRPr lang="zh-CN" altLang="en-US">
              <a:cs typeface="+mn-ea"/>
              <a:sym typeface="+mn-lt"/>
            </a:endParaRPr>
          </a:p>
        </p:txBody>
      </p:sp>
      <p:sp>
        <p:nvSpPr>
          <p:cNvPr id="4" name="Rounded Rectangle 6"/>
          <p:cNvSpPr/>
          <p:nvPr/>
        </p:nvSpPr>
        <p:spPr>
          <a:xfrm>
            <a:off x="2193354" y="1393532"/>
            <a:ext cx="930846" cy="899897"/>
          </a:xfrm>
          <a:prstGeom prst="roundRect">
            <a:avLst>
              <a:gd name="adj" fmla="val 74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fontAlgn="base">
              <a:spcBef>
                <a:spcPct val="0"/>
              </a:spcBef>
              <a:spcAft>
                <a:spcPct val="0"/>
              </a:spcAft>
            </a:pPr>
            <a:endParaRPr lang="en-US" dirty="0">
              <a:solidFill>
                <a:prstClr val="white"/>
              </a:solidFill>
              <a:cs typeface="+mn-ea"/>
              <a:sym typeface="+mn-lt"/>
            </a:endParaRPr>
          </a:p>
        </p:txBody>
      </p:sp>
      <p:sp>
        <p:nvSpPr>
          <p:cNvPr id="5" name="Rounded Rectangle 7"/>
          <p:cNvSpPr/>
          <p:nvPr/>
        </p:nvSpPr>
        <p:spPr>
          <a:xfrm>
            <a:off x="2209800" y="3257312"/>
            <a:ext cx="930846" cy="899897"/>
          </a:xfrm>
          <a:prstGeom prst="roundRect">
            <a:avLst>
              <a:gd name="adj" fmla="val 74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fontAlgn="base">
              <a:spcBef>
                <a:spcPct val="0"/>
              </a:spcBef>
              <a:spcAft>
                <a:spcPct val="0"/>
              </a:spcAft>
            </a:pPr>
            <a:endParaRPr lang="en-US" dirty="0">
              <a:solidFill>
                <a:prstClr val="white"/>
              </a:solidFill>
              <a:cs typeface="+mn-ea"/>
              <a:sym typeface="+mn-lt"/>
            </a:endParaRPr>
          </a:p>
        </p:txBody>
      </p:sp>
      <p:sp>
        <p:nvSpPr>
          <p:cNvPr id="6" name="Rounded Rectangle 8"/>
          <p:cNvSpPr/>
          <p:nvPr/>
        </p:nvSpPr>
        <p:spPr>
          <a:xfrm>
            <a:off x="5943600" y="1393532"/>
            <a:ext cx="930846" cy="899897"/>
          </a:xfrm>
          <a:prstGeom prst="roundRect">
            <a:avLst>
              <a:gd name="adj" fmla="val 744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fontAlgn="base">
              <a:spcBef>
                <a:spcPct val="0"/>
              </a:spcBef>
              <a:spcAft>
                <a:spcPct val="0"/>
              </a:spcAft>
            </a:pPr>
            <a:endParaRPr lang="en-US" dirty="0">
              <a:solidFill>
                <a:prstClr val="white"/>
              </a:solidFill>
              <a:cs typeface="+mn-ea"/>
              <a:sym typeface="+mn-lt"/>
            </a:endParaRPr>
          </a:p>
        </p:txBody>
      </p:sp>
      <p:sp>
        <p:nvSpPr>
          <p:cNvPr id="7" name="Rounded Rectangle 9"/>
          <p:cNvSpPr/>
          <p:nvPr/>
        </p:nvSpPr>
        <p:spPr>
          <a:xfrm>
            <a:off x="5943600" y="3257312"/>
            <a:ext cx="930846" cy="899897"/>
          </a:xfrm>
          <a:prstGeom prst="roundRect">
            <a:avLst>
              <a:gd name="adj" fmla="val 74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fontAlgn="base">
              <a:spcBef>
                <a:spcPct val="0"/>
              </a:spcBef>
              <a:spcAft>
                <a:spcPct val="0"/>
              </a:spcAft>
            </a:pPr>
            <a:endParaRPr lang="en-US" dirty="0">
              <a:solidFill>
                <a:prstClr val="white"/>
              </a:solidFill>
              <a:cs typeface="+mn-ea"/>
              <a:sym typeface="+mn-lt"/>
            </a:endParaRPr>
          </a:p>
        </p:txBody>
      </p:sp>
      <p:sp>
        <p:nvSpPr>
          <p:cNvPr id="8" name="Rectangle 10"/>
          <p:cNvSpPr/>
          <p:nvPr/>
        </p:nvSpPr>
        <p:spPr>
          <a:xfrm>
            <a:off x="6934201" y="3187819"/>
            <a:ext cx="1828800" cy="826316"/>
          </a:xfrm>
          <a:prstGeom prst="rect">
            <a:avLst/>
          </a:prstGeom>
        </p:spPr>
        <p:txBody>
          <a:bodyPr wrap="square" lIns="68580" tIns="34290" rIns="68580" bIns="34290">
            <a:spAutoFit/>
          </a:bodyPr>
          <a:lstStyle/>
          <a:p>
            <a:pPr defTabSz="914378" fontAlgn="base">
              <a:lnSpc>
                <a:spcPct val="150000"/>
              </a:lnSpc>
              <a:spcBef>
                <a:spcPct val="0"/>
              </a:spcBef>
              <a:spcAft>
                <a:spcPct val="0"/>
              </a:spcAft>
            </a:pP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a:p>
            <a:pPr defTabSz="914378" fontAlgn="base">
              <a:lnSpc>
                <a:spcPct val="150000"/>
              </a:lnSpc>
              <a:spcBef>
                <a:spcPct val="0"/>
              </a:spcBef>
              <a:spcAft>
                <a:spcPct val="0"/>
              </a:spcAft>
            </a:pPr>
            <a:r>
              <a:rPr lang="en-US" altLang="zh-CN" sz="1000" dirty="0">
                <a:solidFill>
                  <a:schemeClr val="tx1">
                    <a:lumMod val="50000"/>
                    <a:lumOff val="50000"/>
                  </a:schemeClr>
                </a:solidFill>
                <a:cs typeface="+mn-ea"/>
                <a:sym typeface="+mn-lt"/>
              </a:rPr>
              <a:t>click to add your text here click to add your text here.</a:t>
            </a:r>
          </a:p>
        </p:txBody>
      </p:sp>
      <p:cxnSp>
        <p:nvCxnSpPr>
          <p:cNvPr id="9" name="Straight Connector 12"/>
          <p:cNvCxnSpPr/>
          <p:nvPr/>
        </p:nvCxnSpPr>
        <p:spPr>
          <a:xfrm flipH="1" flipV="1">
            <a:off x="3124200" y="2293430"/>
            <a:ext cx="649378" cy="48103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flipH="1">
            <a:off x="3140646" y="2774467"/>
            <a:ext cx="632932" cy="48284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6"/>
          <p:cNvCxnSpPr/>
          <p:nvPr/>
        </p:nvCxnSpPr>
        <p:spPr>
          <a:xfrm flipV="1">
            <a:off x="5294223" y="2293430"/>
            <a:ext cx="649378" cy="48103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8"/>
          <p:cNvCxnSpPr/>
          <p:nvPr/>
        </p:nvCxnSpPr>
        <p:spPr>
          <a:xfrm>
            <a:off x="5294223" y="2774467"/>
            <a:ext cx="649378" cy="48284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Rectangle 19"/>
          <p:cNvSpPr/>
          <p:nvPr/>
        </p:nvSpPr>
        <p:spPr>
          <a:xfrm>
            <a:off x="6934201" y="1358454"/>
            <a:ext cx="1828800" cy="826316"/>
          </a:xfrm>
          <a:prstGeom prst="rect">
            <a:avLst/>
          </a:prstGeom>
        </p:spPr>
        <p:txBody>
          <a:bodyPr wrap="square" lIns="68580" tIns="34290" rIns="68580" bIns="34290">
            <a:spAutoFit/>
          </a:bodyPr>
          <a:lstStyle/>
          <a:p>
            <a:pPr defTabSz="914378" fontAlgn="base">
              <a:lnSpc>
                <a:spcPct val="150000"/>
              </a:lnSpc>
              <a:spcBef>
                <a:spcPct val="0"/>
              </a:spcBef>
              <a:spcAft>
                <a:spcPct val="0"/>
              </a:spcAft>
            </a:pP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a:p>
            <a:pPr defTabSz="914378" fontAlgn="base">
              <a:lnSpc>
                <a:spcPct val="150000"/>
              </a:lnSpc>
              <a:spcBef>
                <a:spcPct val="0"/>
              </a:spcBef>
              <a:spcAft>
                <a:spcPct val="0"/>
              </a:spcAft>
            </a:pPr>
            <a:r>
              <a:rPr lang="en-US" altLang="zh-CN" sz="1000" dirty="0">
                <a:solidFill>
                  <a:schemeClr val="tx1">
                    <a:lumMod val="50000"/>
                    <a:lumOff val="50000"/>
                  </a:schemeClr>
                </a:solidFill>
                <a:cs typeface="+mn-ea"/>
                <a:sym typeface="+mn-lt"/>
              </a:rPr>
              <a:t>click to add your text here click to add your text here.</a:t>
            </a:r>
          </a:p>
        </p:txBody>
      </p:sp>
      <p:sp>
        <p:nvSpPr>
          <p:cNvPr id="14" name="Rectangle 20"/>
          <p:cNvSpPr/>
          <p:nvPr/>
        </p:nvSpPr>
        <p:spPr>
          <a:xfrm>
            <a:off x="304800" y="3187819"/>
            <a:ext cx="1828800" cy="826316"/>
          </a:xfrm>
          <a:prstGeom prst="rect">
            <a:avLst/>
          </a:prstGeom>
        </p:spPr>
        <p:txBody>
          <a:bodyPr wrap="square" lIns="68580" tIns="34290" rIns="68580" bIns="34290">
            <a:spAutoFit/>
          </a:bodyPr>
          <a:lstStyle/>
          <a:p>
            <a:pPr algn="r" defTabSz="914378" fontAlgn="base">
              <a:lnSpc>
                <a:spcPct val="150000"/>
              </a:lnSpc>
              <a:spcBef>
                <a:spcPct val="0"/>
              </a:spcBef>
              <a:spcAft>
                <a:spcPct val="0"/>
              </a:spcAft>
            </a:pP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a:p>
            <a:pPr algn="r" defTabSz="914378" fontAlgn="base">
              <a:lnSpc>
                <a:spcPct val="150000"/>
              </a:lnSpc>
              <a:spcBef>
                <a:spcPct val="0"/>
              </a:spcBef>
              <a:spcAft>
                <a:spcPct val="0"/>
              </a:spcAft>
            </a:pPr>
            <a:r>
              <a:rPr lang="en-US" altLang="zh-CN" sz="1000" dirty="0">
                <a:solidFill>
                  <a:schemeClr val="tx1">
                    <a:lumMod val="50000"/>
                    <a:lumOff val="50000"/>
                  </a:schemeClr>
                </a:solidFill>
                <a:cs typeface="+mn-ea"/>
                <a:sym typeface="+mn-lt"/>
              </a:rPr>
              <a:t>click to add your text here click to add your text here.</a:t>
            </a:r>
          </a:p>
        </p:txBody>
      </p:sp>
      <p:sp>
        <p:nvSpPr>
          <p:cNvPr id="15" name="Rectangle 21"/>
          <p:cNvSpPr/>
          <p:nvPr/>
        </p:nvSpPr>
        <p:spPr>
          <a:xfrm>
            <a:off x="304800" y="1358454"/>
            <a:ext cx="1828800" cy="826316"/>
          </a:xfrm>
          <a:prstGeom prst="rect">
            <a:avLst/>
          </a:prstGeom>
        </p:spPr>
        <p:txBody>
          <a:bodyPr wrap="square" lIns="68580" tIns="34290" rIns="68580" bIns="34290">
            <a:spAutoFit/>
          </a:bodyPr>
          <a:lstStyle/>
          <a:p>
            <a:pPr algn="r" defTabSz="914378" fontAlgn="base">
              <a:lnSpc>
                <a:spcPct val="150000"/>
              </a:lnSpc>
              <a:spcBef>
                <a:spcPct val="0"/>
              </a:spcBef>
              <a:spcAft>
                <a:spcPct val="0"/>
              </a:spcAft>
            </a:pP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a:p>
            <a:pPr algn="r" defTabSz="914378" fontAlgn="base">
              <a:lnSpc>
                <a:spcPct val="150000"/>
              </a:lnSpc>
              <a:spcBef>
                <a:spcPct val="0"/>
              </a:spcBef>
              <a:spcAft>
                <a:spcPct val="0"/>
              </a:spcAft>
            </a:pPr>
            <a:r>
              <a:rPr lang="en-US" altLang="zh-CN" sz="1000" dirty="0">
                <a:solidFill>
                  <a:schemeClr val="tx1">
                    <a:lumMod val="50000"/>
                    <a:lumOff val="50000"/>
                  </a:schemeClr>
                </a:solidFill>
                <a:cs typeface="+mn-ea"/>
                <a:sym typeface="+mn-lt"/>
              </a:rPr>
              <a:t>click to add your text here click to add your text here.</a:t>
            </a:r>
          </a:p>
        </p:txBody>
      </p:sp>
      <p:grpSp>
        <p:nvGrpSpPr>
          <p:cNvPr id="16" name="Group 23"/>
          <p:cNvGrpSpPr/>
          <p:nvPr/>
        </p:nvGrpSpPr>
        <p:grpSpPr>
          <a:xfrm>
            <a:off x="6072892" y="1652008"/>
            <a:ext cx="702801" cy="382945"/>
            <a:chOff x="6750050" y="3321051"/>
            <a:chExt cx="195263" cy="106363"/>
          </a:xfrm>
          <a:solidFill>
            <a:schemeClr val="bg1"/>
          </a:solidFill>
        </p:grpSpPr>
        <p:sp>
          <p:nvSpPr>
            <p:cNvPr id="17" name="Freeform 30"/>
            <p:cNvSpPr>
              <a:spLocks noEditPoints="1"/>
            </p:cNvSpPr>
            <p:nvPr/>
          </p:nvSpPr>
          <p:spPr bwMode="auto">
            <a:xfrm>
              <a:off x="6750050" y="3321051"/>
              <a:ext cx="141288" cy="106363"/>
            </a:xfrm>
            <a:custGeom>
              <a:avLst/>
              <a:gdLst>
                <a:gd name="T0" fmla="*/ 26 w 87"/>
                <a:gd name="T1" fmla="*/ 23 h 65"/>
                <a:gd name="T2" fmla="*/ 26 w 87"/>
                <a:gd name="T3" fmla="*/ 33 h 65"/>
                <a:gd name="T4" fmla="*/ 8 w 87"/>
                <a:gd name="T5" fmla="*/ 17 h 65"/>
                <a:gd name="T6" fmla="*/ 8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1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7" y="33"/>
                    <a:pt x="8" y="17"/>
                    <a:pt x="8" y="17"/>
                  </a:cubicBezTo>
                  <a:cubicBezTo>
                    <a:pt x="8" y="0"/>
                    <a:pt x="8" y="0"/>
                    <a:pt x="8"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1" y="65"/>
                    <a:pt x="87" y="65"/>
                    <a:pt x="87" y="65"/>
                  </a:cubicBezTo>
                  <a:cubicBezTo>
                    <a:pt x="87" y="9"/>
                    <a:pt x="87" y="9"/>
                    <a:pt x="87" y="9"/>
                  </a:cubicBezTo>
                  <a:cubicBezTo>
                    <a:pt x="87" y="9"/>
                    <a:pt x="60" y="9"/>
                    <a:pt x="41" y="9"/>
                  </a:cubicBezTo>
                  <a:cubicBezTo>
                    <a:pt x="26"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grpFill/>
            <a:ln>
              <a:noFill/>
            </a:ln>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sp>
          <p:nvSpPr>
            <p:cNvPr id="18" name="Freeform 31"/>
            <p:cNvSpPr>
              <a:spLocks noEditPoints="1"/>
            </p:cNvSpPr>
            <p:nvPr/>
          </p:nvSpPr>
          <p:spPr bwMode="auto">
            <a:xfrm>
              <a:off x="6897688" y="3397251"/>
              <a:ext cx="47625" cy="17463"/>
            </a:xfrm>
            <a:custGeom>
              <a:avLst/>
              <a:gdLst>
                <a:gd name="T0" fmla="*/ 0 w 29"/>
                <a:gd name="T1" fmla="*/ 10 h 10"/>
                <a:gd name="T2" fmla="*/ 29 w 29"/>
                <a:gd name="T3" fmla="*/ 10 h 10"/>
                <a:gd name="T4" fmla="*/ 29 w 29"/>
                <a:gd name="T5" fmla="*/ 0 h 10"/>
                <a:gd name="T6" fmla="*/ 0 w 29"/>
                <a:gd name="T7" fmla="*/ 0 h 10"/>
                <a:gd name="T8" fmla="*/ 0 w 29"/>
                <a:gd name="T9" fmla="*/ 10 h 10"/>
                <a:gd name="T10" fmla="*/ 24 w 29"/>
                <a:gd name="T11" fmla="*/ 2 h 10"/>
                <a:gd name="T12" fmla="*/ 27 w 29"/>
                <a:gd name="T13" fmla="*/ 5 h 10"/>
                <a:gd name="T14" fmla="*/ 24 w 29"/>
                <a:gd name="T15" fmla="*/ 8 h 10"/>
                <a:gd name="T16" fmla="*/ 21 w 29"/>
                <a:gd name="T17" fmla="*/ 5 h 10"/>
                <a:gd name="T18" fmla="*/ 24 w 29"/>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0">
                  <a:moveTo>
                    <a:pt x="0" y="10"/>
                  </a:moveTo>
                  <a:cubicBezTo>
                    <a:pt x="29" y="10"/>
                    <a:pt x="29" y="10"/>
                    <a:pt x="29" y="10"/>
                  </a:cubicBezTo>
                  <a:cubicBezTo>
                    <a:pt x="29" y="0"/>
                    <a:pt x="29" y="0"/>
                    <a:pt x="29" y="0"/>
                  </a:cubicBezTo>
                  <a:cubicBezTo>
                    <a:pt x="0" y="0"/>
                    <a:pt x="0" y="0"/>
                    <a:pt x="0" y="0"/>
                  </a:cubicBezTo>
                  <a:lnTo>
                    <a:pt x="0" y="10"/>
                  </a:lnTo>
                  <a:close/>
                  <a:moveTo>
                    <a:pt x="24" y="2"/>
                  </a:moveTo>
                  <a:cubicBezTo>
                    <a:pt x="26" y="2"/>
                    <a:pt x="27" y="4"/>
                    <a:pt x="27" y="5"/>
                  </a:cubicBezTo>
                  <a:cubicBezTo>
                    <a:pt x="27" y="7"/>
                    <a:pt x="26" y="8"/>
                    <a:pt x="24" y="8"/>
                  </a:cubicBezTo>
                  <a:cubicBezTo>
                    <a:pt x="23" y="8"/>
                    <a:pt x="21" y="7"/>
                    <a:pt x="21" y="5"/>
                  </a:cubicBezTo>
                  <a:cubicBezTo>
                    <a:pt x="21" y="4"/>
                    <a:pt x="23" y="2"/>
                    <a:pt x="24" y="2"/>
                  </a:cubicBezTo>
                  <a:close/>
                </a:path>
              </a:pathLst>
            </a:custGeom>
            <a:grpFill/>
            <a:ln>
              <a:noFill/>
            </a:ln>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sp>
          <p:nvSpPr>
            <p:cNvPr id="19" name="Freeform 32"/>
            <p:cNvSpPr>
              <a:spLocks noEditPoints="1"/>
            </p:cNvSpPr>
            <p:nvPr/>
          </p:nvSpPr>
          <p:spPr bwMode="auto">
            <a:xfrm>
              <a:off x="6897688" y="3352801"/>
              <a:ext cx="47625" cy="15875"/>
            </a:xfrm>
            <a:custGeom>
              <a:avLst/>
              <a:gdLst>
                <a:gd name="T0" fmla="*/ 0 w 29"/>
                <a:gd name="T1" fmla="*/ 0 h 10"/>
                <a:gd name="T2" fmla="*/ 0 w 29"/>
                <a:gd name="T3" fmla="*/ 10 h 10"/>
                <a:gd name="T4" fmla="*/ 29 w 29"/>
                <a:gd name="T5" fmla="*/ 10 h 10"/>
                <a:gd name="T6" fmla="*/ 29 w 29"/>
                <a:gd name="T7" fmla="*/ 0 h 10"/>
                <a:gd name="T8" fmla="*/ 0 w 29"/>
                <a:gd name="T9" fmla="*/ 0 h 10"/>
                <a:gd name="T10" fmla="*/ 24 w 29"/>
                <a:gd name="T11" fmla="*/ 8 h 10"/>
                <a:gd name="T12" fmla="*/ 21 w 29"/>
                <a:gd name="T13" fmla="*/ 5 h 10"/>
                <a:gd name="T14" fmla="*/ 24 w 29"/>
                <a:gd name="T15" fmla="*/ 2 h 10"/>
                <a:gd name="T16" fmla="*/ 27 w 29"/>
                <a:gd name="T17" fmla="*/ 5 h 10"/>
                <a:gd name="T18" fmla="*/ 24 w 2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0">
                  <a:moveTo>
                    <a:pt x="0" y="0"/>
                  </a:moveTo>
                  <a:cubicBezTo>
                    <a:pt x="0" y="10"/>
                    <a:pt x="0" y="10"/>
                    <a:pt x="0" y="10"/>
                  </a:cubicBezTo>
                  <a:cubicBezTo>
                    <a:pt x="29" y="10"/>
                    <a:pt x="29" y="10"/>
                    <a:pt x="29" y="10"/>
                  </a:cubicBezTo>
                  <a:cubicBezTo>
                    <a:pt x="29" y="0"/>
                    <a:pt x="29" y="0"/>
                    <a:pt x="29" y="0"/>
                  </a:cubicBezTo>
                  <a:lnTo>
                    <a:pt x="0" y="0"/>
                  </a:lnTo>
                  <a:close/>
                  <a:moveTo>
                    <a:pt x="24" y="8"/>
                  </a:moveTo>
                  <a:cubicBezTo>
                    <a:pt x="23" y="8"/>
                    <a:pt x="21" y="7"/>
                    <a:pt x="21" y="5"/>
                  </a:cubicBezTo>
                  <a:cubicBezTo>
                    <a:pt x="21" y="4"/>
                    <a:pt x="23" y="2"/>
                    <a:pt x="24" y="2"/>
                  </a:cubicBezTo>
                  <a:cubicBezTo>
                    <a:pt x="26" y="2"/>
                    <a:pt x="27" y="4"/>
                    <a:pt x="27" y="5"/>
                  </a:cubicBezTo>
                  <a:cubicBezTo>
                    <a:pt x="27" y="7"/>
                    <a:pt x="26" y="8"/>
                    <a:pt x="24" y="8"/>
                  </a:cubicBezTo>
                  <a:close/>
                </a:path>
              </a:pathLst>
            </a:custGeom>
            <a:grpFill/>
            <a:ln>
              <a:noFill/>
            </a:ln>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grpSp>
      <p:grpSp>
        <p:nvGrpSpPr>
          <p:cNvPr id="20" name="Group 27"/>
          <p:cNvGrpSpPr/>
          <p:nvPr/>
        </p:nvGrpSpPr>
        <p:grpSpPr>
          <a:xfrm>
            <a:off x="2415474" y="1585306"/>
            <a:ext cx="519498" cy="516349"/>
            <a:chOff x="744538" y="3198813"/>
            <a:chExt cx="249237" cy="247650"/>
          </a:xfrm>
          <a:solidFill>
            <a:schemeClr val="bg1"/>
          </a:solidFill>
        </p:grpSpPr>
        <p:sp>
          <p:nvSpPr>
            <p:cNvPr id="21" name="Freeform 8"/>
            <p:cNvSpPr>
              <a:spLocks/>
            </p:cNvSpPr>
            <p:nvPr/>
          </p:nvSpPr>
          <p:spPr bwMode="auto">
            <a:xfrm>
              <a:off x="744538" y="3379788"/>
              <a:ext cx="66675" cy="66675"/>
            </a:xfrm>
            <a:custGeom>
              <a:avLst/>
              <a:gdLst>
                <a:gd name="T0" fmla="*/ 19 w 42"/>
                <a:gd name="T1" fmla="*/ 1 h 42"/>
                <a:gd name="T2" fmla="*/ 0 w 42"/>
                <a:gd name="T3" fmla="*/ 42 h 42"/>
                <a:gd name="T4" fmla="*/ 42 w 42"/>
                <a:gd name="T5" fmla="*/ 24 h 42"/>
                <a:gd name="T6" fmla="*/ 42 w 42"/>
                <a:gd name="T7" fmla="*/ 24 h 42"/>
                <a:gd name="T8" fmla="*/ 19 w 42"/>
                <a:gd name="T9" fmla="*/ 0 h 42"/>
                <a:gd name="T10" fmla="*/ 19 w 42"/>
                <a:gd name="T11" fmla="*/ 1 h 42"/>
              </a:gdLst>
              <a:ahLst/>
              <a:cxnLst>
                <a:cxn ang="0">
                  <a:pos x="T0" y="T1"/>
                </a:cxn>
                <a:cxn ang="0">
                  <a:pos x="T2" y="T3"/>
                </a:cxn>
                <a:cxn ang="0">
                  <a:pos x="T4" y="T5"/>
                </a:cxn>
                <a:cxn ang="0">
                  <a:pos x="T6" y="T7"/>
                </a:cxn>
                <a:cxn ang="0">
                  <a:pos x="T8" y="T9"/>
                </a:cxn>
                <a:cxn ang="0">
                  <a:pos x="T10" y="T11"/>
                </a:cxn>
              </a:cxnLst>
              <a:rect l="0" t="0" r="r" b="b"/>
              <a:pathLst>
                <a:path w="42" h="42">
                  <a:moveTo>
                    <a:pt x="19" y="1"/>
                  </a:moveTo>
                  <a:lnTo>
                    <a:pt x="0" y="42"/>
                  </a:lnTo>
                  <a:lnTo>
                    <a:pt x="42" y="24"/>
                  </a:lnTo>
                  <a:lnTo>
                    <a:pt x="42" y="24"/>
                  </a:lnTo>
                  <a:lnTo>
                    <a:pt x="19" y="0"/>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sp>
          <p:nvSpPr>
            <p:cNvPr id="22" name="Freeform 9"/>
            <p:cNvSpPr>
              <a:spLocks/>
            </p:cNvSpPr>
            <p:nvPr/>
          </p:nvSpPr>
          <p:spPr bwMode="auto">
            <a:xfrm>
              <a:off x="782638" y="3219451"/>
              <a:ext cx="165100" cy="168275"/>
            </a:xfrm>
            <a:custGeom>
              <a:avLst/>
              <a:gdLst>
                <a:gd name="T0" fmla="*/ 94 w 104"/>
                <a:gd name="T1" fmla="*/ 0 h 106"/>
                <a:gd name="T2" fmla="*/ 0 w 104"/>
                <a:gd name="T3" fmla="*/ 96 h 106"/>
                <a:gd name="T4" fmla="*/ 9 w 104"/>
                <a:gd name="T5" fmla="*/ 106 h 106"/>
                <a:gd name="T6" fmla="*/ 104 w 104"/>
                <a:gd name="T7" fmla="*/ 10 h 106"/>
                <a:gd name="T8" fmla="*/ 94 w 104"/>
                <a:gd name="T9" fmla="*/ 0 h 106"/>
              </a:gdLst>
              <a:ahLst/>
              <a:cxnLst>
                <a:cxn ang="0">
                  <a:pos x="T0" y="T1"/>
                </a:cxn>
                <a:cxn ang="0">
                  <a:pos x="T2" y="T3"/>
                </a:cxn>
                <a:cxn ang="0">
                  <a:pos x="T4" y="T5"/>
                </a:cxn>
                <a:cxn ang="0">
                  <a:pos x="T6" y="T7"/>
                </a:cxn>
                <a:cxn ang="0">
                  <a:pos x="T8" y="T9"/>
                </a:cxn>
              </a:cxnLst>
              <a:rect l="0" t="0" r="r" b="b"/>
              <a:pathLst>
                <a:path w="104" h="106">
                  <a:moveTo>
                    <a:pt x="94" y="0"/>
                  </a:moveTo>
                  <a:lnTo>
                    <a:pt x="0" y="96"/>
                  </a:lnTo>
                  <a:lnTo>
                    <a:pt x="9" y="106"/>
                  </a:lnTo>
                  <a:lnTo>
                    <a:pt x="104" y="10"/>
                  </a:ln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sp>
          <p:nvSpPr>
            <p:cNvPr id="23" name="Freeform 10"/>
            <p:cNvSpPr>
              <a:spLocks/>
            </p:cNvSpPr>
            <p:nvPr/>
          </p:nvSpPr>
          <p:spPr bwMode="auto">
            <a:xfrm>
              <a:off x="804863" y="3244851"/>
              <a:ext cx="165100" cy="165100"/>
            </a:xfrm>
            <a:custGeom>
              <a:avLst/>
              <a:gdLst>
                <a:gd name="T0" fmla="*/ 95 w 104"/>
                <a:gd name="T1" fmla="*/ 0 h 104"/>
                <a:gd name="T2" fmla="*/ 0 w 104"/>
                <a:gd name="T3" fmla="*/ 94 h 104"/>
                <a:gd name="T4" fmla="*/ 10 w 104"/>
                <a:gd name="T5" fmla="*/ 104 h 104"/>
                <a:gd name="T6" fmla="*/ 104 w 104"/>
                <a:gd name="T7" fmla="*/ 9 h 104"/>
                <a:gd name="T8" fmla="*/ 95 w 104"/>
                <a:gd name="T9" fmla="*/ 0 h 104"/>
              </a:gdLst>
              <a:ahLst/>
              <a:cxnLst>
                <a:cxn ang="0">
                  <a:pos x="T0" y="T1"/>
                </a:cxn>
                <a:cxn ang="0">
                  <a:pos x="T2" y="T3"/>
                </a:cxn>
                <a:cxn ang="0">
                  <a:pos x="T4" y="T5"/>
                </a:cxn>
                <a:cxn ang="0">
                  <a:pos x="T6" y="T7"/>
                </a:cxn>
                <a:cxn ang="0">
                  <a:pos x="T8" y="T9"/>
                </a:cxn>
              </a:cxnLst>
              <a:rect l="0" t="0" r="r" b="b"/>
              <a:pathLst>
                <a:path w="104" h="104">
                  <a:moveTo>
                    <a:pt x="95" y="0"/>
                  </a:moveTo>
                  <a:lnTo>
                    <a:pt x="0" y="94"/>
                  </a:lnTo>
                  <a:lnTo>
                    <a:pt x="10" y="104"/>
                  </a:lnTo>
                  <a:lnTo>
                    <a:pt x="104" y="9"/>
                  </a:lnTo>
                  <a:lnTo>
                    <a:pt x="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sp>
          <p:nvSpPr>
            <p:cNvPr id="24" name="Freeform 11"/>
            <p:cNvSpPr>
              <a:spLocks/>
            </p:cNvSpPr>
            <p:nvPr/>
          </p:nvSpPr>
          <p:spPr bwMode="auto">
            <a:xfrm>
              <a:off x="942975" y="3198813"/>
              <a:ext cx="50800" cy="49213"/>
            </a:xfrm>
            <a:custGeom>
              <a:avLst/>
              <a:gdLst>
                <a:gd name="T0" fmla="*/ 17 w 26"/>
                <a:gd name="T1" fmla="*/ 8 h 26"/>
                <a:gd name="T2" fmla="*/ 0 w 26"/>
                <a:gd name="T3" fmla="*/ 7 h 26"/>
                <a:gd name="T4" fmla="*/ 19 w 26"/>
                <a:gd name="T5" fmla="*/ 26 h 26"/>
                <a:gd name="T6" fmla="*/ 17 w 26"/>
                <a:gd name="T7" fmla="*/ 8 h 26"/>
              </a:gdLst>
              <a:ahLst/>
              <a:cxnLst>
                <a:cxn ang="0">
                  <a:pos x="T0" y="T1"/>
                </a:cxn>
                <a:cxn ang="0">
                  <a:pos x="T2" y="T3"/>
                </a:cxn>
                <a:cxn ang="0">
                  <a:pos x="T4" y="T5"/>
                </a:cxn>
                <a:cxn ang="0">
                  <a:pos x="T6" y="T7"/>
                </a:cxn>
              </a:cxnLst>
              <a:rect l="0" t="0" r="r" b="b"/>
              <a:pathLst>
                <a:path w="26" h="26">
                  <a:moveTo>
                    <a:pt x="17" y="8"/>
                  </a:moveTo>
                  <a:cubicBezTo>
                    <a:pt x="9" y="0"/>
                    <a:pt x="0" y="7"/>
                    <a:pt x="0" y="7"/>
                  </a:cubicBezTo>
                  <a:cubicBezTo>
                    <a:pt x="19" y="26"/>
                    <a:pt x="19" y="26"/>
                    <a:pt x="19" y="26"/>
                  </a:cubicBezTo>
                  <a:cubicBezTo>
                    <a:pt x="19" y="26"/>
                    <a:pt x="26" y="17"/>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grpSp>
      <p:grpSp>
        <p:nvGrpSpPr>
          <p:cNvPr id="25" name="Group 32"/>
          <p:cNvGrpSpPr/>
          <p:nvPr/>
        </p:nvGrpSpPr>
        <p:grpSpPr>
          <a:xfrm>
            <a:off x="2420164" y="3451541"/>
            <a:ext cx="514808" cy="511441"/>
            <a:chOff x="1979613" y="3067051"/>
            <a:chExt cx="231775" cy="230188"/>
          </a:xfrm>
          <a:solidFill>
            <a:schemeClr val="bg1"/>
          </a:solidFill>
        </p:grpSpPr>
        <p:sp>
          <p:nvSpPr>
            <p:cNvPr id="26"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sp>
          <p:nvSpPr>
            <p:cNvPr id="27"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sp>
          <p:nvSpPr>
            <p:cNvPr id="28"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grpSp>
      <p:grpSp>
        <p:nvGrpSpPr>
          <p:cNvPr id="29" name="Group 36"/>
          <p:cNvGrpSpPr/>
          <p:nvPr/>
        </p:nvGrpSpPr>
        <p:grpSpPr>
          <a:xfrm>
            <a:off x="6152653" y="3424860"/>
            <a:ext cx="556508" cy="564801"/>
            <a:chOff x="2360613" y="2686051"/>
            <a:chExt cx="217488" cy="220662"/>
          </a:xfrm>
          <a:solidFill>
            <a:schemeClr val="bg1"/>
          </a:solidFill>
        </p:grpSpPr>
        <p:sp>
          <p:nvSpPr>
            <p:cNvPr id="30" name="Freeform 34"/>
            <p:cNvSpPr>
              <a:spLocks noEditPoints="1"/>
            </p:cNvSpPr>
            <p:nvPr/>
          </p:nvSpPr>
          <p:spPr bwMode="auto">
            <a:xfrm>
              <a:off x="2427288" y="2686051"/>
              <a:ext cx="150813" cy="150813"/>
            </a:xfrm>
            <a:custGeom>
              <a:avLst/>
              <a:gdLst>
                <a:gd name="T0" fmla="*/ 65 w 79"/>
                <a:gd name="T1" fmla="*/ 14 h 79"/>
                <a:gd name="T2" fmla="*/ 14 w 79"/>
                <a:gd name="T3" fmla="*/ 14 h 79"/>
                <a:gd name="T4" fmla="*/ 12 w 79"/>
                <a:gd name="T5" fmla="*/ 63 h 79"/>
                <a:gd name="T6" fmla="*/ 12 w 79"/>
                <a:gd name="T7" fmla="*/ 63 h 79"/>
                <a:gd name="T8" fmla="*/ 17 w 79"/>
                <a:gd name="T9" fmla="*/ 68 h 79"/>
                <a:gd name="T10" fmla="*/ 65 w 79"/>
                <a:gd name="T11" fmla="*/ 65 h 79"/>
                <a:gd name="T12" fmla="*/ 65 w 79"/>
                <a:gd name="T13" fmla="*/ 14 h 79"/>
                <a:gd name="T14" fmla="*/ 58 w 79"/>
                <a:gd name="T15" fmla="*/ 59 h 79"/>
                <a:gd name="T16" fmla="*/ 20 w 79"/>
                <a:gd name="T17" fmla="*/ 59 h 79"/>
                <a:gd name="T18" fmla="*/ 20 w 79"/>
                <a:gd name="T19" fmla="*/ 21 h 79"/>
                <a:gd name="T20" fmla="*/ 59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1" y="27"/>
                    <a:pt x="0" y="48"/>
                    <a:pt x="12" y="63"/>
                  </a:cubicBezTo>
                  <a:cubicBezTo>
                    <a:pt x="12" y="63"/>
                    <a:pt x="12" y="63"/>
                    <a:pt x="12" y="63"/>
                  </a:cubicBezTo>
                  <a:cubicBezTo>
                    <a:pt x="14" y="65"/>
                    <a:pt x="15" y="66"/>
                    <a:pt x="17" y="68"/>
                  </a:cubicBezTo>
                  <a:cubicBezTo>
                    <a:pt x="31" y="79"/>
                    <a:pt x="52" y="78"/>
                    <a:pt x="65" y="65"/>
                  </a:cubicBezTo>
                  <a:cubicBezTo>
                    <a:pt x="79" y="51"/>
                    <a:pt x="79" y="28"/>
                    <a:pt x="65" y="14"/>
                  </a:cubicBezTo>
                  <a:close/>
                  <a:moveTo>
                    <a:pt x="58" y="59"/>
                  </a:moveTo>
                  <a:cubicBezTo>
                    <a:pt x="48" y="69"/>
                    <a:pt x="31" y="69"/>
                    <a:pt x="20" y="59"/>
                  </a:cubicBezTo>
                  <a:cubicBezTo>
                    <a:pt x="10" y="48"/>
                    <a:pt x="10" y="31"/>
                    <a:pt x="20" y="21"/>
                  </a:cubicBezTo>
                  <a:cubicBezTo>
                    <a:pt x="31" y="10"/>
                    <a:pt x="48" y="10"/>
                    <a:pt x="59"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sp>
          <p:nvSpPr>
            <p:cNvPr id="31" name="Freeform 35"/>
            <p:cNvSpPr>
              <a:spLocks/>
            </p:cNvSpPr>
            <p:nvPr/>
          </p:nvSpPr>
          <p:spPr bwMode="auto">
            <a:xfrm>
              <a:off x="2360613" y="2814638"/>
              <a:ext cx="92075" cy="92075"/>
            </a:xfrm>
            <a:custGeom>
              <a:avLst/>
              <a:gdLst>
                <a:gd name="T0" fmla="*/ 0 w 58"/>
                <a:gd name="T1" fmla="*/ 46 h 58"/>
                <a:gd name="T2" fmla="*/ 11 w 58"/>
                <a:gd name="T3" fmla="*/ 58 h 58"/>
                <a:gd name="T4" fmla="*/ 58 w 58"/>
                <a:gd name="T5" fmla="*/ 7 h 58"/>
                <a:gd name="T6" fmla="*/ 50 w 58"/>
                <a:gd name="T7" fmla="*/ 0 h 58"/>
                <a:gd name="T8" fmla="*/ 0 w 58"/>
                <a:gd name="T9" fmla="*/ 46 h 58"/>
              </a:gdLst>
              <a:ahLst/>
              <a:cxnLst>
                <a:cxn ang="0">
                  <a:pos x="T0" y="T1"/>
                </a:cxn>
                <a:cxn ang="0">
                  <a:pos x="T2" y="T3"/>
                </a:cxn>
                <a:cxn ang="0">
                  <a:pos x="T4" y="T5"/>
                </a:cxn>
                <a:cxn ang="0">
                  <a:pos x="T6" y="T7"/>
                </a:cxn>
                <a:cxn ang="0">
                  <a:pos x="T8" y="T9"/>
                </a:cxn>
              </a:cxnLst>
              <a:rect l="0" t="0" r="r" b="b"/>
              <a:pathLst>
                <a:path w="58" h="58">
                  <a:moveTo>
                    <a:pt x="0" y="46"/>
                  </a:moveTo>
                  <a:lnTo>
                    <a:pt x="11" y="58"/>
                  </a:lnTo>
                  <a:lnTo>
                    <a:pt x="58" y="7"/>
                  </a:lnTo>
                  <a:lnTo>
                    <a:pt x="50" y="0"/>
                  </a:lnTo>
                  <a:lnTo>
                    <a:pt x="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sp>
          <p:nvSpPr>
            <p:cNvPr id="32" name="Freeform 36"/>
            <p:cNvSpPr>
              <a:spLocks/>
            </p:cNvSpPr>
            <p:nvPr/>
          </p:nvSpPr>
          <p:spPr bwMode="auto">
            <a:xfrm>
              <a:off x="2505075" y="2736851"/>
              <a:ext cx="57150" cy="68263"/>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1"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grpSp>
      <p:sp>
        <p:nvSpPr>
          <p:cNvPr id="34" name="Freeform 10"/>
          <p:cNvSpPr>
            <a:spLocks noEditPoints="1"/>
          </p:cNvSpPr>
          <p:nvPr/>
        </p:nvSpPr>
        <p:spPr bwMode="auto">
          <a:xfrm>
            <a:off x="4117493" y="2118193"/>
            <a:ext cx="836735" cy="826307"/>
          </a:xfrm>
          <a:custGeom>
            <a:avLst/>
            <a:gdLst>
              <a:gd name="T0" fmla="*/ 14 w 113"/>
              <a:gd name="T1" fmla="*/ 13 h 112"/>
              <a:gd name="T2" fmla="*/ 14 w 113"/>
              <a:gd name="T3" fmla="*/ 62 h 112"/>
              <a:gd name="T4" fmla="*/ 49 w 113"/>
              <a:gd name="T5" fmla="*/ 71 h 112"/>
              <a:gd name="T6" fmla="*/ 60 w 113"/>
              <a:gd name="T7" fmla="*/ 82 h 112"/>
              <a:gd name="T8" fmla="*/ 75 w 113"/>
              <a:gd name="T9" fmla="*/ 79 h 112"/>
              <a:gd name="T10" fmla="*/ 75 w 113"/>
              <a:gd name="T11" fmla="*/ 93 h 112"/>
              <a:gd name="T12" fmla="*/ 79 w 113"/>
              <a:gd name="T13" fmla="*/ 97 h 112"/>
              <a:gd name="T14" fmla="*/ 92 w 113"/>
              <a:gd name="T15" fmla="*/ 97 h 112"/>
              <a:gd name="T16" fmla="*/ 92 w 113"/>
              <a:gd name="T17" fmla="*/ 112 h 112"/>
              <a:gd name="T18" fmla="*/ 113 w 113"/>
              <a:gd name="T19" fmla="*/ 112 h 112"/>
              <a:gd name="T20" fmla="*/ 113 w 113"/>
              <a:gd name="T21" fmla="*/ 91 h 112"/>
              <a:gd name="T22" fmla="*/ 71 w 113"/>
              <a:gd name="T23" fmla="*/ 49 h 112"/>
              <a:gd name="T24" fmla="*/ 63 w 113"/>
              <a:gd name="T25" fmla="*/ 13 h 112"/>
              <a:gd name="T26" fmla="*/ 14 w 113"/>
              <a:gd name="T27" fmla="*/ 13 h 112"/>
              <a:gd name="T28" fmla="*/ 17 w 113"/>
              <a:gd name="T29" fmla="*/ 53 h 112"/>
              <a:gd name="T30" fmla="*/ 21 w 113"/>
              <a:gd name="T31" fmla="*/ 20 h 112"/>
              <a:gd name="T32" fmla="*/ 53 w 113"/>
              <a:gd name="T33" fmla="*/ 17 h 112"/>
              <a:gd name="T34" fmla="*/ 17 w 113"/>
              <a:gd name="T35"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12">
                <a:moveTo>
                  <a:pt x="14" y="13"/>
                </a:moveTo>
                <a:cubicBezTo>
                  <a:pt x="0" y="27"/>
                  <a:pt x="0" y="49"/>
                  <a:pt x="14" y="62"/>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9" y="97"/>
                </a:cubicBezTo>
                <a:cubicBezTo>
                  <a:pt x="81" y="96"/>
                  <a:pt x="88" y="92"/>
                  <a:pt x="92" y="97"/>
                </a:cubicBezTo>
                <a:cubicBezTo>
                  <a:pt x="97" y="102"/>
                  <a:pt x="92" y="112"/>
                  <a:pt x="92"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1" y="20"/>
                </a:cubicBezTo>
                <a:cubicBezTo>
                  <a:pt x="29" y="11"/>
                  <a:pt x="43" y="10"/>
                  <a:pt x="53" y="17"/>
                </a:cubicBezTo>
                <a:lnTo>
                  <a:pt x="17"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78" fontAlgn="base">
              <a:spcBef>
                <a:spcPct val="0"/>
              </a:spcBef>
              <a:spcAft>
                <a:spcPct val="0"/>
              </a:spcAft>
            </a:pPr>
            <a:endParaRPr lang="en-US" dirty="0">
              <a:solidFill>
                <a:prstClr val="black"/>
              </a:solidFill>
              <a:cs typeface="+mn-ea"/>
              <a:sym typeface="+mn-lt"/>
            </a:endParaRPr>
          </a:p>
        </p:txBody>
      </p:sp>
      <p:sp>
        <p:nvSpPr>
          <p:cNvPr id="35" name="Rectangle 43"/>
          <p:cNvSpPr/>
          <p:nvPr/>
        </p:nvSpPr>
        <p:spPr>
          <a:xfrm>
            <a:off x="4067944" y="1803762"/>
            <a:ext cx="1259215" cy="992579"/>
          </a:xfrm>
          <a:prstGeom prst="rect">
            <a:avLst/>
          </a:prstGeom>
        </p:spPr>
        <p:txBody>
          <a:bodyPr wrap="square" lIns="68580" tIns="34290" rIns="68580" bIns="34290">
            <a:spAutoFit/>
          </a:bodyPr>
          <a:lstStyle/>
          <a:p>
            <a:pPr algn="ctr" defTabSz="914378" fontAlgn="base">
              <a:spcBef>
                <a:spcPct val="0"/>
              </a:spcBef>
              <a:spcAft>
                <a:spcPct val="0"/>
              </a:spcAft>
            </a:pPr>
            <a:r>
              <a:rPr lang="en-US" altLang="zh-CN" sz="2000" b="1" dirty="0">
                <a:solidFill>
                  <a:schemeClr val="accent1"/>
                </a:solidFill>
                <a:cs typeface="+mn-ea"/>
                <a:sym typeface="+mn-lt"/>
              </a:rPr>
              <a:t>ADD YOUR TITLE</a:t>
            </a:r>
            <a:endParaRPr lang="zh-CN" altLang="en-US" sz="2000" b="1" dirty="0">
              <a:solidFill>
                <a:schemeClr val="accent1"/>
              </a:solidFill>
              <a:cs typeface="+mn-ea"/>
              <a:sym typeface="+mn-lt"/>
            </a:endParaRPr>
          </a:p>
        </p:txBody>
      </p:sp>
    </p:spTree>
    <p:extLst>
      <p:ext uri="{BB962C8B-B14F-4D97-AF65-F5344CB8AC3E}">
        <p14:creationId xmlns:p14="http://schemas.microsoft.com/office/powerpoint/2010/main" val="2371692157"/>
      </p:ext>
    </p:extLst>
  </p:cSld>
  <p:clrMapOvr>
    <a:masterClrMapping/>
  </p:clrMapOvr>
  <p:transition advClick="0" advTm="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250" fill="hold"/>
                                        <p:tgtEl>
                                          <p:spTgt spid="34"/>
                                        </p:tgtEl>
                                        <p:attrNameLst>
                                          <p:attrName>ppt_x</p:attrName>
                                        </p:attrNameLst>
                                      </p:cBhvr>
                                      <p:tavLst>
                                        <p:tav tm="0">
                                          <p:val>
                                            <p:strVal val="#ppt_x"/>
                                          </p:val>
                                        </p:tav>
                                        <p:tav tm="100000">
                                          <p:val>
                                            <p:strVal val="#ppt_x"/>
                                          </p:val>
                                        </p:tav>
                                      </p:tavLst>
                                    </p:anim>
                                    <p:anim calcmode="lin" valueType="num">
                                      <p:cBhvr additive="base">
                                        <p:cTn id="13" dur="250" fill="hold"/>
                                        <p:tgtEl>
                                          <p:spTgt spid="34"/>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250" fill="hold"/>
                                        <p:tgtEl>
                                          <p:spTgt spid="35"/>
                                        </p:tgtEl>
                                        <p:attrNameLst>
                                          <p:attrName>ppt_x</p:attrName>
                                        </p:attrNameLst>
                                      </p:cBhvr>
                                      <p:tavLst>
                                        <p:tav tm="0">
                                          <p:val>
                                            <p:strVal val="#ppt_x"/>
                                          </p:val>
                                        </p:tav>
                                        <p:tav tm="100000">
                                          <p:val>
                                            <p:strVal val="#ppt_x"/>
                                          </p:val>
                                        </p:tav>
                                      </p:tavLst>
                                    </p:anim>
                                    <p:anim calcmode="lin" valueType="num">
                                      <p:cBhvr additive="base">
                                        <p:cTn id="18" dur="250" fill="hold"/>
                                        <p:tgtEl>
                                          <p:spTgt spid="35"/>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250" fill="hold"/>
                                        <p:tgtEl>
                                          <p:spTgt spid="9"/>
                                        </p:tgtEl>
                                        <p:attrNameLst>
                                          <p:attrName>ppt_x</p:attrName>
                                        </p:attrNameLst>
                                      </p:cBhvr>
                                      <p:tavLst>
                                        <p:tav tm="0">
                                          <p:val>
                                            <p:strVal val="#ppt_x"/>
                                          </p:val>
                                        </p:tav>
                                        <p:tav tm="100000">
                                          <p:val>
                                            <p:strVal val="#ppt_x"/>
                                          </p:val>
                                        </p:tav>
                                      </p:tavLst>
                                    </p:anim>
                                    <p:anim calcmode="lin" valueType="num">
                                      <p:cBhvr additive="base">
                                        <p:cTn id="23" dur="250" fill="hold"/>
                                        <p:tgtEl>
                                          <p:spTgt spid="9"/>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4"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250" fill="hold"/>
                                        <p:tgtEl>
                                          <p:spTgt spid="4"/>
                                        </p:tgtEl>
                                        <p:attrNameLst>
                                          <p:attrName>ppt_x</p:attrName>
                                        </p:attrNameLst>
                                      </p:cBhvr>
                                      <p:tavLst>
                                        <p:tav tm="0">
                                          <p:val>
                                            <p:strVal val="#ppt_x"/>
                                          </p:val>
                                        </p:tav>
                                        <p:tav tm="100000">
                                          <p:val>
                                            <p:strVal val="#ppt_x"/>
                                          </p:val>
                                        </p:tav>
                                      </p:tavLst>
                                    </p:anim>
                                    <p:anim calcmode="lin" valueType="num">
                                      <p:cBhvr additive="base">
                                        <p:cTn id="28" dur="250" fill="hold"/>
                                        <p:tgtEl>
                                          <p:spTgt spid="4"/>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250" fill="hold"/>
                                        <p:tgtEl>
                                          <p:spTgt spid="20"/>
                                        </p:tgtEl>
                                        <p:attrNameLst>
                                          <p:attrName>ppt_x</p:attrName>
                                        </p:attrNameLst>
                                      </p:cBhvr>
                                      <p:tavLst>
                                        <p:tav tm="0">
                                          <p:val>
                                            <p:strVal val="#ppt_x"/>
                                          </p:val>
                                        </p:tav>
                                        <p:tav tm="100000">
                                          <p:val>
                                            <p:strVal val="#ppt_x"/>
                                          </p:val>
                                        </p:tav>
                                      </p:tavLst>
                                    </p:anim>
                                    <p:anim calcmode="lin" valueType="num">
                                      <p:cBhvr additive="base">
                                        <p:cTn id="33" dur="25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 presetClass="entr" presetSubtype="4"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250" fill="hold"/>
                                        <p:tgtEl>
                                          <p:spTgt spid="15"/>
                                        </p:tgtEl>
                                        <p:attrNameLst>
                                          <p:attrName>ppt_x</p:attrName>
                                        </p:attrNameLst>
                                      </p:cBhvr>
                                      <p:tavLst>
                                        <p:tav tm="0">
                                          <p:val>
                                            <p:strVal val="#ppt_x"/>
                                          </p:val>
                                        </p:tav>
                                        <p:tav tm="100000">
                                          <p:val>
                                            <p:strVal val="#ppt_x"/>
                                          </p:val>
                                        </p:tav>
                                      </p:tavLst>
                                    </p:anim>
                                    <p:anim calcmode="lin" valueType="num">
                                      <p:cBhvr additive="base">
                                        <p:cTn id="38" dur="25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4"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250" fill="hold"/>
                                        <p:tgtEl>
                                          <p:spTgt spid="10"/>
                                        </p:tgtEl>
                                        <p:attrNameLst>
                                          <p:attrName>ppt_x</p:attrName>
                                        </p:attrNameLst>
                                      </p:cBhvr>
                                      <p:tavLst>
                                        <p:tav tm="0">
                                          <p:val>
                                            <p:strVal val="#ppt_x"/>
                                          </p:val>
                                        </p:tav>
                                        <p:tav tm="100000">
                                          <p:val>
                                            <p:strVal val="#ppt_x"/>
                                          </p:val>
                                        </p:tav>
                                      </p:tavLst>
                                    </p:anim>
                                    <p:anim calcmode="lin" valueType="num">
                                      <p:cBhvr additive="base">
                                        <p:cTn id="43" dur="250" fill="hold"/>
                                        <p:tgtEl>
                                          <p:spTgt spid="10"/>
                                        </p:tgtEl>
                                        <p:attrNameLst>
                                          <p:attrName>ppt_y</p:attrName>
                                        </p:attrNameLst>
                                      </p:cBhvr>
                                      <p:tavLst>
                                        <p:tav tm="0">
                                          <p:val>
                                            <p:strVal val="1+#ppt_h/2"/>
                                          </p:val>
                                        </p:tav>
                                        <p:tav tm="100000">
                                          <p:val>
                                            <p:strVal val="#ppt_y"/>
                                          </p:val>
                                        </p:tav>
                                      </p:tavLst>
                                    </p:anim>
                                  </p:childTnLst>
                                </p:cTn>
                              </p:par>
                            </p:childTnLst>
                          </p:cTn>
                        </p:par>
                        <p:par>
                          <p:cTn id="44" fill="hold">
                            <p:stCondLst>
                              <p:cond delay="2250"/>
                            </p:stCondLst>
                            <p:childTnLst>
                              <p:par>
                                <p:cTn id="45" presetID="2" presetClass="entr" presetSubtype="4"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250" fill="hold"/>
                                        <p:tgtEl>
                                          <p:spTgt spid="5"/>
                                        </p:tgtEl>
                                        <p:attrNameLst>
                                          <p:attrName>ppt_x</p:attrName>
                                        </p:attrNameLst>
                                      </p:cBhvr>
                                      <p:tavLst>
                                        <p:tav tm="0">
                                          <p:val>
                                            <p:strVal val="#ppt_x"/>
                                          </p:val>
                                        </p:tav>
                                        <p:tav tm="100000">
                                          <p:val>
                                            <p:strVal val="#ppt_x"/>
                                          </p:val>
                                        </p:tav>
                                      </p:tavLst>
                                    </p:anim>
                                    <p:anim calcmode="lin" valueType="num">
                                      <p:cBhvr additive="base">
                                        <p:cTn id="48" dur="250" fill="hold"/>
                                        <p:tgtEl>
                                          <p:spTgt spid="5"/>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250" fill="hold"/>
                                        <p:tgtEl>
                                          <p:spTgt spid="25"/>
                                        </p:tgtEl>
                                        <p:attrNameLst>
                                          <p:attrName>ppt_x</p:attrName>
                                        </p:attrNameLst>
                                      </p:cBhvr>
                                      <p:tavLst>
                                        <p:tav tm="0">
                                          <p:val>
                                            <p:strVal val="#ppt_x"/>
                                          </p:val>
                                        </p:tav>
                                        <p:tav tm="100000">
                                          <p:val>
                                            <p:strVal val="#ppt_x"/>
                                          </p:val>
                                        </p:tav>
                                      </p:tavLst>
                                    </p:anim>
                                    <p:anim calcmode="lin" valueType="num">
                                      <p:cBhvr additive="base">
                                        <p:cTn id="53" dur="250" fill="hold"/>
                                        <p:tgtEl>
                                          <p:spTgt spid="25"/>
                                        </p:tgtEl>
                                        <p:attrNameLst>
                                          <p:attrName>ppt_y</p:attrName>
                                        </p:attrNameLst>
                                      </p:cBhvr>
                                      <p:tavLst>
                                        <p:tav tm="0">
                                          <p:val>
                                            <p:strVal val="1+#ppt_h/2"/>
                                          </p:val>
                                        </p:tav>
                                        <p:tav tm="100000">
                                          <p:val>
                                            <p:strVal val="#ppt_y"/>
                                          </p:val>
                                        </p:tav>
                                      </p:tavLst>
                                    </p:anim>
                                  </p:childTnLst>
                                </p:cTn>
                              </p:par>
                            </p:childTnLst>
                          </p:cTn>
                        </p:par>
                        <p:par>
                          <p:cTn id="54" fill="hold">
                            <p:stCondLst>
                              <p:cond delay="2750"/>
                            </p:stCondLst>
                            <p:childTnLst>
                              <p:par>
                                <p:cTn id="55" presetID="2" presetClass="entr" presetSubtype="4"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250" fill="hold"/>
                                        <p:tgtEl>
                                          <p:spTgt spid="14"/>
                                        </p:tgtEl>
                                        <p:attrNameLst>
                                          <p:attrName>ppt_x</p:attrName>
                                        </p:attrNameLst>
                                      </p:cBhvr>
                                      <p:tavLst>
                                        <p:tav tm="0">
                                          <p:val>
                                            <p:strVal val="#ppt_x"/>
                                          </p:val>
                                        </p:tav>
                                        <p:tav tm="100000">
                                          <p:val>
                                            <p:strVal val="#ppt_x"/>
                                          </p:val>
                                        </p:tav>
                                      </p:tavLst>
                                    </p:anim>
                                    <p:anim calcmode="lin" valueType="num">
                                      <p:cBhvr additive="base">
                                        <p:cTn id="58" dur="250" fill="hold"/>
                                        <p:tgtEl>
                                          <p:spTgt spid="14"/>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4"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250" fill="hold"/>
                                        <p:tgtEl>
                                          <p:spTgt spid="11"/>
                                        </p:tgtEl>
                                        <p:attrNameLst>
                                          <p:attrName>ppt_x</p:attrName>
                                        </p:attrNameLst>
                                      </p:cBhvr>
                                      <p:tavLst>
                                        <p:tav tm="0">
                                          <p:val>
                                            <p:strVal val="#ppt_x"/>
                                          </p:val>
                                        </p:tav>
                                        <p:tav tm="100000">
                                          <p:val>
                                            <p:strVal val="#ppt_x"/>
                                          </p:val>
                                        </p:tav>
                                      </p:tavLst>
                                    </p:anim>
                                    <p:anim calcmode="lin" valueType="num">
                                      <p:cBhvr additive="base">
                                        <p:cTn id="63" dur="250" fill="hold"/>
                                        <p:tgtEl>
                                          <p:spTgt spid="11"/>
                                        </p:tgtEl>
                                        <p:attrNameLst>
                                          <p:attrName>ppt_y</p:attrName>
                                        </p:attrNameLst>
                                      </p:cBhvr>
                                      <p:tavLst>
                                        <p:tav tm="0">
                                          <p:val>
                                            <p:strVal val="1+#ppt_h/2"/>
                                          </p:val>
                                        </p:tav>
                                        <p:tav tm="100000">
                                          <p:val>
                                            <p:strVal val="#ppt_y"/>
                                          </p:val>
                                        </p:tav>
                                      </p:tavLst>
                                    </p:anim>
                                  </p:childTnLst>
                                </p:cTn>
                              </p:par>
                            </p:childTnLst>
                          </p:cTn>
                        </p:par>
                        <p:par>
                          <p:cTn id="64" fill="hold">
                            <p:stCondLst>
                              <p:cond delay="3250"/>
                            </p:stCondLst>
                            <p:childTnLst>
                              <p:par>
                                <p:cTn id="65" presetID="2" presetClass="entr" presetSubtype="4" fill="hold" grpId="0" nodeType="after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250" fill="hold"/>
                                        <p:tgtEl>
                                          <p:spTgt spid="6"/>
                                        </p:tgtEl>
                                        <p:attrNameLst>
                                          <p:attrName>ppt_x</p:attrName>
                                        </p:attrNameLst>
                                      </p:cBhvr>
                                      <p:tavLst>
                                        <p:tav tm="0">
                                          <p:val>
                                            <p:strVal val="#ppt_x"/>
                                          </p:val>
                                        </p:tav>
                                        <p:tav tm="100000">
                                          <p:val>
                                            <p:strVal val="#ppt_x"/>
                                          </p:val>
                                        </p:tav>
                                      </p:tavLst>
                                    </p:anim>
                                    <p:anim calcmode="lin" valueType="num">
                                      <p:cBhvr additive="base">
                                        <p:cTn id="68" dur="250" fill="hold"/>
                                        <p:tgtEl>
                                          <p:spTgt spid="6"/>
                                        </p:tgtEl>
                                        <p:attrNameLst>
                                          <p:attrName>ppt_y</p:attrName>
                                        </p:attrNameLst>
                                      </p:cBhvr>
                                      <p:tavLst>
                                        <p:tav tm="0">
                                          <p:val>
                                            <p:strVal val="1+#ppt_h/2"/>
                                          </p:val>
                                        </p:tav>
                                        <p:tav tm="100000">
                                          <p:val>
                                            <p:strVal val="#ppt_y"/>
                                          </p:val>
                                        </p:tav>
                                      </p:tavLst>
                                    </p:anim>
                                  </p:childTnLst>
                                </p:cTn>
                              </p:par>
                            </p:childTnLst>
                          </p:cTn>
                        </p:par>
                        <p:par>
                          <p:cTn id="69" fill="hold">
                            <p:stCondLst>
                              <p:cond delay="3500"/>
                            </p:stCondLst>
                            <p:childTnLst>
                              <p:par>
                                <p:cTn id="70" presetID="2" presetClass="entr" presetSubtype="4" fill="hold" nodeType="after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250" fill="hold"/>
                                        <p:tgtEl>
                                          <p:spTgt spid="16"/>
                                        </p:tgtEl>
                                        <p:attrNameLst>
                                          <p:attrName>ppt_x</p:attrName>
                                        </p:attrNameLst>
                                      </p:cBhvr>
                                      <p:tavLst>
                                        <p:tav tm="0">
                                          <p:val>
                                            <p:strVal val="#ppt_x"/>
                                          </p:val>
                                        </p:tav>
                                        <p:tav tm="100000">
                                          <p:val>
                                            <p:strVal val="#ppt_x"/>
                                          </p:val>
                                        </p:tav>
                                      </p:tavLst>
                                    </p:anim>
                                    <p:anim calcmode="lin" valueType="num">
                                      <p:cBhvr additive="base">
                                        <p:cTn id="73" dur="250" fill="hold"/>
                                        <p:tgtEl>
                                          <p:spTgt spid="16"/>
                                        </p:tgtEl>
                                        <p:attrNameLst>
                                          <p:attrName>ppt_y</p:attrName>
                                        </p:attrNameLst>
                                      </p:cBhvr>
                                      <p:tavLst>
                                        <p:tav tm="0">
                                          <p:val>
                                            <p:strVal val="1+#ppt_h/2"/>
                                          </p:val>
                                        </p:tav>
                                        <p:tav tm="100000">
                                          <p:val>
                                            <p:strVal val="#ppt_y"/>
                                          </p:val>
                                        </p:tav>
                                      </p:tavLst>
                                    </p:anim>
                                  </p:childTnLst>
                                </p:cTn>
                              </p:par>
                            </p:childTnLst>
                          </p:cTn>
                        </p:par>
                        <p:par>
                          <p:cTn id="74" fill="hold">
                            <p:stCondLst>
                              <p:cond delay="3750"/>
                            </p:stCondLst>
                            <p:childTnLst>
                              <p:par>
                                <p:cTn id="75" presetID="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250" fill="hold"/>
                                        <p:tgtEl>
                                          <p:spTgt spid="13"/>
                                        </p:tgtEl>
                                        <p:attrNameLst>
                                          <p:attrName>ppt_x</p:attrName>
                                        </p:attrNameLst>
                                      </p:cBhvr>
                                      <p:tavLst>
                                        <p:tav tm="0">
                                          <p:val>
                                            <p:strVal val="#ppt_x"/>
                                          </p:val>
                                        </p:tav>
                                        <p:tav tm="100000">
                                          <p:val>
                                            <p:strVal val="#ppt_x"/>
                                          </p:val>
                                        </p:tav>
                                      </p:tavLst>
                                    </p:anim>
                                    <p:anim calcmode="lin" valueType="num">
                                      <p:cBhvr additive="base">
                                        <p:cTn id="78" dur="250" fill="hold"/>
                                        <p:tgtEl>
                                          <p:spTgt spid="13"/>
                                        </p:tgtEl>
                                        <p:attrNameLst>
                                          <p:attrName>ppt_y</p:attrName>
                                        </p:attrNameLst>
                                      </p:cBhvr>
                                      <p:tavLst>
                                        <p:tav tm="0">
                                          <p:val>
                                            <p:strVal val="1+#ppt_h/2"/>
                                          </p:val>
                                        </p:tav>
                                        <p:tav tm="100000">
                                          <p:val>
                                            <p:strVal val="#ppt_y"/>
                                          </p:val>
                                        </p:tav>
                                      </p:tavLst>
                                    </p:anim>
                                  </p:childTnLst>
                                </p:cTn>
                              </p:par>
                            </p:childTnLst>
                          </p:cTn>
                        </p:par>
                        <p:par>
                          <p:cTn id="79" fill="hold">
                            <p:stCondLst>
                              <p:cond delay="4000"/>
                            </p:stCondLst>
                            <p:childTnLst>
                              <p:par>
                                <p:cTn id="80" presetID="2" presetClass="entr" presetSubtype="4" fill="hold" nodeType="after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250" fill="hold"/>
                                        <p:tgtEl>
                                          <p:spTgt spid="12"/>
                                        </p:tgtEl>
                                        <p:attrNameLst>
                                          <p:attrName>ppt_x</p:attrName>
                                        </p:attrNameLst>
                                      </p:cBhvr>
                                      <p:tavLst>
                                        <p:tav tm="0">
                                          <p:val>
                                            <p:strVal val="#ppt_x"/>
                                          </p:val>
                                        </p:tav>
                                        <p:tav tm="100000">
                                          <p:val>
                                            <p:strVal val="#ppt_x"/>
                                          </p:val>
                                        </p:tav>
                                      </p:tavLst>
                                    </p:anim>
                                    <p:anim calcmode="lin" valueType="num">
                                      <p:cBhvr additive="base">
                                        <p:cTn id="83" dur="250" fill="hold"/>
                                        <p:tgtEl>
                                          <p:spTgt spid="12"/>
                                        </p:tgtEl>
                                        <p:attrNameLst>
                                          <p:attrName>ppt_y</p:attrName>
                                        </p:attrNameLst>
                                      </p:cBhvr>
                                      <p:tavLst>
                                        <p:tav tm="0">
                                          <p:val>
                                            <p:strVal val="1+#ppt_h/2"/>
                                          </p:val>
                                        </p:tav>
                                        <p:tav tm="100000">
                                          <p:val>
                                            <p:strVal val="#ppt_y"/>
                                          </p:val>
                                        </p:tav>
                                      </p:tavLst>
                                    </p:anim>
                                  </p:childTnLst>
                                </p:cTn>
                              </p:par>
                            </p:childTnLst>
                          </p:cTn>
                        </p:par>
                        <p:par>
                          <p:cTn id="84" fill="hold">
                            <p:stCondLst>
                              <p:cond delay="4250"/>
                            </p:stCondLst>
                            <p:childTnLst>
                              <p:par>
                                <p:cTn id="85" presetID="2" presetClass="entr" presetSubtype="4"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250" fill="hold"/>
                                        <p:tgtEl>
                                          <p:spTgt spid="7"/>
                                        </p:tgtEl>
                                        <p:attrNameLst>
                                          <p:attrName>ppt_x</p:attrName>
                                        </p:attrNameLst>
                                      </p:cBhvr>
                                      <p:tavLst>
                                        <p:tav tm="0">
                                          <p:val>
                                            <p:strVal val="#ppt_x"/>
                                          </p:val>
                                        </p:tav>
                                        <p:tav tm="100000">
                                          <p:val>
                                            <p:strVal val="#ppt_x"/>
                                          </p:val>
                                        </p:tav>
                                      </p:tavLst>
                                    </p:anim>
                                    <p:anim calcmode="lin" valueType="num">
                                      <p:cBhvr additive="base">
                                        <p:cTn id="88" dur="250" fill="hold"/>
                                        <p:tgtEl>
                                          <p:spTgt spid="7"/>
                                        </p:tgtEl>
                                        <p:attrNameLst>
                                          <p:attrName>ppt_y</p:attrName>
                                        </p:attrNameLst>
                                      </p:cBhvr>
                                      <p:tavLst>
                                        <p:tav tm="0">
                                          <p:val>
                                            <p:strVal val="1+#ppt_h/2"/>
                                          </p:val>
                                        </p:tav>
                                        <p:tav tm="100000">
                                          <p:val>
                                            <p:strVal val="#ppt_y"/>
                                          </p:val>
                                        </p:tav>
                                      </p:tavLst>
                                    </p:anim>
                                  </p:childTnLst>
                                </p:cTn>
                              </p:par>
                            </p:childTnLst>
                          </p:cTn>
                        </p:par>
                        <p:par>
                          <p:cTn id="89" fill="hold">
                            <p:stCondLst>
                              <p:cond delay="4500"/>
                            </p:stCondLst>
                            <p:childTnLst>
                              <p:par>
                                <p:cTn id="90" presetID="2" presetClass="entr" presetSubtype="4" fill="hold" nodeType="after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additive="base">
                                        <p:cTn id="92" dur="250" fill="hold"/>
                                        <p:tgtEl>
                                          <p:spTgt spid="29"/>
                                        </p:tgtEl>
                                        <p:attrNameLst>
                                          <p:attrName>ppt_x</p:attrName>
                                        </p:attrNameLst>
                                      </p:cBhvr>
                                      <p:tavLst>
                                        <p:tav tm="0">
                                          <p:val>
                                            <p:strVal val="#ppt_x"/>
                                          </p:val>
                                        </p:tav>
                                        <p:tav tm="100000">
                                          <p:val>
                                            <p:strVal val="#ppt_x"/>
                                          </p:val>
                                        </p:tav>
                                      </p:tavLst>
                                    </p:anim>
                                    <p:anim calcmode="lin" valueType="num">
                                      <p:cBhvr additive="base">
                                        <p:cTn id="93" dur="250" fill="hold"/>
                                        <p:tgtEl>
                                          <p:spTgt spid="29"/>
                                        </p:tgtEl>
                                        <p:attrNameLst>
                                          <p:attrName>ppt_y</p:attrName>
                                        </p:attrNameLst>
                                      </p:cBhvr>
                                      <p:tavLst>
                                        <p:tav tm="0">
                                          <p:val>
                                            <p:strVal val="1+#ppt_h/2"/>
                                          </p:val>
                                        </p:tav>
                                        <p:tav tm="100000">
                                          <p:val>
                                            <p:strVal val="#ppt_y"/>
                                          </p:val>
                                        </p:tav>
                                      </p:tavLst>
                                    </p:anim>
                                  </p:childTnLst>
                                </p:cTn>
                              </p:par>
                            </p:childTnLst>
                          </p:cTn>
                        </p:par>
                        <p:par>
                          <p:cTn id="94" fill="hold">
                            <p:stCondLst>
                              <p:cond delay="4750"/>
                            </p:stCondLst>
                            <p:childTnLst>
                              <p:par>
                                <p:cTn id="95" presetID="2" presetClass="entr" presetSubtype="4" fill="hold" grpId="0" nodeType="afterEffect">
                                  <p:stCondLst>
                                    <p:cond delay="0"/>
                                  </p:stCondLst>
                                  <p:childTnLst>
                                    <p:set>
                                      <p:cBhvr>
                                        <p:cTn id="96" dur="1" fill="hold">
                                          <p:stCondLst>
                                            <p:cond delay="0"/>
                                          </p:stCondLst>
                                        </p:cTn>
                                        <p:tgtEl>
                                          <p:spTgt spid="8"/>
                                        </p:tgtEl>
                                        <p:attrNameLst>
                                          <p:attrName>style.visibility</p:attrName>
                                        </p:attrNameLst>
                                      </p:cBhvr>
                                      <p:to>
                                        <p:strVal val="visible"/>
                                      </p:to>
                                    </p:set>
                                    <p:anim calcmode="lin" valueType="num">
                                      <p:cBhvr additive="base">
                                        <p:cTn id="97" dur="250" fill="hold"/>
                                        <p:tgtEl>
                                          <p:spTgt spid="8"/>
                                        </p:tgtEl>
                                        <p:attrNameLst>
                                          <p:attrName>ppt_x</p:attrName>
                                        </p:attrNameLst>
                                      </p:cBhvr>
                                      <p:tavLst>
                                        <p:tav tm="0">
                                          <p:val>
                                            <p:strVal val="#ppt_x"/>
                                          </p:val>
                                        </p:tav>
                                        <p:tav tm="100000">
                                          <p:val>
                                            <p:strVal val="#ppt_x"/>
                                          </p:val>
                                        </p:tav>
                                      </p:tavLst>
                                    </p:anim>
                                    <p:anim calcmode="lin" valueType="num">
                                      <p:cBhvr additive="base">
                                        <p:cTn id="98"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3" grpId="0"/>
      <p:bldP spid="14" grpId="0"/>
      <p:bldP spid="15" grpId="0"/>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p:nvPr/>
        </p:nvGrpSpPr>
        <p:grpSpPr>
          <a:xfrm>
            <a:off x="725001" y="1197611"/>
            <a:ext cx="3503921" cy="805178"/>
            <a:chOff x="966668" y="1596322"/>
            <a:chExt cx="4671894" cy="1073239"/>
          </a:xfrm>
        </p:grpSpPr>
        <p:grpSp>
          <p:nvGrpSpPr>
            <p:cNvPr id="3" name="组合 53"/>
            <p:cNvGrpSpPr/>
            <p:nvPr/>
          </p:nvGrpSpPr>
          <p:grpSpPr>
            <a:xfrm>
              <a:off x="966668" y="1596322"/>
              <a:ext cx="4671894" cy="1073239"/>
              <a:chOff x="1427375" y="2999099"/>
              <a:chExt cx="7947212" cy="1691857"/>
            </a:xfrm>
          </p:grpSpPr>
          <p:sp>
            <p:nvSpPr>
              <p:cNvPr id="58" name="圆角矩形 57"/>
              <p:cNvSpPr/>
              <p:nvPr/>
            </p:nvSpPr>
            <p:spPr>
              <a:xfrm>
                <a:off x="1427375" y="2999099"/>
                <a:ext cx="7947212" cy="1691857"/>
              </a:xfrm>
              <a:prstGeom prst="roundRect">
                <a:avLst>
                  <a:gd name="adj" fmla="val 50000"/>
                </a:avLst>
              </a:prstGeom>
              <a:solidFill>
                <a:schemeClr val="accent1">
                  <a:alpha val="20000"/>
                </a:schemeClr>
              </a:solidFill>
              <a:ln w="15875" cap="flat">
                <a:noFill/>
                <a:prstDash val="solid"/>
                <a:miter lim="800000"/>
                <a:headEnd/>
                <a:tailEnd/>
              </a:ln>
              <a:effectLst>
                <a:outerShdw blurRad="279400" dist="152400" dir="2700000" sx="102000" sy="102000" algn="tl" rotWithShape="0">
                  <a:prstClr val="black">
                    <a:alpha val="38000"/>
                  </a:prstClr>
                </a:outerShdw>
              </a:effectLst>
            </p:spPr>
            <p:txBody>
              <a:bodyPr vert="horz" wrap="square" lIns="91440" tIns="45720" rIns="91440" bIns="45720" numCol="1" anchor="ctr" anchorCtr="0" compatLnSpc="1">
                <a:prstTxWarp prst="textNoShape">
                  <a:avLst/>
                </a:prstTxWarp>
              </a:bodyPr>
              <a:lstStyle/>
              <a:p>
                <a:pPr algn="ctr"/>
                <a:endParaRPr lang="zh-CN" altLang="en-US" dirty="0">
                  <a:solidFill>
                    <a:schemeClr val="tx1">
                      <a:lumMod val="75000"/>
                      <a:lumOff val="25000"/>
                    </a:schemeClr>
                  </a:solidFill>
                  <a:cs typeface="+mn-ea"/>
                  <a:sym typeface="+mn-lt"/>
                </a:endParaRPr>
              </a:p>
            </p:txBody>
          </p:sp>
          <p:sp>
            <p:nvSpPr>
              <p:cNvPr id="59" name="圆角矩形 58"/>
              <p:cNvSpPr/>
              <p:nvPr/>
            </p:nvSpPr>
            <p:spPr>
              <a:xfrm>
                <a:off x="1625868" y="3154230"/>
                <a:ext cx="7510665" cy="1377134"/>
              </a:xfrm>
              <a:prstGeom prst="roundRect">
                <a:avLst>
                  <a:gd name="adj" fmla="val 50000"/>
                </a:avLst>
              </a:prstGeom>
              <a:solidFill>
                <a:schemeClr val="accent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sp useBgFill="1">
          <p:nvSpPr>
            <p:cNvPr id="57" name="椭圆 56"/>
            <p:cNvSpPr/>
            <p:nvPr/>
          </p:nvSpPr>
          <p:spPr>
            <a:xfrm>
              <a:off x="4575153" y="1669143"/>
              <a:ext cx="924768" cy="924766"/>
            </a:xfrm>
            <a:prstGeom prst="ellipse">
              <a:avLst/>
            </a:prstGeom>
            <a:ln w="22225"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61" name="文本框 60"/>
            <p:cNvSpPr txBox="1"/>
            <p:nvPr/>
          </p:nvSpPr>
          <p:spPr>
            <a:xfrm>
              <a:off x="4700711" y="1869916"/>
              <a:ext cx="686813" cy="553826"/>
            </a:xfrm>
            <a:prstGeom prst="rect">
              <a:avLst/>
            </a:prstGeom>
            <a:noFill/>
          </p:spPr>
          <p:txBody>
            <a:bodyPr wrap="square" rtlCol="0">
              <a:spAutoFit/>
            </a:bodyPr>
            <a:lstStyle/>
            <a:p>
              <a:pPr algn="ctr"/>
              <a:r>
                <a:rPr lang="en-US" altLang="zh-CN" sz="2100" b="1" dirty="0">
                  <a:solidFill>
                    <a:schemeClr val="tx1">
                      <a:lumMod val="75000"/>
                      <a:lumOff val="25000"/>
                    </a:schemeClr>
                  </a:solidFill>
                  <a:cs typeface="+mn-ea"/>
                  <a:sym typeface="+mn-lt"/>
                </a:rPr>
                <a:t>01</a:t>
              </a:r>
              <a:endParaRPr lang="zh-CN" altLang="en-US" sz="2100" b="1" dirty="0">
                <a:solidFill>
                  <a:schemeClr val="tx1">
                    <a:lumMod val="75000"/>
                    <a:lumOff val="25000"/>
                  </a:schemeClr>
                </a:solidFill>
                <a:cs typeface="+mn-ea"/>
                <a:sym typeface="+mn-lt"/>
              </a:endParaRPr>
            </a:p>
          </p:txBody>
        </p:sp>
      </p:grpSp>
      <p:grpSp>
        <p:nvGrpSpPr>
          <p:cNvPr id="4" name="组合 11"/>
          <p:cNvGrpSpPr/>
          <p:nvPr/>
        </p:nvGrpSpPr>
        <p:grpSpPr>
          <a:xfrm>
            <a:off x="4897477" y="1197611"/>
            <a:ext cx="3503921" cy="805178"/>
            <a:chOff x="6529970" y="1596322"/>
            <a:chExt cx="4671894" cy="1073239"/>
          </a:xfrm>
        </p:grpSpPr>
        <p:sp>
          <p:nvSpPr>
            <p:cNvPr id="46" name="圆角矩形 45"/>
            <p:cNvSpPr/>
            <p:nvPr/>
          </p:nvSpPr>
          <p:spPr>
            <a:xfrm>
              <a:off x="6529970" y="1596322"/>
              <a:ext cx="4671894" cy="1073239"/>
            </a:xfrm>
            <a:prstGeom prst="roundRect">
              <a:avLst>
                <a:gd name="adj" fmla="val 50000"/>
              </a:avLst>
            </a:prstGeom>
            <a:solidFill>
              <a:schemeClr val="accent2">
                <a:alpha val="20000"/>
              </a:schemeClr>
            </a:solidFill>
            <a:ln w="15875" cap="flat">
              <a:noFill/>
              <a:prstDash val="solid"/>
              <a:miter lim="800000"/>
              <a:headEnd/>
              <a:tailEnd/>
            </a:ln>
            <a:effectLst>
              <a:outerShdw blurRad="279400" dist="152400" dir="2700000" sx="102000" sy="102000" algn="tl" rotWithShape="0">
                <a:prstClr val="black">
                  <a:alpha val="38000"/>
                </a:prstClr>
              </a:outerShdw>
            </a:effectLst>
          </p:spPr>
          <p:txBody>
            <a:bodyPr vert="horz" wrap="square" lIns="91440" tIns="45720" rIns="91440" bIns="45720" numCol="1" anchor="ctr" anchorCtr="0" compatLnSpc="1">
              <a:prstTxWarp prst="textNoShape">
                <a:avLst/>
              </a:prstTxWarp>
            </a:bodyPr>
            <a:lstStyle/>
            <a:p>
              <a:pPr algn="ctr"/>
              <a:endParaRPr lang="zh-CN" altLang="en-US" dirty="0">
                <a:solidFill>
                  <a:schemeClr val="tx1">
                    <a:lumMod val="75000"/>
                    <a:lumOff val="25000"/>
                  </a:schemeClr>
                </a:solidFill>
                <a:cs typeface="+mn-ea"/>
                <a:sym typeface="+mn-lt"/>
              </a:endParaRPr>
            </a:p>
          </p:txBody>
        </p:sp>
        <p:sp>
          <p:nvSpPr>
            <p:cNvPr id="47" name="圆角矩形 46"/>
            <p:cNvSpPr/>
            <p:nvPr/>
          </p:nvSpPr>
          <p:spPr>
            <a:xfrm>
              <a:off x="6676153" y="1694730"/>
              <a:ext cx="4415263" cy="873593"/>
            </a:xfrm>
            <a:prstGeom prst="roundRect">
              <a:avLst>
                <a:gd name="adj" fmla="val 50000"/>
              </a:avLst>
            </a:prstGeom>
            <a:solidFill>
              <a:schemeClr val="accent2">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useBgFill="1">
          <p:nvSpPr>
            <p:cNvPr id="50" name="椭圆 49"/>
            <p:cNvSpPr/>
            <p:nvPr/>
          </p:nvSpPr>
          <p:spPr>
            <a:xfrm>
              <a:off x="6658285" y="1669143"/>
              <a:ext cx="924768" cy="924766"/>
            </a:xfrm>
            <a:prstGeom prst="ellipse">
              <a:avLst/>
            </a:prstGeom>
            <a:ln w="22225" cmpd="dbl">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62" name="文本框 61"/>
            <p:cNvSpPr txBox="1"/>
            <p:nvPr/>
          </p:nvSpPr>
          <p:spPr>
            <a:xfrm>
              <a:off x="6769273" y="1869916"/>
              <a:ext cx="686813" cy="553826"/>
            </a:xfrm>
            <a:prstGeom prst="rect">
              <a:avLst/>
            </a:prstGeom>
            <a:noFill/>
          </p:spPr>
          <p:txBody>
            <a:bodyPr wrap="square" rtlCol="0">
              <a:spAutoFit/>
            </a:bodyPr>
            <a:lstStyle/>
            <a:p>
              <a:pPr algn="ctr"/>
              <a:r>
                <a:rPr lang="en-US" altLang="zh-CN" sz="2100" b="1" dirty="0">
                  <a:solidFill>
                    <a:schemeClr val="tx1">
                      <a:lumMod val="75000"/>
                      <a:lumOff val="25000"/>
                    </a:schemeClr>
                  </a:solidFill>
                  <a:cs typeface="+mn-ea"/>
                  <a:sym typeface="+mn-lt"/>
                </a:rPr>
                <a:t>02</a:t>
              </a:r>
              <a:endParaRPr lang="zh-CN" altLang="en-US" sz="2100" b="1" dirty="0">
                <a:solidFill>
                  <a:schemeClr val="tx1">
                    <a:lumMod val="75000"/>
                    <a:lumOff val="25000"/>
                  </a:schemeClr>
                </a:solidFill>
                <a:cs typeface="+mn-ea"/>
                <a:sym typeface="+mn-lt"/>
              </a:endParaRPr>
            </a:p>
          </p:txBody>
        </p:sp>
      </p:grpSp>
      <p:grpSp>
        <p:nvGrpSpPr>
          <p:cNvPr id="5" name="组合 16"/>
          <p:cNvGrpSpPr/>
          <p:nvPr/>
        </p:nvGrpSpPr>
        <p:grpSpPr>
          <a:xfrm>
            <a:off x="742602" y="2431602"/>
            <a:ext cx="3503921" cy="805178"/>
            <a:chOff x="990136" y="3241135"/>
            <a:chExt cx="4671894" cy="1073239"/>
          </a:xfrm>
        </p:grpSpPr>
        <p:sp>
          <p:nvSpPr>
            <p:cNvPr id="23" name="圆角矩形 22"/>
            <p:cNvSpPr/>
            <p:nvPr/>
          </p:nvSpPr>
          <p:spPr>
            <a:xfrm>
              <a:off x="990136" y="3241135"/>
              <a:ext cx="4671894" cy="1073239"/>
            </a:xfrm>
            <a:prstGeom prst="roundRect">
              <a:avLst>
                <a:gd name="adj" fmla="val 50000"/>
              </a:avLst>
            </a:prstGeom>
            <a:solidFill>
              <a:schemeClr val="accent3">
                <a:alpha val="20000"/>
              </a:schemeClr>
            </a:solidFill>
            <a:ln w="15875" cap="flat">
              <a:noFill/>
              <a:prstDash val="solid"/>
              <a:miter lim="800000"/>
              <a:headEnd/>
              <a:tailEnd/>
            </a:ln>
            <a:effectLst>
              <a:outerShdw blurRad="279400" dist="152400" dir="2700000" sx="102000" sy="102000" algn="tl" rotWithShape="0">
                <a:prstClr val="black">
                  <a:alpha val="38000"/>
                </a:prstClr>
              </a:outerShdw>
            </a:effectLst>
          </p:spPr>
          <p:txBody>
            <a:bodyPr vert="horz" wrap="square" lIns="91440" tIns="45720" rIns="91440" bIns="45720" numCol="1" anchor="ctr" anchorCtr="0" compatLnSpc="1">
              <a:prstTxWarp prst="textNoShape">
                <a:avLst/>
              </a:prstTxWarp>
            </a:bodyPr>
            <a:lstStyle/>
            <a:p>
              <a:pPr algn="ctr"/>
              <a:endParaRPr lang="zh-CN" altLang="en-US" dirty="0">
                <a:solidFill>
                  <a:schemeClr val="tx1">
                    <a:lumMod val="75000"/>
                    <a:lumOff val="25000"/>
                  </a:schemeClr>
                </a:solidFill>
                <a:cs typeface="+mn-ea"/>
                <a:sym typeface="+mn-lt"/>
              </a:endParaRPr>
            </a:p>
          </p:txBody>
        </p:sp>
        <p:sp>
          <p:nvSpPr>
            <p:cNvPr id="24" name="圆角矩形 23"/>
            <p:cNvSpPr/>
            <p:nvPr/>
          </p:nvSpPr>
          <p:spPr>
            <a:xfrm>
              <a:off x="1106823" y="3339543"/>
              <a:ext cx="4415263" cy="873593"/>
            </a:xfrm>
            <a:prstGeom prst="roundRect">
              <a:avLst>
                <a:gd name="adj" fmla="val 50000"/>
              </a:avLst>
            </a:prstGeom>
            <a:solidFill>
              <a:schemeClr val="accent3">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useBgFill="1">
          <p:nvSpPr>
            <p:cNvPr id="26" name="椭圆 25"/>
            <p:cNvSpPr/>
            <p:nvPr/>
          </p:nvSpPr>
          <p:spPr>
            <a:xfrm>
              <a:off x="4598620" y="3313956"/>
              <a:ext cx="924768" cy="924766"/>
            </a:xfrm>
            <a:prstGeom prst="ellipse">
              <a:avLst/>
            </a:prstGeom>
            <a:ln w="22225" cmpd="dbl">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63" name="文本框 62"/>
            <p:cNvSpPr txBox="1"/>
            <p:nvPr/>
          </p:nvSpPr>
          <p:spPr>
            <a:xfrm>
              <a:off x="4700711" y="3510530"/>
              <a:ext cx="686813" cy="553826"/>
            </a:xfrm>
            <a:prstGeom prst="rect">
              <a:avLst/>
            </a:prstGeom>
            <a:noFill/>
          </p:spPr>
          <p:txBody>
            <a:bodyPr wrap="square" rtlCol="0">
              <a:spAutoFit/>
            </a:bodyPr>
            <a:lstStyle/>
            <a:p>
              <a:pPr algn="ctr"/>
              <a:r>
                <a:rPr lang="en-US" altLang="zh-CN" sz="2100" b="1" dirty="0">
                  <a:solidFill>
                    <a:schemeClr val="tx1">
                      <a:lumMod val="75000"/>
                      <a:lumOff val="25000"/>
                    </a:schemeClr>
                  </a:solidFill>
                  <a:cs typeface="+mn-ea"/>
                  <a:sym typeface="+mn-lt"/>
                </a:rPr>
                <a:t>03</a:t>
              </a:r>
              <a:endParaRPr lang="zh-CN" altLang="en-US" sz="2100" b="1" dirty="0">
                <a:solidFill>
                  <a:schemeClr val="tx1">
                    <a:lumMod val="75000"/>
                    <a:lumOff val="25000"/>
                  </a:schemeClr>
                </a:solidFill>
                <a:cs typeface="+mn-ea"/>
                <a:sym typeface="+mn-lt"/>
              </a:endParaRPr>
            </a:p>
          </p:txBody>
        </p:sp>
      </p:grpSp>
      <p:grpSp>
        <p:nvGrpSpPr>
          <p:cNvPr id="6" name="组合 17"/>
          <p:cNvGrpSpPr/>
          <p:nvPr/>
        </p:nvGrpSpPr>
        <p:grpSpPr>
          <a:xfrm>
            <a:off x="4915078" y="2431602"/>
            <a:ext cx="3503921" cy="805178"/>
            <a:chOff x="6553438" y="3241135"/>
            <a:chExt cx="4671894" cy="1073239"/>
          </a:xfrm>
        </p:grpSpPr>
        <p:sp>
          <p:nvSpPr>
            <p:cNvPr id="41" name="圆角矩形 40"/>
            <p:cNvSpPr/>
            <p:nvPr/>
          </p:nvSpPr>
          <p:spPr>
            <a:xfrm>
              <a:off x="6553438" y="3241135"/>
              <a:ext cx="4671894" cy="1073239"/>
            </a:xfrm>
            <a:prstGeom prst="roundRect">
              <a:avLst>
                <a:gd name="adj" fmla="val 50000"/>
              </a:avLst>
            </a:prstGeom>
            <a:solidFill>
              <a:schemeClr val="accent4">
                <a:alpha val="20000"/>
              </a:schemeClr>
            </a:solidFill>
            <a:ln w="15875" cap="flat">
              <a:noFill/>
              <a:prstDash val="solid"/>
              <a:miter lim="800000"/>
              <a:headEnd/>
              <a:tailEnd/>
            </a:ln>
            <a:effectLst>
              <a:outerShdw blurRad="279400" dist="152400" dir="2700000" sx="102000" sy="102000" algn="tl" rotWithShape="0">
                <a:prstClr val="black">
                  <a:alpha val="38000"/>
                </a:prstClr>
              </a:outerShdw>
            </a:effectLst>
          </p:spPr>
          <p:txBody>
            <a:bodyPr vert="horz" wrap="square" lIns="91440" tIns="45720" rIns="91440" bIns="45720" numCol="1" anchor="ctr" anchorCtr="0" compatLnSpc="1">
              <a:prstTxWarp prst="textNoShape">
                <a:avLst/>
              </a:prstTxWarp>
            </a:bodyPr>
            <a:lstStyle/>
            <a:p>
              <a:pPr algn="ctr"/>
              <a:endParaRPr lang="zh-CN" altLang="en-US" dirty="0">
                <a:solidFill>
                  <a:schemeClr val="tx1">
                    <a:lumMod val="75000"/>
                    <a:lumOff val="25000"/>
                  </a:schemeClr>
                </a:solidFill>
                <a:cs typeface="+mn-ea"/>
                <a:sym typeface="+mn-lt"/>
              </a:endParaRPr>
            </a:p>
          </p:txBody>
        </p:sp>
        <p:sp>
          <p:nvSpPr>
            <p:cNvPr id="42" name="圆角矩形 41"/>
            <p:cNvSpPr/>
            <p:nvPr/>
          </p:nvSpPr>
          <p:spPr>
            <a:xfrm>
              <a:off x="6699621" y="3339543"/>
              <a:ext cx="4415263" cy="873593"/>
            </a:xfrm>
            <a:prstGeom prst="roundRect">
              <a:avLst>
                <a:gd name="adj" fmla="val 50000"/>
              </a:avLst>
            </a:prstGeom>
            <a:solidFill>
              <a:schemeClr val="accent4">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useBgFill="1">
          <p:nvSpPr>
            <p:cNvPr id="45" name="椭圆 44"/>
            <p:cNvSpPr/>
            <p:nvPr/>
          </p:nvSpPr>
          <p:spPr>
            <a:xfrm>
              <a:off x="6681753" y="3313956"/>
              <a:ext cx="924768" cy="924766"/>
            </a:xfrm>
            <a:prstGeom prst="ellipse">
              <a:avLst/>
            </a:prstGeom>
            <a:ln w="22225" cmpd="dbl">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64" name="文本框 63"/>
            <p:cNvSpPr txBox="1"/>
            <p:nvPr/>
          </p:nvSpPr>
          <p:spPr>
            <a:xfrm>
              <a:off x="6769273" y="3510530"/>
              <a:ext cx="686813" cy="553826"/>
            </a:xfrm>
            <a:prstGeom prst="rect">
              <a:avLst/>
            </a:prstGeom>
            <a:noFill/>
          </p:spPr>
          <p:txBody>
            <a:bodyPr wrap="square" rtlCol="0">
              <a:spAutoFit/>
            </a:bodyPr>
            <a:lstStyle/>
            <a:p>
              <a:pPr algn="ctr"/>
              <a:r>
                <a:rPr lang="en-US" altLang="zh-CN" sz="2100" b="1" dirty="0">
                  <a:solidFill>
                    <a:schemeClr val="tx1">
                      <a:lumMod val="75000"/>
                      <a:lumOff val="25000"/>
                    </a:schemeClr>
                  </a:solidFill>
                  <a:cs typeface="+mn-ea"/>
                  <a:sym typeface="+mn-lt"/>
                </a:rPr>
                <a:t>04</a:t>
              </a:r>
              <a:endParaRPr lang="zh-CN" altLang="en-US" sz="2100" b="1" dirty="0">
                <a:solidFill>
                  <a:schemeClr val="tx1">
                    <a:lumMod val="75000"/>
                    <a:lumOff val="25000"/>
                  </a:schemeClr>
                </a:solidFill>
                <a:cs typeface="+mn-ea"/>
                <a:sym typeface="+mn-lt"/>
              </a:endParaRPr>
            </a:p>
          </p:txBody>
        </p:sp>
      </p:grpSp>
      <p:sp>
        <p:nvSpPr>
          <p:cNvPr id="13" name="文本框 12"/>
          <p:cNvSpPr txBox="1"/>
          <p:nvPr/>
        </p:nvSpPr>
        <p:spPr>
          <a:xfrm>
            <a:off x="1161492" y="2701102"/>
            <a:ext cx="1853200" cy="315471"/>
          </a:xfrm>
          <a:prstGeom prst="rect">
            <a:avLst/>
          </a:prstGeom>
          <a:noFill/>
        </p:spPr>
        <p:txBody>
          <a:bodyPr wrap="none" lIns="68580" tIns="34290" rIns="68580" bIns="34290" rtlCol="0">
            <a:spAutoFit/>
          </a:bodyPr>
          <a:lstStyle/>
          <a:p>
            <a:r>
              <a:rPr lang="en-US" altLang="zh-CN" sz="1600" b="1" dirty="0">
                <a:solidFill>
                  <a:schemeClr val="tx1">
                    <a:lumMod val="75000"/>
                    <a:lumOff val="25000"/>
                  </a:schemeClr>
                </a:solidFill>
                <a:cs typeface="+mn-ea"/>
                <a:sym typeface="+mn-lt"/>
              </a:rPr>
              <a:t>ADD YOUR TITLE</a:t>
            </a:r>
            <a:endParaRPr lang="zh-CN" altLang="en-US" sz="1600" b="1" dirty="0">
              <a:solidFill>
                <a:schemeClr val="tx1">
                  <a:lumMod val="75000"/>
                  <a:lumOff val="25000"/>
                </a:schemeClr>
              </a:solidFill>
              <a:cs typeface="+mn-ea"/>
              <a:sym typeface="+mn-lt"/>
            </a:endParaRPr>
          </a:p>
        </p:txBody>
      </p:sp>
      <p:sp>
        <p:nvSpPr>
          <p:cNvPr id="14" name="文本框 13"/>
          <p:cNvSpPr txBox="1"/>
          <p:nvPr/>
        </p:nvSpPr>
        <p:spPr>
          <a:xfrm>
            <a:off x="1125545" y="1426622"/>
            <a:ext cx="1853200" cy="315471"/>
          </a:xfrm>
          <a:prstGeom prst="rect">
            <a:avLst/>
          </a:prstGeom>
          <a:noFill/>
        </p:spPr>
        <p:txBody>
          <a:bodyPr wrap="none" lIns="68580" tIns="34290" rIns="68580" bIns="34290" rtlCol="0">
            <a:spAutoFit/>
          </a:bodyPr>
          <a:lstStyle/>
          <a:p>
            <a:r>
              <a:rPr lang="en-US" altLang="zh-CN" sz="1600" b="1" dirty="0">
                <a:solidFill>
                  <a:schemeClr val="tx1">
                    <a:lumMod val="75000"/>
                    <a:lumOff val="25000"/>
                  </a:schemeClr>
                </a:solidFill>
                <a:cs typeface="+mn-ea"/>
                <a:sym typeface="+mn-lt"/>
              </a:rPr>
              <a:t>ADD YOUR TITLE</a:t>
            </a:r>
            <a:endParaRPr lang="zh-CN" altLang="en-US" sz="1600" b="1" dirty="0">
              <a:solidFill>
                <a:schemeClr val="tx1">
                  <a:lumMod val="75000"/>
                  <a:lumOff val="25000"/>
                </a:schemeClr>
              </a:solidFill>
              <a:cs typeface="+mn-ea"/>
              <a:sym typeface="+mn-lt"/>
            </a:endParaRPr>
          </a:p>
        </p:txBody>
      </p:sp>
      <p:sp>
        <p:nvSpPr>
          <p:cNvPr id="15" name="文本框 14"/>
          <p:cNvSpPr txBox="1"/>
          <p:nvPr/>
        </p:nvSpPr>
        <p:spPr>
          <a:xfrm>
            <a:off x="6224870" y="2701102"/>
            <a:ext cx="1853200" cy="315471"/>
          </a:xfrm>
          <a:prstGeom prst="rect">
            <a:avLst/>
          </a:prstGeom>
          <a:noFill/>
        </p:spPr>
        <p:txBody>
          <a:bodyPr wrap="none" lIns="68580" tIns="34290" rIns="68580" bIns="34290" rtlCol="0">
            <a:spAutoFit/>
          </a:bodyPr>
          <a:lstStyle/>
          <a:p>
            <a:r>
              <a:rPr lang="en-US" altLang="zh-CN" sz="1600" b="1" dirty="0">
                <a:solidFill>
                  <a:schemeClr val="tx1">
                    <a:lumMod val="75000"/>
                    <a:lumOff val="25000"/>
                  </a:schemeClr>
                </a:solidFill>
                <a:cs typeface="+mn-ea"/>
                <a:sym typeface="+mn-lt"/>
              </a:rPr>
              <a:t>ADD YOUR TITLE</a:t>
            </a:r>
            <a:endParaRPr lang="zh-CN" altLang="en-US" sz="1600" b="1" dirty="0">
              <a:solidFill>
                <a:schemeClr val="tx1">
                  <a:lumMod val="75000"/>
                  <a:lumOff val="25000"/>
                </a:schemeClr>
              </a:solidFill>
              <a:cs typeface="+mn-ea"/>
              <a:sym typeface="+mn-lt"/>
            </a:endParaRPr>
          </a:p>
        </p:txBody>
      </p:sp>
      <p:sp>
        <p:nvSpPr>
          <p:cNvPr id="16" name="文本框 15"/>
          <p:cNvSpPr txBox="1"/>
          <p:nvPr/>
        </p:nvSpPr>
        <p:spPr>
          <a:xfrm>
            <a:off x="6224870" y="1426622"/>
            <a:ext cx="1853200" cy="315471"/>
          </a:xfrm>
          <a:prstGeom prst="rect">
            <a:avLst/>
          </a:prstGeom>
          <a:noFill/>
        </p:spPr>
        <p:txBody>
          <a:bodyPr wrap="none" lIns="68580" tIns="34290" rIns="68580" bIns="34290" rtlCol="0">
            <a:spAutoFit/>
          </a:bodyPr>
          <a:lstStyle/>
          <a:p>
            <a:r>
              <a:rPr lang="en-US" altLang="zh-CN" sz="1600" b="1" dirty="0">
                <a:solidFill>
                  <a:schemeClr val="tx1">
                    <a:lumMod val="75000"/>
                    <a:lumOff val="25000"/>
                  </a:schemeClr>
                </a:solidFill>
                <a:cs typeface="+mn-ea"/>
                <a:sym typeface="+mn-lt"/>
              </a:rPr>
              <a:t>ADD YOUR TITLE</a:t>
            </a:r>
            <a:endParaRPr lang="zh-CN" altLang="en-US" sz="1600" b="1" dirty="0">
              <a:solidFill>
                <a:schemeClr val="tx1">
                  <a:lumMod val="75000"/>
                  <a:lumOff val="25000"/>
                </a:schemeClr>
              </a:solidFill>
              <a:cs typeface="+mn-ea"/>
              <a:sym typeface="+mn-lt"/>
            </a:endParaRPr>
          </a:p>
        </p:txBody>
      </p:sp>
      <p:sp>
        <p:nvSpPr>
          <p:cNvPr id="65" name="文本框 64"/>
          <p:cNvSpPr txBox="1"/>
          <p:nvPr/>
        </p:nvSpPr>
        <p:spPr>
          <a:xfrm>
            <a:off x="655092" y="3733691"/>
            <a:ext cx="7833817" cy="530915"/>
          </a:xfrm>
          <a:prstGeom prst="rect">
            <a:avLst/>
          </a:prstGeom>
          <a:noFill/>
        </p:spPr>
        <p:txBody>
          <a:bodyPr wrap="square" lIns="68580" tIns="34290" rIns="68580" bIns="34290" rtlCol="0">
            <a:spAutoFit/>
          </a:bodyPr>
          <a:lstStyle/>
          <a:p>
            <a:pPr defTabSz="912613">
              <a:spcBef>
                <a:spcPct val="20000"/>
              </a:spcBef>
              <a:defRPr/>
            </a:pPr>
            <a:r>
              <a:rPr lang="en-US" altLang="zh-CN" sz="1000" dirty="0">
                <a:solidFill>
                  <a:schemeClr val="tx1">
                    <a:lumMod val="50000"/>
                    <a:lumOff val="50000"/>
                  </a:schemeClr>
                </a:solidFill>
                <a:cs typeface="+mn-ea"/>
                <a:sym typeface="+mn-lt"/>
              </a:rPr>
              <a:t>click to add your text here click to add your text here click to add your text here click to add your text here click to add your text here click to add your text here click to add your text here click to add your text here click to add your text here click to add your text here click to add your text here click to add your text here.</a:t>
            </a:r>
          </a:p>
        </p:txBody>
      </p:sp>
    </p:spTree>
    <p:extLst>
      <p:ext uri="{BB962C8B-B14F-4D97-AF65-F5344CB8AC3E}">
        <p14:creationId xmlns:p14="http://schemas.microsoft.com/office/powerpoint/2010/main" val="3375136712"/>
      </p:ext>
    </p:extLst>
  </p:cSld>
  <p:clrMapOvr>
    <a:masterClrMapping/>
  </p:clrMapOvr>
  <p:transition advClick="0" advTm="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9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130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4"/>
                                        </p:tgtEl>
                                        <p:attrNameLst>
                                          <p:attrName>ppt_y</p:attrName>
                                        </p:attrNameLst>
                                      </p:cBhvr>
                                      <p:tavLst>
                                        <p:tav tm="0">
                                          <p:val>
                                            <p:strVal val="#ppt_y"/>
                                          </p:val>
                                        </p:tav>
                                        <p:tav tm="100000">
                                          <p:val>
                                            <p:strVal val="#ppt_y"/>
                                          </p:val>
                                        </p:tav>
                                      </p:tavLst>
                                    </p:anim>
                                    <p:anim calcmode="lin" valueType="num">
                                      <p:cBhvr>
                                        <p:cTn id="1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4"/>
                                        </p:tgtEl>
                                      </p:cBhvr>
                                    </p:animEffect>
                                  </p:childTnLst>
                                </p:cTn>
                              </p:par>
                              <p:par>
                                <p:cTn id="16" presetID="2" presetClass="entr" presetSubtype="2" fill="hold" nodeType="withEffect">
                                  <p:stCondLst>
                                    <p:cond delay="9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41" presetClass="entr" presetSubtype="0" fill="hold" grpId="0" nodeType="withEffect">
                                  <p:stCondLst>
                                    <p:cond delay="1300"/>
                                  </p:stCondLst>
                                  <p:iterate type="lt">
                                    <p:tmPct val="10000"/>
                                  </p:iterate>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
                                        </p:tgtEl>
                                        <p:attrNameLst>
                                          <p:attrName>ppt_y</p:attrName>
                                        </p:attrNameLst>
                                      </p:cBhvr>
                                      <p:tavLst>
                                        <p:tav tm="0">
                                          <p:val>
                                            <p:strVal val="#ppt_y"/>
                                          </p:val>
                                        </p:tav>
                                        <p:tav tm="100000">
                                          <p:val>
                                            <p:strVal val="#ppt_y"/>
                                          </p:val>
                                        </p:tav>
                                      </p:tavLst>
                                    </p:anim>
                                    <p:anim calcmode="lin" valueType="num">
                                      <p:cBhvr>
                                        <p:cTn id="2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
                                        </p:tgtEl>
                                      </p:cBhvr>
                                    </p:animEffect>
                                  </p:childTnLst>
                                </p:cTn>
                              </p:par>
                              <p:par>
                                <p:cTn id="27" presetID="2" presetClass="entr" presetSubtype="8" fill="hold" nodeType="withEffect">
                                  <p:stCondLst>
                                    <p:cond delay="90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41" presetClass="entr" presetSubtype="0" fill="hold" grpId="0" nodeType="withEffect">
                                  <p:stCondLst>
                                    <p:cond delay="1300"/>
                                  </p:stCondLst>
                                  <p:iterate type="lt">
                                    <p:tmPct val="10000"/>
                                  </p:iterate>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 calcmode="lin" valueType="num">
                                      <p:cBhvr>
                                        <p:cTn id="3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3"/>
                                        </p:tgtEl>
                                      </p:cBhvr>
                                    </p:animEffect>
                                  </p:childTnLst>
                                </p:cTn>
                              </p:par>
                              <p:par>
                                <p:cTn id="38" presetID="2" presetClass="entr" presetSubtype="2" fill="hold" nodeType="withEffect">
                                  <p:stCondLst>
                                    <p:cond delay="90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1+#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par>
                                <p:cTn id="42" presetID="41" presetClass="entr" presetSubtype="0" fill="hold" grpId="0" nodeType="withEffect">
                                  <p:stCondLst>
                                    <p:cond delay="1300"/>
                                  </p:stCondLst>
                                  <p:iterate type="lt">
                                    <p:tmPct val="10000"/>
                                  </p:iterate>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5"/>
                                        </p:tgtEl>
                                        <p:attrNameLst>
                                          <p:attrName>ppt_y</p:attrName>
                                        </p:attrNameLst>
                                      </p:cBhvr>
                                      <p:tavLst>
                                        <p:tav tm="0">
                                          <p:val>
                                            <p:strVal val="#ppt_y"/>
                                          </p:val>
                                        </p:tav>
                                        <p:tav tm="100000">
                                          <p:val>
                                            <p:strVal val="#ppt_y"/>
                                          </p:val>
                                        </p:tav>
                                      </p:tavLst>
                                    </p:anim>
                                    <p:anim calcmode="lin" valueType="num">
                                      <p:cBhvr>
                                        <p:cTn id="4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5"/>
                                        </p:tgtEl>
                                      </p:cBhvr>
                                    </p:animEffect>
                                  </p:childTnLst>
                                </p:cTn>
                              </p:par>
                              <p:par>
                                <p:cTn id="49" presetID="10" presetClass="entr" presetSubtype="0" fill="hold" grpId="0" nodeType="withEffect">
                                  <p:stCondLst>
                                    <p:cond delay="2300"/>
                                  </p:stCondLst>
                                  <p:iterate type="lt">
                                    <p:tmPct val="2000"/>
                                  </p:iterate>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平行四边形 13"/>
          <p:cNvSpPr/>
          <p:nvPr/>
        </p:nvSpPr>
        <p:spPr>
          <a:xfrm>
            <a:off x="5903640" y="3220616"/>
            <a:ext cx="3240360" cy="1924472"/>
          </a:xfrm>
          <a:prstGeom prst="parallelogram">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平行四边形 26"/>
          <p:cNvSpPr/>
          <p:nvPr/>
        </p:nvSpPr>
        <p:spPr>
          <a:xfrm rot="155449">
            <a:off x="4748040" y="-9261"/>
            <a:ext cx="504056" cy="1780456"/>
          </a:xfrm>
          <a:prstGeom prst="parallelogram">
            <a:avLst>
              <a:gd name="adj" fmla="val 6892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平行四边形 25"/>
          <p:cNvSpPr/>
          <p:nvPr/>
        </p:nvSpPr>
        <p:spPr>
          <a:xfrm>
            <a:off x="539552" y="0"/>
            <a:ext cx="4608512" cy="4228728"/>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Picture 5" descr="C:\Users\Administrator\Desktop\53dca5b834c03.png"/>
          <p:cNvPicPr>
            <a:picLocks noChangeAspect="1" noChangeArrowheads="1"/>
          </p:cNvPicPr>
          <p:nvPr/>
        </p:nvPicPr>
        <p:blipFill>
          <a:blip r:embed="rId3" cstate="print"/>
          <a:srcRect l="1737" t="23145" r="41803" b="3822"/>
          <a:stretch>
            <a:fillRect/>
          </a:stretch>
        </p:blipFill>
        <p:spPr bwMode="auto">
          <a:xfrm>
            <a:off x="0" y="1636440"/>
            <a:ext cx="4680520" cy="2664296"/>
          </a:xfrm>
          <a:prstGeom prst="rect">
            <a:avLst/>
          </a:prstGeom>
          <a:noFill/>
        </p:spPr>
      </p:pic>
      <p:sp>
        <p:nvSpPr>
          <p:cNvPr id="6" name="矩形 259"/>
          <p:cNvSpPr>
            <a:spLocks noChangeArrowheads="1"/>
          </p:cNvSpPr>
          <p:nvPr/>
        </p:nvSpPr>
        <p:spPr bwMode="auto">
          <a:xfrm>
            <a:off x="1547664" y="1834460"/>
            <a:ext cx="59046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800" b="1" i="1" cap="all" dirty="0">
                <a:solidFill>
                  <a:schemeClr val="bg2">
                    <a:lumMod val="75000"/>
                  </a:schemeClr>
                </a:solidFill>
                <a:latin typeface="+mn-lt"/>
                <a:ea typeface="+mn-ea"/>
                <a:cs typeface="+mn-ea"/>
                <a:sym typeface="+mn-lt"/>
              </a:rPr>
              <a:t>THANK YOU</a:t>
            </a:r>
          </a:p>
        </p:txBody>
      </p:sp>
      <p:sp>
        <p:nvSpPr>
          <p:cNvPr id="35" name="平行四边形 34"/>
          <p:cNvSpPr/>
          <p:nvPr/>
        </p:nvSpPr>
        <p:spPr>
          <a:xfrm>
            <a:off x="5508104" y="4012704"/>
            <a:ext cx="2592288" cy="1132384"/>
          </a:xfrm>
          <a:prstGeom prst="parallelogram">
            <a:avLst/>
          </a:prstGeom>
          <a:blipFill>
            <a:blip r:embed="rId4" cstate="print"/>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advClick="0" advTm="5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
                                        </p:tgtEl>
                                        <p:attrNameLst>
                                          <p:attrName>ppt_y</p:attrName>
                                        </p:attrNameLst>
                                      </p:cBhvr>
                                      <p:tavLst>
                                        <p:tav tm="0">
                                          <p:val>
                                            <p:strVal val="#ppt_y"/>
                                          </p:val>
                                        </p:tav>
                                        <p:tav tm="100000">
                                          <p:val>
                                            <p:strVal val="#ppt_y"/>
                                          </p:val>
                                        </p:tav>
                                      </p:tavLst>
                                    </p:anim>
                                    <p:anim calcmode="lin" valueType="num">
                                      <p:cBhvr>
                                        <p:cTn id="24"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
                                        </p:tgtEl>
                                      </p:cBhvr>
                                    </p:animEffect>
                                  </p:childTnLst>
                                </p:cTn>
                              </p:par>
                            </p:childTnLst>
                          </p:cTn>
                        </p:par>
                        <p:par>
                          <p:cTn id="27" fill="hold">
                            <p:stCondLst>
                              <p:cond delay="235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6"/>
                                        </p:tgtEl>
                                      </p:cBhvr>
                                    </p:animEffect>
                                    <p:animScale>
                                      <p:cBhvr>
                                        <p:cTn id="30" dur="250" autoRev="1" fill="hold"/>
                                        <p:tgtEl>
                                          <p:spTgt spid="6"/>
                                        </p:tgtEl>
                                      </p:cBhvr>
                                      <p:by x="105000" y="105000"/>
                                    </p:animScale>
                                  </p:childTnLst>
                                </p:cTn>
                              </p:par>
                            </p:childTnLst>
                          </p:cTn>
                        </p:par>
                        <p:par>
                          <p:cTn id="31" fill="hold">
                            <p:stCondLst>
                              <p:cond delay="2850"/>
                            </p:stCondLst>
                            <p:childTnLst>
                              <p:par>
                                <p:cTn id="32" presetID="42"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childTnLst>
                          </p:cTn>
                        </p:par>
                        <p:par>
                          <p:cTn id="37" fill="hold">
                            <p:stCondLst>
                              <p:cond delay="3850"/>
                            </p:stCondLst>
                            <p:childTnLst>
                              <p:par>
                                <p:cTn id="38" presetID="42"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26" grpId="0" animBg="1"/>
      <p:bldP spid="6" grpId="0"/>
      <p:bldP spid="6" grpId="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74889" y="2932584"/>
            <a:ext cx="2759923" cy="461665"/>
          </a:xfrm>
          <a:prstGeom prst="rect">
            <a:avLst/>
          </a:prstGeom>
          <a:effectLst/>
        </p:spPr>
        <p:txBody>
          <a:bodyPr vert="horz" wrap="none">
            <a:spAutoFit/>
          </a:bodyPr>
          <a:lstStyle/>
          <a:p>
            <a:pPr algn="ctr"/>
            <a:r>
              <a:rPr lang="en-US" altLang="zh-CN" sz="2400" b="1" dirty="0">
                <a:solidFill>
                  <a:schemeClr val="tx1">
                    <a:lumMod val="50000"/>
                    <a:lumOff val="50000"/>
                  </a:schemeClr>
                </a:solidFill>
                <a:cs typeface="+mn-ea"/>
                <a:sym typeface="+mn-lt"/>
              </a:rPr>
              <a:t>ADD YOUR TITLE</a:t>
            </a:r>
            <a:endParaRPr lang="zh-CN" altLang="en-US" sz="2400" b="1" dirty="0">
              <a:solidFill>
                <a:schemeClr val="tx1">
                  <a:lumMod val="50000"/>
                  <a:lumOff val="50000"/>
                </a:schemeClr>
              </a:solidFill>
              <a:cs typeface="+mn-ea"/>
              <a:sym typeface="+mn-lt"/>
            </a:endParaRPr>
          </a:p>
        </p:txBody>
      </p:sp>
      <p:sp>
        <p:nvSpPr>
          <p:cNvPr id="12" name="矩形 11"/>
          <p:cNvSpPr/>
          <p:nvPr/>
        </p:nvSpPr>
        <p:spPr>
          <a:xfrm>
            <a:off x="4287517" y="3640469"/>
            <a:ext cx="1072730" cy="307777"/>
          </a:xfrm>
          <a:prstGeom prst="rect">
            <a:avLst/>
          </a:prstGeom>
          <a:effectLst/>
        </p:spPr>
        <p:txBody>
          <a:bodyPr vert="horz" wrap="none">
            <a:spAutoFit/>
          </a:bodyPr>
          <a:lstStyle/>
          <a:p>
            <a:pPr algn="ctr"/>
            <a:r>
              <a:rPr lang="en-US" altLang="zh-CN" sz="1400" dirty="0">
                <a:solidFill>
                  <a:schemeClr val="tx1">
                    <a:lumMod val="75000"/>
                    <a:lumOff val="25000"/>
                  </a:schemeClr>
                </a:solidFill>
                <a:cs typeface="+mn-ea"/>
                <a:sym typeface="+mn-lt"/>
              </a:rPr>
              <a:t>ADD TEXT</a:t>
            </a:r>
            <a:endParaRPr lang="zh-CN" altLang="en-US" sz="1400" dirty="0">
              <a:solidFill>
                <a:schemeClr val="tx1">
                  <a:lumMod val="75000"/>
                  <a:lumOff val="25000"/>
                </a:schemeClr>
              </a:solidFill>
              <a:cs typeface="+mn-ea"/>
              <a:sym typeface="+mn-lt"/>
            </a:endParaRPr>
          </a:p>
        </p:txBody>
      </p:sp>
      <p:sp>
        <p:nvSpPr>
          <p:cNvPr id="20" name="平行四边形 19"/>
          <p:cNvSpPr/>
          <p:nvPr/>
        </p:nvSpPr>
        <p:spPr>
          <a:xfrm>
            <a:off x="395536" y="1420416"/>
            <a:ext cx="2664296" cy="2860576"/>
          </a:xfrm>
          <a:prstGeom prst="parallelogram">
            <a:avLst>
              <a:gd name="adj" fmla="val 39800"/>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平行四边形 20"/>
          <p:cNvSpPr/>
          <p:nvPr/>
        </p:nvSpPr>
        <p:spPr>
          <a:xfrm>
            <a:off x="899592" y="2624808"/>
            <a:ext cx="2376264" cy="2520280"/>
          </a:xfrm>
          <a:prstGeom prst="parallelogram">
            <a:avLst>
              <a:gd name="adj" fmla="val 351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2094105" y="2932584"/>
            <a:ext cx="1641796" cy="523220"/>
          </a:xfrm>
          <a:prstGeom prst="rect">
            <a:avLst/>
          </a:prstGeom>
          <a:solidFill>
            <a:schemeClr val="accent1"/>
          </a:solidFill>
          <a:effectLst/>
        </p:spPr>
        <p:txBody>
          <a:bodyPr wrap="none">
            <a:spAutoFit/>
          </a:bodyPr>
          <a:lstStyle/>
          <a:p>
            <a:pPr algn="ctr"/>
            <a:r>
              <a:rPr lang="en-US" altLang="zh-CN" sz="2800" dirty="0">
                <a:solidFill>
                  <a:schemeClr val="bg1"/>
                </a:solidFill>
                <a:effectLst>
                  <a:outerShdw blurRad="38100" dist="38100" dir="2700000" algn="tl">
                    <a:srgbClr val="000000">
                      <a:alpha val="43137"/>
                    </a:srgbClr>
                  </a:outerShdw>
                </a:effectLst>
                <a:cs typeface="+mn-ea"/>
                <a:sym typeface="+mn-lt"/>
              </a:rPr>
              <a:t>PART 01</a:t>
            </a:r>
            <a:endParaRPr lang="zh-CN" altLang="en-US" sz="2800" dirty="0">
              <a:solidFill>
                <a:schemeClr val="bg1"/>
              </a:solidFill>
              <a:effectLst>
                <a:outerShdw blurRad="38100" dist="38100" dir="2700000" algn="tl">
                  <a:srgbClr val="000000">
                    <a:alpha val="43137"/>
                  </a:srgbClr>
                </a:outerShdw>
              </a:effectLst>
              <a:cs typeface="+mn-ea"/>
              <a:sym typeface="+mn-lt"/>
            </a:endParaRPr>
          </a:p>
        </p:txBody>
      </p:sp>
      <p:sp>
        <p:nvSpPr>
          <p:cNvPr id="23" name="矩形 22"/>
          <p:cNvSpPr/>
          <p:nvPr/>
        </p:nvSpPr>
        <p:spPr>
          <a:xfrm>
            <a:off x="5879635" y="3640469"/>
            <a:ext cx="1072730" cy="307777"/>
          </a:xfrm>
          <a:prstGeom prst="rect">
            <a:avLst/>
          </a:prstGeom>
          <a:effectLst/>
        </p:spPr>
        <p:txBody>
          <a:bodyPr vert="horz" wrap="none">
            <a:spAutoFit/>
          </a:bodyPr>
          <a:lstStyle/>
          <a:p>
            <a:pPr algn="ctr"/>
            <a:r>
              <a:rPr lang="en-US" altLang="zh-CN" sz="1400" dirty="0">
                <a:solidFill>
                  <a:schemeClr val="tx1">
                    <a:lumMod val="75000"/>
                    <a:lumOff val="25000"/>
                  </a:schemeClr>
                </a:solidFill>
                <a:cs typeface="+mn-ea"/>
                <a:sym typeface="+mn-lt"/>
              </a:rPr>
              <a:t>ADD TEXT</a:t>
            </a:r>
            <a:endParaRPr lang="zh-CN" altLang="en-US" sz="1400" dirty="0">
              <a:solidFill>
                <a:schemeClr val="tx1">
                  <a:lumMod val="75000"/>
                  <a:lumOff val="25000"/>
                </a:schemeClr>
              </a:solidFill>
              <a:cs typeface="+mn-ea"/>
              <a:sym typeface="+mn-lt"/>
            </a:endParaRPr>
          </a:p>
        </p:txBody>
      </p:sp>
      <p:pic>
        <p:nvPicPr>
          <p:cNvPr id="25" name="Picture 3" descr="F:\52d112019d34f.jpg"/>
          <p:cNvPicPr>
            <a:picLocks noChangeAspect="1" noChangeArrowheads="1"/>
          </p:cNvPicPr>
          <p:nvPr/>
        </p:nvPicPr>
        <p:blipFill>
          <a:blip r:embed="rId3" cstate="print"/>
          <a:srcRect/>
          <a:stretch>
            <a:fillRect/>
          </a:stretch>
        </p:blipFill>
        <p:spPr bwMode="auto">
          <a:xfrm>
            <a:off x="4211960" y="1060376"/>
            <a:ext cx="2376264" cy="1509918"/>
          </a:xfrm>
          <a:prstGeom prst="rect">
            <a:avLst/>
          </a:prstGeom>
          <a:noFill/>
        </p:spPr>
      </p:pic>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0" grpId="0" animBg="1"/>
      <p:bldP spid="21" grpId="0" animBg="1"/>
      <p:bldP spid="11"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069505" y="1294971"/>
            <a:ext cx="2846866" cy="2996346"/>
            <a:chOff x="997527" y="1726095"/>
            <a:chExt cx="3795821" cy="3993895"/>
          </a:xfrm>
        </p:grpSpPr>
        <p:grpSp>
          <p:nvGrpSpPr>
            <p:cNvPr id="3"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grpSp>
      <p:sp>
        <p:nvSpPr>
          <p:cNvPr id="10" name="Oval 12"/>
          <p:cNvSpPr>
            <a:spLocks noChangeArrowheads="1"/>
          </p:cNvSpPr>
          <p:nvPr/>
        </p:nvSpPr>
        <p:spPr bwMode="auto">
          <a:xfrm>
            <a:off x="1540173" y="1820797"/>
            <a:ext cx="1905528" cy="19446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zh-CN">
              <a:solidFill>
                <a:schemeClr val="lt1"/>
              </a:solidFill>
              <a:cs typeface="+mn-ea"/>
              <a:sym typeface="+mn-lt"/>
            </a:endParaRPr>
          </a:p>
        </p:txBody>
      </p:sp>
      <p:sp>
        <p:nvSpPr>
          <p:cNvPr id="11" name="Oval 14"/>
          <p:cNvSpPr>
            <a:spLocks noChangeArrowheads="1"/>
          </p:cNvSpPr>
          <p:nvPr/>
        </p:nvSpPr>
        <p:spPr bwMode="auto">
          <a:xfrm>
            <a:off x="1933767" y="2221765"/>
            <a:ext cx="1118340" cy="1142759"/>
          </a:xfrm>
          <a:prstGeom prst="ellipse">
            <a:avLst/>
          </a:prstGeom>
          <a:solidFill>
            <a:schemeClr val="accent2">
              <a:lumMod val="40000"/>
              <a:lumOff val="60000"/>
            </a:schemeClr>
          </a:solidFill>
          <a:ln>
            <a:noFill/>
          </a:ln>
          <a:extLst/>
        </p:spPr>
        <p:txBody>
          <a:bodyPr wrap="none"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latin typeface="+mn-lt"/>
              <a:ea typeface="+mn-ea"/>
              <a:cs typeface="+mn-ea"/>
              <a:sym typeface="+mn-lt"/>
            </a:endParaRPr>
          </a:p>
        </p:txBody>
      </p:sp>
      <p:sp>
        <p:nvSpPr>
          <p:cNvPr id="12" name="文本5"/>
          <p:cNvSpPr>
            <a:spLocks noChangeArrowheads="1"/>
          </p:cNvSpPr>
          <p:nvPr/>
        </p:nvSpPr>
        <p:spPr bwMode="auto">
          <a:xfrm>
            <a:off x="3271254" y="3859678"/>
            <a:ext cx="1668409" cy="20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54432" tIns="27216" rIns="54432" bIns="27216" anchor="ctr">
            <a:spAutoFit/>
          </a:bodyPr>
          <a:lstStyle/>
          <a:p>
            <a:pPr>
              <a:buFont typeface="Arial" panose="020B0604020202020204" pitchFamily="34" charset="0"/>
              <a:buNone/>
            </a:pPr>
            <a:r>
              <a:rPr lang="en-US" altLang="zh-CN" sz="1000" dirty="0">
                <a:solidFill>
                  <a:schemeClr val="tx1">
                    <a:lumMod val="65000"/>
                    <a:lumOff val="35000"/>
                  </a:schemeClr>
                </a:solidFill>
                <a:cs typeface="+mn-ea"/>
                <a:sym typeface="+mn-lt"/>
              </a:rPr>
              <a:t>ADD YOUR TITLE 5</a:t>
            </a:r>
            <a:endParaRPr lang="zh-CN" altLang="en-US" sz="1000" dirty="0">
              <a:solidFill>
                <a:schemeClr val="tx1">
                  <a:lumMod val="65000"/>
                  <a:lumOff val="35000"/>
                </a:schemeClr>
              </a:solidFill>
              <a:cs typeface="+mn-ea"/>
              <a:sym typeface="+mn-lt"/>
            </a:endParaRPr>
          </a:p>
        </p:txBody>
      </p:sp>
      <p:sp>
        <p:nvSpPr>
          <p:cNvPr id="13" name="文本4"/>
          <p:cNvSpPr>
            <a:spLocks noChangeArrowheads="1"/>
          </p:cNvSpPr>
          <p:nvPr/>
        </p:nvSpPr>
        <p:spPr bwMode="auto">
          <a:xfrm>
            <a:off x="3781205" y="3348142"/>
            <a:ext cx="1669837" cy="20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54432" tIns="27216" rIns="54432" bIns="27216" anchor="ctr">
            <a:spAutoFit/>
          </a:bodyPr>
          <a:lstStyle/>
          <a:p>
            <a:pPr>
              <a:buFont typeface="Arial" panose="020B0604020202020204" pitchFamily="34" charset="0"/>
              <a:buNone/>
            </a:pPr>
            <a:r>
              <a:rPr lang="en-US" altLang="zh-CN" sz="1000" dirty="0">
                <a:solidFill>
                  <a:schemeClr val="tx1">
                    <a:lumMod val="65000"/>
                    <a:lumOff val="35000"/>
                  </a:schemeClr>
                </a:solidFill>
                <a:cs typeface="+mn-ea"/>
                <a:sym typeface="+mn-lt"/>
              </a:rPr>
              <a:t>ADD YOUR TITLE 4</a:t>
            </a:r>
            <a:endParaRPr lang="zh-CN" altLang="en-US" sz="1000" dirty="0">
              <a:solidFill>
                <a:schemeClr val="tx1">
                  <a:lumMod val="65000"/>
                  <a:lumOff val="35000"/>
                </a:schemeClr>
              </a:solidFill>
              <a:cs typeface="+mn-ea"/>
              <a:sym typeface="+mn-lt"/>
            </a:endParaRPr>
          </a:p>
        </p:txBody>
      </p:sp>
      <p:sp>
        <p:nvSpPr>
          <p:cNvPr id="14" name="文本3"/>
          <p:cNvSpPr>
            <a:spLocks noChangeArrowheads="1"/>
          </p:cNvSpPr>
          <p:nvPr/>
        </p:nvSpPr>
        <p:spPr bwMode="auto">
          <a:xfrm>
            <a:off x="3975471" y="2702291"/>
            <a:ext cx="1666980" cy="20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54432" tIns="27216" rIns="54432" bIns="27216" anchor="ctr">
            <a:spAutoFit/>
          </a:bodyPr>
          <a:lstStyle/>
          <a:p>
            <a:pPr>
              <a:buFont typeface="Arial" panose="020B0604020202020204" pitchFamily="34" charset="0"/>
              <a:buNone/>
            </a:pPr>
            <a:r>
              <a:rPr lang="en-US" altLang="zh-CN" sz="1000" dirty="0">
                <a:solidFill>
                  <a:schemeClr val="tx1">
                    <a:lumMod val="65000"/>
                    <a:lumOff val="35000"/>
                  </a:schemeClr>
                </a:solidFill>
                <a:cs typeface="+mn-ea"/>
                <a:sym typeface="+mn-lt"/>
              </a:rPr>
              <a:t>ADD YOUR TITLE 3</a:t>
            </a:r>
            <a:endParaRPr lang="zh-CN" altLang="en-US" sz="1000" dirty="0">
              <a:solidFill>
                <a:schemeClr val="tx1">
                  <a:lumMod val="65000"/>
                  <a:lumOff val="35000"/>
                </a:schemeClr>
              </a:solidFill>
              <a:cs typeface="+mn-ea"/>
              <a:sym typeface="+mn-lt"/>
            </a:endParaRPr>
          </a:p>
        </p:txBody>
      </p:sp>
      <p:sp>
        <p:nvSpPr>
          <p:cNvPr id="15" name="文本2"/>
          <p:cNvSpPr>
            <a:spLocks noChangeArrowheads="1"/>
          </p:cNvSpPr>
          <p:nvPr/>
        </p:nvSpPr>
        <p:spPr bwMode="auto">
          <a:xfrm>
            <a:off x="3785490" y="2075016"/>
            <a:ext cx="1666981" cy="20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54432" tIns="27216" rIns="54432" bIns="27216" anchor="ctr">
            <a:spAutoFit/>
          </a:bodyPr>
          <a:lstStyle/>
          <a:p>
            <a:pPr>
              <a:buFont typeface="Arial" panose="020B0604020202020204" pitchFamily="34" charset="0"/>
              <a:buNone/>
            </a:pPr>
            <a:r>
              <a:rPr lang="en-US" altLang="zh-CN" sz="1000" dirty="0">
                <a:solidFill>
                  <a:schemeClr val="tx1">
                    <a:lumMod val="65000"/>
                    <a:lumOff val="35000"/>
                  </a:schemeClr>
                </a:solidFill>
                <a:cs typeface="+mn-ea"/>
                <a:sym typeface="+mn-lt"/>
              </a:rPr>
              <a:t>ADD YOUR TITLE 2</a:t>
            </a:r>
            <a:endParaRPr lang="zh-CN" altLang="en-US" sz="1000" dirty="0">
              <a:solidFill>
                <a:schemeClr val="tx1">
                  <a:lumMod val="65000"/>
                  <a:lumOff val="35000"/>
                </a:schemeClr>
              </a:solidFill>
              <a:cs typeface="+mn-ea"/>
              <a:sym typeface="+mn-lt"/>
            </a:endParaRPr>
          </a:p>
        </p:txBody>
      </p:sp>
      <p:sp>
        <p:nvSpPr>
          <p:cNvPr id="16" name="文本1"/>
          <p:cNvSpPr>
            <a:spLocks noChangeArrowheads="1"/>
          </p:cNvSpPr>
          <p:nvPr/>
        </p:nvSpPr>
        <p:spPr bwMode="auto">
          <a:xfrm>
            <a:off x="3234115" y="1512040"/>
            <a:ext cx="1668409" cy="20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54432" tIns="27216" rIns="54432" bIns="27216"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1000" dirty="0">
                <a:solidFill>
                  <a:schemeClr val="tx1">
                    <a:lumMod val="65000"/>
                    <a:lumOff val="35000"/>
                  </a:schemeClr>
                </a:solidFill>
                <a:latin typeface="+mn-lt"/>
                <a:ea typeface="+mn-ea"/>
                <a:cs typeface="+mn-ea"/>
                <a:sym typeface="+mn-lt"/>
              </a:rPr>
              <a:t>ADD YOUR TITLE</a:t>
            </a:r>
            <a:endParaRPr lang="zh-CN" altLang="en-US" sz="1000" dirty="0">
              <a:solidFill>
                <a:schemeClr val="tx1">
                  <a:lumMod val="65000"/>
                  <a:lumOff val="35000"/>
                </a:schemeClr>
              </a:solidFill>
              <a:latin typeface="+mn-lt"/>
              <a:ea typeface="+mn-ea"/>
              <a:cs typeface="+mn-ea"/>
              <a:sym typeface="+mn-lt"/>
            </a:endParaRPr>
          </a:p>
        </p:txBody>
      </p:sp>
      <p:grpSp>
        <p:nvGrpSpPr>
          <p:cNvPr id="4" name="圆圈1"/>
          <p:cNvGrpSpPr>
            <a:grpSpLocks/>
          </p:cNvGrpSpPr>
          <p:nvPr/>
        </p:nvGrpSpPr>
        <p:grpSpPr bwMode="auto">
          <a:xfrm>
            <a:off x="2937001" y="1473579"/>
            <a:ext cx="271402" cy="271486"/>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5" name="圆圈2"/>
          <p:cNvGrpSpPr>
            <a:grpSpLocks/>
          </p:cNvGrpSpPr>
          <p:nvPr/>
        </p:nvGrpSpPr>
        <p:grpSpPr bwMode="auto">
          <a:xfrm>
            <a:off x="3506946" y="2037985"/>
            <a:ext cx="272830" cy="272914"/>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17" name="圆圈3"/>
          <p:cNvGrpSpPr>
            <a:grpSpLocks/>
          </p:cNvGrpSpPr>
          <p:nvPr/>
        </p:nvGrpSpPr>
        <p:grpSpPr bwMode="auto">
          <a:xfrm>
            <a:off x="3692642" y="2653829"/>
            <a:ext cx="272830" cy="272915"/>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0" name="圆圈4"/>
          <p:cNvGrpSpPr>
            <a:grpSpLocks/>
          </p:cNvGrpSpPr>
          <p:nvPr/>
        </p:nvGrpSpPr>
        <p:grpSpPr bwMode="auto">
          <a:xfrm>
            <a:off x="3499803" y="3308253"/>
            <a:ext cx="271402" cy="271486"/>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3" name="圆圈5"/>
          <p:cNvGrpSpPr>
            <a:grpSpLocks/>
          </p:cNvGrpSpPr>
          <p:nvPr/>
        </p:nvGrpSpPr>
        <p:grpSpPr bwMode="auto">
          <a:xfrm>
            <a:off x="2998424" y="3806930"/>
            <a:ext cx="271402" cy="272914"/>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1" name="Oval 38"/>
            <p:cNvSpPr>
              <a:spLocks noChangeArrowheads="1"/>
            </p:cNvSpPr>
            <p:nvPr/>
          </p:nvSpPr>
          <p:spPr bwMode="auto">
            <a:xfrm>
              <a:off x="21" y="22"/>
              <a:ext cx="218" cy="218"/>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32" name="矩形 31"/>
          <p:cNvSpPr/>
          <p:nvPr/>
        </p:nvSpPr>
        <p:spPr>
          <a:xfrm>
            <a:off x="5674334" y="1809773"/>
            <a:ext cx="2400162" cy="553998"/>
          </a:xfrm>
          <a:prstGeom prst="rect">
            <a:avLst/>
          </a:prstGeom>
        </p:spPr>
        <p:txBody>
          <a:bodyPr wrap="square" lIns="68580" tIns="34290" rIns="68580" bIns="34290">
            <a:spAutoFit/>
          </a:bodyPr>
          <a:lstStyle/>
          <a:p>
            <a:pPr algn="just"/>
            <a:r>
              <a:rPr lang="en-US" altLang="zh-CN" sz="1050" dirty="0">
                <a:solidFill>
                  <a:schemeClr val="tx1">
                    <a:lumMod val="50000"/>
                    <a:lumOff val="50000"/>
                  </a:schemeClr>
                </a:solidFill>
                <a:cs typeface="+mn-ea"/>
                <a:sym typeface="+mn-lt"/>
              </a:rPr>
              <a:t>click to add your text here click to add your text here click to add your text here click to add your text here.</a:t>
            </a:r>
            <a:endParaRPr lang="zh-CN" altLang="en-US" sz="1050" dirty="0">
              <a:solidFill>
                <a:schemeClr val="tx1">
                  <a:lumMod val="50000"/>
                  <a:lumOff val="50000"/>
                </a:schemeClr>
              </a:solidFill>
              <a:cs typeface="+mn-ea"/>
              <a:sym typeface="+mn-lt"/>
            </a:endParaRPr>
          </a:p>
        </p:txBody>
      </p:sp>
      <p:sp>
        <p:nvSpPr>
          <p:cNvPr id="33" name="矩形 32"/>
          <p:cNvSpPr/>
          <p:nvPr/>
        </p:nvSpPr>
        <p:spPr>
          <a:xfrm>
            <a:off x="2043482" y="2448926"/>
            <a:ext cx="898910" cy="715581"/>
          </a:xfrm>
          <a:prstGeom prst="rect">
            <a:avLst/>
          </a:prstGeom>
        </p:spPr>
        <p:txBody>
          <a:bodyPr wrap="square" lIns="68580" tIns="34290" rIns="68580" bIns="34290">
            <a:spAutoFit/>
          </a:bodyPr>
          <a:lstStyle/>
          <a:p>
            <a:pPr algn="ctr"/>
            <a:r>
              <a:rPr lang="en-US" altLang="zh-CN" sz="1400" b="1" dirty="0">
                <a:solidFill>
                  <a:schemeClr val="tx1">
                    <a:lumMod val="75000"/>
                    <a:lumOff val="25000"/>
                  </a:schemeClr>
                </a:solidFill>
                <a:cs typeface="+mn-ea"/>
                <a:sym typeface="+mn-lt"/>
              </a:rPr>
              <a:t>ADD YOUR TITLE</a:t>
            </a:r>
          </a:p>
        </p:txBody>
      </p:sp>
      <p:sp>
        <p:nvSpPr>
          <p:cNvPr id="34" name="矩形 33"/>
          <p:cNvSpPr/>
          <p:nvPr/>
        </p:nvSpPr>
        <p:spPr>
          <a:xfrm>
            <a:off x="5674334" y="1489187"/>
            <a:ext cx="2400162" cy="284693"/>
          </a:xfrm>
          <a:prstGeom prst="rect">
            <a:avLst/>
          </a:prstGeom>
        </p:spPr>
        <p:txBody>
          <a:bodyPr wrap="square" lIns="68580" tIns="34290" rIns="68580" bIns="3429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35" name="矩形 34"/>
          <p:cNvSpPr/>
          <p:nvPr/>
        </p:nvSpPr>
        <p:spPr>
          <a:xfrm>
            <a:off x="5674334" y="3293303"/>
            <a:ext cx="2400162" cy="553998"/>
          </a:xfrm>
          <a:prstGeom prst="rect">
            <a:avLst/>
          </a:prstGeom>
        </p:spPr>
        <p:txBody>
          <a:bodyPr wrap="square" lIns="68580" tIns="34290" rIns="68580" bIns="34290">
            <a:spAutoFit/>
          </a:bodyPr>
          <a:lstStyle/>
          <a:p>
            <a:pPr algn="just"/>
            <a:r>
              <a:rPr lang="en-US" altLang="zh-CN" sz="1050" dirty="0">
                <a:solidFill>
                  <a:schemeClr val="tx1">
                    <a:lumMod val="50000"/>
                    <a:lumOff val="50000"/>
                  </a:schemeClr>
                </a:solidFill>
                <a:cs typeface="+mn-ea"/>
                <a:sym typeface="+mn-lt"/>
              </a:rPr>
              <a:t>click to add your text here click to add your text here click to add your text here click to add your text here.</a:t>
            </a:r>
            <a:endParaRPr lang="zh-CN" altLang="en-US" sz="1050" dirty="0">
              <a:solidFill>
                <a:schemeClr val="tx1">
                  <a:lumMod val="50000"/>
                  <a:lumOff val="50000"/>
                </a:schemeClr>
              </a:solidFill>
              <a:cs typeface="+mn-ea"/>
              <a:sym typeface="+mn-lt"/>
            </a:endParaRPr>
          </a:p>
        </p:txBody>
      </p:sp>
      <p:sp>
        <p:nvSpPr>
          <p:cNvPr id="36" name="矩形 35"/>
          <p:cNvSpPr/>
          <p:nvPr/>
        </p:nvSpPr>
        <p:spPr>
          <a:xfrm>
            <a:off x="5674334" y="2972717"/>
            <a:ext cx="2400162" cy="284693"/>
          </a:xfrm>
          <a:prstGeom prst="rect">
            <a:avLst/>
          </a:prstGeom>
        </p:spPr>
        <p:txBody>
          <a:bodyPr wrap="square" lIns="68580" tIns="34290" rIns="68580" bIns="34290">
            <a:spAutoFit/>
          </a:bodyPr>
          <a:lstStyle/>
          <a:p>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557962971"/>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par>
                                <p:cTn id="10" presetID="6" presetClass="emph" presetSubtype="0" decel="100000" fill="hold" nodeType="withEffect">
                                  <p:stCondLst>
                                    <p:cond delay="200"/>
                                  </p:stCondLst>
                                  <p:childTnLst>
                                    <p:animScale>
                                      <p:cBhvr>
                                        <p:cTn id="11" dur="250" fill="hold"/>
                                        <p:tgtEl>
                                          <p:spTgt spid="2"/>
                                        </p:tgtEl>
                                      </p:cBhvr>
                                      <p:by x="120000" y="120000"/>
                                    </p:animScale>
                                  </p:childTnLst>
                                </p:cTn>
                              </p:par>
                              <p:par>
                                <p:cTn id="12" presetID="6" presetClass="emph" presetSubtype="0" decel="100000" fill="hold" nodeType="withEffect">
                                  <p:stCondLst>
                                    <p:cond delay="400"/>
                                  </p:stCondLst>
                                  <p:childTnLst>
                                    <p:animScale>
                                      <p:cBhvr>
                                        <p:cTn id="13" dur="250" fill="hold"/>
                                        <p:tgtEl>
                                          <p:spTgt spid="2"/>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par>
                                <p:cTn id="19" presetID="6" presetClass="emph" presetSubtype="0" decel="100000" fill="hold" grpId="1" nodeType="withEffect">
                                  <p:stCondLst>
                                    <p:cond delay="600"/>
                                  </p:stCondLst>
                                  <p:childTnLst>
                                    <p:animScale>
                                      <p:cBhvr>
                                        <p:cTn id="20" dur="250" fill="hold"/>
                                        <p:tgtEl>
                                          <p:spTgt spid="10"/>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0"/>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Effect transition="in" filter="fade">
                                      <p:cBhvr>
                                        <p:cTn id="27" dur="250"/>
                                        <p:tgtEl>
                                          <p:spTgt spid="11"/>
                                        </p:tgtEl>
                                      </p:cBhvr>
                                    </p:animEffect>
                                  </p:childTnLst>
                                </p:cTn>
                              </p:par>
                              <p:par>
                                <p:cTn id="28" presetID="6" presetClass="emph" presetSubtype="0" decel="100000" fill="hold" grpId="1" nodeType="withEffect">
                                  <p:stCondLst>
                                    <p:cond delay="800"/>
                                  </p:stCondLst>
                                  <p:childTnLst>
                                    <p:animScale>
                                      <p:cBhvr>
                                        <p:cTn id="29" dur="250" fill="hold"/>
                                        <p:tgtEl>
                                          <p:spTgt spid="11"/>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1"/>
                                        </p:tgtEl>
                                      </p:cBhvr>
                                      <p:by x="83000" y="83000"/>
                                    </p:animScale>
                                  </p:childTnLst>
                                </p:cTn>
                              </p:par>
                              <p:par>
                                <p:cTn id="32" presetID="53" presetClass="entr" presetSubtype="16" fill="hold" grpId="0" nodeType="withEffect">
                                  <p:stCondLst>
                                    <p:cond delay="8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250" fill="hold"/>
                                        <p:tgtEl>
                                          <p:spTgt spid="33"/>
                                        </p:tgtEl>
                                        <p:attrNameLst>
                                          <p:attrName>ppt_w</p:attrName>
                                        </p:attrNameLst>
                                      </p:cBhvr>
                                      <p:tavLst>
                                        <p:tav tm="0">
                                          <p:val>
                                            <p:fltVal val="0"/>
                                          </p:val>
                                        </p:tav>
                                        <p:tav tm="100000">
                                          <p:val>
                                            <p:strVal val="#ppt_w"/>
                                          </p:val>
                                        </p:tav>
                                      </p:tavLst>
                                    </p:anim>
                                    <p:anim calcmode="lin" valueType="num">
                                      <p:cBhvr>
                                        <p:cTn id="35" dur="250" fill="hold"/>
                                        <p:tgtEl>
                                          <p:spTgt spid="33"/>
                                        </p:tgtEl>
                                        <p:attrNameLst>
                                          <p:attrName>ppt_h</p:attrName>
                                        </p:attrNameLst>
                                      </p:cBhvr>
                                      <p:tavLst>
                                        <p:tav tm="0">
                                          <p:val>
                                            <p:fltVal val="0"/>
                                          </p:val>
                                        </p:tav>
                                        <p:tav tm="100000">
                                          <p:val>
                                            <p:strVal val="#ppt_h"/>
                                          </p:val>
                                        </p:tav>
                                      </p:tavLst>
                                    </p:anim>
                                    <p:animEffect transition="in" filter="fade">
                                      <p:cBhvr>
                                        <p:cTn id="36" dur="250"/>
                                        <p:tgtEl>
                                          <p:spTgt spid="33"/>
                                        </p:tgtEl>
                                      </p:cBhvr>
                                    </p:animEffect>
                                  </p:childTnLst>
                                </p:cTn>
                              </p:par>
                              <p:par>
                                <p:cTn id="37" presetID="6" presetClass="emph" presetSubtype="0" decel="100000" fill="hold" grpId="1" nodeType="withEffect">
                                  <p:stCondLst>
                                    <p:cond delay="1000"/>
                                  </p:stCondLst>
                                  <p:childTnLst>
                                    <p:animScale>
                                      <p:cBhvr>
                                        <p:cTn id="38" dur="250" fill="hold"/>
                                        <p:tgtEl>
                                          <p:spTgt spid="33"/>
                                        </p:tgtEl>
                                      </p:cBhvr>
                                      <p:by x="120000" y="120000"/>
                                    </p:animScale>
                                  </p:childTnLst>
                                </p:cTn>
                              </p:par>
                              <p:par>
                                <p:cTn id="39" presetID="6" presetClass="emph" presetSubtype="0" decel="100000" fill="hold" grpId="2" nodeType="withEffect">
                                  <p:stCondLst>
                                    <p:cond delay="1200"/>
                                  </p:stCondLst>
                                  <p:childTnLst>
                                    <p:animScale>
                                      <p:cBhvr>
                                        <p:cTn id="40" dur="250" fill="hold"/>
                                        <p:tgtEl>
                                          <p:spTgt spid="33"/>
                                        </p:tgtEl>
                                      </p:cBhvr>
                                      <p:by x="83000" y="83000"/>
                                    </p:animScale>
                                  </p:childTnLst>
                                </p:cTn>
                              </p:par>
                            </p:childTnLst>
                          </p:cTn>
                        </p:par>
                        <p:par>
                          <p:cTn id="41" fill="hold">
                            <p:stCondLst>
                              <p:cond delay="1450"/>
                            </p:stCondLst>
                            <p:childTnLst>
                              <p:par>
                                <p:cTn id="42" presetID="53" presetClass="entr" presetSubtype="16"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par>
                                <p:cTn id="47" presetID="53" presetClass="entr" presetSubtype="16" fill="hold" nodeType="withEffect">
                                  <p:stCondLst>
                                    <p:cond delay="15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par>
                                <p:cTn id="52" presetID="53" presetClass="entr" presetSubtype="16" fill="hold" nodeType="withEffect">
                                  <p:stCondLst>
                                    <p:cond delay="300"/>
                                  </p:stCondLst>
                                  <p:childTnLst>
                                    <p:set>
                                      <p:cBhvr>
                                        <p:cTn id="53" dur="1" fill="hold">
                                          <p:stCondLst>
                                            <p:cond delay="0"/>
                                          </p:stCondLst>
                                        </p:cTn>
                                        <p:tgtEl>
                                          <p:spTgt spid="17"/>
                                        </p:tgtEl>
                                        <p:attrNameLst>
                                          <p:attrName>style.visibility</p:attrName>
                                        </p:attrNameLst>
                                      </p:cBhvr>
                                      <p:to>
                                        <p:strVal val="visible"/>
                                      </p:to>
                                    </p:set>
                                    <p:anim calcmode="lin" valueType="num">
                                      <p:cBhvr>
                                        <p:cTn id="54" dur="500" fill="hold"/>
                                        <p:tgtEl>
                                          <p:spTgt spid="17"/>
                                        </p:tgtEl>
                                        <p:attrNameLst>
                                          <p:attrName>ppt_w</p:attrName>
                                        </p:attrNameLst>
                                      </p:cBhvr>
                                      <p:tavLst>
                                        <p:tav tm="0">
                                          <p:val>
                                            <p:fltVal val="0"/>
                                          </p:val>
                                        </p:tav>
                                        <p:tav tm="100000">
                                          <p:val>
                                            <p:strVal val="#ppt_w"/>
                                          </p:val>
                                        </p:tav>
                                      </p:tavLst>
                                    </p:anim>
                                    <p:anim calcmode="lin" valueType="num">
                                      <p:cBhvr>
                                        <p:cTn id="55" dur="500" fill="hold"/>
                                        <p:tgtEl>
                                          <p:spTgt spid="17"/>
                                        </p:tgtEl>
                                        <p:attrNameLst>
                                          <p:attrName>ppt_h</p:attrName>
                                        </p:attrNameLst>
                                      </p:cBhvr>
                                      <p:tavLst>
                                        <p:tav tm="0">
                                          <p:val>
                                            <p:fltVal val="0"/>
                                          </p:val>
                                        </p:tav>
                                        <p:tav tm="100000">
                                          <p:val>
                                            <p:strVal val="#ppt_h"/>
                                          </p:val>
                                        </p:tav>
                                      </p:tavLst>
                                    </p:anim>
                                    <p:animEffect transition="in" filter="fade">
                                      <p:cBhvr>
                                        <p:cTn id="56" dur="500"/>
                                        <p:tgtEl>
                                          <p:spTgt spid="17"/>
                                        </p:tgtEl>
                                      </p:cBhvr>
                                    </p:animEffect>
                                  </p:childTnLst>
                                </p:cTn>
                              </p:par>
                              <p:par>
                                <p:cTn id="57" presetID="53" presetClass="entr" presetSubtype="16" fill="hold" nodeType="withEffect">
                                  <p:stCondLst>
                                    <p:cond delay="45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nodeType="withEffect">
                                  <p:stCondLst>
                                    <p:cond delay="600"/>
                                  </p:stCondLst>
                                  <p:childTnLst>
                                    <p:set>
                                      <p:cBhvr>
                                        <p:cTn id="63" dur="1" fill="hold">
                                          <p:stCondLst>
                                            <p:cond delay="0"/>
                                          </p:stCondLst>
                                        </p:cTn>
                                        <p:tgtEl>
                                          <p:spTgt spid="23"/>
                                        </p:tgtEl>
                                        <p:attrNameLst>
                                          <p:attrName>style.visibility</p:attrName>
                                        </p:attrNameLst>
                                      </p:cBhvr>
                                      <p:to>
                                        <p:strVal val="visible"/>
                                      </p:to>
                                    </p:set>
                                    <p:anim calcmode="lin" valueType="num">
                                      <p:cBhvr>
                                        <p:cTn id="64" dur="500" fill="hold"/>
                                        <p:tgtEl>
                                          <p:spTgt spid="23"/>
                                        </p:tgtEl>
                                        <p:attrNameLst>
                                          <p:attrName>ppt_w</p:attrName>
                                        </p:attrNameLst>
                                      </p:cBhvr>
                                      <p:tavLst>
                                        <p:tav tm="0">
                                          <p:val>
                                            <p:fltVal val="0"/>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animEffect transition="in" filter="fade">
                                      <p:cBhvr>
                                        <p:cTn id="66" dur="500"/>
                                        <p:tgtEl>
                                          <p:spTgt spid="23"/>
                                        </p:tgtEl>
                                      </p:cBhvr>
                                    </p:animEffect>
                                  </p:childTnLst>
                                </p:cTn>
                              </p:par>
                            </p:childTnLst>
                          </p:cTn>
                        </p:par>
                        <p:par>
                          <p:cTn id="67" fill="hold">
                            <p:stCondLst>
                              <p:cond delay="2550"/>
                            </p:stCondLst>
                            <p:childTnLst>
                              <p:par>
                                <p:cTn id="68" presetID="2" presetClass="entr" presetSubtype="2"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1+#ppt_w/2"/>
                                          </p:val>
                                        </p:tav>
                                        <p:tav tm="100000">
                                          <p:val>
                                            <p:strVal val="#ppt_x"/>
                                          </p:val>
                                        </p:tav>
                                      </p:tavLst>
                                    </p:anim>
                                    <p:anim calcmode="lin" valueType="num">
                                      <p:cBhvr additive="base">
                                        <p:cTn id="71" dur="500" fill="hold"/>
                                        <p:tgtEl>
                                          <p:spTgt spid="16"/>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15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1+#ppt_w/2"/>
                                          </p:val>
                                        </p:tav>
                                        <p:tav tm="100000">
                                          <p:val>
                                            <p:strVal val="#ppt_x"/>
                                          </p:val>
                                        </p:tav>
                                      </p:tavLst>
                                    </p:anim>
                                    <p:anim calcmode="lin" valueType="num">
                                      <p:cBhvr additive="base">
                                        <p:cTn id="75" dur="500" fill="hold"/>
                                        <p:tgtEl>
                                          <p:spTgt spid="15"/>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300"/>
                                  </p:stCondLst>
                                  <p:childTnLst>
                                    <p:set>
                                      <p:cBhvr>
                                        <p:cTn id="77" dur="1" fill="hold">
                                          <p:stCondLst>
                                            <p:cond delay="0"/>
                                          </p:stCondLst>
                                        </p:cTn>
                                        <p:tgtEl>
                                          <p:spTgt spid="14"/>
                                        </p:tgtEl>
                                        <p:attrNameLst>
                                          <p:attrName>style.visibility</p:attrName>
                                        </p:attrNameLst>
                                      </p:cBhvr>
                                      <p:to>
                                        <p:strVal val="visible"/>
                                      </p:to>
                                    </p:set>
                                    <p:anim calcmode="lin" valueType="num">
                                      <p:cBhvr additive="base">
                                        <p:cTn id="78" dur="500" fill="hold"/>
                                        <p:tgtEl>
                                          <p:spTgt spid="14"/>
                                        </p:tgtEl>
                                        <p:attrNameLst>
                                          <p:attrName>ppt_x</p:attrName>
                                        </p:attrNameLst>
                                      </p:cBhvr>
                                      <p:tavLst>
                                        <p:tav tm="0">
                                          <p:val>
                                            <p:strVal val="1+#ppt_w/2"/>
                                          </p:val>
                                        </p:tav>
                                        <p:tav tm="100000">
                                          <p:val>
                                            <p:strVal val="#ppt_x"/>
                                          </p:val>
                                        </p:tav>
                                      </p:tavLst>
                                    </p:anim>
                                    <p:anim calcmode="lin" valueType="num">
                                      <p:cBhvr additive="base">
                                        <p:cTn id="79" dur="500" fill="hold"/>
                                        <p:tgtEl>
                                          <p:spTgt spid="14"/>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450"/>
                                  </p:stCondLst>
                                  <p:childTnLst>
                                    <p:set>
                                      <p:cBhvr>
                                        <p:cTn id="81" dur="1" fill="hold">
                                          <p:stCondLst>
                                            <p:cond delay="0"/>
                                          </p:stCondLst>
                                        </p:cTn>
                                        <p:tgtEl>
                                          <p:spTgt spid="13"/>
                                        </p:tgtEl>
                                        <p:attrNameLst>
                                          <p:attrName>style.visibility</p:attrName>
                                        </p:attrNameLst>
                                      </p:cBhvr>
                                      <p:to>
                                        <p:strVal val="visible"/>
                                      </p:to>
                                    </p:set>
                                    <p:anim calcmode="lin" valueType="num">
                                      <p:cBhvr additive="base">
                                        <p:cTn id="82" dur="500" fill="hold"/>
                                        <p:tgtEl>
                                          <p:spTgt spid="13"/>
                                        </p:tgtEl>
                                        <p:attrNameLst>
                                          <p:attrName>ppt_x</p:attrName>
                                        </p:attrNameLst>
                                      </p:cBhvr>
                                      <p:tavLst>
                                        <p:tav tm="0">
                                          <p:val>
                                            <p:strVal val="1+#ppt_w/2"/>
                                          </p:val>
                                        </p:tav>
                                        <p:tav tm="100000">
                                          <p:val>
                                            <p:strVal val="#ppt_x"/>
                                          </p:val>
                                        </p:tav>
                                      </p:tavLst>
                                    </p:anim>
                                    <p:anim calcmode="lin" valueType="num">
                                      <p:cBhvr additive="base">
                                        <p:cTn id="83" dur="500" fill="hold"/>
                                        <p:tgtEl>
                                          <p:spTgt spid="13"/>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600"/>
                                  </p:stCondLst>
                                  <p:childTnLst>
                                    <p:set>
                                      <p:cBhvr>
                                        <p:cTn id="85" dur="1" fill="hold">
                                          <p:stCondLst>
                                            <p:cond delay="0"/>
                                          </p:stCondLst>
                                        </p:cTn>
                                        <p:tgtEl>
                                          <p:spTgt spid="12"/>
                                        </p:tgtEl>
                                        <p:attrNameLst>
                                          <p:attrName>style.visibility</p:attrName>
                                        </p:attrNameLst>
                                      </p:cBhvr>
                                      <p:to>
                                        <p:strVal val="visible"/>
                                      </p:to>
                                    </p:set>
                                    <p:anim calcmode="lin" valueType="num">
                                      <p:cBhvr additive="base">
                                        <p:cTn id="86" dur="500" fill="hold"/>
                                        <p:tgtEl>
                                          <p:spTgt spid="12"/>
                                        </p:tgtEl>
                                        <p:attrNameLst>
                                          <p:attrName>ppt_x</p:attrName>
                                        </p:attrNameLst>
                                      </p:cBhvr>
                                      <p:tavLst>
                                        <p:tav tm="0">
                                          <p:val>
                                            <p:strVal val="1+#ppt_w/2"/>
                                          </p:val>
                                        </p:tav>
                                        <p:tav tm="100000">
                                          <p:val>
                                            <p:strVal val="#ppt_x"/>
                                          </p:val>
                                        </p:tav>
                                      </p:tavLst>
                                    </p:anim>
                                    <p:anim calcmode="lin" valueType="num">
                                      <p:cBhvr additive="base">
                                        <p:cTn id="87" dur="500" fill="hold"/>
                                        <p:tgtEl>
                                          <p:spTgt spid="12"/>
                                        </p:tgtEl>
                                        <p:attrNameLst>
                                          <p:attrName>ppt_y</p:attrName>
                                        </p:attrNameLst>
                                      </p:cBhvr>
                                      <p:tavLst>
                                        <p:tav tm="0">
                                          <p:val>
                                            <p:strVal val="#ppt_y"/>
                                          </p:val>
                                        </p:tav>
                                        <p:tav tm="100000">
                                          <p:val>
                                            <p:strVal val="#ppt_y"/>
                                          </p:val>
                                        </p:tav>
                                      </p:tavLst>
                                    </p:anim>
                                  </p:childTnLst>
                                </p:cTn>
                              </p:par>
                            </p:childTnLst>
                          </p:cTn>
                        </p:par>
                        <p:par>
                          <p:cTn id="88" fill="hold">
                            <p:stCondLst>
                              <p:cond delay="3650"/>
                            </p:stCondLst>
                            <p:childTnLst>
                              <p:par>
                                <p:cTn id="89" presetID="53" presetClass="entr" presetSubtype="16"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p:cTn id="91" dur="500" fill="hold"/>
                                        <p:tgtEl>
                                          <p:spTgt spid="34"/>
                                        </p:tgtEl>
                                        <p:attrNameLst>
                                          <p:attrName>ppt_w</p:attrName>
                                        </p:attrNameLst>
                                      </p:cBhvr>
                                      <p:tavLst>
                                        <p:tav tm="0">
                                          <p:val>
                                            <p:fltVal val="0"/>
                                          </p:val>
                                        </p:tav>
                                        <p:tav tm="100000">
                                          <p:val>
                                            <p:strVal val="#ppt_w"/>
                                          </p:val>
                                        </p:tav>
                                      </p:tavLst>
                                    </p:anim>
                                    <p:anim calcmode="lin" valueType="num">
                                      <p:cBhvr>
                                        <p:cTn id="92" dur="500" fill="hold"/>
                                        <p:tgtEl>
                                          <p:spTgt spid="34"/>
                                        </p:tgtEl>
                                        <p:attrNameLst>
                                          <p:attrName>ppt_h</p:attrName>
                                        </p:attrNameLst>
                                      </p:cBhvr>
                                      <p:tavLst>
                                        <p:tav tm="0">
                                          <p:val>
                                            <p:fltVal val="0"/>
                                          </p:val>
                                        </p:tav>
                                        <p:tav tm="100000">
                                          <p:val>
                                            <p:strVal val="#ppt_h"/>
                                          </p:val>
                                        </p:tav>
                                      </p:tavLst>
                                    </p:anim>
                                    <p:animEffect transition="in" filter="fade">
                                      <p:cBhvr>
                                        <p:cTn id="93" dur="500"/>
                                        <p:tgtEl>
                                          <p:spTgt spid="34"/>
                                        </p:tgtEl>
                                      </p:cBhvr>
                                    </p:animEffect>
                                  </p:childTnLst>
                                </p:cTn>
                              </p:par>
                            </p:childTnLst>
                          </p:cTn>
                        </p:par>
                        <p:par>
                          <p:cTn id="94" fill="hold">
                            <p:stCondLst>
                              <p:cond delay="4150"/>
                            </p:stCondLst>
                            <p:childTnLst>
                              <p:par>
                                <p:cTn id="95" presetID="53" presetClass="entr" presetSubtype="16" fill="hold" grpId="0" nodeType="afterEffect">
                                  <p:stCondLst>
                                    <p:cond delay="0"/>
                                  </p:stCondLst>
                                  <p:iterate type="lt">
                                    <p:tmPct val="10000"/>
                                  </p:iterate>
                                  <p:childTnLst>
                                    <p:set>
                                      <p:cBhvr>
                                        <p:cTn id="96" dur="1" fill="hold">
                                          <p:stCondLst>
                                            <p:cond delay="0"/>
                                          </p:stCondLst>
                                        </p:cTn>
                                        <p:tgtEl>
                                          <p:spTgt spid="32"/>
                                        </p:tgtEl>
                                        <p:attrNameLst>
                                          <p:attrName>style.visibility</p:attrName>
                                        </p:attrNameLst>
                                      </p:cBhvr>
                                      <p:to>
                                        <p:strVal val="visible"/>
                                      </p:to>
                                    </p:set>
                                    <p:anim calcmode="lin" valueType="num">
                                      <p:cBhvr>
                                        <p:cTn id="97" dur="250" fill="hold"/>
                                        <p:tgtEl>
                                          <p:spTgt spid="32"/>
                                        </p:tgtEl>
                                        <p:attrNameLst>
                                          <p:attrName>ppt_w</p:attrName>
                                        </p:attrNameLst>
                                      </p:cBhvr>
                                      <p:tavLst>
                                        <p:tav tm="0">
                                          <p:val>
                                            <p:fltVal val="0"/>
                                          </p:val>
                                        </p:tav>
                                        <p:tav tm="100000">
                                          <p:val>
                                            <p:strVal val="#ppt_w"/>
                                          </p:val>
                                        </p:tav>
                                      </p:tavLst>
                                    </p:anim>
                                    <p:anim calcmode="lin" valueType="num">
                                      <p:cBhvr>
                                        <p:cTn id="98" dur="250" fill="hold"/>
                                        <p:tgtEl>
                                          <p:spTgt spid="32"/>
                                        </p:tgtEl>
                                        <p:attrNameLst>
                                          <p:attrName>ppt_h</p:attrName>
                                        </p:attrNameLst>
                                      </p:cBhvr>
                                      <p:tavLst>
                                        <p:tav tm="0">
                                          <p:val>
                                            <p:fltVal val="0"/>
                                          </p:val>
                                        </p:tav>
                                        <p:tav tm="100000">
                                          <p:val>
                                            <p:strVal val="#ppt_h"/>
                                          </p:val>
                                        </p:tav>
                                      </p:tavLst>
                                    </p:anim>
                                    <p:animEffect transition="in" filter="fade">
                                      <p:cBhvr>
                                        <p:cTn id="99" dur="250"/>
                                        <p:tgtEl>
                                          <p:spTgt spid="32"/>
                                        </p:tgtEl>
                                      </p:cBhvr>
                                    </p:animEffect>
                                  </p:childTnLst>
                                </p:cTn>
                              </p:par>
                            </p:childTnLst>
                          </p:cTn>
                        </p:par>
                        <p:par>
                          <p:cTn id="100" fill="hold">
                            <p:stCondLst>
                              <p:cond delay="6600"/>
                            </p:stCondLst>
                            <p:childTnLst>
                              <p:par>
                                <p:cTn id="101" presetID="53" presetClass="entr" presetSubtype="16" fill="hold" grpId="0" nodeType="after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p:cTn id="103" dur="500" fill="hold"/>
                                        <p:tgtEl>
                                          <p:spTgt spid="36"/>
                                        </p:tgtEl>
                                        <p:attrNameLst>
                                          <p:attrName>ppt_w</p:attrName>
                                        </p:attrNameLst>
                                      </p:cBhvr>
                                      <p:tavLst>
                                        <p:tav tm="0">
                                          <p:val>
                                            <p:fltVal val="0"/>
                                          </p:val>
                                        </p:tav>
                                        <p:tav tm="100000">
                                          <p:val>
                                            <p:strVal val="#ppt_w"/>
                                          </p:val>
                                        </p:tav>
                                      </p:tavLst>
                                    </p:anim>
                                    <p:anim calcmode="lin" valueType="num">
                                      <p:cBhvr>
                                        <p:cTn id="104" dur="500" fill="hold"/>
                                        <p:tgtEl>
                                          <p:spTgt spid="36"/>
                                        </p:tgtEl>
                                        <p:attrNameLst>
                                          <p:attrName>ppt_h</p:attrName>
                                        </p:attrNameLst>
                                      </p:cBhvr>
                                      <p:tavLst>
                                        <p:tav tm="0">
                                          <p:val>
                                            <p:fltVal val="0"/>
                                          </p:val>
                                        </p:tav>
                                        <p:tav tm="100000">
                                          <p:val>
                                            <p:strVal val="#ppt_h"/>
                                          </p:val>
                                        </p:tav>
                                      </p:tavLst>
                                    </p:anim>
                                    <p:animEffect transition="in" filter="fade">
                                      <p:cBhvr>
                                        <p:cTn id="105" dur="500"/>
                                        <p:tgtEl>
                                          <p:spTgt spid="36"/>
                                        </p:tgtEl>
                                      </p:cBhvr>
                                    </p:animEffect>
                                  </p:childTnLst>
                                </p:cTn>
                              </p:par>
                            </p:childTnLst>
                          </p:cTn>
                        </p:par>
                        <p:par>
                          <p:cTn id="106" fill="hold">
                            <p:stCondLst>
                              <p:cond delay="7100"/>
                            </p:stCondLst>
                            <p:childTnLst>
                              <p:par>
                                <p:cTn id="107" presetID="53" presetClass="entr" presetSubtype="16" fill="hold" grpId="0" nodeType="afterEffect">
                                  <p:stCondLst>
                                    <p:cond delay="0"/>
                                  </p:stCondLst>
                                  <p:iterate type="lt">
                                    <p:tmPct val="10000"/>
                                  </p:iterate>
                                  <p:childTnLst>
                                    <p:set>
                                      <p:cBhvr>
                                        <p:cTn id="108" dur="1" fill="hold">
                                          <p:stCondLst>
                                            <p:cond delay="0"/>
                                          </p:stCondLst>
                                        </p:cTn>
                                        <p:tgtEl>
                                          <p:spTgt spid="35"/>
                                        </p:tgtEl>
                                        <p:attrNameLst>
                                          <p:attrName>style.visibility</p:attrName>
                                        </p:attrNameLst>
                                      </p:cBhvr>
                                      <p:to>
                                        <p:strVal val="visible"/>
                                      </p:to>
                                    </p:set>
                                    <p:anim calcmode="lin" valueType="num">
                                      <p:cBhvr>
                                        <p:cTn id="109" dur="250" fill="hold"/>
                                        <p:tgtEl>
                                          <p:spTgt spid="35"/>
                                        </p:tgtEl>
                                        <p:attrNameLst>
                                          <p:attrName>ppt_w</p:attrName>
                                        </p:attrNameLst>
                                      </p:cBhvr>
                                      <p:tavLst>
                                        <p:tav tm="0">
                                          <p:val>
                                            <p:fltVal val="0"/>
                                          </p:val>
                                        </p:tav>
                                        <p:tav tm="100000">
                                          <p:val>
                                            <p:strVal val="#ppt_w"/>
                                          </p:val>
                                        </p:tav>
                                      </p:tavLst>
                                    </p:anim>
                                    <p:anim calcmode="lin" valueType="num">
                                      <p:cBhvr>
                                        <p:cTn id="110" dur="250" fill="hold"/>
                                        <p:tgtEl>
                                          <p:spTgt spid="35"/>
                                        </p:tgtEl>
                                        <p:attrNameLst>
                                          <p:attrName>ppt_h</p:attrName>
                                        </p:attrNameLst>
                                      </p:cBhvr>
                                      <p:tavLst>
                                        <p:tav tm="0">
                                          <p:val>
                                            <p:fltVal val="0"/>
                                          </p:val>
                                        </p:tav>
                                        <p:tav tm="100000">
                                          <p:val>
                                            <p:strVal val="#ppt_h"/>
                                          </p:val>
                                        </p:tav>
                                      </p:tavLst>
                                    </p:anim>
                                    <p:animEffect transition="in" filter="fade">
                                      <p:cBhvr>
                                        <p:cTn id="111"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2" grpId="0"/>
      <p:bldP spid="13" grpId="0"/>
      <p:bldP spid="14" grpId="0"/>
      <p:bldP spid="15" grpId="0"/>
      <p:bldP spid="16" grpId="0"/>
      <p:bldP spid="32" grpId="0"/>
      <p:bldP spid="33" grpId="0"/>
      <p:bldP spid="33" grpId="1"/>
      <p:bldP spid="33" grpId="2"/>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a:spLocks/>
          </p:cNvSpPr>
          <p:nvPr/>
        </p:nvSpPr>
        <p:spPr bwMode="auto">
          <a:xfrm rot="18900000">
            <a:off x="3240744" y="1245370"/>
            <a:ext cx="1379318" cy="1763734"/>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82283" tIns="41141" rIns="82283" bIns="41141" numCol="1" anchor="t" anchorCtr="0" compatLnSpc="1">
            <a:prstTxWarp prst="textNoShape">
              <a:avLst/>
            </a:prstTxWarp>
          </a:bodyPr>
          <a:lstStyle/>
          <a:p>
            <a:endParaRPr lang="bg-BG" sz="700" dirty="0">
              <a:cs typeface="+mn-ea"/>
              <a:sym typeface="+mn-lt"/>
            </a:endParaRPr>
          </a:p>
        </p:txBody>
      </p:sp>
      <p:sp>
        <p:nvSpPr>
          <p:cNvPr id="5" name="TextBox 54"/>
          <p:cNvSpPr txBox="1"/>
          <p:nvPr/>
        </p:nvSpPr>
        <p:spPr>
          <a:xfrm>
            <a:off x="3378678" y="1676980"/>
            <a:ext cx="1071958" cy="900510"/>
          </a:xfrm>
          <a:prstGeom prst="rect">
            <a:avLst/>
          </a:prstGeom>
          <a:noFill/>
        </p:spPr>
        <p:txBody>
          <a:bodyPr wrap="square" lIns="68567" tIns="34283" rIns="68567" bIns="34283" rtlCol="0">
            <a:spAutoFit/>
          </a:bodyPr>
          <a:lstStyle/>
          <a:p>
            <a:pPr algn="ctr"/>
            <a:r>
              <a:rPr lang="en-US" sz="5400" b="1" dirty="0">
                <a:solidFill>
                  <a:schemeClr val="bg1"/>
                </a:solidFill>
                <a:cs typeface="+mn-ea"/>
                <a:sym typeface="+mn-lt"/>
              </a:rPr>
              <a:t>A</a:t>
            </a:r>
            <a:endParaRPr lang="id-ID" sz="5400" b="1" dirty="0">
              <a:solidFill>
                <a:schemeClr val="bg1"/>
              </a:solidFill>
              <a:cs typeface="+mn-ea"/>
              <a:sym typeface="+mn-lt"/>
            </a:endParaRPr>
          </a:p>
        </p:txBody>
      </p:sp>
      <p:sp>
        <p:nvSpPr>
          <p:cNvPr id="6" name="Freeform 5"/>
          <p:cNvSpPr>
            <a:spLocks/>
          </p:cNvSpPr>
          <p:nvPr/>
        </p:nvSpPr>
        <p:spPr bwMode="auto">
          <a:xfrm rot="2700000">
            <a:off x="4526061" y="1245871"/>
            <a:ext cx="1380103" cy="1762730"/>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4"/>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82283" tIns="41141" rIns="82283" bIns="41141" numCol="1" anchor="t" anchorCtr="0" compatLnSpc="1">
            <a:prstTxWarp prst="textNoShape">
              <a:avLst/>
            </a:prstTxWarp>
          </a:bodyPr>
          <a:lstStyle/>
          <a:p>
            <a:endParaRPr lang="bg-BG" sz="700" dirty="0">
              <a:cs typeface="+mn-ea"/>
              <a:sym typeface="+mn-lt"/>
            </a:endParaRPr>
          </a:p>
        </p:txBody>
      </p:sp>
      <p:sp>
        <p:nvSpPr>
          <p:cNvPr id="7" name="TextBox 55"/>
          <p:cNvSpPr txBox="1"/>
          <p:nvPr/>
        </p:nvSpPr>
        <p:spPr>
          <a:xfrm>
            <a:off x="4668373" y="1676980"/>
            <a:ext cx="1071958" cy="900510"/>
          </a:xfrm>
          <a:prstGeom prst="rect">
            <a:avLst/>
          </a:prstGeom>
          <a:noFill/>
        </p:spPr>
        <p:txBody>
          <a:bodyPr wrap="square" lIns="68567" tIns="34283" rIns="68567" bIns="34283" rtlCol="0">
            <a:spAutoFit/>
          </a:bodyPr>
          <a:lstStyle/>
          <a:p>
            <a:pPr algn="ctr"/>
            <a:r>
              <a:rPr lang="en-US" sz="5400" b="1" dirty="0">
                <a:solidFill>
                  <a:schemeClr val="bg1"/>
                </a:solidFill>
                <a:cs typeface="+mn-ea"/>
                <a:sym typeface="+mn-lt"/>
              </a:rPr>
              <a:t>B</a:t>
            </a:r>
            <a:endParaRPr lang="id-ID" sz="5400" b="1" dirty="0">
              <a:solidFill>
                <a:schemeClr val="bg1"/>
              </a:solidFill>
              <a:cs typeface="+mn-ea"/>
              <a:sym typeface="+mn-lt"/>
            </a:endParaRPr>
          </a:p>
        </p:txBody>
      </p:sp>
      <p:sp>
        <p:nvSpPr>
          <p:cNvPr id="8" name="Freeform 5"/>
          <p:cNvSpPr>
            <a:spLocks/>
          </p:cNvSpPr>
          <p:nvPr/>
        </p:nvSpPr>
        <p:spPr bwMode="auto">
          <a:xfrm rot="2700000" flipH="1">
            <a:off x="3240350" y="2530010"/>
            <a:ext cx="1380103" cy="1762730"/>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82283" tIns="41141" rIns="82283" bIns="41141" numCol="1" anchor="t" anchorCtr="0" compatLnSpc="1">
            <a:prstTxWarp prst="textNoShape">
              <a:avLst/>
            </a:prstTxWarp>
          </a:bodyPr>
          <a:lstStyle/>
          <a:p>
            <a:endParaRPr lang="bg-BG" sz="700" dirty="0">
              <a:cs typeface="+mn-ea"/>
              <a:sym typeface="+mn-lt"/>
            </a:endParaRPr>
          </a:p>
        </p:txBody>
      </p:sp>
      <p:sp>
        <p:nvSpPr>
          <p:cNvPr id="9" name="TextBox 56"/>
          <p:cNvSpPr txBox="1"/>
          <p:nvPr/>
        </p:nvSpPr>
        <p:spPr>
          <a:xfrm>
            <a:off x="3378678" y="2961121"/>
            <a:ext cx="1071958" cy="900510"/>
          </a:xfrm>
          <a:prstGeom prst="rect">
            <a:avLst/>
          </a:prstGeom>
          <a:noFill/>
        </p:spPr>
        <p:txBody>
          <a:bodyPr wrap="square" lIns="68567" tIns="34283" rIns="68567" bIns="34283" rtlCol="0">
            <a:spAutoFit/>
          </a:bodyPr>
          <a:lstStyle/>
          <a:p>
            <a:pPr algn="ctr"/>
            <a:r>
              <a:rPr lang="en-US" sz="5400" b="1" dirty="0">
                <a:solidFill>
                  <a:schemeClr val="bg1"/>
                </a:solidFill>
                <a:cs typeface="+mn-ea"/>
                <a:sym typeface="+mn-lt"/>
              </a:rPr>
              <a:t>C</a:t>
            </a:r>
            <a:endParaRPr lang="id-ID" sz="5400" b="1" dirty="0">
              <a:solidFill>
                <a:schemeClr val="bg1"/>
              </a:solidFill>
              <a:cs typeface="+mn-ea"/>
              <a:sym typeface="+mn-lt"/>
            </a:endParaRPr>
          </a:p>
        </p:txBody>
      </p:sp>
      <p:sp>
        <p:nvSpPr>
          <p:cNvPr id="10" name="Freeform 5"/>
          <p:cNvSpPr>
            <a:spLocks/>
          </p:cNvSpPr>
          <p:nvPr/>
        </p:nvSpPr>
        <p:spPr bwMode="auto">
          <a:xfrm rot="18900000" flipH="1">
            <a:off x="4526452" y="2529509"/>
            <a:ext cx="1379318" cy="1763734"/>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82283" tIns="41141" rIns="82283" bIns="41141" numCol="1" anchor="t" anchorCtr="0" compatLnSpc="1">
            <a:prstTxWarp prst="textNoShape">
              <a:avLst/>
            </a:prstTxWarp>
          </a:bodyPr>
          <a:lstStyle/>
          <a:p>
            <a:endParaRPr lang="bg-BG" sz="700" dirty="0">
              <a:cs typeface="+mn-ea"/>
              <a:sym typeface="+mn-lt"/>
            </a:endParaRPr>
          </a:p>
        </p:txBody>
      </p:sp>
      <p:sp>
        <p:nvSpPr>
          <p:cNvPr id="11" name="TextBox 57"/>
          <p:cNvSpPr txBox="1"/>
          <p:nvPr/>
        </p:nvSpPr>
        <p:spPr>
          <a:xfrm>
            <a:off x="4668373" y="2961121"/>
            <a:ext cx="1071958" cy="900510"/>
          </a:xfrm>
          <a:prstGeom prst="rect">
            <a:avLst/>
          </a:prstGeom>
          <a:noFill/>
        </p:spPr>
        <p:txBody>
          <a:bodyPr wrap="square" lIns="68567" tIns="34283" rIns="68567" bIns="34283" rtlCol="0">
            <a:spAutoFit/>
          </a:bodyPr>
          <a:lstStyle/>
          <a:p>
            <a:pPr algn="ctr"/>
            <a:r>
              <a:rPr lang="en-US" sz="5400" b="1" dirty="0">
                <a:solidFill>
                  <a:schemeClr val="bg1"/>
                </a:solidFill>
                <a:cs typeface="+mn-ea"/>
                <a:sym typeface="+mn-lt"/>
              </a:rPr>
              <a:t>D</a:t>
            </a:r>
            <a:endParaRPr lang="id-ID" sz="5400" b="1" dirty="0">
              <a:solidFill>
                <a:schemeClr val="bg1"/>
              </a:solidFill>
              <a:cs typeface="+mn-ea"/>
              <a:sym typeface="+mn-lt"/>
            </a:endParaRPr>
          </a:p>
        </p:txBody>
      </p:sp>
      <p:sp>
        <p:nvSpPr>
          <p:cNvPr id="12" name="Oval 21"/>
          <p:cNvSpPr/>
          <p:nvPr/>
        </p:nvSpPr>
        <p:spPr>
          <a:xfrm>
            <a:off x="811584" y="1782602"/>
            <a:ext cx="492170" cy="492450"/>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lIns="91420" tIns="45710" rIns="91420" bIns="45710" rtlCol="0" anchor="ctr"/>
          <a:lstStyle/>
          <a:p>
            <a:pPr algn="ctr"/>
            <a:endParaRPr lang="en-US" sz="700" dirty="0">
              <a:cs typeface="+mn-ea"/>
              <a:sym typeface="+mn-lt"/>
            </a:endParaRPr>
          </a:p>
        </p:txBody>
      </p:sp>
      <p:sp>
        <p:nvSpPr>
          <p:cNvPr id="13" name="Oval 31"/>
          <p:cNvSpPr/>
          <p:nvPr/>
        </p:nvSpPr>
        <p:spPr>
          <a:xfrm>
            <a:off x="6139215" y="1778534"/>
            <a:ext cx="492170" cy="492450"/>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68567" tIns="34283" rIns="68567" bIns="34283" rtlCol="0" anchor="ctr"/>
          <a:lstStyle/>
          <a:p>
            <a:pPr algn="ctr"/>
            <a:r>
              <a:rPr lang="en-US" sz="700" dirty="0">
                <a:cs typeface="+mn-ea"/>
                <a:sym typeface="+mn-lt"/>
              </a:rPr>
              <a:t> </a:t>
            </a:r>
          </a:p>
        </p:txBody>
      </p:sp>
      <p:sp>
        <p:nvSpPr>
          <p:cNvPr id="14" name="Oval 23"/>
          <p:cNvSpPr/>
          <p:nvPr/>
        </p:nvSpPr>
        <p:spPr>
          <a:xfrm>
            <a:off x="819939" y="3128157"/>
            <a:ext cx="492170" cy="492450"/>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91420" tIns="45710" rIns="91420" bIns="45710" rtlCol="0" anchor="ctr"/>
          <a:lstStyle/>
          <a:p>
            <a:pPr algn="ctr"/>
            <a:endParaRPr lang="en-US" sz="700" dirty="0">
              <a:cs typeface="+mn-ea"/>
              <a:sym typeface="+mn-lt"/>
            </a:endParaRPr>
          </a:p>
        </p:txBody>
      </p:sp>
      <p:sp>
        <p:nvSpPr>
          <p:cNvPr id="15" name="Oval 26"/>
          <p:cNvSpPr/>
          <p:nvPr/>
        </p:nvSpPr>
        <p:spPr>
          <a:xfrm>
            <a:off x="6139214" y="3115401"/>
            <a:ext cx="492170" cy="492450"/>
          </a:xfrm>
          <a:prstGeom prst="ellipse">
            <a:avLst/>
          </a:prstGeom>
          <a:solidFill>
            <a:schemeClr val="accent3"/>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lIns="91420" tIns="45710" rIns="91420" bIns="45710" rtlCol="0" anchor="ctr"/>
          <a:lstStyle/>
          <a:p>
            <a:pPr algn="ctr"/>
            <a:endParaRPr lang="en-US" sz="700" dirty="0">
              <a:cs typeface="+mn-ea"/>
              <a:sym typeface="+mn-lt"/>
            </a:endParaRPr>
          </a:p>
        </p:txBody>
      </p:sp>
      <p:sp>
        <p:nvSpPr>
          <p:cNvPr id="17" name="矩形 16"/>
          <p:cNvSpPr/>
          <p:nvPr/>
        </p:nvSpPr>
        <p:spPr>
          <a:xfrm>
            <a:off x="1360838" y="1874746"/>
            <a:ext cx="1874140" cy="530915"/>
          </a:xfrm>
          <a:prstGeom prst="rect">
            <a:avLst/>
          </a:prstGeom>
        </p:spPr>
        <p:txBody>
          <a:bodyPr wrap="square" lIns="68580" tIns="34290" rIns="68580" bIns="34290">
            <a:spAutoFit/>
          </a:bodyPr>
          <a:lstStyle/>
          <a:p>
            <a:pPr algn="just"/>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18" name="矩形 17"/>
          <p:cNvSpPr/>
          <p:nvPr/>
        </p:nvSpPr>
        <p:spPr>
          <a:xfrm>
            <a:off x="1329729" y="1553893"/>
            <a:ext cx="1674116" cy="284693"/>
          </a:xfrm>
          <a:prstGeom prst="rect">
            <a:avLst/>
          </a:prstGeom>
        </p:spPr>
        <p:txBody>
          <a:bodyPr wrap="square" lIns="68580" tIns="34290" rIns="68580" bIns="34290">
            <a:spAutoFit/>
          </a:bodyPr>
          <a:lstStyle/>
          <a:p>
            <a:pPr algn="just"/>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19" name="矩形 18"/>
          <p:cNvSpPr/>
          <p:nvPr/>
        </p:nvSpPr>
        <p:spPr>
          <a:xfrm>
            <a:off x="1360838" y="3217433"/>
            <a:ext cx="1874140" cy="530915"/>
          </a:xfrm>
          <a:prstGeom prst="rect">
            <a:avLst/>
          </a:prstGeom>
        </p:spPr>
        <p:txBody>
          <a:bodyPr wrap="square" lIns="68580" tIns="34290" rIns="68580" bIns="34290">
            <a:spAutoFit/>
          </a:bodyPr>
          <a:lstStyle/>
          <a:p>
            <a:pPr algn="just"/>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20" name="矩形 19"/>
          <p:cNvSpPr/>
          <p:nvPr/>
        </p:nvSpPr>
        <p:spPr>
          <a:xfrm>
            <a:off x="1329729" y="2896580"/>
            <a:ext cx="1674116" cy="284693"/>
          </a:xfrm>
          <a:prstGeom prst="rect">
            <a:avLst/>
          </a:prstGeom>
        </p:spPr>
        <p:txBody>
          <a:bodyPr wrap="square" lIns="68580" tIns="34290" rIns="68580" bIns="34290">
            <a:spAutoFit/>
          </a:bodyPr>
          <a:lstStyle/>
          <a:p>
            <a:pPr algn="just"/>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2" name="矩形 21"/>
          <p:cNvSpPr/>
          <p:nvPr/>
        </p:nvSpPr>
        <p:spPr>
          <a:xfrm>
            <a:off x="6700715" y="1874746"/>
            <a:ext cx="1874140" cy="530915"/>
          </a:xfrm>
          <a:prstGeom prst="rect">
            <a:avLst/>
          </a:prstGeom>
        </p:spPr>
        <p:txBody>
          <a:bodyPr wrap="square" lIns="68580" tIns="34290" rIns="68580" bIns="34290">
            <a:spAutoFit/>
          </a:bodyPr>
          <a:lstStyle/>
          <a:p>
            <a:pPr algn="just"/>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23" name="矩形 22"/>
          <p:cNvSpPr/>
          <p:nvPr/>
        </p:nvSpPr>
        <p:spPr>
          <a:xfrm>
            <a:off x="6658300" y="1547166"/>
            <a:ext cx="1674116" cy="284693"/>
          </a:xfrm>
          <a:prstGeom prst="rect">
            <a:avLst/>
          </a:prstGeom>
        </p:spPr>
        <p:txBody>
          <a:bodyPr wrap="square" lIns="68580" tIns="34290" rIns="68580" bIns="34290">
            <a:spAutoFit/>
          </a:bodyPr>
          <a:lstStyle/>
          <a:p>
            <a:pPr algn="just"/>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4" name="矩形 23"/>
          <p:cNvSpPr/>
          <p:nvPr/>
        </p:nvSpPr>
        <p:spPr>
          <a:xfrm>
            <a:off x="6700715" y="3217433"/>
            <a:ext cx="1874140" cy="530915"/>
          </a:xfrm>
          <a:prstGeom prst="rect">
            <a:avLst/>
          </a:prstGeom>
        </p:spPr>
        <p:txBody>
          <a:bodyPr wrap="square" lIns="68580" tIns="34290" rIns="68580" bIns="34290">
            <a:spAutoFit/>
          </a:bodyPr>
          <a:lstStyle/>
          <a:p>
            <a:pPr algn="just"/>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25" name="矩形 24"/>
          <p:cNvSpPr/>
          <p:nvPr/>
        </p:nvSpPr>
        <p:spPr>
          <a:xfrm>
            <a:off x="6658300" y="2896580"/>
            <a:ext cx="1674116" cy="284693"/>
          </a:xfrm>
          <a:prstGeom prst="rect">
            <a:avLst/>
          </a:prstGeom>
        </p:spPr>
        <p:txBody>
          <a:bodyPr wrap="square" lIns="68580" tIns="34290" rIns="68580" bIns="34290">
            <a:spAutoFit/>
          </a:bodyPr>
          <a:lstStyle/>
          <a:p>
            <a:pPr algn="just"/>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6" name="TextBox 54"/>
          <p:cNvSpPr txBox="1"/>
          <p:nvPr/>
        </p:nvSpPr>
        <p:spPr>
          <a:xfrm>
            <a:off x="868669" y="1832565"/>
            <a:ext cx="378000" cy="392523"/>
          </a:xfrm>
          <a:prstGeom prst="rect">
            <a:avLst/>
          </a:prstGeom>
          <a:noFill/>
        </p:spPr>
        <p:txBody>
          <a:bodyPr wrap="square" lIns="68567" tIns="34283" rIns="68567" bIns="34283" rtlCol="0">
            <a:spAutoFit/>
          </a:bodyPr>
          <a:lstStyle/>
          <a:p>
            <a:pPr algn="ctr"/>
            <a:r>
              <a:rPr lang="en-US" sz="2100" b="1" dirty="0">
                <a:solidFill>
                  <a:schemeClr val="bg1"/>
                </a:solidFill>
                <a:cs typeface="+mn-ea"/>
                <a:sym typeface="+mn-lt"/>
              </a:rPr>
              <a:t>A</a:t>
            </a:r>
            <a:endParaRPr lang="id-ID" sz="2100" b="1" dirty="0">
              <a:solidFill>
                <a:schemeClr val="bg1"/>
              </a:solidFill>
              <a:cs typeface="+mn-ea"/>
              <a:sym typeface="+mn-lt"/>
            </a:endParaRPr>
          </a:p>
        </p:txBody>
      </p:sp>
      <p:sp>
        <p:nvSpPr>
          <p:cNvPr id="27" name="TextBox 55"/>
          <p:cNvSpPr txBox="1"/>
          <p:nvPr/>
        </p:nvSpPr>
        <p:spPr>
          <a:xfrm>
            <a:off x="6196299" y="1828497"/>
            <a:ext cx="378000" cy="392523"/>
          </a:xfrm>
          <a:prstGeom prst="rect">
            <a:avLst/>
          </a:prstGeom>
          <a:noFill/>
        </p:spPr>
        <p:txBody>
          <a:bodyPr wrap="square" lIns="68567" tIns="34283" rIns="68567" bIns="34283" rtlCol="0">
            <a:spAutoFit/>
          </a:bodyPr>
          <a:lstStyle/>
          <a:p>
            <a:pPr algn="ctr"/>
            <a:r>
              <a:rPr lang="en-US" sz="2100" b="1" dirty="0">
                <a:solidFill>
                  <a:schemeClr val="bg1"/>
                </a:solidFill>
                <a:cs typeface="+mn-ea"/>
                <a:sym typeface="+mn-lt"/>
              </a:rPr>
              <a:t>B</a:t>
            </a:r>
            <a:endParaRPr lang="id-ID" sz="2100" b="1" dirty="0">
              <a:solidFill>
                <a:schemeClr val="bg1"/>
              </a:solidFill>
              <a:cs typeface="+mn-ea"/>
              <a:sym typeface="+mn-lt"/>
            </a:endParaRPr>
          </a:p>
        </p:txBody>
      </p:sp>
      <p:sp>
        <p:nvSpPr>
          <p:cNvPr id="28" name="TextBox 56"/>
          <p:cNvSpPr txBox="1"/>
          <p:nvPr/>
        </p:nvSpPr>
        <p:spPr>
          <a:xfrm>
            <a:off x="877024" y="3178120"/>
            <a:ext cx="378000" cy="392523"/>
          </a:xfrm>
          <a:prstGeom prst="rect">
            <a:avLst/>
          </a:prstGeom>
          <a:noFill/>
        </p:spPr>
        <p:txBody>
          <a:bodyPr wrap="square" lIns="68567" tIns="34283" rIns="68567" bIns="34283" rtlCol="0">
            <a:spAutoFit/>
          </a:bodyPr>
          <a:lstStyle/>
          <a:p>
            <a:pPr algn="ctr"/>
            <a:r>
              <a:rPr lang="en-US" sz="2100" b="1" dirty="0">
                <a:solidFill>
                  <a:schemeClr val="bg1"/>
                </a:solidFill>
                <a:cs typeface="+mn-ea"/>
                <a:sym typeface="+mn-lt"/>
              </a:rPr>
              <a:t>C</a:t>
            </a:r>
            <a:endParaRPr lang="id-ID" sz="2100" b="1" dirty="0">
              <a:solidFill>
                <a:schemeClr val="bg1"/>
              </a:solidFill>
              <a:cs typeface="+mn-ea"/>
              <a:sym typeface="+mn-lt"/>
            </a:endParaRPr>
          </a:p>
        </p:txBody>
      </p:sp>
      <p:sp>
        <p:nvSpPr>
          <p:cNvPr id="29" name="TextBox 57"/>
          <p:cNvSpPr txBox="1"/>
          <p:nvPr/>
        </p:nvSpPr>
        <p:spPr>
          <a:xfrm>
            <a:off x="6196299" y="3165363"/>
            <a:ext cx="378000" cy="392523"/>
          </a:xfrm>
          <a:prstGeom prst="rect">
            <a:avLst/>
          </a:prstGeom>
          <a:noFill/>
        </p:spPr>
        <p:txBody>
          <a:bodyPr wrap="square" lIns="68567" tIns="34283" rIns="68567" bIns="34283" rtlCol="0">
            <a:spAutoFit/>
          </a:bodyPr>
          <a:lstStyle/>
          <a:p>
            <a:pPr algn="ctr"/>
            <a:r>
              <a:rPr lang="en-US" sz="2100" b="1" dirty="0">
                <a:solidFill>
                  <a:schemeClr val="bg1"/>
                </a:solidFill>
                <a:cs typeface="+mn-ea"/>
                <a:sym typeface="+mn-lt"/>
              </a:rPr>
              <a:t>D</a:t>
            </a:r>
            <a:endParaRPr lang="id-ID" sz="2100" b="1" dirty="0">
              <a:solidFill>
                <a:schemeClr val="bg1"/>
              </a:solidFill>
              <a:cs typeface="+mn-ea"/>
              <a:sym typeface="+mn-lt"/>
            </a:endParaRPr>
          </a:p>
        </p:txBody>
      </p:sp>
    </p:spTree>
    <p:extLst>
      <p:ext uri="{BB962C8B-B14F-4D97-AF65-F5344CB8AC3E}">
        <p14:creationId xmlns:p14="http://schemas.microsoft.com/office/powerpoint/2010/main" val="544796040"/>
      </p:ext>
    </p:extLst>
  </p:cSld>
  <p:clrMapOvr>
    <a:masterClrMapping/>
  </p:clrMapOvr>
  <p:transition advClick="0" advTm="7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40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childTnLst>
                          </p:cTn>
                        </p:par>
                        <p:par>
                          <p:cTn id="21" fill="hold">
                            <p:stCondLst>
                              <p:cond delay="11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grpId="0" nodeType="withEffect">
                                  <p:stCondLst>
                                    <p:cond delay="2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par>
                                <p:cTn id="32" presetID="53" presetClass="entr" presetSubtype="16" fill="hold" grpId="0" nodeType="withEffect">
                                  <p:stCondLst>
                                    <p:cond delay="40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16" fill="hold" grpId="0" nodeType="withEffect">
                                  <p:stCondLst>
                                    <p:cond delay="60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par>
                          <p:cTn id="42" fill="hold">
                            <p:stCondLst>
                              <p:cond delay="22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250" fill="hold"/>
                                        <p:tgtEl>
                                          <p:spTgt spid="12"/>
                                        </p:tgtEl>
                                        <p:attrNameLst>
                                          <p:attrName>ppt_w</p:attrName>
                                        </p:attrNameLst>
                                      </p:cBhvr>
                                      <p:tavLst>
                                        <p:tav tm="0">
                                          <p:val>
                                            <p:fltVal val="0"/>
                                          </p:val>
                                        </p:tav>
                                        <p:tav tm="100000">
                                          <p:val>
                                            <p:strVal val="#ppt_w"/>
                                          </p:val>
                                        </p:tav>
                                      </p:tavLst>
                                    </p:anim>
                                    <p:anim calcmode="lin" valueType="num">
                                      <p:cBhvr>
                                        <p:cTn id="46" dur="250" fill="hold"/>
                                        <p:tgtEl>
                                          <p:spTgt spid="12"/>
                                        </p:tgtEl>
                                        <p:attrNameLst>
                                          <p:attrName>ppt_h</p:attrName>
                                        </p:attrNameLst>
                                      </p:cBhvr>
                                      <p:tavLst>
                                        <p:tav tm="0">
                                          <p:val>
                                            <p:fltVal val="0"/>
                                          </p:val>
                                        </p:tav>
                                        <p:tav tm="100000">
                                          <p:val>
                                            <p:strVal val="#ppt_h"/>
                                          </p:val>
                                        </p:tav>
                                      </p:tavLst>
                                    </p:anim>
                                    <p:animEffect transition="in" filter="fade">
                                      <p:cBhvr>
                                        <p:cTn id="47" dur="250"/>
                                        <p:tgtEl>
                                          <p:spTgt spid="12"/>
                                        </p:tgtEl>
                                      </p:cBhvr>
                                    </p:animEffect>
                                  </p:childTnLst>
                                </p:cTn>
                              </p:par>
                            </p:childTnLst>
                          </p:cTn>
                        </p:par>
                        <p:par>
                          <p:cTn id="48" fill="hold">
                            <p:stCondLst>
                              <p:cond delay="2450"/>
                            </p:stCondLst>
                            <p:childTnLst>
                              <p:par>
                                <p:cTn id="49" presetID="53" presetClass="entr" presetSubtype="16"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250" fill="hold"/>
                                        <p:tgtEl>
                                          <p:spTgt spid="26"/>
                                        </p:tgtEl>
                                        <p:attrNameLst>
                                          <p:attrName>ppt_w</p:attrName>
                                        </p:attrNameLst>
                                      </p:cBhvr>
                                      <p:tavLst>
                                        <p:tav tm="0">
                                          <p:val>
                                            <p:fltVal val="0"/>
                                          </p:val>
                                        </p:tav>
                                        <p:tav tm="100000">
                                          <p:val>
                                            <p:strVal val="#ppt_w"/>
                                          </p:val>
                                        </p:tav>
                                      </p:tavLst>
                                    </p:anim>
                                    <p:anim calcmode="lin" valueType="num">
                                      <p:cBhvr>
                                        <p:cTn id="52" dur="250" fill="hold"/>
                                        <p:tgtEl>
                                          <p:spTgt spid="26"/>
                                        </p:tgtEl>
                                        <p:attrNameLst>
                                          <p:attrName>ppt_h</p:attrName>
                                        </p:attrNameLst>
                                      </p:cBhvr>
                                      <p:tavLst>
                                        <p:tav tm="0">
                                          <p:val>
                                            <p:fltVal val="0"/>
                                          </p:val>
                                        </p:tav>
                                        <p:tav tm="100000">
                                          <p:val>
                                            <p:strVal val="#ppt_h"/>
                                          </p:val>
                                        </p:tav>
                                      </p:tavLst>
                                    </p:anim>
                                    <p:animEffect transition="in" filter="fade">
                                      <p:cBhvr>
                                        <p:cTn id="53" dur="250"/>
                                        <p:tgtEl>
                                          <p:spTgt spid="26"/>
                                        </p:tgtEl>
                                      </p:cBhvr>
                                    </p:animEffect>
                                  </p:childTnLst>
                                </p:cTn>
                              </p:par>
                            </p:childTnLst>
                          </p:cTn>
                        </p:par>
                        <p:par>
                          <p:cTn id="54" fill="hold">
                            <p:stCondLst>
                              <p:cond delay="27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250" fill="hold"/>
                                        <p:tgtEl>
                                          <p:spTgt spid="18"/>
                                        </p:tgtEl>
                                        <p:attrNameLst>
                                          <p:attrName>ppt_w</p:attrName>
                                        </p:attrNameLst>
                                      </p:cBhvr>
                                      <p:tavLst>
                                        <p:tav tm="0">
                                          <p:val>
                                            <p:fltVal val="0"/>
                                          </p:val>
                                        </p:tav>
                                        <p:tav tm="100000">
                                          <p:val>
                                            <p:strVal val="#ppt_w"/>
                                          </p:val>
                                        </p:tav>
                                      </p:tavLst>
                                    </p:anim>
                                    <p:anim calcmode="lin" valueType="num">
                                      <p:cBhvr>
                                        <p:cTn id="58" dur="250" fill="hold"/>
                                        <p:tgtEl>
                                          <p:spTgt spid="18"/>
                                        </p:tgtEl>
                                        <p:attrNameLst>
                                          <p:attrName>ppt_h</p:attrName>
                                        </p:attrNameLst>
                                      </p:cBhvr>
                                      <p:tavLst>
                                        <p:tav tm="0">
                                          <p:val>
                                            <p:fltVal val="0"/>
                                          </p:val>
                                        </p:tav>
                                        <p:tav tm="100000">
                                          <p:val>
                                            <p:strVal val="#ppt_h"/>
                                          </p:val>
                                        </p:tav>
                                      </p:tavLst>
                                    </p:anim>
                                    <p:animEffect transition="in" filter="fade">
                                      <p:cBhvr>
                                        <p:cTn id="59" dur="250"/>
                                        <p:tgtEl>
                                          <p:spTgt spid="18"/>
                                        </p:tgtEl>
                                      </p:cBhvr>
                                    </p:animEffect>
                                  </p:childTnLst>
                                </p:cTn>
                              </p:par>
                            </p:childTnLst>
                          </p:cTn>
                        </p:par>
                        <p:par>
                          <p:cTn id="60" fill="hold">
                            <p:stCondLst>
                              <p:cond delay="2950"/>
                            </p:stCondLst>
                            <p:childTnLst>
                              <p:par>
                                <p:cTn id="61" presetID="53" presetClass="entr" presetSubtype="16" fill="hold" grpId="0" nodeType="afterEffect">
                                  <p:stCondLst>
                                    <p:cond delay="0"/>
                                  </p:stCondLst>
                                  <p:iterate type="lt">
                                    <p:tmPct val="5405"/>
                                  </p:iterate>
                                  <p:childTnLst>
                                    <p:set>
                                      <p:cBhvr>
                                        <p:cTn id="62" dur="1" fill="hold">
                                          <p:stCondLst>
                                            <p:cond delay="0"/>
                                          </p:stCondLst>
                                        </p:cTn>
                                        <p:tgtEl>
                                          <p:spTgt spid="17"/>
                                        </p:tgtEl>
                                        <p:attrNameLst>
                                          <p:attrName>style.visibility</p:attrName>
                                        </p:attrNameLst>
                                      </p:cBhvr>
                                      <p:to>
                                        <p:strVal val="visible"/>
                                      </p:to>
                                    </p:set>
                                    <p:anim calcmode="lin" valueType="num">
                                      <p:cBhvr>
                                        <p:cTn id="63" dur="250" fill="hold"/>
                                        <p:tgtEl>
                                          <p:spTgt spid="17"/>
                                        </p:tgtEl>
                                        <p:attrNameLst>
                                          <p:attrName>ppt_w</p:attrName>
                                        </p:attrNameLst>
                                      </p:cBhvr>
                                      <p:tavLst>
                                        <p:tav tm="0">
                                          <p:val>
                                            <p:fltVal val="0"/>
                                          </p:val>
                                        </p:tav>
                                        <p:tav tm="100000">
                                          <p:val>
                                            <p:strVal val="#ppt_w"/>
                                          </p:val>
                                        </p:tav>
                                      </p:tavLst>
                                    </p:anim>
                                    <p:anim calcmode="lin" valueType="num">
                                      <p:cBhvr>
                                        <p:cTn id="64" dur="250" fill="hold"/>
                                        <p:tgtEl>
                                          <p:spTgt spid="17"/>
                                        </p:tgtEl>
                                        <p:attrNameLst>
                                          <p:attrName>ppt_h</p:attrName>
                                        </p:attrNameLst>
                                      </p:cBhvr>
                                      <p:tavLst>
                                        <p:tav tm="0">
                                          <p:val>
                                            <p:fltVal val="0"/>
                                          </p:val>
                                        </p:tav>
                                        <p:tav tm="100000">
                                          <p:val>
                                            <p:strVal val="#ppt_h"/>
                                          </p:val>
                                        </p:tav>
                                      </p:tavLst>
                                    </p:anim>
                                    <p:animEffect transition="in" filter="fade">
                                      <p:cBhvr>
                                        <p:cTn id="65" dur="250"/>
                                        <p:tgtEl>
                                          <p:spTgt spid="17"/>
                                        </p:tgtEl>
                                      </p:cBhvr>
                                    </p:animEffect>
                                  </p:childTnLst>
                                </p:cTn>
                              </p:par>
                            </p:childTnLst>
                          </p:cTn>
                        </p:par>
                        <p:par>
                          <p:cTn id="66" fill="hold">
                            <p:stCondLst>
                              <p:cond delay="4092"/>
                            </p:stCondLst>
                            <p:childTnLst>
                              <p:par>
                                <p:cTn id="67" presetID="53" presetClass="entr" presetSubtype="16"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250" fill="hold"/>
                                        <p:tgtEl>
                                          <p:spTgt spid="13"/>
                                        </p:tgtEl>
                                        <p:attrNameLst>
                                          <p:attrName>ppt_w</p:attrName>
                                        </p:attrNameLst>
                                      </p:cBhvr>
                                      <p:tavLst>
                                        <p:tav tm="0">
                                          <p:val>
                                            <p:fltVal val="0"/>
                                          </p:val>
                                        </p:tav>
                                        <p:tav tm="100000">
                                          <p:val>
                                            <p:strVal val="#ppt_w"/>
                                          </p:val>
                                        </p:tav>
                                      </p:tavLst>
                                    </p:anim>
                                    <p:anim calcmode="lin" valueType="num">
                                      <p:cBhvr>
                                        <p:cTn id="70" dur="250" fill="hold"/>
                                        <p:tgtEl>
                                          <p:spTgt spid="13"/>
                                        </p:tgtEl>
                                        <p:attrNameLst>
                                          <p:attrName>ppt_h</p:attrName>
                                        </p:attrNameLst>
                                      </p:cBhvr>
                                      <p:tavLst>
                                        <p:tav tm="0">
                                          <p:val>
                                            <p:fltVal val="0"/>
                                          </p:val>
                                        </p:tav>
                                        <p:tav tm="100000">
                                          <p:val>
                                            <p:strVal val="#ppt_h"/>
                                          </p:val>
                                        </p:tav>
                                      </p:tavLst>
                                    </p:anim>
                                    <p:animEffect transition="in" filter="fade">
                                      <p:cBhvr>
                                        <p:cTn id="71" dur="250"/>
                                        <p:tgtEl>
                                          <p:spTgt spid="13"/>
                                        </p:tgtEl>
                                      </p:cBhvr>
                                    </p:animEffect>
                                  </p:childTnLst>
                                </p:cTn>
                              </p:par>
                            </p:childTnLst>
                          </p:cTn>
                        </p:par>
                        <p:par>
                          <p:cTn id="72" fill="hold">
                            <p:stCondLst>
                              <p:cond delay="4342"/>
                            </p:stCondLst>
                            <p:childTnLst>
                              <p:par>
                                <p:cTn id="73" presetID="53" presetClass="entr" presetSubtype="16"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p:cTn id="75" dur="250" fill="hold"/>
                                        <p:tgtEl>
                                          <p:spTgt spid="27"/>
                                        </p:tgtEl>
                                        <p:attrNameLst>
                                          <p:attrName>ppt_w</p:attrName>
                                        </p:attrNameLst>
                                      </p:cBhvr>
                                      <p:tavLst>
                                        <p:tav tm="0">
                                          <p:val>
                                            <p:fltVal val="0"/>
                                          </p:val>
                                        </p:tav>
                                        <p:tav tm="100000">
                                          <p:val>
                                            <p:strVal val="#ppt_w"/>
                                          </p:val>
                                        </p:tav>
                                      </p:tavLst>
                                    </p:anim>
                                    <p:anim calcmode="lin" valueType="num">
                                      <p:cBhvr>
                                        <p:cTn id="76" dur="250" fill="hold"/>
                                        <p:tgtEl>
                                          <p:spTgt spid="27"/>
                                        </p:tgtEl>
                                        <p:attrNameLst>
                                          <p:attrName>ppt_h</p:attrName>
                                        </p:attrNameLst>
                                      </p:cBhvr>
                                      <p:tavLst>
                                        <p:tav tm="0">
                                          <p:val>
                                            <p:fltVal val="0"/>
                                          </p:val>
                                        </p:tav>
                                        <p:tav tm="100000">
                                          <p:val>
                                            <p:strVal val="#ppt_h"/>
                                          </p:val>
                                        </p:tav>
                                      </p:tavLst>
                                    </p:anim>
                                    <p:animEffect transition="in" filter="fade">
                                      <p:cBhvr>
                                        <p:cTn id="77" dur="250"/>
                                        <p:tgtEl>
                                          <p:spTgt spid="27"/>
                                        </p:tgtEl>
                                      </p:cBhvr>
                                    </p:animEffect>
                                  </p:childTnLst>
                                </p:cTn>
                              </p:par>
                            </p:childTnLst>
                          </p:cTn>
                        </p:par>
                        <p:par>
                          <p:cTn id="78" fill="hold">
                            <p:stCondLst>
                              <p:cond delay="4592"/>
                            </p:stCondLst>
                            <p:childTnLst>
                              <p:par>
                                <p:cTn id="79" presetID="53" presetClass="entr" presetSubtype="16"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p:cTn id="81" dur="250" fill="hold"/>
                                        <p:tgtEl>
                                          <p:spTgt spid="23"/>
                                        </p:tgtEl>
                                        <p:attrNameLst>
                                          <p:attrName>ppt_w</p:attrName>
                                        </p:attrNameLst>
                                      </p:cBhvr>
                                      <p:tavLst>
                                        <p:tav tm="0">
                                          <p:val>
                                            <p:fltVal val="0"/>
                                          </p:val>
                                        </p:tav>
                                        <p:tav tm="100000">
                                          <p:val>
                                            <p:strVal val="#ppt_w"/>
                                          </p:val>
                                        </p:tav>
                                      </p:tavLst>
                                    </p:anim>
                                    <p:anim calcmode="lin" valueType="num">
                                      <p:cBhvr>
                                        <p:cTn id="82" dur="250" fill="hold"/>
                                        <p:tgtEl>
                                          <p:spTgt spid="23"/>
                                        </p:tgtEl>
                                        <p:attrNameLst>
                                          <p:attrName>ppt_h</p:attrName>
                                        </p:attrNameLst>
                                      </p:cBhvr>
                                      <p:tavLst>
                                        <p:tav tm="0">
                                          <p:val>
                                            <p:fltVal val="0"/>
                                          </p:val>
                                        </p:tav>
                                        <p:tav tm="100000">
                                          <p:val>
                                            <p:strVal val="#ppt_h"/>
                                          </p:val>
                                        </p:tav>
                                      </p:tavLst>
                                    </p:anim>
                                    <p:animEffect transition="in" filter="fade">
                                      <p:cBhvr>
                                        <p:cTn id="83" dur="250"/>
                                        <p:tgtEl>
                                          <p:spTgt spid="23"/>
                                        </p:tgtEl>
                                      </p:cBhvr>
                                    </p:animEffect>
                                  </p:childTnLst>
                                </p:cTn>
                              </p:par>
                            </p:childTnLst>
                          </p:cTn>
                        </p:par>
                        <p:par>
                          <p:cTn id="84" fill="hold">
                            <p:stCondLst>
                              <p:cond delay="4842"/>
                            </p:stCondLst>
                            <p:childTnLst>
                              <p:par>
                                <p:cTn id="85" presetID="53" presetClass="entr" presetSubtype="16" fill="hold" grpId="0" nodeType="afterEffect">
                                  <p:stCondLst>
                                    <p:cond delay="0"/>
                                  </p:stCondLst>
                                  <p:iterate type="lt">
                                    <p:tmPct val="4054"/>
                                  </p:iterate>
                                  <p:childTnLst>
                                    <p:set>
                                      <p:cBhvr>
                                        <p:cTn id="86" dur="1" fill="hold">
                                          <p:stCondLst>
                                            <p:cond delay="0"/>
                                          </p:stCondLst>
                                        </p:cTn>
                                        <p:tgtEl>
                                          <p:spTgt spid="22"/>
                                        </p:tgtEl>
                                        <p:attrNameLst>
                                          <p:attrName>style.visibility</p:attrName>
                                        </p:attrNameLst>
                                      </p:cBhvr>
                                      <p:to>
                                        <p:strVal val="visible"/>
                                      </p:to>
                                    </p:set>
                                    <p:anim calcmode="lin" valueType="num">
                                      <p:cBhvr>
                                        <p:cTn id="87" dur="250" fill="hold"/>
                                        <p:tgtEl>
                                          <p:spTgt spid="22"/>
                                        </p:tgtEl>
                                        <p:attrNameLst>
                                          <p:attrName>ppt_w</p:attrName>
                                        </p:attrNameLst>
                                      </p:cBhvr>
                                      <p:tavLst>
                                        <p:tav tm="0">
                                          <p:val>
                                            <p:fltVal val="0"/>
                                          </p:val>
                                        </p:tav>
                                        <p:tav tm="100000">
                                          <p:val>
                                            <p:strVal val="#ppt_w"/>
                                          </p:val>
                                        </p:tav>
                                      </p:tavLst>
                                    </p:anim>
                                    <p:anim calcmode="lin" valueType="num">
                                      <p:cBhvr>
                                        <p:cTn id="88" dur="250" fill="hold"/>
                                        <p:tgtEl>
                                          <p:spTgt spid="22"/>
                                        </p:tgtEl>
                                        <p:attrNameLst>
                                          <p:attrName>ppt_h</p:attrName>
                                        </p:attrNameLst>
                                      </p:cBhvr>
                                      <p:tavLst>
                                        <p:tav tm="0">
                                          <p:val>
                                            <p:fltVal val="0"/>
                                          </p:val>
                                        </p:tav>
                                        <p:tav tm="100000">
                                          <p:val>
                                            <p:strVal val="#ppt_h"/>
                                          </p:val>
                                        </p:tav>
                                      </p:tavLst>
                                    </p:anim>
                                    <p:animEffect transition="in" filter="fade">
                                      <p:cBhvr>
                                        <p:cTn id="89" dur="250"/>
                                        <p:tgtEl>
                                          <p:spTgt spid="22"/>
                                        </p:tgtEl>
                                      </p:cBhvr>
                                    </p:animEffect>
                                  </p:childTnLst>
                                </p:cTn>
                              </p:par>
                            </p:childTnLst>
                          </p:cTn>
                        </p:par>
                        <p:par>
                          <p:cTn id="90" fill="hold">
                            <p:stCondLst>
                              <p:cond delay="5761"/>
                            </p:stCondLst>
                            <p:childTnLst>
                              <p:par>
                                <p:cTn id="91" presetID="53" presetClass="entr" presetSubtype="16"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anim calcmode="lin" valueType="num">
                                      <p:cBhvr>
                                        <p:cTn id="93" dur="250" fill="hold"/>
                                        <p:tgtEl>
                                          <p:spTgt spid="14"/>
                                        </p:tgtEl>
                                        <p:attrNameLst>
                                          <p:attrName>ppt_w</p:attrName>
                                        </p:attrNameLst>
                                      </p:cBhvr>
                                      <p:tavLst>
                                        <p:tav tm="0">
                                          <p:val>
                                            <p:fltVal val="0"/>
                                          </p:val>
                                        </p:tav>
                                        <p:tav tm="100000">
                                          <p:val>
                                            <p:strVal val="#ppt_w"/>
                                          </p:val>
                                        </p:tav>
                                      </p:tavLst>
                                    </p:anim>
                                    <p:anim calcmode="lin" valueType="num">
                                      <p:cBhvr>
                                        <p:cTn id="94" dur="250" fill="hold"/>
                                        <p:tgtEl>
                                          <p:spTgt spid="14"/>
                                        </p:tgtEl>
                                        <p:attrNameLst>
                                          <p:attrName>ppt_h</p:attrName>
                                        </p:attrNameLst>
                                      </p:cBhvr>
                                      <p:tavLst>
                                        <p:tav tm="0">
                                          <p:val>
                                            <p:fltVal val="0"/>
                                          </p:val>
                                        </p:tav>
                                        <p:tav tm="100000">
                                          <p:val>
                                            <p:strVal val="#ppt_h"/>
                                          </p:val>
                                        </p:tav>
                                      </p:tavLst>
                                    </p:anim>
                                    <p:animEffect transition="in" filter="fade">
                                      <p:cBhvr>
                                        <p:cTn id="95" dur="250"/>
                                        <p:tgtEl>
                                          <p:spTgt spid="14"/>
                                        </p:tgtEl>
                                      </p:cBhvr>
                                    </p:animEffect>
                                  </p:childTnLst>
                                </p:cTn>
                              </p:par>
                            </p:childTnLst>
                          </p:cTn>
                        </p:par>
                        <p:par>
                          <p:cTn id="96" fill="hold">
                            <p:stCondLst>
                              <p:cond delay="6011"/>
                            </p:stCondLst>
                            <p:childTnLst>
                              <p:par>
                                <p:cTn id="97" presetID="53" presetClass="entr" presetSubtype="16" fill="hold" grpId="0" nodeType="after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p:cTn id="99" dur="250" fill="hold"/>
                                        <p:tgtEl>
                                          <p:spTgt spid="28"/>
                                        </p:tgtEl>
                                        <p:attrNameLst>
                                          <p:attrName>ppt_w</p:attrName>
                                        </p:attrNameLst>
                                      </p:cBhvr>
                                      <p:tavLst>
                                        <p:tav tm="0">
                                          <p:val>
                                            <p:fltVal val="0"/>
                                          </p:val>
                                        </p:tav>
                                        <p:tav tm="100000">
                                          <p:val>
                                            <p:strVal val="#ppt_w"/>
                                          </p:val>
                                        </p:tav>
                                      </p:tavLst>
                                    </p:anim>
                                    <p:anim calcmode="lin" valueType="num">
                                      <p:cBhvr>
                                        <p:cTn id="100" dur="250" fill="hold"/>
                                        <p:tgtEl>
                                          <p:spTgt spid="28"/>
                                        </p:tgtEl>
                                        <p:attrNameLst>
                                          <p:attrName>ppt_h</p:attrName>
                                        </p:attrNameLst>
                                      </p:cBhvr>
                                      <p:tavLst>
                                        <p:tav tm="0">
                                          <p:val>
                                            <p:fltVal val="0"/>
                                          </p:val>
                                        </p:tav>
                                        <p:tav tm="100000">
                                          <p:val>
                                            <p:strVal val="#ppt_h"/>
                                          </p:val>
                                        </p:tav>
                                      </p:tavLst>
                                    </p:anim>
                                    <p:animEffect transition="in" filter="fade">
                                      <p:cBhvr>
                                        <p:cTn id="101" dur="250"/>
                                        <p:tgtEl>
                                          <p:spTgt spid="28"/>
                                        </p:tgtEl>
                                      </p:cBhvr>
                                    </p:animEffect>
                                  </p:childTnLst>
                                </p:cTn>
                              </p:par>
                            </p:childTnLst>
                          </p:cTn>
                        </p:par>
                        <p:par>
                          <p:cTn id="102" fill="hold">
                            <p:stCondLst>
                              <p:cond delay="6261"/>
                            </p:stCondLst>
                            <p:childTnLst>
                              <p:par>
                                <p:cTn id="103" presetID="53" presetClass="entr" presetSubtype="16"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 calcmode="lin" valueType="num">
                                      <p:cBhvr>
                                        <p:cTn id="105" dur="250" fill="hold"/>
                                        <p:tgtEl>
                                          <p:spTgt spid="20"/>
                                        </p:tgtEl>
                                        <p:attrNameLst>
                                          <p:attrName>ppt_w</p:attrName>
                                        </p:attrNameLst>
                                      </p:cBhvr>
                                      <p:tavLst>
                                        <p:tav tm="0">
                                          <p:val>
                                            <p:fltVal val="0"/>
                                          </p:val>
                                        </p:tav>
                                        <p:tav tm="100000">
                                          <p:val>
                                            <p:strVal val="#ppt_w"/>
                                          </p:val>
                                        </p:tav>
                                      </p:tavLst>
                                    </p:anim>
                                    <p:anim calcmode="lin" valueType="num">
                                      <p:cBhvr>
                                        <p:cTn id="106" dur="250" fill="hold"/>
                                        <p:tgtEl>
                                          <p:spTgt spid="20"/>
                                        </p:tgtEl>
                                        <p:attrNameLst>
                                          <p:attrName>ppt_h</p:attrName>
                                        </p:attrNameLst>
                                      </p:cBhvr>
                                      <p:tavLst>
                                        <p:tav tm="0">
                                          <p:val>
                                            <p:fltVal val="0"/>
                                          </p:val>
                                        </p:tav>
                                        <p:tav tm="100000">
                                          <p:val>
                                            <p:strVal val="#ppt_h"/>
                                          </p:val>
                                        </p:tav>
                                      </p:tavLst>
                                    </p:anim>
                                    <p:animEffect transition="in" filter="fade">
                                      <p:cBhvr>
                                        <p:cTn id="107" dur="250"/>
                                        <p:tgtEl>
                                          <p:spTgt spid="20"/>
                                        </p:tgtEl>
                                      </p:cBhvr>
                                    </p:animEffect>
                                  </p:childTnLst>
                                </p:cTn>
                              </p:par>
                            </p:childTnLst>
                          </p:cTn>
                        </p:par>
                        <p:par>
                          <p:cTn id="108" fill="hold">
                            <p:stCondLst>
                              <p:cond delay="6511"/>
                            </p:stCondLst>
                            <p:childTnLst>
                              <p:par>
                                <p:cTn id="109" presetID="53" presetClass="entr" presetSubtype="16" fill="hold" grpId="0" nodeType="afterEffect">
                                  <p:stCondLst>
                                    <p:cond delay="0"/>
                                  </p:stCondLst>
                                  <p:iterate type="lt">
                                    <p:tmPct val="5946"/>
                                  </p:iterate>
                                  <p:childTnLst>
                                    <p:set>
                                      <p:cBhvr>
                                        <p:cTn id="110" dur="1" fill="hold">
                                          <p:stCondLst>
                                            <p:cond delay="0"/>
                                          </p:stCondLst>
                                        </p:cTn>
                                        <p:tgtEl>
                                          <p:spTgt spid="19"/>
                                        </p:tgtEl>
                                        <p:attrNameLst>
                                          <p:attrName>style.visibility</p:attrName>
                                        </p:attrNameLst>
                                      </p:cBhvr>
                                      <p:to>
                                        <p:strVal val="visible"/>
                                      </p:to>
                                    </p:set>
                                    <p:anim calcmode="lin" valueType="num">
                                      <p:cBhvr>
                                        <p:cTn id="111" dur="250" fill="hold"/>
                                        <p:tgtEl>
                                          <p:spTgt spid="19"/>
                                        </p:tgtEl>
                                        <p:attrNameLst>
                                          <p:attrName>ppt_w</p:attrName>
                                        </p:attrNameLst>
                                      </p:cBhvr>
                                      <p:tavLst>
                                        <p:tav tm="0">
                                          <p:val>
                                            <p:fltVal val="0"/>
                                          </p:val>
                                        </p:tav>
                                        <p:tav tm="100000">
                                          <p:val>
                                            <p:strVal val="#ppt_w"/>
                                          </p:val>
                                        </p:tav>
                                      </p:tavLst>
                                    </p:anim>
                                    <p:anim calcmode="lin" valueType="num">
                                      <p:cBhvr>
                                        <p:cTn id="112" dur="250" fill="hold"/>
                                        <p:tgtEl>
                                          <p:spTgt spid="19"/>
                                        </p:tgtEl>
                                        <p:attrNameLst>
                                          <p:attrName>ppt_h</p:attrName>
                                        </p:attrNameLst>
                                      </p:cBhvr>
                                      <p:tavLst>
                                        <p:tav tm="0">
                                          <p:val>
                                            <p:fltVal val="0"/>
                                          </p:val>
                                        </p:tav>
                                        <p:tav tm="100000">
                                          <p:val>
                                            <p:strVal val="#ppt_h"/>
                                          </p:val>
                                        </p:tav>
                                      </p:tavLst>
                                    </p:anim>
                                    <p:animEffect transition="in" filter="fade">
                                      <p:cBhvr>
                                        <p:cTn id="113" dur="250"/>
                                        <p:tgtEl>
                                          <p:spTgt spid="19"/>
                                        </p:tgtEl>
                                      </p:cBhvr>
                                    </p:animEffect>
                                  </p:childTnLst>
                                </p:cTn>
                              </p:par>
                            </p:childTnLst>
                          </p:cTn>
                        </p:par>
                        <p:par>
                          <p:cTn id="114" fill="hold">
                            <p:stCondLst>
                              <p:cond delay="7742"/>
                            </p:stCondLst>
                            <p:childTnLst>
                              <p:par>
                                <p:cTn id="115" presetID="53" presetClass="entr" presetSubtype="16" fill="hold" grpId="0" nodeType="afterEffect">
                                  <p:stCondLst>
                                    <p:cond delay="0"/>
                                  </p:stCondLst>
                                  <p:childTnLst>
                                    <p:set>
                                      <p:cBhvr>
                                        <p:cTn id="116" dur="1" fill="hold">
                                          <p:stCondLst>
                                            <p:cond delay="0"/>
                                          </p:stCondLst>
                                        </p:cTn>
                                        <p:tgtEl>
                                          <p:spTgt spid="15"/>
                                        </p:tgtEl>
                                        <p:attrNameLst>
                                          <p:attrName>style.visibility</p:attrName>
                                        </p:attrNameLst>
                                      </p:cBhvr>
                                      <p:to>
                                        <p:strVal val="visible"/>
                                      </p:to>
                                    </p:set>
                                    <p:anim calcmode="lin" valueType="num">
                                      <p:cBhvr>
                                        <p:cTn id="117" dur="250" fill="hold"/>
                                        <p:tgtEl>
                                          <p:spTgt spid="15"/>
                                        </p:tgtEl>
                                        <p:attrNameLst>
                                          <p:attrName>ppt_w</p:attrName>
                                        </p:attrNameLst>
                                      </p:cBhvr>
                                      <p:tavLst>
                                        <p:tav tm="0">
                                          <p:val>
                                            <p:fltVal val="0"/>
                                          </p:val>
                                        </p:tav>
                                        <p:tav tm="100000">
                                          <p:val>
                                            <p:strVal val="#ppt_w"/>
                                          </p:val>
                                        </p:tav>
                                      </p:tavLst>
                                    </p:anim>
                                    <p:anim calcmode="lin" valueType="num">
                                      <p:cBhvr>
                                        <p:cTn id="118" dur="250" fill="hold"/>
                                        <p:tgtEl>
                                          <p:spTgt spid="15"/>
                                        </p:tgtEl>
                                        <p:attrNameLst>
                                          <p:attrName>ppt_h</p:attrName>
                                        </p:attrNameLst>
                                      </p:cBhvr>
                                      <p:tavLst>
                                        <p:tav tm="0">
                                          <p:val>
                                            <p:fltVal val="0"/>
                                          </p:val>
                                        </p:tav>
                                        <p:tav tm="100000">
                                          <p:val>
                                            <p:strVal val="#ppt_h"/>
                                          </p:val>
                                        </p:tav>
                                      </p:tavLst>
                                    </p:anim>
                                    <p:animEffect transition="in" filter="fade">
                                      <p:cBhvr>
                                        <p:cTn id="119" dur="250"/>
                                        <p:tgtEl>
                                          <p:spTgt spid="15"/>
                                        </p:tgtEl>
                                      </p:cBhvr>
                                    </p:animEffect>
                                  </p:childTnLst>
                                </p:cTn>
                              </p:par>
                            </p:childTnLst>
                          </p:cTn>
                        </p:par>
                        <p:par>
                          <p:cTn id="120" fill="hold">
                            <p:stCondLst>
                              <p:cond delay="7992"/>
                            </p:stCondLst>
                            <p:childTnLst>
                              <p:par>
                                <p:cTn id="121" presetID="53" presetClass="entr" presetSubtype="16" fill="hold" grpId="0" nodeType="afterEffect">
                                  <p:stCondLst>
                                    <p:cond delay="0"/>
                                  </p:stCondLst>
                                  <p:childTnLst>
                                    <p:set>
                                      <p:cBhvr>
                                        <p:cTn id="122" dur="1" fill="hold">
                                          <p:stCondLst>
                                            <p:cond delay="0"/>
                                          </p:stCondLst>
                                        </p:cTn>
                                        <p:tgtEl>
                                          <p:spTgt spid="29"/>
                                        </p:tgtEl>
                                        <p:attrNameLst>
                                          <p:attrName>style.visibility</p:attrName>
                                        </p:attrNameLst>
                                      </p:cBhvr>
                                      <p:to>
                                        <p:strVal val="visible"/>
                                      </p:to>
                                    </p:set>
                                    <p:anim calcmode="lin" valueType="num">
                                      <p:cBhvr>
                                        <p:cTn id="123" dur="250" fill="hold"/>
                                        <p:tgtEl>
                                          <p:spTgt spid="29"/>
                                        </p:tgtEl>
                                        <p:attrNameLst>
                                          <p:attrName>ppt_w</p:attrName>
                                        </p:attrNameLst>
                                      </p:cBhvr>
                                      <p:tavLst>
                                        <p:tav tm="0">
                                          <p:val>
                                            <p:fltVal val="0"/>
                                          </p:val>
                                        </p:tav>
                                        <p:tav tm="100000">
                                          <p:val>
                                            <p:strVal val="#ppt_w"/>
                                          </p:val>
                                        </p:tav>
                                      </p:tavLst>
                                    </p:anim>
                                    <p:anim calcmode="lin" valueType="num">
                                      <p:cBhvr>
                                        <p:cTn id="124" dur="250" fill="hold"/>
                                        <p:tgtEl>
                                          <p:spTgt spid="29"/>
                                        </p:tgtEl>
                                        <p:attrNameLst>
                                          <p:attrName>ppt_h</p:attrName>
                                        </p:attrNameLst>
                                      </p:cBhvr>
                                      <p:tavLst>
                                        <p:tav tm="0">
                                          <p:val>
                                            <p:fltVal val="0"/>
                                          </p:val>
                                        </p:tav>
                                        <p:tav tm="100000">
                                          <p:val>
                                            <p:strVal val="#ppt_h"/>
                                          </p:val>
                                        </p:tav>
                                      </p:tavLst>
                                    </p:anim>
                                    <p:animEffect transition="in" filter="fade">
                                      <p:cBhvr>
                                        <p:cTn id="125" dur="250"/>
                                        <p:tgtEl>
                                          <p:spTgt spid="29"/>
                                        </p:tgtEl>
                                      </p:cBhvr>
                                    </p:animEffect>
                                  </p:childTnLst>
                                </p:cTn>
                              </p:par>
                            </p:childTnLst>
                          </p:cTn>
                        </p:par>
                        <p:par>
                          <p:cTn id="126" fill="hold">
                            <p:stCondLst>
                              <p:cond delay="8242"/>
                            </p:stCondLst>
                            <p:childTnLst>
                              <p:par>
                                <p:cTn id="127" presetID="53" presetClass="entr" presetSubtype="16" fill="hold" grpId="0" nodeType="afterEffect">
                                  <p:stCondLst>
                                    <p:cond delay="0"/>
                                  </p:stCondLst>
                                  <p:childTnLst>
                                    <p:set>
                                      <p:cBhvr>
                                        <p:cTn id="128" dur="1" fill="hold">
                                          <p:stCondLst>
                                            <p:cond delay="0"/>
                                          </p:stCondLst>
                                        </p:cTn>
                                        <p:tgtEl>
                                          <p:spTgt spid="25"/>
                                        </p:tgtEl>
                                        <p:attrNameLst>
                                          <p:attrName>style.visibility</p:attrName>
                                        </p:attrNameLst>
                                      </p:cBhvr>
                                      <p:to>
                                        <p:strVal val="visible"/>
                                      </p:to>
                                    </p:set>
                                    <p:anim calcmode="lin" valueType="num">
                                      <p:cBhvr>
                                        <p:cTn id="129" dur="250" fill="hold"/>
                                        <p:tgtEl>
                                          <p:spTgt spid="25"/>
                                        </p:tgtEl>
                                        <p:attrNameLst>
                                          <p:attrName>ppt_w</p:attrName>
                                        </p:attrNameLst>
                                      </p:cBhvr>
                                      <p:tavLst>
                                        <p:tav tm="0">
                                          <p:val>
                                            <p:fltVal val="0"/>
                                          </p:val>
                                        </p:tav>
                                        <p:tav tm="100000">
                                          <p:val>
                                            <p:strVal val="#ppt_w"/>
                                          </p:val>
                                        </p:tav>
                                      </p:tavLst>
                                    </p:anim>
                                    <p:anim calcmode="lin" valueType="num">
                                      <p:cBhvr>
                                        <p:cTn id="130" dur="250" fill="hold"/>
                                        <p:tgtEl>
                                          <p:spTgt spid="25"/>
                                        </p:tgtEl>
                                        <p:attrNameLst>
                                          <p:attrName>ppt_h</p:attrName>
                                        </p:attrNameLst>
                                      </p:cBhvr>
                                      <p:tavLst>
                                        <p:tav tm="0">
                                          <p:val>
                                            <p:fltVal val="0"/>
                                          </p:val>
                                        </p:tav>
                                        <p:tav tm="100000">
                                          <p:val>
                                            <p:strVal val="#ppt_h"/>
                                          </p:val>
                                        </p:tav>
                                      </p:tavLst>
                                    </p:anim>
                                    <p:animEffect transition="in" filter="fade">
                                      <p:cBhvr>
                                        <p:cTn id="131" dur="250"/>
                                        <p:tgtEl>
                                          <p:spTgt spid="25"/>
                                        </p:tgtEl>
                                      </p:cBhvr>
                                    </p:animEffect>
                                  </p:childTnLst>
                                </p:cTn>
                              </p:par>
                            </p:childTnLst>
                          </p:cTn>
                        </p:par>
                        <p:par>
                          <p:cTn id="132" fill="hold">
                            <p:stCondLst>
                              <p:cond delay="8492"/>
                            </p:stCondLst>
                            <p:childTnLst>
                              <p:par>
                                <p:cTn id="133" presetID="53" presetClass="entr" presetSubtype="16" fill="hold" grpId="0" nodeType="afterEffect">
                                  <p:stCondLst>
                                    <p:cond delay="0"/>
                                  </p:stCondLst>
                                  <p:iterate type="lt">
                                    <p:tmPct val="4054"/>
                                  </p:iterate>
                                  <p:childTnLst>
                                    <p:set>
                                      <p:cBhvr>
                                        <p:cTn id="134" dur="1" fill="hold">
                                          <p:stCondLst>
                                            <p:cond delay="0"/>
                                          </p:stCondLst>
                                        </p:cTn>
                                        <p:tgtEl>
                                          <p:spTgt spid="24"/>
                                        </p:tgtEl>
                                        <p:attrNameLst>
                                          <p:attrName>style.visibility</p:attrName>
                                        </p:attrNameLst>
                                      </p:cBhvr>
                                      <p:to>
                                        <p:strVal val="visible"/>
                                      </p:to>
                                    </p:set>
                                    <p:anim calcmode="lin" valueType="num">
                                      <p:cBhvr>
                                        <p:cTn id="135" dur="250" fill="hold"/>
                                        <p:tgtEl>
                                          <p:spTgt spid="24"/>
                                        </p:tgtEl>
                                        <p:attrNameLst>
                                          <p:attrName>ppt_w</p:attrName>
                                        </p:attrNameLst>
                                      </p:cBhvr>
                                      <p:tavLst>
                                        <p:tav tm="0">
                                          <p:val>
                                            <p:fltVal val="0"/>
                                          </p:val>
                                        </p:tav>
                                        <p:tav tm="100000">
                                          <p:val>
                                            <p:strVal val="#ppt_w"/>
                                          </p:val>
                                        </p:tav>
                                      </p:tavLst>
                                    </p:anim>
                                    <p:anim calcmode="lin" valueType="num">
                                      <p:cBhvr>
                                        <p:cTn id="136" dur="250" fill="hold"/>
                                        <p:tgtEl>
                                          <p:spTgt spid="24"/>
                                        </p:tgtEl>
                                        <p:attrNameLst>
                                          <p:attrName>ppt_h</p:attrName>
                                        </p:attrNameLst>
                                      </p:cBhvr>
                                      <p:tavLst>
                                        <p:tav tm="0">
                                          <p:val>
                                            <p:fltVal val="0"/>
                                          </p:val>
                                        </p:tav>
                                        <p:tav tm="100000">
                                          <p:val>
                                            <p:strVal val="#ppt_h"/>
                                          </p:val>
                                        </p:tav>
                                      </p:tavLst>
                                    </p:anim>
                                    <p:animEffect transition="in" filter="fade">
                                      <p:cBhvr>
                                        <p:cTn id="137"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P spid="11" grpId="0"/>
      <p:bldP spid="12" grpId="0" animBg="1"/>
      <p:bldP spid="13" grpId="0" animBg="1"/>
      <p:bldP spid="14" grpId="0" animBg="1"/>
      <p:bldP spid="15" grpId="0" animBg="1"/>
      <p:bldP spid="17" grpId="0"/>
      <p:bldP spid="18" grpId="0"/>
      <p:bldP spid="19" grpId="0"/>
      <p:bldP spid="20" grpId="0"/>
      <p:bldP spid="22" grpId="0"/>
      <p:bldP spid="23" grpId="0"/>
      <p:bldP spid="24" grpId="0"/>
      <p:bldP spid="25" grpId="0"/>
      <p:bldP spid="26" grpId="0"/>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8"/>
          <p:cNvSpPr/>
          <p:nvPr/>
        </p:nvSpPr>
        <p:spPr bwMode="auto">
          <a:xfrm>
            <a:off x="7377845" y="2826694"/>
            <a:ext cx="573645" cy="573972"/>
          </a:xfrm>
          <a:prstGeom prst="ellipse">
            <a:avLst/>
          </a:prstGeom>
          <a:solidFill>
            <a:schemeClr val="accent4"/>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82283" tIns="41141" rIns="82283" bIns="41141" numCol="1" anchor="t" anchorCtr="0" compatLnSpc="1">
            <a:prstTxWarp prst="textNoShape">
              <a:avLst/>
            </a:prstTxWarp>
          </a:bodyPr>
          <a:lstStyle/>
          <a:p>
            <a:endParaRPr lang="en-US" sz="700" dirty="0">
              <a:cs typeface="+mn-ea"/>
              <a:sym typeface="+mn-lt"/>
            </a:endParaRPr>
          </a:p>
        </p:txBody>
      </p:sp>
      <p:sp>
        <p:nvSpPr>
          <p:cNvPr id="5" name="Oval 42"/>
          <p:cNvSpPr/>
          <p:nvPr/>
        </p:nvSpPr>
        <p:spPr bwMode="auto">
          <a:xfrm>
            <a:off x="1273558" y="2818228"/>
            <a:ext cx="573645" cy="573972"/>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82283" tIns="41141" rIns="82283" bIns="41141" numCol="1" anchor="t" anchorCtr="0" compatLnSpc="1">
            <a:prstTxWarp prst="textNoShape">
              <a:avLst/>
            </a:prstTxWarp>
          </a:bodyPr>
          <a:lstStyle/>
          <a:p>
            <a:endParaRPr lang="en-US" sz="700" dirty="0">
              <a:cs typeface="+mn-ea"/>
              <a:sym typeface="+mn-lt"/>
            </a:endParaRPr>
          </a:p>
        </p:txBody>
      </p:sp>
      <p:sp>
        <p:nvSpPr>
          <p:cNvPr id="6" name="Oval 44"/>
          <p:cNvSpPr/>
          <p:nvPr/>
        </p:nvSpPr>
        <p:spPr bwMode="auto">
          <a:xfrm>
            <a:off x="3308320" y="2818228"/>
            <a:ext cx="573645" cy="573972"/>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82283" tIns="41141" rIns="82283" bIns="41141" numCol="1" anchor="t" anchorCtr="0" compatLnSpc="1">
            <a:prstTxWarp prst="textNoShape">
              <a:avLst/>
            </a:prstTxWarp>
          </a:bodyPr>
          <a:lstStyle/>
          <a:p>
            <a:endParaRPr lang="en-US" sz="700" dirty="0">
              <a:cs typeface="+mn-ea"/>
              <a:sym typeface="+mn-lt"/>
            </a:endParaRPr>
          </a:p>
        </p:txBody>
      </p:sp>
      <p:sp>
        <p:nvSpPr>
          <p:cNvPr id="7" name="Oval 46"/>
          <p:cNvSpPr/>
          <p:nvPr/>
        </p:nvSpPr>
        <p:spPr bwMode="auto">
          <a:xfrm>
            <a:off x="5343082" y="2818228"/>
            <a:ext cx="573645" cy="573972"/>
          </a:xfrm>
          <a:prstGeom prst="ellipse">
            <a:avLst/>
          </a:prstGeom>
          <a:solidFill>
            <a:schemeClr val="accent3"/>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82283" tIns="41141" rIns="82283" bIns="41141" numCol="1" anchor="t" anchorCtr="0" compatLnSpc="1">
            <a:prstTxWarp prst="textNoShape">
              <a:avLst/>
            </a:prstTxWarp>
          </a:bodyPr>
          <a:lstStyle/>
          <a:p>
            <a:endParaRPr lang="en-US" sz="700" dirty="0">
              <a:cs typeface="+mn-ea"/>
              <a:sym typeface="+mn-lt"/>
            </a:endParaRPr>
          </a:p>
        </p:txBody>
      </p:sp>
      <p:sp>
        <p:nvSpPr>
          <p:cNvPr id="8" name="Freeform 13"/>
          <p:cNvSpPr>
            <a:spLocks noChangeArrowheads="1"/>
          </p:cNvSpPr>
          <p:nvPr/>
        </p:nvSpPr>
        <p:spPr bwMode="auto">
          <a:xfrm>
            <a:off x="3777642" y="1003875"/>
            <a:ext cx="1599711" cy="1600128"/>
          </a:xfrm>
          <a:custGeom>
            <a:avLst/>
            <a:gdLst>
              <a:gd name="G0" fmla="+- 1 0 0"/>
              <a:gd name="G1" fmla="+- 1 0 0"/>
              <a:gd name="G2" fmla="+- 1 0 0"/>
              <a:gd name="G3" fmla="+- 1 0 0"/>
              <a:gd name="G4" fmla="+- 1 0 0"/>
              <a:gd name="G5" fmla="+- 1 0 0"/>
              <a:gd name="G6" fmla="+- 3523 0 0"/>
              <a:gd name="G7" fmla="+- 2269 0 0"/>
              <a:gd name="G8" fmla="+- 1016 0 0"/>
              <a:gd name="G9" fmla="+- 1 0 0"/>
              <a:gd name="G10" fmla="+- 1 0 0"/>
              <a:gd name="G11" fmla="+- 1 0 0"/>
              <a:gd name="G12" fmla="+- 1 0 0"/>
              <a:gd name="G13" fmla="+- 1 0 0"/>
              <a:gd name="T0" fmla="*/ 1634765 w 4540"/>
              <a:gd name="T1" fmla="*/ 817202 h 4540"/>
              <a:gd name="T2" fmla="*/ 1634765 w 4540"/>
              <a:gd name="T3" fmla="*/ 817202 h 4540"/>
              <a:gd name="T4" fmla="*/ 817563 w 4540"/>
              <a:gd name="T5" fmla="*/ 1634765 h 4540"/>
              <a:gd name="T6" fmla="*/ 0 w 4540"/>
              <a:gd name="T7" fmla="*/ 817202 h 4540"/>
              <a:gd name="T8" fmla="*/ 817563 w 4540"/>
              <a:gd name="T9" fmla="*/ 0 h 4540"/>
              <a:gd name="T10" fmla="*/ 1634765 w 4540"/>
              <a:gd name="T11" fmla="*/ 817202 h 4540"/>
            </a:gdLst>
            <a:ahLst/>
            <a:cxnLst>
              <a:cxn ang="0">
                <a:pos x="T0" y="T1"/>
              </a:cxn>
              <a:cxn ang="0">
                <a:pos x="T2" y="T3"/>
              </a:cxn>
              <a:cxn ang="0">
                <a:pos x="T4" y="T5"/>
              </a:cxn>
              <a:cxn ang="0">
                <a:pos x="T6" y="T7"/>
              </a:cxn>
              <a:cxn ang="0">
                <a:pos x="T8" y="T9"/>
              </a:cxn>
              <a:cxn ang="0">
                <a:pos x="T10" y="T11"/>
              </a:cxn>
            </a:cxnLst>
            <a:rect l="0" t="0" r="r" b="b"/>
            <a:pathLst>
              <a:path w="4540" h="4540">
                <a:moveTo>
                  <a:pt x="4539" y="2269"/>
                </a:moveTo>
                <a:lnTo>
                  <a:pt x="4539" y="2269"/>
                </a:lnTo>
                <a:cubicBezTo>
                  <a:pt x="4539" y="3523"/>
                  <a:pt x="3523" y="4539"/>
                  <a:pt x="2270" y="4539"/>
                </a:cubicBezTo>
                <a:cubicBezTo>
                  <a:pt x="1016" y="4539"/>
                  <a:pt x="0" y="3523"/>
                  <a:pt x="0" y="2269"/>
                </a:cubicBezTo>
                <a:cubicBezTo>
                  <a:pt x="0" y="1016"/>
                  <a:pt x="1016" y="0"/>
                  <a:pt x="2270" y="0"/>
                </a:cubicBezTo>
                <a:cubicBezTo>
                  <a:pt x="3523" y="0"/>
                  <a:pt x="4539" y="1016"/>
                  <a:pt x="4539" y="2269"/>
                </a:cubicBezTo>
              </a:path>
            </a:pathLst>
          </a:custGeom>
          <a:solidFill>
            <a:schemeClr val="accent1"/>
          </a:solidFill>
          <a:ln>
            <a:noFill/>
          </a:ln>
          <a:effectLst>
            <a:outerShdw blurRad="203200" dist="152400" dir="2700000" algn="tl" rotWithShape="0">
              <a:prstClr val="black">
                <a:alpha val="60000"/>
              </a:prstClr>
            </a:outerShdw>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82283" tIns="41141" rIns="82283" bIns="41141" numCol="1" anchor="t" anchorCtr="0" compatLnSpc="1">
            <a:prstTxWarp prst="textNoShape">
              <a:avLst/>
            </a:prstTxWarp>
          </a:bodyPr>
          <a:lstStyle/>
          <a:p>
            <a:endParaRPr lang="en-US" sz="700" dirty="0">
              <a:cs typeface="+mn-ea"/>
              <a:sym typeface="+mn-lt"/>
            </a:endParaRPr>
          </a:p>
        </p:txBody>
      </p:sp>
      <p:sp>
        <p:nvSpPr>
          <p:cNvPr id="9" name="Freeform 14"/>
          <p:cNvSpPr>
            <a:spLocks noChangeArrowheads="1"/>
          </p:cNvSpPr>
          <p:nvPr/>
        </p:nvSpPr>
        <p:spPr bwMode="auto">
          <a:xfrm>
            <a:off x="3954698" y="1179422"/>
            <a:ext cx="1245600" cy="1245925"/>
          </a:xfrm>
          <a:custGeom>
            <a:avLst/>
            <a:gdLst>
              <a:gd name="G0" fmla="+- 1 0 0"/>
              <a:gd name="G1" fmla="+- 1 0 0"/>
              <a:gd name="G2" fmla="+- 1 0 0"/>
              <a:gd name="G3" fmla="+- 1 0 0"/>
              <a:gd name="G4" fmla="+- 1 0 0"/>
              <a:gd name="G5" fmla="+- 1 0 0"/>
              <a:gd name="G6" fmla="+- 2745 0 0"/>
              <a:gd name="G7" fmla="+- 1768 0 0"/>
              <a:gd name="G8" fmla="+- 792 0 0"/>
              <a:gd name="G9" fmla="+- 1 0 0"/>
              <a:gd name="G10" fmla="+- 1 0 0"/>
              <a:gd name="G11" fmla="+- 1 0 0"/>
              <a:gd name="G12" fmla="+- 1 0 0"/>
              <a:gd name="G13" fmla="+- 1 0 0"/>
              <a:gd name="T0" fmla="*/ 1272815 w 3538"/>
              <a:gd name="T1" fmla="*/ 636228 h 3538"/>
              <a:gd name="T2" fmla="*/ 1272815 w 3538"/>
              <a:gd name="T3" fmla="*/ 636228 h 3538"/>
              <a:gd name="T4" fmla="*/ 636588 w 3538"/>
              <a:gd name="T5" fmla="*/ 1272815 h 3538"/>
              <a:gd name="T6" fmla="*/ 0 w 3538"/>
              <a:gd name="T7" fmla="*/ 636228 h 3538"/>
              <a:gd name="T8" fmla="*/ 636588 w 3538"/>
              <a:gd name="T9" fmla="*/ 0 h 3538"/>
              <a:gd name="T10" fmla="*/ 1272815 w 3538"/>
              <a:gd name="T11" fmla="*/ 636228 h 3538"/>
            </a:gdLst>
            <a:ahLst/>
            <a:cxnLst>
              <a:cxn ang="0">
                <a:pos x="T0" y="T1"/>
              </a:cxn>
              <a:cxn ang="0">
                <a:pos x="T2" y="T3"/>
              </a:cxn>
              <a:cxn ang="0">
                <a:pos x="T4" y="T5"/>
              </a:cxn>
              <a:cxn ang="0">
                <a:pos x="T6" y="T7"/>
              </a:cxn>
              <a:cxn ang="0">
                <a:pos x="T8" y="T9"/>
              </a:cxn>
              <a:cxn ang="0">
                <a:pos x="T10" y="T11"/>
              </a:cxn>
            </a:cxnLst>
            <a:rect l="0" t="0" r="r" b="b"/>
            <a:pathLst>
              <a:path w="3538" h="3538">
                <a:moveTo>
                  <a:pt x="3537" y="1768"/>
                </a:moveTo>
                <a:lnTo>
                  <a:pt x="3537" y="1768"/>
                </a:lnTo>
                <a:cubicBezTo>
                  <a:pt x="3537" y="2745"/>
                  <a:pt x="2745" y="3537"/>
                  <a:pt x="1769" y="3537"/>
                </a:cubicBezTo>
                <a:cubicBezTo>
                  <a:pt x="792" y="3537"/>
                  <a:pt x="0" y="2745"/>
                  <a:pt x="0" y="1768"/>
                </a:cubicBezTo>
                <a:cubicBezTo>
                  <a:pt x="0" y="792"/>
                  <a:pt x="792" y="0"/>
                  <a:pt x="1769" y="0"/>
                </a:cubicBezTo>
                <a:cubicBezTo>
                  <a:pt x="2745" y="0"/>
                  <a:pt x="3537" y="792"/>
                  <a:pt x="3537" y="1768"/>
                </a:cubicBezTo>
              </a:path>
            </a:pathLst>
          </a:custGeom>
          <a:solidFill>
            <a:schemeClr val="accent2"/>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09" tIns="45704" rIns="91409" bIns="45704" anchor="ctr"/>
          <a:lstStyle/>
          <a:p>
            <a:endParaRPr lang="en-US" sz="700" dirty="0">
              <a:cs typeface="+mn-ea"/>
              <a:sym typeface="+mn-lt"/>
            </a:endParaRPr>
          </a:p>
        </p:txBody>
      </p:sp>
      <p:sp>
        <p:nvSpPr>
          <p:cNvPr id="10" name="Freeform 15"/>
          <p:cNvSpPr>
            <a:spLocks noChangeArrowheads="1"/>
          </p:cNvSpPr>
          <p:nvPr/>
        </p:nvSpPr>
        <p:spPr bwMode="auto">
          <a:xfrm>
            <a:off x="4130200" y="1356524"/>
            <a:ext cx="893042" cy="893276"/>
          </a:xfrm>
          <a:custGeom>
            <a:avLst/>
            <a:gdLst>
              <a:gd name="G0" fmla="+- 1 0 0"/>
              <a:gd name="G1" fmla="+- 1 0 0"/>
              <a:gd name="G2" fmla="+- 1 0 0"/>
              <a:gd name="G3" fmla="+- 1 0 0"/>
              <a:gd name="G4" fmla="+- 1 0 0"/>
              <a:gd name="G5" fmla="+- 1 0 0"/>
              <a:gd name="G6" fmla="+- 1966 0 0"/>
              <a:gd name="G7" fmla="+- 1267 0 0"/>
              <a:gd name="G8" fmla="+- 566 0 0"/>
              <a:gd name="G9" fmla="+- 1 0 0"/>
              <a:gd name="G10" fmla="+- 1 0 0"/>
              <a:gd name="G11" fmla="+- 1 0 0"/>
              <a:gd name="G12" fmla="+- 1 0 0"/>
              <a:gd name="G13" fmla="+- 1 0 0"/>
              <a:gd name="T0" fmla="*/ 912452 w 2536"/>
              <a:gd name="T1" fmla="*/ 456047 h 2536"/>
              <a:gd name="T2" fmla="*/ 912452 w 2536"/>
              <a:gd name="T3" fmla="*/ 456047 h 2536"/>
              <a:gd name="T4" fmla="*/ 456406 w 2536"/>
              <a:gd name="T5" fmla="*/ 912453 h 2536"/>
              <a:gd name="T6" fmla="*/ 0 w 2536"/>
              <a:gd name="T7" fmla="*/ 456047 h 2536"/>
              <a:gd name="T8" fmla="*/ 456406 w 2536"/>
              <a:gd name="T9" fmla="*/ 0 h 2536"/>
              <a:gd name="T10" fmla="*/ 912452 w 2536"/>
              <a:gd name="T11" fmla="*/ 456047 h 2536"/>
            </a:gdLst>
            <a:ahLst/>
            <a:cxnLst>
              <a:cxn ang="0">
                <a:pos x="T0" y="T1"/>
              </a:cxn>
              <a:cxn ang="0">
                <a:pos x="T2" y="T3"/>
              </a:cxn>
              <a:cxn ang="0">
                <a:pos x="T4" y="T5"/>
              </a:cxn>
              <a:cxn ang="0">
                <a:pos x="T6" y="T7"/>
              </a:cxn>
              <a:cxn ang="0">
                <a:pos x="T8" y="T9"/>
              </a:cxn>
              <a:cxn ang="0">
                <a:pos x="T10" y="T11"/>
              </a:cxn>
            </a:cxnLst>
            <a:rect l="0" t="0" r="r" b="b"/>
            <a:pathLst>
              <a:path w="2536" h="2536">
                <a:moveTo>
                  <a:pt x="2535" y="1267"/>
                </a:moveTo>
                <a:lnTo>
                  <a:pt x="2535" y="1267"/>
                </a:lnTo>
                <a:cubicBezTo>
                  <a:pt x="2535" y="1966"/>
                  <a:pt x="1969" y="2535"/>
                  <a:pt x="1268" y="2535"/>
                </a:cubicBezTo>
                <a:cubicBezTo>
                  <a:pt x="569" y="2535"/>
                  <a:pt x="0" y="1966"/>
                  <a:pt x="0" y="1267"/>
                </a:cubicBezTo>
                <a:cubicBezTo>
                  <a:pt x="0" y="566"/>
                  <a:pt x="569" y="0"/>
                  <a:pt x="1268" y="0"/>
                </a:cubicBezTo>
                <a:cubicBezTo>
                  <a:pt x="1969" y="0"/>
                  <a:pt x="2535" y="566"/>
                  <a:pt x="2535" y="1267"/>
                </a:cubicBezTo>
              </a:path>
            </a:pathLst>
          </a:custGeom>
          <a:solidFill>
            <a:schemeClr val="accent1"/>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09" tIns="45704" rIns="91409" bIns="45704" anchor="ctr"/>
          <a:lstStyle/>
          <a:p>
            <a:endParaRPr lang="en-US" sz="700" dirty="0">
              <a:cs typeface="+mn-ea"/>
              <a:sym typeface="+mn-lt"/>
            </a:endParaRPr>
          </a:p>
        </p:txBody>
      </p:sp>
      <p:sp>
        <p:nvSpPr>
          <p:cNvPr id="11" name="Freeform 16"/>
          <p:cNvSpPr>
            <a:spLocks noChangeArrowheads="1"/>
          </p:cNvSpPr>
          <p:nvPr/>
        </p:nvSpPr>
        <p:spPr bwMode="auto">
          <a:xfrm>
            <a:off x="4307256" y="1532072"/>
            <a:ext cx="540485" cy="542179"/>
          </a:xfrm>
          <a:custGeom>
            <a:avLst/>
            <a:gdLst>
              <a:gd name="G0" fmla="+- 1 0 0"/>
              <a:gd name="G1" fmla="+- 1 0 0"/>
              <a:gd name="G2" fmla="+- 1 0 0"/>
              <a:gd name="G3" fmla="+- 1 0 0"/>
              <a:gd name="G4" fmla="+- 1 0 0"/>
              <a:gd name="G5" fmla="+- 1 0 0"/>
              <a:gd name="G6" fmla="+- 1193 0 0"/>
              <a:gd name="G7" fmla="+- 769 0 0"/>
              <a:gd name="G8" fmla="+- 345 0 0"/>
              <a:gd name="G9" fmla="+- 1 0 0"/>
              <a:gd name="G10" fmla="+- 1 0 0"/>
              <a:gd name="G11" fmla="+- 1 0 0"/>
              <a:gd name="G12" fmla="+- 1 0 0"/>
              <a:gd name="G13" fmla="+- 1 0 0"/>
              <a:gd name="T0" fmla="*/ 552090 w 1534"/>
              <a:gd name="T1" fmla="*/ 277199 h 1537"/>
              <a:gd name="T2" fmla="*/ 552090 w 1534"/>
              <a:gd name="T3" fmla="*/ 277199 h 1537"/>
              <a:gd name="T4" fmla="*/ 276225 w 1534"/>
              <a:gd name="T5" fmla="*/ 553677 h 1537"/>
              <a:gd name="T6" fmla="*/ 0 w 1534"/>
              <a:gd name="T7" fmla="*/ 277199 h 1537"/>
              <a:gd name="T8" fmla="*/ 276225 w 1534"/>
              <a:gd name="T9" fmla="*/ 0 h 1537"/>
              <a:gd name="T10" fmla="*/ 552090 w 1534"/>
              <a:gd name="T11" fmla="*/ 277199 h 1537"/>
            </a:gdLst>
            <a:ahLst/>
            <a:cxnLst>
              <a:cxn ang="0">
                <a:pos x="T0" y="T1"/>
              </a:cxn>
              <a:cxn ang="0">
                <a:pos x="T2" y="T3"/>
              </a:cxn>
              <a:cxn ang="0">
                <a:pos x="T4" y="T5"/>
              </a:cxn>
              <a:cxn ang="0">
                <a:pos x="T6" y="T7"/>
              </a:cxn>
              <a:cxn ang="0">
                <a:pos x="T8" y="T9"/>
              </a:cxn>
              <a:cxn ang="0">
                <a:pos x="T10" y="T11"/>
              </a:cxn>
            </a:cxnLst>
            <a:rect l="0" t="0" r="r" b="b"/>
            <a:pathLst>
              <a:path w="1534" h="1537">
                <a:moveTo>
                  <a:pt x="1533" y="769"/>
                </a:moveTo>
                <a:lnTo>
                  <a:pt x="1533" y="769"/>
                </a:lnTo>
                <a:cubicBezTo>
                  <a:pt x="1533" y="1193"/>
                  <a:pt x="1191" y="1536"/>
                  <a:pt x="767" y="1536"/>
                </a:cubicBezTo>
                <a:cubicBezTo>
                  <a:pt x="342" y="1536"/>
                  <a:pt x="0" y="1193"/>
                  <a:pt x="0" y="769"/>
                </a:cubicBezTo>
                <a:cubicBezTo>
                  <a:pt x="0" y="345"/>
                  <a:pt x="342" y="0"/>
                  <a:pt x="767" y="0"/>
                </a:cubicBezTo>
                <a:cubicBezTo>
                  <a:pt x="1191" y="0"/>
                  <a:pt x="1533" y="345"/>
                  <a:pt x="1533" y="769"/>
                </a:cubicBezTo>
              </a:path>
            </a:pathLst>
          </a:custGeom>
          <a:solidFill>
            <a:schemeClr val="accent2"/>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09" tIns="45704" rIns="91409" bIns="45704" anchor="ctr"/>
          <a:lstStyle/>
          <a:p>
            <a:endParaRPr lang="en-US" sz="700" dirty="0">
              <a:cs typeface="+mn-ea"/>
              <a:sym typeface="+mn-lt"/>
            </a:endParaRPr>
          </a:p>
        </p:txBody>
      </p:sp>
      <p:sp>
        <p:nvSpPr>
          <p:cNvPr id="12" name="Freeform 17"/>
          <p:cNvSpPr>
            <a:spLocks noChangeArrowheads="1"/>
          </p:cNvSpPr>
          <p:nvPr/>
        </p:nvSpPr>
        <p:spPr bwMode="auto">
          <a:xfrm>
            <a:off x="4482757" y="1707619"/>
            <a:ext cx="187928" cy="187977"/>
          </a:xfrm>
          <a:custGeom>
            <a:avLst/>
            <a:gdLst>
              <a:gd name="G0" fmla="+- 1 0 0"/>
              <a:gd name="G1" fmla="+- 1 0 0"/>
              <a:gd name="G2" fmla="+- 1 0 0"/>
              <a:gd name="G3" fmla="+- 1 0 0"/>
              <a:gd name="G4" fmla="*/ 1 0 0"/>
              <a:gd name="T0" fmla="*/ 534 256 1"/>
              <a:gd name="T1" fmla="*/ 0 256 1"/>
              <a:gd name="G5" fmla="+- 0 T0 T1"/>
              <a:gd name="G6" fmla="cos G4 G5"/>
              <a:gd name="G7" fmla="+- 1 0 0"/>
              <a:gd name="G8" fmla="+- 415 0 0"/>
              <a:gd name="G9" fmla="+- 268 0 0"/>
              <a:gd name="G10" fmla="+- 121 0 0"/>
              <a:gd name="G11" fmla="+- 1 0 0"/>
              <a:gd name="G12" fmla="*/ 1 0 0"/>
              <a:gd name="G13" fmla="*/ 1 0 0"/>
              <a:gd name="G14" fmla="cos G12 G13"/>
              <a:gd name="G15" fmla="+- 1 0 0"/>
              <a:gd name="G16" fmla="+- 1 0 0"/>
              <a:gd name="G17" fmla="+- 1 0 0"/>
              <a:gd name="T2" fmla="*/ 191729 w 535"/>
              <a:gd name="T3" fmla="*/ 96224 h 535"/>
              <a:gd name="T4" fmla="*/ 191729 w 535"/>
              <a:gd name="T5" fmla="*/ 96224 h 535"/>
              <a:gd name="T6" fmla="*/ 95505 w 535"/>
              <a:gd name="T7" fmla="*/ 191729 h 535"/>
              <a:gd name="T8" fmla="*/ 0 w 535"/>
              <a:gd name="T9" fmla="*/ 96224 h 535"/>
              <a:gd name="T10" fmla="*/ 95505 w 535"/>
              <a:gd name="T11" fmla="*/ 0 h 535"/>
              <a:gd name="T12" fmla="*/ 191729 w 535"/>
              <a:gd name="T13" fmla="*/ 96224 h 535"/>
            </a:gdLst>
            <a:ahLst/>
            <a:cxnLst>
              <a:cxn ang="0">
                <a:pos x="T2" y="T3"/>
              </a:cxn>
              <a:cxn ang="0">
                <a:pos x="T4" y="T5"/>
              </a:cxn>
              <a:cxn ang="0">
                <a:pos x="T6" y="T7"/>
              </a:cxn>
              <a:cxn ang="0">
                <a:pos x="T8" y="T9"/>
              </a:cxn>
              <a:cxn ang="0">
                <a:pos x="T10" y="T11"/>
              </a:cxn>
              <a:cxn ang="0">
                <a:pos x="T12" y="T13"/>
              </a:cxn>
            </a:cxnLst>
            <a:rect l="0" t="0" r="r" b="b"/>
            <a:pathLst>
              <a:path w="535" h="535">
                <a:moveTo>
                  <a:pt x="534" y="268"/>
                </a:moveTo>
                <a:lnTo>
                  <a:pt x="534" y="268"/>
                </a:lnTo>
                <a:cubicBezTo>
                  <a:pt x="534" y="415"/>
                  <a:pt x="412" y="534"/>
                  <a:pt x="266" y="534"/>
                </a:cubicBezTo>
                <a:cubicBezTo>
                  <a:pt x="119" y="534"/>
                  <a:pt x="0" y="415"/>
                  <a:pt x="0" y="268"/>
                </a:cubicBezTo>
                <a:cubicBezTo>
                  <a:pt x="0" y="121"/>
                  <a:pt x="119" y="0"/>
                  <a:pt x="266" y="0"/>
                </a:cubicBezTo>
                <a:cubicBezTo>
                  <a:pt x="412" y="0"/>
                  <a:pt x="534" y="121"/>
                  <a:pt x="534" y="268"/>
                </a:cubicBezTo>
              </a:path>
            </a:pathLst>
          </a:custGeom>
          <a:solidFill>
            <a:schemeClr val="accent3"/>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09" tIns="45704" rIns="91409" bIns="45704" anchor="ctr"/>
          <a:lstStyle/>
          <a:p>
            <a:endParaRPr lang="en-US" sz="700" dirty="0">
              <a:cs typeface="+mn-ea"/>
              <a:sym typeface="+mn-lt"/>
            </a:endParaRPr>
          </a:p>
        </p:txBody>
      </p:sp>
      <p:grpSp>
        <p:nvGrpSpPr>
          <p:cNvPr id="2" name="Group 405"/>
          <p:cNvGrpSpPr/>
          <p:nvPr/>
        </p:nvGrpSpPr>
        <p:grpSpPr>
          <a:xfrm>
            <a:off x="4547987" y="1171655"/>
            <a:ext cx="1304619" cy="633837"/>
            <a:chOff x="12124791" y="3770786"/>
            <a:chExt cx="3478984" cy="1689710"/>
          </a:xfrm>
        </p:grpSpPr>
        <p:sp>
          <p:nvSpPr>
            <p:cNvPr id="14" name="Freeform 18"/>
            <p:cNvSpPr>
              <a:spLocks noChangeArrowheads="1"/>
            </p:cNvSpPr>
            <p:nvPr/>
          </p:nvSpPr>
          <p:spPr bwMode="auto">
            <a:xfrm>
              <a:off x="12124793" y="4118666"/>
              <a:ext cx="2841169" cy="1341829"/>
            </a:xfrm>
            <a:custGeom>
              <a:avLst/>
              <a:gdLst>
                <a:gd name="G0" fmla="+- 1 0 0"/>
                <a:gd name="G1" fmla="+- 1 0 0"/>
                <a:gd name="G2" fmla="+- 1 0 0"/>
                <a:gd name="G3" fmla="+- 1429 0 0"/>
                <a:gd name="G4" fmla="+- 1 0 0"/>
                <a:gd name="T0" fmla="*/ 106633 w 3023"/>
                <a:gd name="T1" fmla="*/ 407523 h 1430"/>
                <a:gd name="T2" fmla="*/ 1067050 w 3023"/>
                <a:gd name="T3" fmla="*/ 0 h 1430"/>
                <a:gd name="T4" fmla="*/ 1088665 w 3023"/>
                <a:gd name="T5" fmla="*/ 52154 h 1430"/>
                <a:gd name="T6" fmla="*/ 0 w 3023"/>
                <a:gd name="T7" fmla="*/ 513990 h 1430"/>
                <a:gd name="T8" fmla="*/ 106633 w 3023"/>
                <a:gd name="T9" fmla="*/ 407523 h 1430"/>
              </a:gdLst>
              <a:ahLst/>
              <a:cxnLst>
                <a:cxn ang="0">
                  <a:pos x="T0" y="T1"/>
                </a:cxn>
                <a:cxn ang="0">
                  <a:pos x="T2" y="T3"/>
                </a:cxn>
                <a:cxn ang="0">
                  <a:pos x="T4" y="T5"/>
                </a:cxn>
                <a:cxn ang="0">
                  <a:pos x="T6" y="T7"/>
                </a:cxn>
                <a:cxn ang="0">
                  <a:pos x="T8" y="T9"/>
                </a:cxn>
              </a:cxnLst>
              <a:rect l="0" t="0" r="r" b="b"/>
              <a:pathLst>
                <a:path w="3023" h="1430">
                  <a:moveTo>
                    <a:pt x="296" y="1133"/>
                  </a:moveTo>
                  <a:lnTo>
                    <a:pt x="2962" y="0"/>
                  </a:lnTo>
                  <a:lnTo>
                    <a:pt x="3022" y="145"/>
                  </a:lnTo>
                  <a:lnTo>
                    <a:pt x="0" y="1429"/>
                  </a:lnTo>
                  <a:lnTo>
                    <a:pt x="296" y="1133"/>
                  </a:lnTo>
                </a:path>
              </a:pathLst>
            </a:custGeom>
            <a:solidFill>
              <a:srgbClr val="515D5D"/>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700" dirty="0">
                <a:cs typeface="+mn-ea"/>
                <a:sym typeface="+mn-lt"/>
              </a:endParaRPr>
            </a:p>
          </p:txBody>
        </p:sp>
        <p:sp>
          <p:nvSpPr>
            <p:cNvPr id="15" name="Freeform 19"/>
            <p:cNvSpPr>
              <a:spLocks noChangeArrowheads="1"/>
            </p:cNvSpPr>
            <p:nvPr/>
          </p:nvSpPr>
          <p:spPr bwMode="auto">
            <a:xfrm>
              <a:off x="12124791" y="4255333"/>
              <a:ext cx="2899153" cy="1205163"/>
            </a:xfrm>
            <a:custGeom>
              <a:avLst/>
              <a:gdLst>
                <a:gd name="G0" fmla="+- 1 0 0"/>
                <a:gd name="G1" fmla="*/ 1 0 0"/>
                <a:gd name="G2" fmla="+- 1 0 0"/>
                <a:gd name="G3" fmla="+- 1284 0 0"/>
                <a:gd name="G4" fmla="+- 1 0 0"/>
                <a:gd name="T0" fmla="*/ 150879 w 3086"/>
                <a:gd name="T1" fmla="*/ 459087 h 1285"/>
                <a:gd name="T2" fmla="*/ 1110890 w 3086"/>
                <a:gd name="T3" fmla="*/ 51769 h 1285"/>
                <a:gd name="T4" fmla="*/ 1088204 w 3086"/>
                <a:gd name="T5" fmla="*/ 0 h 1285"/>
                <a:gd name="T6" fmla="*/ 0 w 3086"/>
                <a:gd name="T7" fmla="*/ 461603 h 1285"/>
                <a:gd name="T8" fmla="*/ 150879 w 3086"/>
                <a:gd name="T9" fmla="*/ 459087 h 1285"/>
              </a:gdLst>
              <a:ahLst/>
              <a:cxnLst>
                <a:cxn ang="0">
                  <a:pos x="T0" y="T1"/>
                </a:cxn>
                <a:cxn ang="0">
                  <a:pos x="T2" y="T3"/>
                </a:cxn>
                <a:cxn ang="0">
                  <a:pos x="T4" y="T5"/>
                </a:cxn>
                <a:cxn ang="0">
                  <a:pos x="T6" y="T7"/>
                </a:cxn>
                <a:cxn ang="0">
                  <a:pos x="T8" y="T9"/>
                </a:cxn>
              </a:cxnLst>
              <a:rect l="0" t="0" r="r" b="b"/>
              <a:pathLst>
                <a:path w="3086" h="1285">
                  <a:moveTo>
                    <a:pt x="419" y="1277"/>
                  </a:moveTo>
                  <a:lnTo>
                    <a:pt x="3085" y="144"/>
                  </a:lnTo>
                  <a:lnTo>
                    <a:pt x="3022" y="0"/>
                  </a:lnTo>
                  <a:lnTo>
                    <a:pt x="0" y="1284"/>
                  </a:lnTo>
                  <a:lnTo>
                    <a:pt x="419" y="1277"/>
                  </a:lnTo>
                </a:path>
              </a:pathLst>
            </a:custGeom>
            <a:solidFill>
              <a:srgbClr val="828286"/>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700" dirty="0">
                <a:cs typeface="+mn-ea"/>
                <a:sym typeface="+mn-lt"/>
              </a:endParaRPr>
            </a:p>
          </p:txBody>
        </p:sp>
        <p:sp>
          <p:nvSpPr>
            <p:cNvPr id="17" name="Freeform 20"/>
            <p:cNvSpPr>
              <a:spLocks noChangeArrowheads="1"/>
            </p:cNvSpPr>
            <p:nvPr/>
          </p:nvSpPr>
          <p:spPr bwMode="auto">
            <a:xfrm>
              <a:off x="12157926" y="4097957"/>
              <a:ext cx="2841169" cy="1341829"/>
            </a:xfrm>
            <a:custGeom>
              <a:avLst/>
              <a:gdLst>
                <a:gd name="G0" fmla="+- 1 0 0"/>
                <a:gd name="G1" fmla="+- 1 0 0"/>
                <a:gd name="G2" fmla="+- 1 0 0"/>
                <a:gd name="G3" fmla="+- 1429 0 0"/>
                <a:gd name="G4" fmla="+- 1 0 0"/>
                <a:gd name="T0" fmla="*/ 106527 w 3026"/>
                <a:gd name="T1" fmla="*/ 407523 h 1430"/>
                <a:gd name="T2" fmla="*/ 1066712 w 3026"/>
                <a:gd name="T3" fmla="*/ 0 h 1430"/>
                <a:gd name="T4" fmla="*/ 1088665 w 3026"/>
                <a:gd name="T5" fmla="*/ 51795 h 1430"/>
                <a:gd name="T6" fmla="*/ 0 w 3026"/>
                <a:gd name="T7" fmla="*/ 513990 h 1430"/>
                <a:gd name="T8" fmla="*/ 106527 w 3026"/>
                <a:gd name="T9" fmla="*/ 407523 h 1430"/>
              </a:gdLst>
              <a:ahLst/>
              <a:cxnLst>
                <a:cxn ang="0">
                  <a:pos x="T0" y="T1"/>
                </a:cxn>
                <a:cxn ang="0">
                  <a:pos x="T2" y="T3"/>
                </a:cxn>
                <a:cxn ang="0">
                  <a:pos x="T4" y="T5"/>
                </a:cxn>
                <a:cxn ang="0">
                  <a:pos x="T6" y="T7"/>
                </a:cxn>
                <a:cxn ang="0">
                  <a:pos x="T8" y="T9"/>
                </a:cxn>
              </a:cxnLst>
              <a:rect l="0" t="0" r="r" b="b"/>
              <a:pathLst>
                <a:path w="3026" h="1430">
                  <a:moveTo>
                    <a:pt x="296" y="1133"/>
                  </a:moveTo>
                  <a:lnTo>
                    <a:pt x="2964" y="0"/>
                  </a:lnTo>
                  <a:lnTo>
                    <a:pt x="3025" y="144"/>
                  </a:lnTo>
                  <a:lnTo>
                    <a:pt x="0" y="1429"/>
                  </a:lnTo>
                  <a:lnTo>
                    <a:pt x="296" y="1133"/>
                  </a:lnTo>
                </a:path>
              </a:pathLst>
            </a:custGeom>
            <a:solidFill>
              <a:schemeClr val="bg1">
                <a:lumMod val="65000"/>
              </a:schemeClr>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700" dirty="0">
                <a:cs typeface="+mn-ea"/>
                <a:sym typeface="+mn-lt"/>
              </a:endParaRPr>
            </a:p>
          </p:txBody>
        </p:sp>
        <p:sp>
          <p:nvSpPr>
            <p:cNvPr id="18" name="Freeform 21"/>
            <p:cNvSpPr>
              <a:spLocks noChangeArrowheads="1"/>
            </p:cNvSpPr>
            <p:nvPr/>
          </p:nvSpPr>
          <p:spPr bwMode="auto">
            <a:xfrm>
              <a:off x="12157924" y="4234626"/>
              <a:ext cx="2899153" cy="1209302"/>
            </a:xfrm>
            <a:custGeom>
              <a:avLst/>
              <a:gdLst>
                <a:gd name="G0" fmla="+- 1 0 0"/>
                <a:gd name="G1" fmla="*/ 1 0 0"/>
                <a:gd name="G2" fmla="+- 1 0 0"/>
                <a:gd name="G3" fmla="+- 1285 0 0"/>
                <a:gd name="G4" fmla="+- 1 0 0"/>
                <a:gd name="T0" fmla="*/ 151093 w 3089"/>
                <a:gd name="T1" fmla="*/ 460666 h 1286"/>
                <a:gd name="T2" fmla="*/ 1110890 w 3089"/>
                <a:gd name="T3" fmla="*/ 52267 h 1286"/>
                <a:gd name="T4" fmla="*/ 1088226 w 3089"/>
                <a:gd name="T5" fmla="*/ 0 h 1286"/>
                <a:gd name="T6" fmla="*/ 0 w 3089"/>
                <a:gd name="T7" fmla="*/ 463190 h 1286"/>
                <a:gd name="T8" fmla="*/ 151093 w 3089"/>
                <a:gd name="T9" fmla="*/ 460666 h 1286"/>
              </a:gdLst>
              <a:ahLst/>
              <a:cxnLst>
                <a:cxn ang="0">
                  <a:pos x="T0" y="T1"/>
                </a:cxn>
                <a:cxn ang="0">
                  <a:pos x="T2" y="T3"/>
                </a:cxn>
                <a:cxn ang="0">
                  <a:pos x="T4" y="T5"/>
                </a:cxn>
                <a:cxn ang="0">
                  <a:pos x="T6" y="T7"/>
                </a:cxn>
                <a:cxn ang="0">
                  <a:pos x="T8" y="T9"/>
                </a:cxn>
              </a:cxnLst>
              <a:rect l="0" t="0" r="r" b="b"/>
              <a:pathLst>
                <a:path w="3089" h="1286">
                  <a:moveTo>
                    <a:pt x="420" y="1278"/>
                  </a:moveTo>
                  <a:lnTo>
                    <a:pt x="3088" y="145"/>
                  </a:lnTo>
                  <a:lnTo>
                    <a:pt x="3025" y="0"/>
                  </a:lnTo>
                  <a:lnTo>
                    <a:pt x="0" y="1285"/>
                  </a:lnTo>
                  <a:lnTo>
                    <a:pt x="420" y="1278"/>
                  </a:lnTo>
                </a:path>
              </a:pathLst>
            </a:custGeom>
            <a:solidFill>
              <a:schemeClr val="bg1">
                <a:lumMod val="50000"/>
              </a:schemeClr>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700" dirty="0">
                <a:cs typeface="+mn-ea"/>
                <a:sym typeface="+mn-lt"/>
              </a:endParaRPr>
            </a:p>
          </p:txBody>
        </p:sp>
        <p:sp>
          <p:nvSpPr>
            <p:cNvPr id="19" name="Freeform 22"/>
            <p:cNvSpPr>
              <a:spLocks noChangeArrowheads="1"/>
            </p:cNvSpPr>
            <p:nvPr/>
          </p:nvSpPr>
          <p:spPr bwMode="auto">
            <a:xfrm>
              <a:off x="14560081" y="3770786"/>
              <a:ext cx="820046" cy="604652"/>
            </a:xfrm>
            <a:custGeom>
              <a:avLst/>
              <a:gdLst>
                <a:gd name="G0" fmla="+- 643 0 0"/>
                <a:gd name="G1" fmla="+- 643 0 0"/>
                <a:gd name="G2" fmla="+- 643 0 0"/>
                <a:gd name="G3" fmla="+- 1 0 0"/>
                <a:gd name="G4" fmla="+- 1 0 0"/>
                <a:gd name="G5" fmla="+- 1 0 0"/>
                <a:gd name="G6" fmla="+- 1 0 0"/>
                <a:gd name="G7" fmla="+- 1 0 0"/>
                <a:gd name="G8" fmla="+- 1 0 0"/>
                <a:gd name="G9" fmla="+- 1 0 0"/>
                <a:gd name="G10" fmla="+- 1 0 0"/>
                <a:gd name="G11" fmla="+- 643 0 0"/>
                <a:gd name="T0" fmla="*/ 0 w 875"/>
                <a:gd name="T1" fmla="*/ 231415 h 644"/>
                <a:gd name="T2" fmla="*/ 0 w 875"/>
                <a:gd name="T3" fmla="*/ 231415 h 644"/>
                <a:gd name="T4" fmla="*/ 116390 w 875"/>
                <a:gd name="T5" fmla="*/ 84936 h 644"/>
                <a:gd name="T6" fmla="*/ 313966 w 875"/>
                <a:gd name="T7" fmla="*/ 0 h 644"/>
                <a:gd name="T8" fmla="*/ 221644 w 875"/>
                <a:gd name="T9" fmla="*/ 137841 h 644"/>
                <a:gd name="T10" fmla="*/ 0 w 875"/>
                <a:gd name="T11" fmla="*/ 231415 h 644"/>
              </a:gdLst>
              <a:ahLst/>
              <a:cxnLst>
                <a:cxn ang="0">
                  <a:pos x="T0" y="T1"/>
                </a:cxn>
                <a:cxn ang="0">
                  <a:pos x="T2" y="T3"/>
                </a:cxn>
                <a:cxn ang="0">
                  <a:pos x="T4" y="T5"/>
                </a:cxn>
                <a:cxn ang="0">
                  <a:pos x="T6" y="T7"/>
                </a:cxn>
                <a:cxn ang="0">
                  <a:pos x="T8" y="T9"/>
                </a:cxn>
                <a:cxn ang="0">
                  <a:pos x="T10" y="T11"/>
                </a:cxn>
              </a:cxnLst>
              <a:rect l="0" t="0" r="r" b="b"/>
              <a:pathLst>
                <a:path w="875" h="644">
                  <a:moveTo>
                    <a:pt x="0" y="643"/>
                  </a:moveTo>
                  <a:lnTo>
                    <a:pt x="0" y="643"/>
                  </a:lnTo>
                  <a:cubicBezTo>
                    <a:pt x="0" y="643"/>
                    <a:pt x="58" y="347"/>
                    <a:pt x="324" y="236"/>
                  </a:cubicBezTo>
                  <a:cubicBezTo>
                    <a:pt x="589" y="122"/>
                    <a:pt x="874" y="0"/>
                    <a:pt x="874" y="0"/>
                  </a:cubicBezTo>
                  <a:cubicBezTo>
                    <a:pt x="617" y="383"/>
                    <a:pt x="617" y="383"/>
                    <a:pt x="617" y="383"/>
                  </a:cubicBezTo>
                  <a:lnTo>
                    <a:pt x="0" y="643"/>
                  </a:lnTo>
                </a:path>
              </a:pathLst>
            </a:custGeom>
            <a:solidFill>
              <a:schemeClr val="accent1">
                <a:lumMod val="75000"/>
              </a:schemeClr>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700" dirty="0">
                <a:cs typeface="+mn-ea"/>
                <a:sym typeface="+mn-lt"/>
              </a:endParaRPr>
            </a:p>
          </p:txBody>
        </p:sp>
        <p:sp>
          <p:nvSpPr>
            <p:cNvPr id="20" name="Freeform 23"/>
            <p:cNvSpPr>
              <a:spLocks noChangeArrowheads="1"/>
            </p:cNvSpPr>
            <p:nvPr/>
          </p:nvSpPr>
          <p:spPr bwMode="auto">
            <a:xfrm>
              <a:off x="14597357" y="4218063"/>
              <a:ext cx="1006418" cy="401719"/>
            </a:xfrm>
            <a:custGeom>
              <a:avLst/>
              <a:gdLst>
                <a:gd name="G0" fmla="+- 263 0 0"/>
                <a:gd name="G1" fmla="+- 263 0 0"/>
                <a:gd name="G2" fmla="+- 263 0 0"/>
                <a:gd name="G3" fmla="+- 1 0 0"/>
                <a:gd name="G4" fmla="*/ 1 35987 45568"/>
                <a:gd name="G5" fmla="*/ 1 35987 55552"/>
                <a:gd name="G6" fmla="*/ G5 1 180"/>
                <a:gd name="G7" fmla="*/ G4 1 G6"/>
                <a:gd name="G8" fmla="+- 1 0 0"/>
                <a:gd name="G9" fmla="+- 1 0 0"/>
                <a:gd name="G10" fmla="+- 1 0 0"/>
                <a:gd name="G11" fmla="+- 1 0 0"/>
                <a:gd name="G12" fmla="+- 1 0 0"/>
                <a:gd name="G13" fmla="+- 1 0 0"/>
                <a:gd name="G14" fmla="+- 263 0 0"/>
                <a:gd name="T0" fmla="*/ 0 w 1071"/>
                <a:gd name="T1" fmla="*/ 94844 h 427"/>
                <a:gd name="T2" fmla="*/ 0 w 1071"/>
                <a:gd name="T3" fmla="*/ 94844 h 427"/>
                <a:gd name="T4" fmla="*/ 187298 w 1071"/>
                <a:gd name="T5" fmla="*/ 113236 h 427"/>
                <a:gd name="T6" fmla="*/ 385402 w 1071"/>
                <a:gd name="T7" fmla="*/ 28489 h 427"/>
                <a:gd name="T8" fmla="*/ 223317 w 1071"/>
                <a:gd name="T9" fmla="*/ 0 h 427"/>
                <a:gd name="T10" fmla="*/ 0 w 1071"/>
                <a:gd name="T11" fmla="*/ 94844 h 427"/>
              </a:gdLst>
              <a:ahLst/>
              <a:cxnLst>
                <a:cxn ang="0">
                  <a:pos x="T0" y="T1"/>
                </a:cxn>
                <a:cxn ang="0">
                  <a:pos x="T2" y="T3"/>
                </a:cxn>
                <a:cxn ang="0">
                  <a:pos x="T4" y="T5"/>
                </a:cxn>
                <a:cxn ang="0">
                  <a:pos x="T6" y="T7"/>
                </a:cxn>
                <a:cxn ang="0">
                  <a:pos x="T8" y="T9"/>
                </a:cxn>
                <a:cxn ang="0">
                  <a:pos x="T10" y="T11"/>
                </a:cxn>
              </a:cxnLst>
              <a:rect l="0" t="0" r="r" b="b"/>
              <a:pathLst>
                <a:path w="1071" h="427">
                  <a:moveTo>
                    <a:pt x="0" y="263"/>
                  </a:moveTo>
                  <a:lnTo>
                    <a:pt x="0" y="263"/>
                  </a:lnTo>
                  <a:cubicBezTo>
                    <a:pt x="0" y="263"/>
                    <a:pt x="254" y="426"/>
                    <a:pt x="520" y="314"/>
                  </a:cubicBezTo>
                  <a:cubicBezTo>
                    <a:pt x="786" y="200"/>
                    <a:pt x="1070" y="79"/>
                    <a:pt x="1070" y="79"/>
                  </a:cubicBezTo>
                  <a:cubicBezTo>
                    <a:pt x="620" y="0"/>
                    <a:pt x="620" y="0"/>
                    <a:pt x="620" y="0"/>
                  </a:cubicBezTo>
                  <a:lnTo>
                    <a:pt x="0" y="263"/>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700" dirty="0">
                <a:cs typeface="+mn-ea"/>
                <a:sym typeface="+mn-lt"/>
              </a:endParaRPr>
            </a:p>
          </p:txBody>
        </p:sp>
      </p:grpSp>
      <p:sp>
        <p:nvSpPr>
          <p:cNvPr id="22" name="文本框 21"/>
          <p:cNvSpPr txBox="1"/>
          <p:nvPr/>
        </p:nvSpPr>
        <p:spPr>
          <a:xfrm>
            <a:off x="614043" y="3874021"/>
            <a:ext cx="1892675" cy="530915"/>
          </a:xfrm>
          <a:prstGeom prst="rect">
            <a:avLst/>
          </a:prstGeom>
          <a:noFill/>
        </p:spPr>
        <p:txBody>
          <a:bodyPr wrap="square" lIns="68580" tIns="34290" rIns="68580" bIns="34290" rtlCol="0">
            <a:spAutoFit/>
          </a:bodyPr>
          <a:lstStyle/>
          <a:p>
            <a:pPr algn="ctr"/>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23" name="文本框 22"/>
          <p:cNvSpPr txBox="1"/>
          <p:nvPr/>
        </p:nvSpPr>
        <p:spPr>
          <a:xfrm>
            <a:off x="641213" y="3554169"/>
            <a:ext cx="1830925" cy="284693"/>
          </a:xfrm>
          <a:prstGeom prst="rect">
            <a:avLst/>
          </a:prstGeom>
          <a:noFill/>
        </p:spPr>
        <p:txBody>
          <a:bodyPr wrap="square" lIns="68580" tIns="34290" rIns="68580" bIns="34290" rtlCol="0">
            <a:spAutoFit/>
          </a:bodyPr>
          <a:lstStyle/>
          <a:p>
            <a:pPr algn="ct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4" name="文本框 23"/>
          <p:cNvSpPr txBox="1"/>
          <p:nvPr/>
        </p:nvSpPr>
        <p:spPr>
          <a:xfrm>
            <a:off x="2648805" y="3874021"/>
            <a:ext cx="1892675" cy="530915"/>
          </a:xfrm>
          <a:prstGeom prst="rect">
            <a:avLst/>
          </a:prstGeom>
          <a:noFill/>
        </p:spPr>
        <p:txBody>
          <a:bodyPr wrap="square" lIns="68580" tIns="34290" rIns="68580" bIns="34290" rtlCol="0">
            <a:spAutoFit/>
          </a:bodyPr>
          <a:lstStyle/>
          <a:p>
            <a:pPr algn="ctr"/>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25" name="文本框 24"/>
          <p:cNvSpPr txBox="1"/>
          <p:nvPr/>
        </p:nvSpPr>
        <p:spPr>
          <a:xfrm>
            <a:off x="2675975" y="3554169"/>
            <a:ext cx="1830925" cy="284693"/>
          </a:xfrm>
          <a:prstGeom prst="rect">
            <a:avLst/>
          </a:prstGeom>
          <a:noFill/>
        </p:spPr>
        <p:txBody>
          <a:bodyPr wrap="square" lIns="68580" tIns="34290" rIns="68580" bIns="34290" rtlCol="0">
            <a:spAutoFit/>
          </a:bodyPr>
          <a:lstStyle/>
          <a:p>
            <a:pPr algn="ct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6" name="文本框 25"/>
          <p:cNvSpPr txBox="1"/>
          <p:nvPr/>
        </p:nvSpPr>
        <p:spPr>
          <a:xfrm>
            <a:off x="4683567" y="3874021"/>
            <a:ext cx="1892675" cy="530915"/>
          </a:xfrm>
          <a:prstGeom prst="rect">
            <a:avLst/>
          </a:prstGeom>
          <a:noFill/>
        </p:spPr>
        <p:txBody>
          <a:bodyPr wrap="square" lIns="68580" tIns="34290" rIns="68580" bIns="34290" rtlCol="0">
            <a:spAutoFit/>
          </a:bodyPr>
          <a:lstStyle/>
          <a:p>
            <a:pPr algn="ctr"/>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27" name="文本框 26"/>
          <p:cNvSpPr txBox="1"/>
          <p:nvPr/>
        </p:nvSpPr>
        <p:spPr>
          <a:xfrm>
            <a:off x="4683567" y="3554169"/>
            <a:ext cx="1830925" cy="284693"/>
          </a:xfrm>
          <a:prstGeom prst="rect">
            <a:avLst/>
          </a:prstGeom>
          <a:noFill/>
        </p:spPr>
        <p:txBody>
          <a:bodyPr wrap="square" lIns="68580" tIns="34290" rIns="68580" bIns="34290" rtlCol="0">
            <a:spAutoFit/>
          </a:bodyPr>
          <a:lstStyle/>
          <a:p>
            <a:pPr algn="ct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8" name="文本框 27"/>
          <p:cNvSpPr txBox="1"/>
          <p:nvPr/>
        </p:nvSpPr>
        <p:spPr>
          <a:xfrm>
            <a:off x="6718330" y="3874021"/>
            <a:ext cx="1892675" cy="530915"/>
          </a:xfrm>
          <a:prstGeom prst="rect">
            <a:avLst/>
          </a:prstGeom>
          <a:noFill/>
        </p:spPr>
        <p:txBody>
          <a:bodyPr wrap="square" lIns="68580" tIns="34290" rIns="68580" bIns="34290" rtlCol="0">
            <a:spAutoFit/>
          </a:bodyPr>
          <a:lstStyle/>
          <a:p>
            <a:pPr algn="ctr"/>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29" name="文本框 28"/>
          <p:cNvSpPr txBox="1"/>
          <p:nvPr/>
        </p:nvSpPr>
        <p:spPr>
          <a:xfrm>
            <a:off x="6718330" y="3554169"/>
            <a:ext cx="1830925" cy="284693"/>
          </a:xfrm>
          <a:prstGeom prst="rect">
            <a:avLst/>
          </a:prstGeom>
          <a:noFill/>
        </p:spPr>
        <p:txBody>
          <a:bodyPr wrap="square" lIns="68580" tIns="34290" rIns="68580" bIns="34290" rtlCol="0">
            <a:spAutoFit/>
          </a:bodyPr>
          <a:lstStyle/>
          <a:p>
            <a:pPr algn="ct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grpSp>
        <p:nvGrpSpPr>
          <p:cNvPr id="3" name="Group 20"/>
          <p:cNvGrpSpPr>
            <a:grpSpLocks noChangeAspect="1"/>
          </p:cNvGrpSpPr>
          <p:nvPr/>
        </p:nvGrpSpPr>
        <p:grpSpPr>
          <a:xfrm>
            <a:off x="3433142" y="2992972"/>
            <a:ext cx="324000" cy="224485"/>
            <a:chOff x="7416800" y="1122363"/>
            <a:chExt cx="366713" cy="254000"/>
          </a:xfrm>
          <a:solidFill>
            <a:schemeClr val="bg1"/>
          </a:solidFill>
        </p:grpSpPr>
        <p:sp>
          <p:nvSpPr>
            <p:cNvPr id="31" name="Freeform 48"/>
            <p:cNvSpPr>
              <a:spLocks noEditPoints="1"/>
            </p:cNvSpPr>
            <p:nvPr/>
          </p:nvSpPr>
          <p:spPr bwMode="auto">
            <a:xfrm>
              <a:off x="7416800" y="1122363"/>
              <a:ext cx="260350" cy="254000"/>
            </a:xfrm>
            <a:custGeom>
              <a:avLst/>
              <a:gdLst>
                <a:gd name="T0" fmla="*/ 86 w 99"/>
                <a:gd name="T1" fmla="*/ 59 h 97"/>
                <a:gd name="T2" fmla="*/ 99 w 99"/>
                <a:gd name="T3" fmla="*/ 53 h 97"/>
                <a:gd name="T4" fmla="*/ 99 w 99"/>
                <a:gd name="T5" fmla="*/ 42 h 97"/>
                <a:gd name="T6" fmla="*/ 86 w 99"/>
                <a:gd name="T7" fmla="*/ 37 h 97"/>
                <a:gd name="T8" fmla="*/ 83 w 99"/>
                <a:gd name="T9" fmla="*/ 31 h 97"/>
                <a:gd name="T10" fmla="*/ 89 w 99"/>
                <a:gd name="T11" fmla="*/ 17 h 97"/>
                <a:gd name="T12" fmla="*/ 81 w 99"/>
                <a:gd name="T13" fmla="*/ 10 h 97"/>
                <a:gd name="T14" fmla="*/ 67 w 99"/>
                <a:gd name="T15" fmla="*/ 15 h 97"/>
                <a:gd name="T16" fmla="*/ 61 w 99"/>
                <a:gd name="T17" fmla="*/ 13 h 97"/>
                <a:gd name="T18" fmla="*/ 55 w 99"/>
                <a:gd name="T19" fmla="*/ 0 h 97"/>
                <a:gd name="T20" fmla="*/ 44 w 99"/>
                <a:gd name="T21" fmla="*/ 0 h 97"/>
                <a:gd name="T22" fmla="*/ 39 w 99"/>
                <a:gd name="T23" fmla="*/ 13 h 97"/>
                <a:gd name="T24" fmla="*/ 32 w 99"/>
                <a:gd name="T25" fmla="*/ 15 h 97"/>
                <a:gd name="T26" fmla="*/ 19 w 99"/>
                <a:gd name="T27" fmla="*/ 10 h 97"/>
                <a:gd name="T28" fmla="*/ 11 w 99"/>
                <a:gd name="T29" fmla="*/ 18 h 97"/>
                <a:gd name="T30" fmla="*/ 16 w 99"/>
                <a:gd name="T31" fmla="*/ 31 h 97"/>
                <a:gd name="T32" fmla="*/ 14 w 99"/>
                <a:gd name="T33" fmla="*/ 37 h 97"/>
                <a:gd name="T34" fmla="*/ 0 w 99"/>
                <a:gd name="T35" fmla="*/ 43 h 97"/>
                <a:gd name="T36" fmla="*/ 0 w 99"/>
                <a:gd name="T37" fmla="*/ 54 h 97"/>
                <a:gd name="T38" fmla="*/ 14 w 99"/>
                <a:gd name="T39" fmla="*/ 59 h 97"/>
                <a:gd name="T40" fmla="*/ 16 w 99"/>
                <a:gd name="T41" fmla="*/ 65 h 97"/>
                <a:gd name="T42" fmla="*/ 11 w 99"/>
                <a:gd name="T43" fmla="*/ 79 h 97"/>
                <a:gd name="T44" fmla="*/ 19 w 99"/>
                <a:gd name="T45" fmla="*/ 86 h 97"/>
                <a:gd name="T46" fmla="*/ 33 w 99"/>
                <a:gd name="T47" fmla="*/ 81 h 97"/>
                <a:gd name="T48" fmla="*/ 39 w 99"/>
                <a:gd name="T49" fmla="*/ 83 h 97"/>
                <a:gd name="T50" fmla="*/ 45 w 99"/>
                <a:gd name="T51" fmla="*/ 97 h 97"/>
                <a:gd name="T52" fmla="*/ 56 w 99"/>
                <a:gd name="T53" fmla="*/ 97 h 97"/>
                <a:gd name="T54" fmla="*/ 61 w 99"/>
                <a:gd name="T55" fmla="*/ 83 h 97"/>
                <a:gd name="T56" fmla="*/ 67 w 99"/>
                <a:gd name="T57" fmla="*/ 81 h 97"/>
                <a:gd name="T58" fmla="*/ 81 w 99"/>
                <a:gd name="T59" fmla="*/ 86 h 97"/>
                <a:gd name="T60" fmla="*/ 89 w 99"/>
                <a:gd name="T61" fmla="*/ 78 h 97"/>
                <a:gd name="T62" fmla="*/ 83 w 99"/>
                <a:gd name="T63" fmla="*/ 65 h 97"/>
                <a:gd name="T64" fmla="*/ 86 w 99"/>
                <a:gd name="T65" fmla="*/ 59 h 97"/>
                <a:gd name="T66" fmla="*/ 50 w 99"/>
                <a:gd name="T67" fmla="*/ 64 h 97"/>
                <a:gd name="T68" fmla="*/ 34 w 99"/>
                <a:gd name="T69" fmla="*/ 48 h 97"/>
                <a:gd name="T70" fmla="*/ 50 w 99"/>
                <a:gd name="T71" fmla="*/ 33 h 97"/>
                <a:gd name="T72" fmla="*/ 66 w 99"/>
                <a:gd name="T73" fmla="*/ 48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59"/>
                  </a:moveTo>
                  <a:cubicBezTo>
                    <a:pt x="86" y="59"/>
                    <a:pt x="99" y="54"/>
                    <a:pt x="99" y="53"/>
                  </a:cubicBezTo>
                  <a:cubicBezTo>
                    <a:pt x="99" y="42"/>
                    <a:pt x="99" y="42"/>
                    <a:pt x="99" y="42"/>
                  </a:cubicBezTo>
                  <a:cubicBezTo>
                    <a:pt x="99" y="42"/>
                    <a:pt x="86" y="37"/>
                    <a:pt x="86" y="37"/>
                  </a:cubicBezTo>
                  <a:cubicBezTo>
                    <a:pt x="83" y="31"/>
                    <a:pt x="83" y="31"/>
                    <a:pt x="83" y="31"/>
                  </a:cubicBezTo>
                  <a:cubicBezTo>
                    <a:pt x="83" y="31"/>
                    <a:pt x="89" y="18"/>
                    <a:pt x="89" y="17"/>
                  </a:cubicBezTo>
                  <a:cubicBezTo>
                    <a:pt x="81" y="10"/>
                    <a:pt x="81" y="10"/>
                    <a:pt x="81" y="10"/>
                  </a:cubicBezTo>
                  <a:cubicBezTo>
                    <a:pt x="80" y="9"/>
                    <a:pt x="67" y="15"/>
                    <a:pt x="67" y="15"/>
                  </a:cubicBezTo>
                  <a:cubicBezTo>
                    <a:pt x="61" y="13"/>
                    <a:pt x="61" y="13"/>
                    <a:pt x="61" y="13"/>
                  </a:cubicBezTo>
                  <a:cubicBezTo>
                    <a:pt x="61" y="13"/>
                    <a:pt x="56" y="0"/>
                    <a:pt x="55" y="0"/>
                  </a:cubicBezTo>
                  <a:cubicBezTo>
                    <a:pt x="44" y="0"/>
                    <a:pt x="44" y="0"/>
                    <a:pt x="44" y="0"/>
                  </a:cubicBezTo>
                  <a:cubicBezTo>
                    <a:pt x="43" y="0"/>
                    <a:pt x="39" y="13"/>
                    <a:pt x="39" y="13"/>
                  </a:cubicBezTo>
                  <a:cubicBezTo>
                    <a:pt x="32" y="15"/>
                    <a:pt x="32" y="15"/>
                    <a:pt x="32" y="15"/>
                  </a:cubicBezTo>
                  <a:cubicBezTo>
                    <a:pt x="32" y="15"/>
                    <a:pt x="19" y="10"/>
                    <a:pt x="19" y="10"/>
                  </a:cubicBezTo>
                  <a:cubicBezTo>
                    <a:pt x="11" y="18"/>
                    <a:pt x="11" y="18"/>
                    <a:pt x="11" y="18"/>
                  </a:cubicBezTo>
                  <a:cubicBezTo>
                    <a:pt x="10" y="18"/>
                    <a:pt x="16" y="31"/>
                    <a:pt x="16" y="31"/>
                  </a:cubicBezTo>
                  <a:cubicBezTo>
                    <a:pt x="14" y="37"/>
                    <a:pt x="14" y="37"/>
                    <a:pt x="14" y="37"/>
                  </a:cubicBezTo>
                  <a:cubicBezTo>
                    <a:pt x="14" y="37"/>
                    <a:pt x="0" y="42"/>
                    <a:pt x="0" y="43"/>
                  </a:cubicBezTo>
                  <a:cubicBezTo>
                    <a:pt x="0" y="54"/>
                    <a:pt x="0" y="54"/>
                    <a:pt x="0" y="54"/>
                  </a:cubicBezTo>
                  <a:cubicBezTo>
                    <a:pt x="0" y="54"/>
                    <a:pt x="14" y="59"/>
                    <a:pt x="14" y="59"/>
                  </a:cubicBezTo>
                  <a:cubicBezTo>
                    <a:pt x="16" y="65"/>
                    <a:pt x="16" y="65"/>
                    <a:pt x="16" y="65"/>
                  </a:cubicBezTo>
                  <a:cubicBezTo>
                    <a:pt x="16" y="65"/>
                    <a:pt x="11" y="78"/>
                    <a:pt x="11" y="79"/>
                  </a:cubicBezTo>
                  <a:cubicBezTo>
                    <a:pt x="19" y="86"/>
                    <a:pt x="19" y="86"/>
                    <a:pt x="19" y="86"/>
                  </a:cubicBezTo>
                  <a:cubicBezTo>
                    <a:pt x="19" y="87"/>
                    <a:pt x="33" y="81"/>
                    <a:pt x="33" y="81"/>
                  </a:cubicBezTo>
                  <a:cubicBezTo>
                    <a:pt x="39" y="83"/>
                    <a:pt x="39" y="83"/>
                    <a:pt x="39" y="83"/>
                  </a:cubicBezTo>
                  <a:cubicBezTo>
                    <a:pt x="39" y="83"/>
                    <a:pt x="44" y="97"/>
                    <a:pt x="45" y="97"/>
                  </a:cubicBezTo>
                  <a:cubicBezTo>
                    <a:pt x="56" y="97"/>
                    <a:pt x="56" y="97"/>
                    <a:pt x="56" y="97"/>
                  </a:cubicBezTo>
                  <a:cubicBezTo>
                    <a:pt x="56" y="97"/>
                    <a:pt x="61" y="83"/>
                    <a:pt x="61" y="83"/>
                  </a:cubicBezTo>
                  <a:cubicBezTo>
                    <a:pt x="67" y="81"/>
                    <a:pt x="67" y="81"/>
                    <a:pt x="67" y="81"/>
                  </a:cubicBezTo>
                  <a:cubicBezTo>
                    <a:pt x="67" y="81"/>
                    <a:pt x="81" y="86"/>
                    <a:pt x="81" y="86"/>
                  </a:cubicBezTo>
                  <a:cubicBezTo>
                    <a:pt x="89" y="78"/>
                    <a:pt x="89" y="78"/>
                    <a:pt x="89" y="78"/>
                  </a:cubicBezTo>
                  <a:cubicBezTo>
                    <a:pt x="89" y="78"/>
                    <a:pt x="83" y="65"/>
                    <a:pt x="83" y="65"/>
                  </a:cubicBezTo>
                  <a:lnTo>
                    <a:pt x="86" y="59"/>
                  </a:lnTo>
                  <a:close/>
                  <a:moveTo>
                    <a:pt x="50" y="64"/>
                  </a:moveTo>
                  <a:cubicBezTo>
                    <a:pt x="41" y="64"/>
                    <a:pt x="34" y="57"/>
                    <a:pt x="34" y="48"/>
                  </a:cubicBezTo>
                  <a:cubicBezTo>
                    <a:pt x="34" y="39"/>
                    <a:pt x="41" y="33"/>
                    <a:pt x="50" y="33"/>
                  </a:cubicBezTo>
                  <a:cubicBezTo>
                    <a:pt x="59" y="33"/>
                    <a:pt x="66" y="39"/>
                    <a:pt x="66" y="48"/>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2" name="Freeform 49"/>
            <p:cNvSpPr>
              <a:spLocks noEditPoints="1"/>
            </p:cNvSpPr>
            <p:nvPr/>
          </p:nvSpPr>
          <p:spPr bwMode="auto">
            <a:xfrm>
              <a:off x="7661275" y="1247775"/>
              <a:ext cx="122238" cy="123825"/>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2 w 47"/>
                <a:gd name="T17" fmla="*/ 6 h 47"/>
                <a:gd name="T18" fmla="*/ 19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0 w 47"/>
                <a:gd name="T31" fmla="*/ 21 h 47"/>
                <a:gd name="T32" fmla="*/ 6 w 47"/>
                <a:gd name="T33" fmla="*/ 25 h 47"/>
                <a:gd name="T34" fmla="*/ 6 w 47"/>
                <a:gd name="T35" fmla="*/ 28 h 47"/>
                <a:gd name="T36" fmla="*/ 2 w 47"/>
                <a:gd name="T37" fmla="*/ 34 h 47"/>
                <a:gd name="T38" fmla="*/ 5 w 47"/>
                <a:gd name="T39" fmla="*/ 38 h 47"/>
                <a:gd name="T40" fmla="*/ 12 w 47"/>
                <a:gd name="T41" fmla="*/ 37 h 47"/>
                <a:gd name="T42" fmla="*/ 14 w 47"/>
                <a:gd name="T43" fmla="*/ 39 h 47"/>
                <a:gd name="T44" fmla="*/ 16 w 47"/>
                <a:gd name="T45" fmla="*/ 46 h 47"/>
                <a:gd name="T46" fmla="*/ 20 w 47"/>
                <a:gd name="T47" fmla="*/ 47 h 47"/>
                <a:gd name="T48" fmla="*/ 25 w 47"/>
                <a:gd name="T49" fmla="*/ 42 h 47"/>
                <a:gd name="T50" fmla="*/ 28 w 47"/>
                <a:gd name="T51" fmla="*/ 41 h 47"/>
                <a:gd name="T52" fmla="*/ 33 w 47"/>
                <a:gd name="T53" fmla="*/ 45 h 47"/>
                <a:gd name="T54" fmla="*/ 38 w 47"/>
                <a:gd name="T55" fmla="*/ 42 h 47"/>
                <a:gd name="T56" fmla="*/ 37 w 47"/>
                <a:gd name="T57" fmla="*/ 35 h 47"/>
                <a:gd name="T58" fmla="*/ 39 w 47"/>
                <a:gd name="T59" fmla="*/ 33 h 47"/>
                <a:gd name="T60" fmla="*/ 45 w 47"/>
                <a:gd name="T61" fmla="*/ 32 h 47"/>
                <a:gd name="T62" fmla="*/ 47 w 47"/>
                <a:gd name="T63" fmla="*/ 27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2" y="6"/>
                    <a:pt x="22" y="6"/>
                  </a:cubicBezTo>
                  <a:cubicBezTo>
                    <a:pt x="19" y="6"/>
                    <a:pt x="19" y="6"/>
                    <a:pt x="19" y="6"/>
                  </a:cubicBezTo>
                  <a:cubicBezTo>
                    <a:pt x="19"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0" y="21"/>
                    <a:pt x="0" y="21"/>
                    <a:pt x="0" y="21"/>
                  </a:cubicBezTo>
                  <a:cubicBezTo>
                    <a:pt x="0" y="21"/>
                    <a:pt x="6" y="25"/>
                    <a:pt x="6" y="25"/>
                  </a:cubicBezTo>
                  <a:cubicBezTo>
                    <a:pt x="6" y="28"/>
                    <a:pt x="6" y="28"/>
                    <a:pt x="6" y="28"/>
                  </a:cubicBezTo>
                  <a:cubicBezTo>
                    <a:pt x="6" y="28"/>
                    <a:pt x="2" y="34"/>
                    <a:pt x="2" y="34"/>
                  </a:cubicBezTo>
                  <a:cubicBezTo>
                    <a:pt x="5" y="38"/>
                    <a:pt x="5" y="38"/>
                    <a:pt x="5" y="38"/>
                  </a:cubicBezTo>
                  <a:cubicBezTo>
                    <a:pt x="5" y="39"/>
                    <a:pt x="12" y="37"/>
                    <a:pt x="12" y="37"/>
                  </a:cubicBezTo>
                  <a:cubicBezTo>
                    <a:pt x="14" y="39"/>
                    <a:pt x="14" y="39"/>
                    <a:pt x="14" y="39"/>
                  </a:cubicBezTo>
                  <a:cubicBezTo>
                    <a:pt x="14" y="39"/>
                    <a:pt x="15" y="46"/>
                    <a:pt x="16" y="46"/>
                  </a:cubicBezTo>
                  <a:cubicBezTo>
                    <a:pt x="20" y="47"/>
                    <a:pt x="20" y="47"/>
                    <a:pt x="20" y="47"/>
                  </a:cubicBezTo>
                  <a:cubicBezTo>
                    <a:pt x="21" y="47"/>
                    <a:pt x="25" y="42"/>
                    <a:pt x="25" y="42"/>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5" y="32"/>
                  </a:cubicBezTo>
                  <a:cubicBezTo>
                    <a:pt x="47" y="27"/>
                    <a:pt x="47" y="27"/>
                    <a:pt x="47" y="27"/>
                  </a:cubicBezTo>
                  <a:cubicBezTo>
                    <a:pt x="47" y="26"/>
                    <a:pt x="41" y="22"/>
                    <a:pt x="41" y="22"/>
                  </a:cubicBezTo>
                  <a:close/>
                  <a:moveTo>
                    <a:pt x="31" y="25"/>
                  </a:moveTo>
                  <a:cubicBezTo>
                    <a:pt x="30" y="29"/>
                    <a:pt x="26" y="32"/>
                    <a:pt x="22" y="31"/>
                  </a:cubicBezTo>
                  <a:cubicBezTo>
                    <a:pt x="18" y="30"/>
                    <a:pt x="15" y="26"/>
                    <a:pt x="16" y="22"/>
                  </a:cubicBezTo>
                  <a:cubicBezTo>
                    <a:pt x="17" y="18"/>
                    <a:pt x="21"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33" name="Freeform 35"/>
          <p:cNvSpPr>
            <a:spLocks noChangeAspect="1"/>
          </p:cNvSpPr>
          <p:nvPr/>
        </p:nvSpPr>
        <p:spPr bwMode="auto">
          <a:xfrm>
            <a:off x="1425380" y="2971236"/>
            <a:ext cx="270000" cy="267956"/>
          </a:xfrm>
          <a:custGeom>
            <a:avLst/>
            <a:gdLst>
              <a:gd name="T0" fmla="*/ 597 w 1245"/>
              <a:gd name="T1" fmla="*/ 1 h 1242"/>
              <a:gd name="T2" fmla="*/ 876 w 1245"/>
              <a:gd name="T3" fmla="*/ 315 h 1242"/>
              <a:gd name="T4" fmla="*/ 1006 w 1245"/>
              <a:gd name="T5" fmla="*/ 323 h 1242"/>
              <a:gd name="T6" fmla="*/ 1219 w 1245"/>
              <a:gd name="T7" fmla="*/ 438 h 1242"/>
              <a:gd name="T8" fmla="*/ 991 w 1245"/>
              <a:gd name="T9" fmla="*/ 755 h 1242"/>
              <a:gd name="T10" fmla="*/ 965 w 1245"/>
              <a:gd name="T11" fmla="*/ 1153 h 1242"/>
              <a:gd name="T12" fmla="*/ 630 w 1245"/>
              <a:gd name="T13" fmla="*/ 1026 h 1242"/>
              <a:gd name="T14" fmla="*/ 254 w 1245"/>
              <a:gd name="T15" fmla="*/ 1141 h 1242"/>
              <a:gd name="T16" fmla="*/ 254 w 1245"/>
              <a:gd name="T17" fmla="*/ 744 h 1242"/>
              <a:gd name="T18" fmla="*/ 24 w 1245"/>
              <a:gd name="T19" fmla="*/ 485 h 1242"/>
              <a:gd name="T20" fmla="*/ 229 w 1245"/>
              <a:gd name="T21" fmla="*/ 323 h 1242"/>
              <a:gd name="T22" fmla="*/ 394 w 1245"/>
              <a:gd name="T23" fmla="*/ 303 h 1242"/>
              <a:gd name="T24" fmla="*/ 548 w 1245"/>
              <a:gd name="T25" fmla="*/ 21 h 1242"/>
              <a:gd name="T26" fmla="*/ 597 w 1245"/>
              <a:gd name="T27" fmla="*/ 1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5" h="1242">
                <a:moveTo>
                  <a:pt x="597" y="1"/>
                </a:moveTo>
                <a:cubicBezTo>
                  <a:pt x="814" y="0"/>
                  <a:pt x="729" y="256"/>
                  <a:pt x="876" y="315"/>
                </a:cubicBezTo>
                <a:cubicBezTo>
                  <a:pt x="912" y="329"/>
                  <a:pt x="962" y="316"/>
                  <a:pt x="1006" y="323"/>
                </a:cubicBezTo>
                <a:cubicBezTo>
                  <a:pt x="1102" y="338"/>
                  <a:pt x="1204" y="343"/>
                  <a:pt x="1219" y="438"/>
                </a:cubicBezTo>
                <a:cubicBezTo>
                  <a:pt x="1245" y="597"/>
                  <a:pt x="1018" y="652"/>
                  <a:pt x="991" y="755"/>
                </a:cubicBezTo>
                <a:cubicBezTo>
                  <a:pt x="963" y="867"/>
                  <a:pt x="1142" y="1099"/>
                  <a:pt x="965" y="1153"/>
                </a:cubicBezTo>
                <a:cubicBezTo>
                  <a:pt x="814" y="1199"/>
                  <a:pt x="740" y="1044"/>
                  <a:pt x="630" y="1026"/>
                </a:cubicBezTo>
                <a:cubicBezTo>
                  <a:pt x="505" y="1005"/>
                  <a:pt x="422" y="1242"/>
                  <a:pt x="254" y="1141"/>
                </a:cubicBezTo>
                <a:cubicBezTo>
                  <a:pt x="119" y="1059"/>
                  <a:pt x="293" y="869"/>
                  <a:pt x="254" y="744"/>
                </a:cubicBezTo>
                <a:cubicBezTo>
                  <a:pt x="223" y="645"/>
                  <a:pt x="48" y="620"/>
                  <a:pt x="24" y="485"/>
                </a:cubicBezTo>
                <a:cubicBezTo>
                  <a:pt x="0" y="352"/>
                  <a:pt x="132" y="339"/>
                  <a:pt x="229" y="323"/>
                </a:cubicBezTo>
                <a:cubicBezTo>
                  <a:pt x="290" y="314"/>
                  <a:pt x="356" y="333"/>
                  <a:pt x="394" y="303"/>
                </a:cubicBezTo>
                <a:cubicBezTo>
                  <a:pt x="473" y="239"/>
                  <a:pt x="465" y="83"/>
                  <a:pt x="548" y="21"/>
                </a:cubicBezTo>
                <a:cubicBezTo>
                  <a:pt x="564" y="14"/>
                  <a:pt x="581" y="8"/>
                  <a:pt x="597" y="1"/>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34" name="Freeform 175"/>
          <p:cNvSpPr>
            <a:spLocks noChangeAspect="1" noEditPoints="1"/>
          </p:cNvSpPr>
          <p:nvPr/>
        </p:nvSpPr>
        <p:spPr bwMode="auto">
          <a:xfrm>
            <a:off x="7570152" y="2959609"/>
            <a:ext cx="189031" cy="308143"/>
          </a:xfrm>
          <a:custGeom>
            <a:avLst/>
            <a:gdLst>
              <a:gd name="T0" fmla="*/ 183 w 800"/>
              <a:gd name="T1" fmla="*/ 187 h 1294"/>
              <a:gd name="T2" fmla="*/ 131 w 800"/>
              <a:gd name="T3" fmla="*/ 209 h 1294"/>
              <a:gd name="T4" fmla="*/ 109 w 800"/>
              <a:gd name="T5" fmla="*/ 1111 h 1294"/>
              <a:gd name="T6" fmla="*/ 183 w 800"/>
              <a:gd name="T7" fmla="*/ 1186 h 1294"/>
              <a:gd name="T8" fmla="*/ 670 w 800"/>
              <a:gd name="T9" fmla="*/ 1164 h 1294"/>
              <a:gd name="T10" fmla="*/ 692 w 800"/>
              <a:gd name="T11" fmla="*/ 261 h 1294"/>
              <a:gd name="T12" fmla="*/ 618 w 800"/>
              <a:gd name="T13" fmla="*/ 187 h 1294"/>
              <a:gd name="T14" fmla="*/ 178 w 800"/>
              <a:gd name="T15" fmla="*/ 1100 h 1294"/>
              <a:gd name="T16" fmla="*/ 613 w 800"/>
              <a:gd name="T17" fmla="*/ 1011 h 1294"/>
              <a:gd name="T18" fmla="*/ 178 w 800"/>
              <a:gd name="T19" fmla="*/ 887 h 1294"/>
              <a:gd name="T20" fmla="*/ 613 w 800"/>
              <a:gd name="T21" fmla="*/ 977 h 1294"/>
              <a:gd name="T22" fmla="*/ 178 w 800"/>
              <a:gd name="T23" fmla="*/ 887 h 1294"/>
              <a:gd name="T24" fmla="*/ 178 w 800"/>
              <a:gd name="T25" fmla="*/ 847 h 1294"/>
              <a:gd name="T26" fmla="*/ 613 w 800"/>
              <a:gd name="T27" fmla="*/ 758 h 1294"/>
              <a:gd name="T28" fmla="*/ 178 w 800"/>
              <a:gd name="T29" fmla="*/ 634 h 1294"/>
              <a:gd name="T30" fmla="*/ 613 w 800"/>
              <a:gd name="T31" fmla="*/ 724 h 1294"/>
              <a:gd name="T32" fmla="*/ 178 w 800"/>
              <a:gd name="T33" fmla="*/ 634 h 1294"/>
              <a:gd name="T34" fmla="*/ 178 w 800"/>
              <a:gd name="T35" fmla="*/ 604 h 1294"/>
              <a:gd name="T36" fmla="*/ 613 w 800"/>
              <a:gd name="T37" fmla="*/ 514 h 1294"/>
              <a:gd name="T38" fmla="*/ 255 w 800"/>
              <a:gd name="T39" fmla="*/ 319 h 1294"/>
              <a:gd name="T40" fmla="*/ 363 w 800"/>
              <a:gd name="T41" fmla="*/ 381 h 1294"/>
              <a:gd name="T42" fmla="*/ 425 w 800"/>
              <a:gd name="T43" fmla="*/ 489 h 1294"/>
              <a:gd name="T44" fmla="*/ 534 w 800"/>
              <a:gd name="T45" fmla="*/ 381 h 1294"/>
              <a:gd name="T46" fmla="*/ 425 w 800"/>
              <a:gd name="T47" fmla="*/ 319 h 1294"/>
              <a:gd name="T48" fmla="*/ 363 w 800"/>
              <a:gd name="T49" fmla="*/ 210 h 1294"/>
              <a:gd name="T50" fmla="*/ 255 w 800"/>
              <a:gd name="T51" fmla="*/ 319 h 1294"/>
              <a:gd name="T52" fmla="*/ 251 w 800"/>
              <a:gd name="T53" fmla="*/ 78 h 1294"/>
              <a:gd name="T54" fmla="*/ 543 w 800"/>
              <a:gd name="T55" fmla="*/ 0 h 1294"/>
              <a:gd name="T56" fmla="*/ 618 w 800"/>
              <a:gd name="T57" fmla="*/ 78 h 1294"/>
              <a:gd name="T58" fmla="*/ 800 w 800"/>
              <a:gd name="T59" fmla="*/ 261 h 1294"/>
              <a:gd name="T60" fmla="*/ 747 w 800"/>
              <a:gd name="T61" fmla="*/ 1240 h 1294"/>
              <a:gd name="T62" fmla="*/ 618 w 800"/>
              <a:gd name="T63" fmla="*/ 1294 h 1294"/>
              <a:gd name="T64" fmla="*/ 54 w 800"/>
              <a:gd name="T65" fmla="*/ 1240 h 1294"/>
              <a:gd name="T66" fmla="*/ 0 w 800"/>
              <a:gd name="T67" fmla="*/ 261 h 1294"/>
              <a:gd name="T68" fmla="*/ 54 w 800"/>
              <a:gd name="T69" fmla="*/ 132 h 1294"/>
              <a:gd name="T70" fmla="*/ 183 w 800"/>
              <a:gd name="T71" fmla="*/ 78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0" h="1294">
                <a:moveTo>
                  <a:pt x="618" y="187"/>
                </a:moveTo>
                <a:lnTo>
                  <a:pt x="183" y="187"/>
                </a:lnTo>
                <a:cubicBezTo>
                  <a:pt x="163" y="187"/>
                  <a:pt x="144" y="195"/>
                  <a:pt x="131" y="208"/>
                </a:cubicBezTo>
                <a:lnTo>
                  <a:pt x="131" y="209"/>
                </a:lnTo>
                <a:cubicBezTo>
                  <a:pt x="117" y="222"/>
                  <a:pt x="109" y="241"/>
                  <a:pt x="109" y="261"/>
                </a:cubicBezTo>
                <a:lnTo>
                  <a:pt x="109" y="1111"/>
                </a:lnTo>
                <a:cubicBezTo>
                  <a:pt x="109" y="1132"/>
                  <a:pt x="117" y="1150"/>
                  <a:pt x="131" y="1164"/>
                </a:cubicBezTo>
                <a:cubicBezTo>
                  <a:pt x="144" y="1177"/>
                  <a:pt x="163" y="1186"/>
                  <a:pt x="183" y="1186"/>
                </a:cubicBezTo>
                <a:lnTo>
                  <a:pt x="618" y="1186"/>
                </a:lnTo>
                <a:cubicBezTo>
                  <a:pt x="638" y="1186"/>
                  <a:pt x="657" y="1177"/>
                  <a:pt x="670" y="1164"/>
                </a:cubicBezTo>
                <a:cubicBezTo>
                  <a:pt x="684" y="1150"/>
                  <a:pt x="692" y="1132"/>
                  <a:pt x="692" y="1111"/>
                </a:cubicBezTo>
                <a:lnTo>
                  <a:pt x="692" y="261"/>
                </a:lnTo>
                <a:cubicBezTo>
                  <a:pt x="692" y="241"/>
                  <a:pt x="684" y="222"/>
                  <a:pt x="670" y="209"/>
                </a:cubicBezTo>
                <a:cubicBezTo>
                  <a:pt x="657" y="195"/>
                  <a:pt x="638" y="187"/>
                  <a:pt x="618" y="187"/>
                </a:cubicBezTo>
                <a:close/>
                <a:moveTo>
                  <a:pt x="178" y="1011"/>
                </a:moveTo>
                <a:lnTo>
                  <a:pt x="178" y="1100"/>
                </a:lnTo>
                <a:lnTo>
                  <a:pt x="613" y="1100"/>
                </a:lnTo>
                <a:lnTo>
                  <a:pt x="613" y="1011"/>
                </a:lnTo>
                <a:lnTo>
                  <a:pt x="178" y="1011"/>
                </a:lnTo>
                <a:close/>
                <a:moveTo>
                  <a:pt x="178" y="887"/>
                </a:moveTo>
                <a:lnTo>
                  <a:pt x="178" y="977"/>
                </a:lnTo>
                <a:lnTo>
                  <a:pt x="613" y="977"/>
                </a:lnTo>
                <a:lnTo>
                  <a:pt x="613" y="887"/>
                </a:lnTo>
                <a:lnTo>
                  <a:pt x="178" y="887"/>
                </a:lnTo>
                <a:close/>
                <a:moveTo>
                  <a:pt x="178" y="758"/>
                </a:moveTo>
                <a:lnTo>
                  <a:pt x="178" y="847"/>
                </a:lnTo>
                <a:lnTo>
                  <a:pt x="613" y="847"/>
                </a:lnTo>
                <a:lnTo>
                  <a:pt x="613" y="758"/>
                </a:lnTo>
                <a:lnTo>
                  <a:pt x="178" y="758"/>
                </a:lnTo>
                <a:close/>
                <a:moveTo>
                  <a:pt x="178" y="634"/>
                </a:moveTo>
                <a:lnTo>
                  <a:pt x="178" y="724"/>
                </a:lnTo>
                <a:lnTo>
                  <a:pt x="613" y="724"/>
                </a:lnTo>
                <a:lnTo>
                  <a:pt x="613" y="634"/>
                </a:lnTo>
                <a:lnTo>
                  <a:pt x="178" y="634"/>
                </a:lnTo>
                <a:close/>
                <a:moveTo>
                  <a:pt x="178" y="514"/>
                </a:moveTo>
                <a:lnTo>
                  <a:pt x="178" y="604"/>
                </a:lnTo>
                <a:lnTo>
                  <a:pt x="613" y="604"/>
                </a:lnTo>
                <a:lnTo>
                  <a:pt x="613" y="514"/>
                </a:lnTo>
                <a:lnTo>
                  <a:pt x="178" y="514"/>
                </a:lnTo>
                <a:close/>
                <a:moveTo>
                  <a:pt x="255" y="319"/>
                </a:moveTo>
                <a:lnTo>
                  <a:pt x="255" y="381"/>
                </a:lnTo>
                <a:lnTo>
                  <a:pt x="363" y="381"/>
                </a:lnTo>
                <a:lnTo>
                  <a:pt x="363" y="489"/>
                </a:lnTo>
                <a:lnTo>
                  <a:pt x="425" y="489"/>
                </a:lnTo>
                <a:lnTo>
                  <a:pt x="425" y="381"/>
                </a:lnTo>
                <a:lnTo>
                  <a:pt x="534" y="381"/>
                </a:lnTo>
                <a:lnTo>
                  <a:pt x="534" y="319"/>
                </a:lnTo>
                <a:lnTo>
                  <a:pt x="425" y="319"/>
                </a:lnTo>
                <a:lnTo>
                  <a:pt x="425" y="210"/>
                </a:lnTo>
                <a:lnTo>
                  <a:pt x="363" y="210"/>
                </a:lnTo>
                <a:lnTo>
                  <a:pt x="363" y="319"/>
                </a:lnTo>
                <a:lnTo>
                  <a:pt x="255" y="319"/>
                </a:lnTo>
                <a:close/>
                <a:moveTo>
                  <a:pt x="183" y="78"/>
                </a:moveTo>
                <a:lnTo>
                  <a:pt x="251" y="78"/>
                </a:lnTo>
                <a:lnTo>
                  <a:pt x="251" y="0"/>
                </a:lnTo>
                <a:lnTo>
                  <a:pt x="543" y="0"/>
                </a:lnTo>
                <a:lnTo>
                  <a:pt x="543" y="78"/>
                </a:lnTo>
                <a:lnTo>
                  <a:pt x="618" y="78"/>
                </a:lnTo>
                <a:cubicBezTo>
                  <a:pt x="668" y="78"/>
                  <a:pt x="714" y="99"/>
                  <a:pt x="747" y="132"/>
                </a:cubicBezTo>
                <a:cubicBezTo>
                  <a:pt x="780" y="165"/>
                  <a:pt x="800" y="211"/>
                  <a:pt x="800" y="261"/>
                </a:cubicBezTo>
                <a:lnTo>
                  <a:pt x="800" y="1111"/>
                </a:lnTo>
                <a:cubicBezTo>
                  <a:pt x="800" y="1161"/>
                  <a:pt x="780" y="1207"/>
                  <a:pt x="747" y="1240"/>
                </a:cubicBezTo>
                <a:lnTo>
                  <a:pt x="746" y="1240"/>
                </a:lnTo>
                <a:cubicBezTo>
                  <a:pt x="713" y="1273"/>
                  <a:pt x="668" y="1294"/>
                  <a:pt x="618" y="1294"/>
                </a:cubicBezTo>
                <a:lnTo>
                  <a:pt x="183" y="1294"/>
                </a:lnTo>
                <a:cubicBezTo>
                  <a:pt x="133" y="1294"/>
                  <a:pt x="87" y="1273"/>
                  <a:pt x="54" y="1240"/>
                </a:cubicBezTo>
                <a:cubicBezTo>
                  <a:pt x="21" y="1207"/>
                  <a:pt x="0" y="1161"/>
                  <a:pt x="0" y="1111"/>
                </a:cubicBezTo>
                <a:lnTo>
                  <a:pt x="0" y="261"/>
                </a:lnTo>
                <a:cubicBezTo>
                  <a:pt x="0" y="211"/>
                  <a:pt x="21" y="165"/>
                  <a:pt x="54" y="132"/>
                </a:cubicBezTo>
                <a:lnTo>
                  <a:pt x="54" y="132"/>
                </a:lnTo>
                <a:lnTo>
                  <a:pt x="54" y="132"/>
                </a:lnTo>
                <a:cubicBezTo>
                  <a:pt x="88" y="99"/>
                  <a:pt x="133" y="78"/>
                  <a:pt x="183" y="7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35" name="Freeform 97"/>
          <p:cNvSpPr>
            <a:spLocks noChangeAspect="1" noEditPoints="1"/>
          </p:cNvSpPr>
          <p:nvPr/>
        </p:nvSpPr>
        <p:spPr bwMode="auto">
          <a:xfrm>
            <a:off x="5494904" y="2969066"/>
            <a:ext cx="270000" cy="272297"/>
          </a:xfrm>
          <a:custGeom>
            <a:avLst/>
            <a:gdLst>
              <a:gd name="T0" fmla="*/ 931 w 1200"/>
              <a:gd name="T1" fmla="*/ 1047 h 1200"/>
              <a:gd name="T2" fmla="*/ 681 w 1200"/>
              <a:gd name="T3" fmla="*/ 615 h 1200"/>
              <a:gd name="T4" fmla="*/ 1068 w 1200"/>
              <a:gd name="T5" fmla="*/ 299 h 1200"/>
              <a:gd name="T6" fmla="*/ 1156 w 1200"/>
              <a:gd name="T7" fmla="*/ 600 h 1200"/>
              <a:gd name="T8" fmla="*/ 931 w 1200"/>
              <a:gd name="T9" fmla="*/ 1047 h 1200"/>
              <a:gd name="T10" fmla="*/ 1029 w 1200"/>
              <a:gd name="T11" fmla="*/ 181 h 1200"/>
              <a:gd name="T12" fmla="*/ 618 w 1200"/>
              <a:gd name="T13" fmla="*/ 513 h 1200"/>
              <a:gd name="T14" fmla="*/ 618 w 1200"/>
              <a:gd name="T15" fmla="*/ 555 h 1200"/>
              <a:gd name="T16" fmla="*/ 1049 w 1200"/>
              <a:gd name="T17" fmla="*/ 203 h 1200"/>
              <a:gd name="T18" fmla="*/ 1029 w 1200"/>
              <a:gd name="T19" fmla="*/ 181 h 1200"/>
              <a:gd name="T20" fmla="*/ 985 w 1200"/>
              <a:gd name="T21" fmla="*/ 139 h 1200"/>
              <a:gd name="T22" fmla="*/ 618 w 1200"/>
              <a:gd name="T23" fmla="*/ 436 h 1200"/>
              <a:gd name="T24" fmla="*/ 618 w 1200"/>
              <a:gd name="T25" fmla="*/ 480 h 1200"/>
              <a:gd name="T26" fmla="*/ 1011 w 1200"/>
              <a:gd name="T27" fmla="*/ 163 h 1200"/>
              <a:gd name="T28" fmla="*/ 985 w 1200"/>
              <a:gd name="T29" fmla="*/ 139 h 1200"/>
              <a:gd name="T30" fmla="*/ 935 w 1200"/>
              <a:gd name="T31" fmla="*/ 102 h 1200"/>
              <a:gd name="T32" fmla="*/ 618 w 1200"/>
              <a:gd name="T33" fmla="*/ 358 h 1200"/>
              <a:gd name="T34" fmla="*/ 618 w 1200"/>
              <a:gd name="T35" fmla="*/ 402 h 1200"/>
              <a:gd name="T36" fmla="*/ 964 w 1200"/>
              <a:gd name="T37" fmla="*/ 123 h 1200"/>
              <a:gd name="T38" fmla="*/ 935 w 1200"/>
              <a:gd name="T39" fmla="*/ 102 h 1200"/>
              <a:gd name="T40" fmla="*/ 880 w 1200"/>
              <a:gd name="T41" fmla="*/ 69 h 1200"/>
              <a:gd name="T42" fmla="*/ 618 w 1200"/>
              <a:gd name="T43" fmla="*/ 281 h 1200"/>
              <a:gd name="T44" fmla="*/ 618 w 1200"/>
              <a:gd name="T45" fmla="*/ 325 h 1200"/>
              <a:gd name="T46" fmla="*/ 912 w 1200"/>
              <a:gd name="T47" fmla="*/ 87 h 1200"/>
              <a:gd name="T48" fmla="*/ 880 w 1200"/>
              <a:gd name="T49" fmla="*/ 69 h 1200"/>
              <a:gd name="T50" fmla="*/ 819 w 1200"/>
              <a:gd name="T51" fmla="*/ 41 h 1200"/>
              <a:gd name="T52" fmla="*/ 618 w 1200"/>
              <a:gd name="T53" fmla="*/ 203 h 1200"/>
              <a:gd name="T54" fmla="*/ 618 w 1200"/>
              <a:gd name="T55" fmla="*/ 247 h 1200"/>
              <a:gd name="T56" fmla="*/ 854 w 1200"/>
              <a:gd name="T57" fmla="*/ 56 h 1200"/>
              <a:gd name="T58" fmla="*/ 819 w 1200"/>
              <a:gd name="T59" fmla="*/ 41 h 1200"/>
              <a:gd name="T60" fmla="*/ 750 w 1200"/>
              <a:gd name="T61" fmla="*/ 19 h 1200"/>
              <a:gd name="T62" fmla="*/ 618 w 1200"/>
              <a:gd name="T63" fmla="*/ 126 h 1200"/>
              <a:gd name="T64" fmla="*/ 618 w 1200"/>
              <a:gd name="T65" fmla="*/ 170 h 1200"/>
              <a:gd name="T66" fmla="*/ 790 w 1200"/>
              <a:gd name="T67" fmla="*/ 31 h 1200"/>
              <a:gd name="T68" fmla="*/ 750 w 1200"/>
              <a:gd name="T69" fmla="*/ 19 h 1200"/>
              <a:gd name="T70" fmla="*/ 672 w 1200"/>
              <a:gd name="T71" fmla="*/ 4 h 1200"/>
              <a:gd name="T72" fmla="*/ 618 w 1200"/>
              <a:gd name="T73" fmla="*/ 48 h 1200"/>
              <a:gd name="T74" fmla="*/ 618 w 1200"/>
              <a:gd name="T75" fmla="*/ 92 h 1200"/>
              <a:gd name="T76" fmla="*/ 718 w 1200"/>
              <a:gd name="T77" fmla="*/ 12 h 1200"/>
              <a:gd name="T78" fmla="*/ 672 w 1200"/>
              <a:gd name="T79" fmla="*/ 4 h 1200"/>
              <a:gd name="T80" fmla="*/ 618 w 1200"/>
              <a:gd name="T81" fmla="*/ 0 h 1200"/>
              <a:gd name="T82" fmla="*/ 618 w 1200"/>
              <a:gd name="T83" fmla="*/ 15 h 1200"/>
              <a:gd name="T84" fmla="*/ 635 w 1200"/>
              <a:gd name="T85" fmla="*/ 1 h 1200"/>
              <a:gd name="T86" fmla="*/ 618 w 1200"/>
              <a:gd name="T87" fmla="*/ 0 h 1200"/>
              <a:gd name="T88" fmla="*/ 577 w 1200"/>
              <a:gd name="T89" fmla="*/ 608 h 1200"/>
              <a:gd name="T90" fmla="*/ 576 w 1200"/>
              <a:gd name="T91" fmla="*/ 605 h 1200"/>
              <a:gd name="T92" fmla="*/ 575 w 1200"/>
              <a:gd name="T93" fmla="*/ 600 h 1200"/>
              <a:gd name="T94" fmla="*/ 575 w 1200"/>
              <a:gd name="T95" fmla="*/ 0 h 1200"/>
              <a:gd name="T96" fmla="*/ 0 w 1200"/>
              <a:gd name="T97" fmla="*/ 600 h 1200"/>
              <a:gd name="T98" fmla="*/ 600 w 1200"/>
              <a:gd name="T99" fmla="*/ 1200 h 1200"/>
              <a:gd name="T100" fmla="*/ 879 w 1200"/>
              <a:gd name="T101" fmla="*/ 1131 h 1200"/>
              <a:gd name="T102" fmla="*/ 578 w 1200"/>
              <a:gd name="T103" fmla="*/ 610 h 1200"/>
              <a:gd name="T104" fmla="*/ 577 w 1200"/>
              <a:gd name="T105" fmla="*/ 608 h 1200"/>
              <a:gd name="T106" fmla="*/ 1077 w 1200"/>
              <a:gd name="T107" fmla="*/ 236 h 1200"/>
              <a:gd name="T108" fmla="*/ 624 w 1200"/>
              <a:gd name="T109" fmla="*/ 605 h 1200"/>
              <a:gd name="T110" fmla="*/ 916 w 1200"/>
              <a:gd name="T111" fmla="*/ 1109 h 1200"/>
              <a:gd name="T112" fmla="*/ 1200 w 1200"/>
              <a:gd name="T113" fmla="*/ 600 h 1200"/>
              <a:gd name="T114" fmla="*/ 1077 w 1200"/>
              <a:gd name="T115" fmla="*/ 236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0" h="1200">
                <a:moveTo>
                  <a:pt x="931" y="1047"/>
                </a:moveTo>
                <a:lnTo>
                  <a:pt x="681" y="615"/>
                </a:lnTo>
                <a:lnTo>
                  <a:pt x="1068" y="299"/>
                </a:lnTo>
                <a:cubicBezTo>
                  <a:pt x="1126" y="389"/>
                  <a:pt x="1156" y="492"/>
                  <a:pt x="1156" y="600"/>
                </a:cubicBezTo>
                <a:cubicBezTo>
                  <a:pt x="1156" y="778"/>
                  <a:pt x="1072" y="942"/>
                  <a:pt x="931" y="1047"/>
                </a:cubicBezTo>
                <a:close/>
                <a:moveTo>
                  <a:pt x="1029" y="181"/>
                </a:moveTo>
                <a:lnTo>
                  <a:pt x="618" y="513"/>
                </a:lnTo>
                <a:lnTo>
                  <a:pt x="618" y="555"/>
                </a:lnTo>
                <a:lnTo>
                  <a:pt x="1049" y="203"/>
                </a:lnTo>
                <a:lnTo>
                  <a:pt x="1029" y="181"/>
                </a:lnTo>
                <a:close/>
                <a:moveTo>
                  <a:pt x="985" y="139"/>
                </a:moveTo>
                <a:lnTo>
                  <a:pt x="618" y="436"/>
                </a:lnTo>
                <a:lnTo>
                  <a:pt x="618" y="480"/>
                </a:lnTo>
                <a:lnTo>
                  <a:pt x="1011" y="163"/>
                </a:lnTo>
                <a:lnTo>
                  <a:pt x="985" y="139"/>
                </a:lnTo>
                <a:close/>
                <a:moveTo>
                  <a:pt x="935" y="102"/>
                </a:moveTo>
                <a:lnTo>
                  <a:pt x="618" y="358"/>
                </a:lnTo>
                <a:lnTo>
                  <a:pt x="618" y="402"/>
                </a:lnTo>
                <a:lnTo>
                  <a:pt x="964" y="123"/>
                </a:lnTo>
                <a:lnTo>
                  <a:pt x="935" y="102"/>
                </a:lnTo>
                <a:close/>
                <a:moveTo>
                  <a:pt x="880" y="69"/>
                </a:moveTo>
                <a:lnTo>
                  <a:pt x="618" y="281"/>
                </a:lnTo>
                <a:lnTo>
                  <a:pt x="618" y="325"/>
                </a:lnTo>
                <a:lnTo>
                  <a:pt x="912" y="87"/>
                </a:lnTo>
                <a:cubicBezTo>
                  <a:pt x="901" y="81"/>
                  <a:pt x="891" y="75"/>
                  <a:pt x="880" y="69"/>
                </a:cubicBezTo>
                <a:close/>
                <a:moveTo>
                  <a:pt x="819" y="41"/>
                </a:moveTo>
                <a:lnTo>
                  <a:pt x="618" y="203"/>
                </a:lnTo>
                <a:lnTo>
                  <a:pt x="618" y="247"/>
                </a:lnTo>
                <a:lnTo>
                  <a:pt x="854" y="56"/>
                </a:lnTo>
                <a:cubicBezTo>
                  <a:pt x="843" y="51"/>
                  <a:pt x="831" y="46"/>
                  <a:pt x="819" y="41"/>
                </a:cubicBezTo>
                <a:close/>
                <a:moveTo>
                  <a:pt x="750" y="19"/>
                </a:moveTo>
                <a:lnTo>
                  <a:pt x="618" y="126"/>
                </a:lnTo>
                <a:lnTo>
                  <a:pt x="618" y="170"/>
                </a:lnTo>
                <a:lnTo>
                  <a:pt x="790" y="31"/>
                </a:lnTo>
                <a:cubicBezTo>
                  <a:pt x="777" y="26"/>
                  <a:pt x="764" y="22"/>
                  <a:pt x="750" y="19"/>
                </a:cubicBezTo>
                <a:close/>
                <a:moveTo>
                  <a:pt x="672" y="4"/>
                </a:moveTo>
                <a:lnTo>
                  <a:pt x="618" y="48"/>
                </a:lnTo>
                <a:lnTo>
                  <a:pt x="618" y="92"/>
                </a:lnTo>
                <a:lnTo>
                  <a:pt x="718" y="12"/>
                </a:lnTo>
                <a:cubicBezTo>
                  <a:pt x="703" y="9"/>
                  <a:pt x="688" y="6"/>
                  <a:pt x="672" y="4"/>
                </a:cubicBezTo>
                <a:close/>
                <a:moveTo>
                  <a:pt x="618" y="0"/>
                </a:moveTo>
                <a:lnTo>
                  <a:pt x="618" y="15"/>
                </a:lnTo>
                <a:lnTo>
                  <a:pt x="635" y="1"/>
                </a:lnTo>
                <a:lnTo>
                  <a:pt x="618" y="0"/>
                </a:lnTo>
                <a:close/>
                <a:moveTo>
                  <a:pt x="577" y="608"/>
                </a:moveTo>
                <a:lnTo>
                  <a:pt x="576" y="605"/>
                </a:lnTo>
                <a:lnTo>
                  <a:pt x="575" y="600"/>
                </a:lnTo>
                <a:lnTo>
                  <a:pt x="575" y="0"/>
                </a:lnTo>
                <a:cubicBezTo>
                  <a:pt x="255" y="13"/>
                  <a:pt x="0" y="277"/>
                  <a:pt x="0" y="600"/>
                </a:cubicBezTo>
                <a:cubicBezTo>
                  <a:pt x="0" y="931"/>
                  <a:pt x="268" y="1200"/>
                  <a:pt x="600" y="1200"/>
                </a:cubicBezTo>
                <a:cubicBezTo>
                  <a:pt x="701" y="1200"/>
                  <a:pt x="796" y="1175"/>
                  <a:pt x="879" y="1131"/>
                </a:cubicBezTo>
                <a:lnTo>
                  <a:pt x="578" y="610"/>
                </a:lnTo>
                <a:lnTo>
                  <a:pt x="577" y="608"/>
                </a:lnTo>
                <a:close/>
                <a:moveTo>
                  <a:pt x="1077" y="236"/>
                </a:moveTo>
                <a:lnTo>
                  <a:pt x="624" y="605"/>
                </a:lnTo>
                <a:lnTo>
                  <a:pt x="916" y="1109"/>
                </a:lnTo>
                <a:cubicBezTo>
                  <a:pt x="1086" y="1003"/>
                  <a:pt x="1200" y="815"/>
                  <a:pt x="1200" y="600"/>
                </a:cubicBezTo>
                <a:cubicBezTo>
                  <a:pt x="1200" y="463"/>
                  <a:pt x="1154" y="337"/>
                  <a:pt x="1077" y="236"/>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Tree>
    <p:extLst>
      <p:ext uri="{BB962C8B-B14F-4D97-AF65-F5344CB8AC3E}">
        <p14:creationId xmlns:p14="http://schemas.microsoft.com/office/powerpoint/2010/main" val="515049927"/>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ppt_w</p:attrName>
                                        </p:attrNameLst>
                                      </p:cBhvr>
                                      <p:tavLst>
                                        <p:tav tm="0">
                                          <p:val>
                                            <p:fltVal val="0"/>
                                          </p:val>
                                        </p:tav>
                                        <p:tav tm="100000">
                                          <p:val>
                                            <p:strVal val="#ppt_w"/>
                                          </p:val>
                                        </p:tav>
                                      </p:tavLst>
                                    </p:anim>
                                    <p:anim calcmode="lin" valueType="num">
                                      <p:cBhvr>
                                        <p:cTn id="8" dur="250" fill="hold"/>
                                        <p:tgtEl>
                                          <p:spTgt spid="8"/>
                                        </p:tgtEl>
                                        <p:attrNameLst>
                                          <p:attrName>ppt_h</p:attrName>
                                        </p:attrNameLst>
                                      </p:cBhvr>
                                      <p:tavLst>
                                        <p:tav tm="0">
                                          <p:val>
                                            <p:fltVal val="0"/>
                                          </p:val>
                                        </p:tav>
                                        <p:tav tm="100000">
                                          <p:val>
                                            <p:strVal val="#ppt_h"/>
                                          </p:val>
                                        </p:tav>
                                      </p:tavLst>
                                    </p:anim>
                                    <p:animEffect transition="in" filter="fade">
                                      <p:cBhvr>
                                        <p:cTn id="9" dur="250"/>
                                        <p:tgtEl>
                                          <p:spTgt spid="8"/>
                                        </p:tgtEl>
                                      </p:cBhvr>
                                    </p:animEffect>
                                  </p:childTnLst>
                                </p:cTn>
                              </p:par>
                              <p:par>
                                <p:cTn id="10" presetID="6" presetClass="emph" presetSubtype="0" decel="100000" fill="hold" grpId="1" nodeType="withEffect">
                                  <p:stCondLst>
                                    <p:cond delay="200"/>
                                  </p:stCondLst>
                                  <p:childTnLst>
                                    <p:animScale>
                                      <p:cBhvr>
                                        <p:cTn id="11" dur="250" fill="hold"/>
                                        <p:tgtEl>
                                          <p:spTgt spid="8"/>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8"/>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9"/>
                                        </p:tgtEl>
                                        <p:attrNameLst>
                                          <p:attrName>style.visibility</p:attrName>
                                        </p:attrNameLst>
                                      </p:cBhvr>
                                      <p:to>
                                        <p:strVal val="visible"/>
                                      </p:to>
                                    </p:set>
                                    <p:anim calcmode="lin" valueType="num">
                                      <p:cBhvr>
                                        <p:cTn id="16" dur="250" fill="hold"/>
                                        <p:tgtEl>
                                          <p:spTgt spid="9"/>
                                        </p:tgtEl>
                                        <p:attrNameLst>
                                          <p:attrName>ppt_w</p:attrName>
                                        </p:attrNameLst>
                                      </p:cBhvr>
                                      <p:tavLst>
                                        <p:tav tm="0">
                                          <p:val>
                                            <p:fltVal val="0"/>
                                          </p:val>
                                        </p:tav>
                                        <p:tav tm="100000">
                                          <p:val>
                                            <p:strVal val="#ppt_w"/>
                                          </p:val>
                                        </p:tav>
                                      </p:tavLst>
                                    </p:anim>
                                    <p:anim calcmode="lin" valueType="num">
                                      <p:cBhvr>
                                        <p:cTn id="17" dur="250" fill="hold"/>
                                        <p:tgtEl>
                                          <p:spTgt spid="9"/>
                                        </p:tgtEl>
                                        <p:attrNameLst>
                                          <p:attrName>ppt_h</p:attrName>
                                        </p:attrNameLst>
                                      </p:cBhvr>
                                      <p:tavLst>
                                        <p:tav tm="0">
                                          <p:val>
                                            <p:fltVal val="0"/>
                                          </p:val>
                                        </p:tav>
                                        <p:tav tm="100000">
                                          <p:val>
                                            <p:strVal val="#ppt_h"/>
                                          </p:val>
                                        </p:tav>
                                      </p:tavLst>
                                    </p:anim>
                                    <p:animEffect transition="in" filter="fade">
                                      <p:cBhvr>
                                        <p:cTn id="18" dur="250"/>
                                        <p:tgtEl>
                                          <p:spTgt spid="9"/>
                                        </p:tgtEl>
                                      </p:cBhvr>
                                    </p:animEffect>
                                  </p:childTnLst>
                                </p:cTn>
                              </p:par>
                              <p:par>
                                <p:cTn id="19" presetID="6" presetClass="emph" presetSubtype="0" decel="100000" fill="hold" grpId="1" nodeType="withEffect">
                                  <p:stCondLst>
                                    <p:cond delay="600"/>
                                  </p:stCondLst>
                                  <p:childTnLst>
                                    <p:animScale>
                                      <p:cBhvr>
                                        <p:cTn id="20" dur="250" fill="hold"/>
                                        <p:tgtEl>
                                          <p:spTgt spid="9"/>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9"/>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0"/>
                                        </p:tgtEl>
                                        <p:attrNameLst>
                                          <p:attrName>style.visibility</p:attrName>
                                        </p:attrNameLst>
                                      </p:cBhvr>
                                      <p:to>
                                        <p:strVal val="visible"/>
                                      </p:to>
                                    </p:set>
                                    <p:anim calcmode="lin" valueType="num">
                                      <p:cBhvr>
                                        <p:cTn id="25" dur="250" fill="hold"/>
                                        <p:tgtEl>
                                          <p:spTgt spid="10"/>
                                        </p:tgtEl>
                                        <p:attrNameLst>
                                          <p:attrName>ppt_w</p:attrName>
                                        </p:attrNameLst>
                                      </p:cBhvr>
                                      <p:tavLst>
                                        <p:tav tm="0">
                                          <p:val>
                                            <p:fltVal val="0"/>
                                          </p:val>
                                        </p:tav>
                                        <p:tav tm="100000">
                                          <p:val>
                                            <p:strVal val="#ppt_w"/>
                                          </p:val>
                                        </p:tav>
                                      </p:tavLst>
                                    </p:anim>
                                    <p:anim calcmode="lin" valueType="num">
                                      <p:cBhvr>
                                        <p:cTn id="26" dur="250" fill="hold"/>
                                        <p:tgtEl>
                                          <p:spTgt spid="10"/>
                                        </p:tgtEl>
                                        <p:attrNameLst>
                                          <p:attrName>ppt_h</p:attrName>
                                        </p:attrNameLst>
                                      </p:cBhvr>
                                      <p:tavLst>
                                        <p:tav tm="0">
                                          <p:val>
                                            <p:fltVal val="0"/>
                                          </p:val>
                                        </p:tav>
                                        <p:tav tm="100000">
                                          <p:val>
                                            <p:strVal val="#ppt_h"/>
                                          </p:val>
                                        </p:tav>
                                      </p:tavLst>
                                    </p:anim>
                                    <p:animEffect transition="in" filter="fade">
                                      <p:cBhvr>
                                        <p:cTn id="27" dur="250"/>
                                        <p:tgtEl>
                                          <p:spTgt spid="10"/>
                                        </p:tgtEl>
                                      </p:cBhvr>
                                    </p:animEffect>
                                  </p:childTnLst>
                                </p:cTn>
                              </p:par>
                              <p:par>
                                <p:cTn id="28" presetID="6" presetClass="emph" presetSubtype="0" decel="100000" fill="hold" grpId="1" nodeType="withEffect">
                                  <p:stCondLst>
                                    <p:cond delay="800"/>
                                  </p:stCondLst>
                                  <p:childTnLst>
                                    <p:animScale>
                                      <p:cBhvr>
                                        <p:cTn id="29" dur="250" fill="hold"/>
                                        <p:tgtEl>
                                          <p:spTgt spid="10"/>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0"/>
                                        </p:tgtEl>
                                      </p:cBhvr>
                                      <p:by x="83000" y="83000"/>
                                    </p:animScale>
                                  </p:childTnLst>
                                </p:cTn>
                              </p:par>
                              <p:par>
                                <p:cTn id="32" presetID="53" presetClass="entr" presetSubtype="16" fill="hold" grpId="0" nodeType="withEffect">
                                  <p:stCondLst>
                                    <p:cond delay="800"/>
                                  </p:stCondLst>
                                  <p:childTnLst>
                                    <p:set>
                                      <p:cBhvr>
                                        <p:cTn id="33" dur="1" fill="hold">
                                          <p:stCondLst>
                                            <p:cond delay="0"/>
                                          </p:stCondLst>
                                        </p:cTn>
                                        <p:tgtEl>
                                          <p:spTgt spid="11"/>
                                        </p:tgtEl>
                                        <p:attrNameLst>
                                          <p:attrName>style.visibility</p:attrName>
                                        </p:attrNameLst>
                                      </p:cBhvr>
                                      <p:to>
                                        <p:strVal val="visible"/>
                                      </p:to>
                                    </p:set>
                                    <p:anim calcmode="lin" valueType="num">
                                      <p:cBhvr>
                                        <p:cTn id="34" dur="250" fill="hold"/>
                                        <p:tgtEl>
                                          <p:spTgt spid="11"/>
                                        </p:tgtEl>
                                        <p:attrNameLst>
                                          <p:attrName>ppt_w</p:attrName>
                                        </p:attrNameLst>
                                      </p:cBhvr>
                                      <p:tavLst>
                                        <p:tav tm="0">
                                          <p:val>
                                            <p:fltVal val="0"/>
                                          </p:val>
                                        </p:tav>
                                        <p:tav tm="100000">
                                          <p:val>
                                            <p:strVal val="#ppt_w"/>
                                          </p:val>
                                        </p:tav>
                                      </p:tavLst>
                                    </p:anim>
                                    <p:anim calcmode="lin" valueType="num">
                                      <p:cBhvr>
                                        <p:cTn id="35" dur="250" fill="hold"/>
                                        <p:tgtEl>
                                          <p:spTgt spid="11"/>
                                        </p:tgtEl>
                                        <p:attrNameLst>
                                          <p:attrName>ppt_h</p:attrName>
                                        </p:attrNameLst>
                                      </p:cBhvr>
                                      <p:tavLst>
                                        <p:tav tm="0">
                                          <p:val>
                                            <p:fltVal val="0"/>
                                          </p:val>
                                        </p:tav>
                                        <p:tav tm="100000">
                                          <p:val>
                                            <p:strVal val="#ppt_h"/>
                                          </p:val>
                                        </p:tav>
                                      </p:tavLst>
                                    </p:anim>
                                    <p:animEffect transition="in" filter="fade">
                                      <p:cBhvr>
                                        <p:cTn id="36" dur="250"/>
                                        <p:tgtEl>
                                          <p:spTgt spid="11"/>
                                        </p:tgtEl>
                                      </p:cBhvr>
                                    </p:animEffect>
                                  </p:childTnLst>
                                </p:cTn>
                              </p:par>
                              <p:par>
                                <p:cTn id="37" presetID="6" presetClass="emph" presetSubtype="0" decel="100000" fill="hold" grpId="1" nodeType="withEffect">
                                  <p:stCondLst>
                                    <p:cond delay="1000"/>
                                  </p:stCondLst>
                                  <p:childTnLst>
                                    <p:animScale>
                                      <p:cBhvr>
                                        <p:cTn id="38" dur="250" fill="hold"/>
                                        <p:tgtEl>
                                          <p:spTgt spid="11"/>
                                        </p:tgtEl>
                                      </p:cBhvr>
                                      <p:by x="120000" y="120000"/>
                                    </p:animScale>
                                  </p:childTnLst>
                                </p:cTn>
                              </p:par>
                              <p:par>
                                <p:cTn id="39" presetID="6" presetClass="emph" presetSubtype="0" decel="100000" fill="hold" grpId="2" nodeType="withEffect">
                                  <p:stCondLst>
                                    <p:cond delay="1200"/>
                                  </p:stCondLst>
                                  <p:childTnLst>
                                    <p:animScale>
                                      <p:cBhvr>
                                        <p:cTn id="40" dur="250" fill="hold"/>
                                        <p:tgtEl>
                                          <p:spTgt spid="11"/>
                                        </p:tgtEl>
                                      </p:cBhvr>
                                      <p:by x="83000" y="83000"/>
                                    </p:animScale>
                                  </p:childTnLst>
                                </p:cTn>
                              </p:par>
                            </p:childTnLst>
                          </p:cTn>
                        </p:par>
                        <p:par>
                          <p:cTn id="41" fill="hold">
                            <p:stCondLst>
                              <p:cond delay="145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par>
                                <p:cTn id="47" presetID="35" presetClass="path" presetSubtype="0" accel="50000" decel="50000" fill="hold" nodeType="withEffect">
                                  <p:stCondLst>
                                    <p:cond delay="0"/>
                                  </p:stCondLst>
                                  <p:childTnLst>
                                    <p:animMotion origin="layout" path="M 1.11022E-16 -1.85185E-6 L 0.23815 -0.18958 " pathEditMode="relative" rAng="0" ptsTypes="AA">
                                      <p:cBhvr>
                                        <p:cTn id="48" dur="1000" spd="-100000" fill="hold"/>
                                        <p:tgtEl>
                                          <p:spTgt spid="2"/>
                                        </p:tgtEl>
                                        <p:attrNameLst>
                                          <p:attrName>ppt_x</p:attrName>
                                          <p:attrName>ppt_y</p:attrName>
                                        </p:attrNameLst>
                                      </p:cBhvr>
                                      <p:rCtr x="11901" y="-9491"/>
                                    </p:animMotion>
                                  </p:childTnLst>
                                </p:cTn>
                              </p:par>
                            </p:childTnLst>
                          </p:cTn>
                        </p:par>
                        <p:par>
                          <p:cTn id="49" fill="hold">
                            <p:stCondLst>
                              <p:cond delay="245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2950"/>
                            </p:stCondLst>
                            <p:childTnLst>
                              <p:par>
                                <p:cTn id="54" presetID="53" presetClass="entr" presetSubtype="16" fill="hold" grpId="0" nodeType="after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Effect transition="in" filter="fade">
                                      <p:cBhvr>
                                        <p:cTn id="58" dur="500"/>
                                        <p:tgtEl>
                                          <p:spTgt spid="5"/>
                                        </p:tgtEl>
                                      </p:cBhvr>
                                    </p:animEffect>
                                  </p:childTnLst>
                                </p:cTn>
                              </p:par>
                              <p:par>
                                <p:cTn id="59" presetID="53" presetClass="entr" presetSubtype="16" fill="hold" grpId="0" nodeType="withEffect">
                                  <p:stCondLst>
                                    <p:cond delay="150"/>
                                  </p:stCondLst>
                                  <p:childTnLst>
                                    <p:set>
                                      <p:cBhvr>
                                        <p:cTn id="60" dur="1" fill="hold">
                                          <p:stCondLst>
                                            <p:cond delay="0"/>
                                          </p:stCondLst>
                                        </p:cTn>
                                        <p:tgtEl>
                                          <p:spTgt spid="6"/>
                                        </p:tgtEl>
                                        <p:attrNameLst>
                                          <p:attrName>style.visibility</p:attrName>
                                        </p:attrNameLst>
                                      </p:cBhvr>
                                      <p:to>
                                        <p:strVal val="visible"/>
                                      </p:to>
                                    </p:set>
                                    <p:anim calcmode="lin" valueType="num">
                                      <p:cBhvr>
                                        <p:cTn id="61" dur="500" fill="hold"/>
                                        <p:tgtEl>
                                          <p:spTgt spid="6"/>
                                        </p:tgtEl>
                                        <p:attrNameLst>
                                          <p:attrName>ppt_w</p:attrName>
                                        </p:attrNameLst>
                                      </p:cBhvr>
                                      <p:tavLst>
                                        <p:tav tm="0">
                                          <p:val>
                                            <p:fltVal val="0"/>
                                          </p:val>
                                        </p:tav>
                                        <p:tav tm="100000">
                                          <p:val>
                                            <p:strVal val="#ppt_w"/>
                                          </p:val>
                                        </p:tav>
                                      </p:tavLst>
                                    </p:anim>
                                    <p:anim calcmode="lin" valueType="num">
                                      <p:cBhvr>
                                        <p:cTn id="62" dur="500" fill="hold"/>
                                        <p:tgtEl>
                                          <p:spTgt spid="6"/>
                                        </p:tgtEl>
                                        <p:attrNameLst>
                                          <p:attrName>ppt_h</p:attrName>
                                        </p:attrNameLst>
                                      </p:cBhvr>
                                      <p:tavLst>
                                        <p:tav tm="0">
                                          <p:val>
                                            <p:fltVal val="0"/>
                                          </p:val>
                                        </p:tav>
                                        <p:tav tm="100000">
                                          <p:val>
                                            <p:strVal val="#ppt_h"/>
                                          </p:val>
                                        </p:tav>
                                      </p:tavLst>
                                    </p:anim>
                                    <p:animEffect transition="in" filter="fade">
                                      <p:cBhvr>
                                        <p:cTn id="63" dur="500"/>
                                        <p:tgtEl>
                                          <p:spTgt spid="6"/>
                                        </p:tgtEl>
                                      </p:cBhvr>
                                    </p:animEffect>
                                  </p:childTnLst>
                                </p:cTn>
                              </p:par>
                              <p:par>
                                <p:cTn id="64" presetID="53" presetClass="entr" presetSubtype="16" fill="hold" grpId="0" nodeType="withEffect">
                                  <p:stCondLst>
                                    <p:cond delay="300"/>
                                  </p:stCondLst>
                                  <p:childTnLst>
                                    <p:set>
                                      <p:cBhvr>
                                        <p:cTn id="65" dur="1" fill="hold">
                                          <p:stCondLst>
                                            <p:cond delay="0"/>
                                          </p:stCondLst>
                                        </p:cTn>
                                        <p:tgtEl>
                                          <p:spTgt spid="7"/>
                                        </p:tgtEl>
                                        <p:attrNameLst>
                                          <p:attrName>style.visibility</p:attrName>
                                        </p:attrNameLst>
                                      </p:cBhvr>
                                      <p:to>
                                        <p:strVal val="visible"/>
                                      </p:to>
                                    </p:set>
                                    <p:anim calcmode="lin" valueType="num">
                                      <p:cBhvr>
                                        <p:cTn id="66" dur="500" fill="hold"/>
                                        <p:tgtEl>
                                          <p:spTgt spid="7"/>
                                        </p:tgtEl>
                                        <p:attrNameLst>
                                          <p:attrName>ppt_w</p:attrName>
                                        </p:attrNameLst>
                                      </p:cBhvr>
                                      <p:tavLst>
                                        <p:tav tm="0">
                                          <p:val>
                                            <p:fltVal val="0"/>
                                          </p:val>
                                        </p:tav>
                                        <p:tav tm="100000">
                                          <p:val>
                                            <p:strVal val="#ppt_w"/>
                                          </p:val>
                                        </p:tav>
                                      </p:tavLst>
                                    </p:anim>
                                    <p:anim calcmode="lin" valueType="num">
                                      <p:cBhvr>
                                        <p:cTn id="67" dur="500" fill="hold"/>
                                        <p:tgtEl>
                                          <p:spTgt spid="7"/>
                                        </p:tgtEl>
                                        <p:attrNameLst>
                                          <p:attrName>ppt_h</p:attrName>
                                        </p:attrNameLst>
                                      </p:cBhvr>
                                      <p:tavLst>
                                        <p:tav tm="0">
                                          <p:val>
                                            <p:fltVal val="0"/>
                                          </p:val>
                                        </p:tav>
                                        <p:tav tm="100000">
                                          <p:val>
                                            <p:strVal val="#ppt_h"/>
                                          </p:val>
                                        </p:tav>
                                      </p:tavLst>
                                    </p:anim>
                                    <p:animEffect transition="in" filter="fade">
                                      <p:cBhvr>
                                        <p:cTn id="68" dur="500"/>
                                        <p:tgtEl>
                                          <p:spTgt spid="7"/>
                                        </p:tgtEl>
                                      </p:cBhvr>
                                    </p:animEffect>
                                  </p:childTnLst>
                                </p:cTn>
                              </p:par>
                              <p:par>
                                <p:cTn id="69" presetID="53" presetClass="entr" presetSubtype="16" fill="hold" grpId="0" nodeType="withEffect">
                                  <p:stCondLst>
                                    <p:cond delay="450"/>
                                  </p:stCondLst>
                                  <p:childTnLst>
                                    <p:set>
                                      <p:cBhvr>
                                        <p:cTn id="70" dur="1" fill="hold">
                                          <p:stCondLst>
                                            <p:cond delay="0"/>
                                          </p:stCondLst>
                                        </p:cTn>
                                        <p:tgtEl>
                                          <p:spTgt spid="4"/>
                                        </p:tgtEl>
                                        <p:attrNameLst>
                                          <p:attrName>style.visibility</p:attrName>
                                        </p:attrNameLst>
                                      </p:cBhvr>
                                      <p:to>
                                        <p:strVal val="visible"/>
                                      </p:to>
                                    </p:set>
                                    <p:anim calcmode="lin" valueType="num">
                                      <p:cBhvr>
                                        <p:cTn id="71" dur="500" fill="hold"/>
                                        <p:tgtEl>
                                          <p:spTgt spid="4"/>
                                        </p:tgtEl>
                                        <p:attrNameLst>
                                          <p:attrName>ppt_w</p:attrName>
                                        </p:attrNameLst>
                                      </p:cBhvr>
                                      <p:tavLst>
                                        <p:tav tm="0">
                                          <p:val>
                                            <p:fltVal val="0"/>
                                          </p:val>
                                        </p:tav>
                                        <p:tav tm="100000">
                                          <p:val>
                                            <p:strVal val="#ppt_w"/>
                                          </p:val>
                                        </p:tav>
                                      </p:tavLst>
                                    </p:anim>
                                    <p:anim calcmode="lin" valueType="num">
                                      <p:cBhvr>
                                        <p:cTn id="72" dur="500" fill="hold"/>
                                        <p:tgtEl>
                                          <p:spTgt spid="4"/>
                                        </p:tgtEl>
                                        <p:attrNameLst>
                                          <p:attrName>ppt_h</p:attrName>
                                        </p:attrNameLst>
                                      </p:cBhvr>
                                      <p:tavLst>
                                        <p:tav tm="0">
                                          <p:val>
                                            <p:fltVal val="0"/>
                                          </p:val>
                                        </p:tav>
                                        <p:tav tm="100000">
                                          <p:val>
                                            <p:strVal val="#ppt_h"/>
                                          </p:val>
                                        </p:tav>
                                      </p:tavLst>
                                    </p:anim>
                                    <p:animEffect transition="in" filter="fade">
                                      <p:cBhvr>
                                        <p:cTn id="73" dur="500"/>
                                        <p:tgtEl>
                                          <p:spTgt spid="4"/>
                                        </p:tgtEl>
                                      </p:cBhvr>
                                    </p:animEffect>
                                  </p:childTnLst>
                                </p:cTn>
                              </p:par>
                            </p:childTnLst>
                          </p:cTn>
                        </p:par>
                        <p:par>
                          <p:cTn id="74" fill="hold">
                            <p:stCondLst>
                              <p:cond delay="3900"/>
                            </p:stCondLst>
                            <p:childTnLst>
                              <p:par>
                                <p:cTn id="75" presetID="53" presetClass="entr" presetSubtype="16"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p:cTn id="77" dur="500" fill="hold"/>
                                        <p:tgtEl>
                                          <p:spTgt spid="33"/>
                                        </p:tgtEl>
                                        <p:attrNameLst>
                                          <p:attrName>ppt_w</p:attrName>
                                        </p:attrNameLst>
                                      </p:cBhvr>
                                      <p:tavLst>
                                        <p:tav tm="0">
                                          <p:val>
                                            <p:fltVal val="0"/>
                                          </p:val>
                                        </p:tav>
                                        <p:tav tm="100000">
                                          <p:val>
                                            <p:strVal val="#ppt_w"/>
                                          </p:val>
                                        </p:tav>
                                      </p:tavLst>
                                    </p:anim>
                                    <p:anim calcmode="lin" valueType="num">
                                      <p:cBhvr>
                                        <p:cTn id="78" dur="500" fill="hold"/>
                                        <p:tgtEl>
                                          <p:spTgt spid="33"/>
                                        </p:tgtEl>
                                        <p:attrNameLst>
                                          <p:attrName>ppt_h</p:attrName>
                                        </p:attrNameLst>
                                      </p:cBhvr>
                                      <p:tavLst>
                                        <p:tav tm="0">
                                          <p:val>
                                            <p:fltVal val="0"/>
                                          </p:val>
                                        </p:tav>
                                        <p:tav tm="100000">
                                          <p:val>
                                            <p:strVal val="#ppt_h"/>
                                          </p:val>
                                        </p:tav>
                                      </p:tavLst>
                                    </p:anim>
                                    <p:animEffect transition="in" filter="fade">
                                      <p:cBhvr>
                                        <p:cTn id="79" dur="500"/>
                                        <p:tgtEl>
                                          <p:spTgt spid="33"/>
                                        </p:tgtEl>
                                      </p:cBhvr>
                                    </p:animEffect>
                                  </p:childTnLst>
                                </p:cTn>
                              </p:par>
                              <p:par>
                                <p:cTn id="80" presetID="53" presetClass="entr" presetSubtype="16" fill="hold" nodeType="withEffect">
                                  <p:stCondLst>
                                    <p:cond delay="15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animEffect transition="in" filter="fade">
                                      <p:cBhvr>
                                        <p:cTn id="84" dur="500"/>
                                        <p:tgtEl>
                                          <p:spTgt spid="3"/>
                                        </p:tgtEl>
                                      </p:cBhvr>
                                    </p:animEffect>
                                  </p:childTnLst>
                                </p:cTn>
                              </p:par>
                              <p:par>
                                <p:cTn id="85" presetID="53" presetClass="entr" presetSubtype="16" fill="hold" grpId="0" nodeType="withEffect">
                                  <p:stCondLst>
                                    <p:cond delay="3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500" fill="hold"/>
                                        <p:tgtEl>
                                          <p:spTgt spid="35"/>
                                        </p:tgtEl>
                                        <p:attrNameLst>
                                          <p:attrName>ppt_w</p:attrName>
                                        </p:attrNameLst>
                                      </p:cBhvr>
                                      <p:tavLst>
                                        <p:tav tm="0">
                                          <p:val>
                                            <p:fltVal val="0"/>
                                          </p:val>
                                        </p:tav>
                                        <p:tav tm="100000">
                                          <p:val>
                                            <p:strVal val="#ppt_w"/>
                                          </p:val>
                                        </p:tav>
                                      </p:tavLst>
                                    </p:anim>
                                    <p:anim calcmode="lin" valueType="num">
                                      <p:cBhvr>
                                        <p:cTn id="88" dur="500" fill="hold"/>
                                        <p:tgtEl>
                                          <p:spTgt spid="35"/>
                                        </p:tgtEl>
                                        <p:attrNameLst>
                                          <p:attrName>ppt_h</p:attrName>
                                        </p:attrNameLst>
                                      </p:cBhvr>
                                      <p:tavLst>
                                        <p:tav tm="0">
                                          <p:val>
                                            <p:fltVal val="0"/>
                                          </p:val>
                                        </p:tav>
                                        <p:tav tm="100000">
                                          <p:val>
                                            <p:strVal val="#ppt_h"/>
                                          </p:val>
                                        </p:tav>
                                      </p:tavLst>
                                    </p:anim>
                                    <p:animEffect transition="in" filter="fade">
                                      <p:cBhvr>
                                        <p:cTn id="89" dur="500"/>
                                        <p:tgtEl>
                                          <p:spTgt spid="35"/>
                                        </p:tgtEl>
                                      </p:cBhvr>
                                    </p:animEffect>
                                  </p:childTnLst>
                                </p:cTn>
                              </p:par>
                              <p:par>
                                <p:cTn id="90" presetID="53" presetClass="entr" presetSubtype="16" fill="hold" grpId="0" nodeType="withEffect">
                                  <p:stCondLst>
                                    <p:cond delay="450"/>
                                  </p:stCondLst>
                                  <p:childTnLst>
                                    <p:set>
                                      <p:cBhvr>
                                        <p:cTn id="91" dur="1" fill="hold">
                                          <p:stCondLst>
                                            <p:cond delay="0"/>
                                          </p:stCondLst>
                                        </p:cTn>
                                        <p:tgtEl>
                                          <p:spTgt spid="34"/>
                                        </p:tgtEl>
                                        <p:attrNameLst>
                                          <p:attrName>style.visibility</p:attrName>
                                        </p:attrNameLst>
                                      </p:cBhvr>
                                      <p:to>
                                        <p:strVal val="visible"/>
                                      </p:to>
                                    </p:set>
                                    <p:anim calcmode="lin" valueType="num">
                                      <p:cBhvr>
                                        <p:cTn id="92" dur="500" fill="hold"/>
                                        <p:tgtEl>
                                          <p:spTgt spid="34"/>
                                        </p:tgtEl>
                                        <p:attrNameLst>
                                          <p:attrName>ppt_w</p:attrName>
                                        </p:attrNameLst>
                                      </p:cBhvr>
                                      <p:tavLst>
                                        <p:tav tm="0">
                                          <p:val>
                                            <p:fltVal val="0"/>
                                          </p:val>
                                        </p:tav>
                                        <p:tav tm="100000">
                                          <p:val>
                                            <p:strVal val="#ppt_w"/>
                                          </p:val>
                                        </p:tav>
                                      </p:tavLst>
                                    </p:anim>
                                    <p:anim calcmode="lin" valueType="num">
                                      <p:cBhvr>
                                        <p:cTn id="93" dur="500" fill="hold"/>
                                        <p:tgtEl>
                                          <p:spTgt spid="34"/>
                                        </p:tgtEl>
                                        <p:attrNameLst>
                                          <p:attrName>ppt_h</p:attrName>
                                        </p:attrNameLst>
                                      </p:cBhvr>
                                      <p:tavLst>
                                        <p:tav tm="0">
                                          <p:val>
                                            <p:fltVal val="0"/>
                                          </p:val>
                                        </p:tav>
                                        <p:tav tm="100000">
                                          <p:val>
                                            <p:strVal val="#ppt_h"/>
                                          </p:val>
                                        </p:tav>
                                      </p:tavLst>
                                    </p:anim>
                                    <p:animEffect transition="in" filter="fade">
                                      <p:cBhvr>
                                        <p:cTn id="94" dur="500"/>
                                        <p:tgtEl>
                                          <p:spTgt spid="34"/>
                                        </p:tgtEl>
                                      </p:cBhvr>
                                    </p:animEffect>
                                  </p:childTnLst>
                                </p:cTn>
                              </p:par>
                            </p:childTnLst>
                          </p:cTn>
                        </p:par>
                        <p:par>
                          <p:cTn id="95" fill="hold">
                            <p:stCondLst>
                              <p:cond delay="4850"/>
                            </p:stCondLst>
                            <p:childTnLst>
                              <p:par>
                                <p:cTn id="96" presetID="53" presetClass="entr" presetSubtype="16" fill="hold" grpId="0" nodeType="after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p:cTn id="98" dur="500" fill="hold"/>
                                        <p:tgtEl>
                                          <p:spTgt spid="23"/>
                                        </p:tgtEl>
                                        <p:attrNameLst>
                                          <p:attrName>ppt_w</p:attrName>
                                        </p:attrNameLst>
                                      </p:cBhvr>
                                      <p:tavLst>
                                        <p:tav tm="0">
                                          <p:val>
                                            <p:fltVal val="0"/>
                                          </p:val>
                                        </p:tav>
                                        <p:tav tm="100000">
                                          <p:val>
                                            <p:strVal val="#ppt_w"/>
                                          </p:val>
                                        </p:tav>
                                      </p:tavLst>
                                    </p:anim>
                                    <p:anim calcmode="lin" valueType="num">
                                      <p:cBhvr>
                                        <p:cTn id="99" dur="500" fill="hold"/>
                                        <p:tgtEl>
                                          <p:spTgt spid="23"/>
                                        </p:tgtEl>
                                        <p:attrNameLst>
                                          <p:attrName>ppt_h</p:attrName>
                                        </p:attrNameLst>
                                      </p:cBhvr>
                                      <p:tavLst>
                                        <p:tav tm="0">
                                          <p:val>
                                            <p:fltVal val="0"/>
                                          </p:val>
                                        </p:tav>
                                        <p:tav tm="100000">
                                          <p:val>
                                            <p:strVal val="#ppt_h"/>
                                          </p:val>
                                        </p:tav>
                                      </p:tavLst>
                                    </p:anim>
                                    <p:animEffect transition="in" filter="fade">
                                      <p:cBhvr>
                                        <p:cTn id="100" dur="500"/>
                                        <p:tgtEl>
                                          <p:spTgt spid="23"/>
                                        </p:tgtEl>
                                      </p:cBhvr>
                                    </p:animEffect>
                                  </p:childTnLst>
                                </p:cTn>
                              </p:par>
                            </p:childTnLst>
                          </p:cTn>
                        </p:par>
                        <p:par>
                          <p:cTn id="101" fill="hold">
                            <p:stCondLst>
                              <p:cond delay="5350"/>
                            </p:stCondLst>
                            <p:childTnLst>
                              <p:par>
                                <p:cTn id="102" presetID="53" presetClass="entr" presetSubtype="16" fill="hold" grpId="0" nodeType="afterEffect">
                                  <p:stCondLst>
                                    <p:cond delay="0"/>
                                  </p:stCondLst>
                                  <p:iterate type="lt">
                                    <p:tmPct val="10000"/>
                                  </p:iterate>
                                  <p:childTnLst>
                                    <p:set>
                                      <p:cBhvr>
                                        <p:cTn id="103" dur="1" fill="hold">
                                          <p:stCondLst>
                                            <p:cond delay="0"/>
                                          </p:stCondLst>
                                        </p:cTn>
                                        <p:tgtEl>
                                          <p:spTgt spid="22"/>
                                        </p:tgtEl>
                                        <p:attrNameLst>
                                          <p:attrName>style.visibility</p:attrName>
                                        </p:attrNameLst>
                                      </p:cBhvr>
                                      <p:to>
                                        <p:strVal val="visible"/>
                                      </p:to>
                                    </p:set>
                                    <p:anim calcmode="lin" valueType="num">
                                      <p:cBhvr>
                                        <p:cTn id="104" dur="250" fill="hold"/>
                                        <p:tgtEl>
                                          <p:spTgt spid="22"/>
                                        </p:tgtEl>
                                        <p:attrNameLst>
                                          <p:attrName>ppt_w</p:attrName>
                                        </p:attrNameLst>
                                      </p:cBhvr>
                                      <p:tavLst>
                                        <p:tav tm="0">
                                          <p:val>
                                            <p:fltVal val="0"/>
                                          </p:val>
                                        </p:tav>
                                        <p:tav tm="100000">
                                          <p:val>
                                            <p:strVal val="#ppt_w"/>
                                          </p:val>
                                        </p:tav>
                                      </p:tavLst>
                                    </p:anim>
                                    <p:anim calcmode="lin" valueType="num">
                                      <p:cBhvr>
                                        <p:cTn id="105" dur="250" fill="hold"/>
                                        <p:tgtEl>
                                          <p:spTgt spid="22"/>
                                        </p:tgtEl>
                                        <p:attrNameLst>
                                          <p:attrName>ppt_h</p:attrName>
                                        </p:attrNameLst>
                                      </p:cBhvr>
                                      <p:tavLst>
                                        <p:tav tm="0">
                                          <p:val>
                                            <p:fltVal val="0"/>
                                          </p:val>
                                        </p:tav>
                                        <p:tav tm="100000">
                                          <p:val>
                                            <p:strVal val="#ppt_h"/>
                                          </p:val>
                                        </p:tav>
                                      </p:tavLst>
                                    </p:anim>
                                    <p:animEffect transition="in" filter="fade">
                                      <p:cBhvr>
                                        <p:cTn id="106" dur="250"/>
                                        <p:tgtEl>
                                          <p:spTgt spid="22"/>
                                        </p:tgtEl>
                                      </p:cBhvr>
                                    </p:animEffect>
                                  </p:childTnLst>
                                </p:cTn>
                              </p:par>
                            </p:childTnLst>
                          </p:cTn>
                        </p:par>
                        <p:par>
                          <p:cTn id="107" fill="hold">
                            <p:stCondLst>
                              <p:cond delay="7250"/>
                            </p:stCondLst>
                            <p:childTnLst>
                              <p:par>
                                <p:cTn id="108" presetID="53" presetClass="entr" presetSubtype="16" fill="hold" grpId="0" nodeType="after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fill="hold"/>
                                        <p:tgtEl>
                                          <p:spTgt spid="25"/>
                                        </p:tgtEl>
                                        <p:attrNameLst>
                                          <p:attrName>ppt_w</p:attrName>
                                        </p:attrNameLst>
                                      </p:cBhvr>
                                      <p:tavLst>
                                        <p:tav tm="0">
                                          <p:val>
                                            <p:fltVal val="0"/>
                                          </p:val>
                                        </p:tav>
                                        <p:tav tm="100000">
                                          <p:val>
                                            <p:strVal val="#ppt_w"/>
                                          </p:val>
                                        </p:tav>
                                      </p:tavLst>
                                    </p:anim>
                                    <p:anim calcmode="lin" valueType="num">
                                      <p:cBhvr>
                                        <p:cTn id="111" dur="500" fill="hold"/>
                                        <p:tgtEl>
                                          <p:spTgt spid="25"/>
                                        </p:tgtEl>
                                        <p:attrNameLst>
                                          <p:attrName>ppt_h</p:attrName>
                                        </p:attrNameLst>
                                      </p:cBhvr>
                                      <p:tavLst>
                                        <p:tav tm="0">
                                          <p:val>
                                            <p:fltVal val="0"/>
                                          </p:val>
                                        </p:tav>
                                        <p:tav tm="100000">
                                          <p:val>
                                            <p:strVal val="#ppt_h"/>
                                          </p:val>
                                        </p:tav>
                                      </p:tavLst>
                                    </p:anim>
                                    <p:animEffect transition="in" filter="fade">
                                      <p:cBhvr>
                                        <p:cTn id="112" dur="500"/>
                                        <p:tgtEl>
                                          <p:spTgt spid="25"/>
                                        </p:tgtEl>
                                      </p:cBhvr>
                                    </p:animEffect>
                                  </p:childTnLst>
                                </p:cTn>
                              </p:par>
                            </p:childTnLst>
                          </p:cTn>
                        </p:par>
                        <p:par>
                          <p:cTn id="113" fill="hold">
                            <p:stCondLst>
                              <p:cond delay="7750"/>
                            </p:stCondLst>
                            <p:childTnLst>
                              <p:par>
                                <p:cTn id="114" presetID="53" presetClass="entr" presetSubtype="16" fill="hold" grpId="0" nodeType="afterEffect">
                                  <p:stCondLst>
                                    <p:cond delay="0"/>
                                  </p:stCondLst>
                                  <p:iterate type="lt">
                                    <p:tmPct val="0"/>
                                  </p:iterate>
                                  <p:childTnLst>
                                    <p:set>
                                      <p:cBhvr>
                                        <p:cTn id="115" dur="1" fill="hold">
                                          <p:stCondLst>
                                            <p:cond delay="0"/>
                                          </p:stCondLst>
                                        </p:cTn>
                                        <p:tgtEl>
                                          <p:spTgt spid="24"/>
                                        </p:tgtEl>
                                        <p:attrNameLst>
                                          <p:attrName>style.visibility</p:attrName>
                                        </p:attrNameLst>
                                      </p:cBhvr>
                                      <p:to>
                                        <p:strVal val="visible"/>
                                      </p:to>
                                    </p:set>
                                    <p:anim calcmode="lin" valueType="num">
                                      <p:cBhvr>
                                        <p:cTn id="116" dur="250" fill="hold"/>
                                        <p:tgtEl>
                                          <p:spTgt spid="24"/>
                                        </p:tgtEl>
                                        <p:attrNameLst>
                                          <p:attrName>ppt_w</p:attrName>
                                        </p:attrNameLst>
                                      </p:cBhvr>
                                      <p:tavLst>
                                        <p:tav tm="0">
                                          <p:val>
                                            <p:fltVal val="0"/>
                                          </p:val>
                                        </p:tav>
                                        <p:tav tm="100000">
                                          <p:val>
                                            <p:strVal val="#ppt_w"/>
                                          </p:val>
                                        </p:tav>
                                      </p:tavLst>
                                    </p:anim>
                                    <p:anim calcmode="lin" valueType="num">
                                      <p:cBhvr>
                                        <p:cTn id="117" dur="250" fill="hold"/>
                                        <p:tgtEl>
                                          <p:spTgt spid="24"/>
                                        </p:tgtEl>
                                        <p:attrNameLst>
                                          <p:attrName>ppt_h</p:attrName>
                                        </p:attrNameLst>
                                      </p:cBhvr>
                                      <p:tavLst>
                                        <p:tav tm="0">
                                          <p:val>
                                            <p:fltVal val="0"/>
                                          </p:val>
                                        </p:tav>
                                        <p:tav tm="100000">
                                          <p:val>
                                            <p:strVal val="#ppt_h"/>
                                          </p:val>
                                        </p:tav>
                                      </p:tavLst>
                                    </p:anim>
                                    <p:animEffect transition="in" filter="fade">
                                      <p:cBhvr>
                                        <p:cTn id="118" dur="250"/>
                                        <p:tgtEl>
                                          <p:spTgt spid="24"/>
                                        </p:tgtEl>
                                      </p:cBhvr>
                                    </p:animEffect>
                                  </p:childTnLst>
                                </p:cTn>
                              </p:par>
                            </p:childTnLst>
                          </p:cTn>
                        </p:par>
                        <p:par>
                          <p:cTn id="119" fill="hold">
                            <p:stCondLst>
                              <p:cond delay="8000"/>
                            </p:stCondLst>
                            <p:childTnLst>
                              <p:par>
                                <p:cTn id="120" presetID="53" presetClass="entr" presetSubtype="16" fill="hold" grpId="0" nodeType="afterEffect">
                                  <p:stCondLst>
                                    <p:cond delay="0"/>
                                  </p:stCondLst>
                                  <p:childTnLst>
                                    <p:set>
                                      <p:cBhvr>
                                        <p:cTn id="121" dur="1" fill="hold">
                                          <p:stCondLst>
                                            <p:cond delay="0"/>
                                          </p:stCondLst>
                                        </p:cTn>
                                        <p:tgtEl>
                                          <p:spTgt spid="27"/>
                                        </p:tgtEl>
                                        <p:attrNameLst>
                                          <p:attrName>style.visibility</p:attrName>
                                        </p:attrNameLst>
                                      </p:cBhvr>
                                      <p:to>
                                        <p:strVal val="visible"/>
                                      </p:to>
                                    </p:set>
                                    <p:anim calcmode="lin" valueType="num">
                                      <p:cBhvr>
                                        <p:cTn id="122" dur="500" fill="hold"/>
                                        <p:tgtEl>
                                          <p:spTgt spid="27"/>
                                        </p:tgtEl>
                                        <p:attrNameLst>
                                          <p:attrName>ppt_w</p:attrName>
                                        </p:attrNameLst>
                                      </p:cBhvr>
                                      <p:tavLst>
                                        <p:tav tm="0">
                                          <p:val>
                                            <p:fltVal val="0"/>
                                          </p:val>
                                        </p:tav>
                                        <p:tav tm="100000">
                                          <p:val>
                                            <p:strVal val="#ppt_w"/>
                                          </p:val>
                                        </p:tav>
                                      </p:tavLst>
                                    </p:anim>
                                    <p:anim calcmode="lin" valueType="num">
                                      <p:cBhvr>
                                        <p:cTn id="123" dur="500" fill="hold"/>
                                        <p:tgtEl>
                                          <p:spTgt spid="27"/>
                                        </p:tgtEl>
                                        <p:attrNameLst>
                                          <p:attrName>ppt_h</p:attrName>
                                        </p:attrNameLst>
                                      </p:cBhvr>
                                      <p:tavLst>
                                        <p:tav tm="0">
                                          <p:val>
                                            <p:fltVal val="0"/>
                                          </p:val>
                                        </p:tav>
                                        <p:tav tm="100000">
                                          <p:val>
                                            <p:strVal val="#ppt_h"/>
                                          </p:val>
                                        </p:tav>
                                      </p:tavLst>
                                    </p:anim>
                                    <p:animEffect transition="in" filter="fade">
                                      <p:cBhvr>
                                        <p:cTn id="124" dur="500"/>
                                        <p:tgtEl>
                                          <p:spTgt spid="27"/>
                                        </p:tgtEl>
                                      </p:cBhvr>
                                    </p:animEffect>
                                  </p:childTnLst>
                                </p:cTn>
                              </p:par>
                            </p:childTnLst>
                          </p:cTn>
                        </p:par>
                        <p:par>
                          <p:cTn id="125" fill="hold">
                            <p:stCondLst>
                              <p:cond delay="8500"/>
                            </p:stCondLst>
                            <p:childTnLst>
                              <p:par>
                                <p:cTn id="126" presetID="53" presetClass="entr" presetSubtype="16" fill="hold" grpId="0" nodeType="afterEffect">
                                  <p:stCondLst>
                                    <p:cond delay="0"/>
                                  </p:stCondLst>
                                  <p:iterate type="lt">
                                    <p:tmPct val="3333"/>
                                  </p:iterate>
                                  <p:childTnLst>
                                    <p:set>
                                      <p:cBhvr>
                                        <p:cTn id="127" dur="1" fill="hold">
                                          <p:stCondLst>
                                            <p:cond delay="0"/>
                                          </p:stCondLst>
                                        </p:cTn>
                                        <p:tgtEl>
                                          <p:spTgt spid="26"/>
                                        </p:tgtEl>
                                        <p:attrNameLst>
                                          <p:attrName>style.visibility</p:attrName>
                                        </p:attrNameLst>
                                      </p:cBhvr>
                                      <p:to>
                                        <p:strVal val="visible"/>
                                      </p:to>
                                    </p:set>
                                    <p:anim calcmode="lin" valueType="num">
                                      <p:cBhvr>
                                        <p:cTn id="128" dur="250" fill="hold"/>
                                        <p:tgtEl>
                                          <p:spTgt spid="26"/>
                                        </p:tgtEl>
                                        <p:attrNameLst>
                                          <p:attrName>ppt_w</p:attrName>
                                        </p:attrNameLst>
                                      </p:cBhvr>
                                      <p:tavLst>
                                        <p:tav tm="0">
                                          <p:val>
                                            <p:fltVal val="0"/>
                                          </p:val>
                                        </p:tav>
                                        <p:tav tm="100000">
                                          <p:val>
                                            <p:strVal val="#ppt_w"/>
                                          </p:val>
                                        </p:tav>
                                      </p:tavLst>
                                    </p:anim>
                                    <p:anim calcmode="lin" valueType="num">
                                      <p:cBhvr>
                                        <p:cTn id="129" dur="250" fill="hold"/>
                                        <p:tgtEl>
                                          <p:spTgt spid="26"/>
                                        </p:tgtEl>
                                        <p:attrNameLst>
                                          <p:attrName>ppt_h</p:attrName>
                                        </p:attrNameLst>
                                      </p:cBhvr>
                                      <p:tavLst>
                                        <p:tav tm="0">
                                          <p:val>
                                            <p:fltVal val="0"/>
                                          </p:val>
                                        </p:tav>
                                        <p:tav tm="100000">
                                          <p:val>
                                            <p:strVal val="#ppt_h"/>
                                          </p:val>
                                        </p:tav>
                                      </p:tavLst>
                                    </p:anim>
                                    <p:animEffect transition="in" filter="fade">
                                      <p:cBhvr>
                                        <p:cTn id="130" dur="250"/>
                                        <p:tgtEl>
                                          <p:spTgt spid="26"/>
                                        </p:tgtEl>
                                      </p:cBhvr>
                                    </p:animEffect>
                                  </p:childTnLst>
                                </p:cTn>
                              </p:par>
                            </p:childTnLst>
                          </p:cTn>
                        </p:par>
                        <p:par>
                          <p:cTn id="131" fill="hold">
                            <p:stCondLst>
                              <p:cond delay="9300"/>
                            </p:stCondLst>
                            <p:childTnLst>
                              <p:par>
                                <p:cTn id="132" presetID="53" presetClass="entr" presetSubtype="16" fill="hold" grpId="0" nodeType="afterEffect">
                                  <p:stCondLst>
                                    <p:cond delay="0"/>
                                  </p:stCondLst>
                                  <p:childTnLst>
                                    <p:set>
                                      <p:cBhvr>
                                        <p:cTn id="133" dur="1" fill="hold">
                                          <p:stCondLst>
                                            <p:cond delay="0"/>
                                          </p:stCondLst>
                                        </p:cTn>
                                        <p:tgtEl>
                                          <p:spTgt spid="29"/>
                                        </p:tgtEl>
                                        <p:attrNameLst>
                                          <p:attrName>style.visibility</p:attrName>
                                        </p:attrNameLst>
                                      </p:cBhvr>
                                      <p:to>
                                        <p:strVal val="visible"/>
                                      </p:to>
                                    </p:set>
                                    <p:anim calcmode="lin" valueType="num">
                                      <p:cBhvr>
                                        <p:cTn id="134" dur="500" fill="hold"/>
                                        <p:tgtEl>
                                          <p:spTgt spid="29"/>
                                        </p:tgtEl>
                                        <p:attrNameLst>
                                          <p:attrName>ppt_w</p:attrName>
                                        </p:attrNameLst>
                                      </p:cBhvr>
                                      <p:tavLst>
                                        <p:tav tm="0">
                                          <p:val>
                                            <p:fltVal val="0"/>
                                          </p:val>
                                        </p:tav>
                                        <p:tav tm="100000">
                                          <p:val>
                                            <p:strVal val="#ppt_w"/>
                                          </p:val>
                                        </p:tav>
                                      </p:tavLst>
                                    </p:anim>
                                    <p:anim calcmode="lin" valueType="num">
                                      <p:cBhvr>
                                        <p:cTn id="135" dur="500" fill="hold"/>
                                        <p:tgtEl>
                                          <p:spTgt spid="29"/>
                                        </p:tgtEl>
                                        <p:attrNameLst>
                                          <p:attrName>ppt_h</p:attrName>
                                        </p:attrNameLst>
                                      </p:cBhvr>
                                      <p:tavLst>
                                        <p:tav tm="0">
                                          <p:val>
                                            <p:fltVal val="0"/>
                                          </p:val>
                                        </p:tav>
                                        <p:tav tm="100000">
                                          <p:val>
                                            <p:strVal val="#ppt_h"/>
                                          </p:val>
                                        </p:tav>
                                      </p:tavLst>
                                    </p:anim>
                                    <p:animEffect transition="in" filter="fade">
                                      <p:cBhvr>
                                        <p:cTn id="136" dur="500"/>
                                        <p:tgtEl>
                                          <p:spTgt spid="29"/>
                                        </p:tgtEl>
                                      </p:cBhvr>
                                    </p:animEffect>
                                  </p:childTnLst>
                                </p:cTn>
                              </p:par>
                            </p:childTnLst>
                          </p:cTn>
                        </p:par>
                        <p:par>
                          <p:cTn id="137" fill="hold">
                            <p:stCondLst>
                              <p:cond delay="9800"/>
                            </p:stCondLst>
                            <p:childTnLst>
                              <p:par>
                                <p:cTn id="138" presetID="53" presetClass="entr" presetSubtype="16" fill="hold" grpId="0" nodeType="afterEffect">
                                  <p:stCondLst>
                                    <p:cond delay="0"/>
                                  </p:stCondLst>
                                  <p:iterate type="lt">
                                    <p:tmPct val="3750"/>
                                  </p:iterate>
                                  <p:childTnLst>
                                    <p:set>
                                      <p:cBhvr>
                                        <p:cTn id="139" dur="1" fill="hold">
                                          <p:stCondLst>
                                            <p:cond delay="0"/>
                                          </p:stCondLst>
                                        </p:cTn>
                                        <p:tgtEl>
                                          <p:spTgt spid="28"/>
                                        </p:tgtEl>
                                        <p:attrNameLst>
                                          <p:attrName>style.visibility</p:attrName>
                                        </p:attrNameLst>
                                      </p:cBhvr>
                                      <p:to>
                                        <p:strVal val="visible"/>
                                      </p:to>
                                    </p:set>
                                    <p:anim calcmode="lin" valueType="num">
                                      <p:cBhvr>
                                        <p:cTn id="140" dur="250" fill="hold"/>
                                        <p:tgtEl>
                                          <p:spTgt spid="28"/>
                                        </p:tgtEl>
                                        <p:attrNameLst>
                                          <p:attrName>ppt_w</p:attrName>
                                        </p:attrNameLst>
                                      </p:cBhvr>
                                      <p:tavLst>
                                        <p:tav tm="0">
                                          <p:val>
                                            <p:fltVal val="0"/>
                                          </p:val>
                                        </p:tav>
                                        <p:tav tm="100000">
                                          <p:val>
                                            <p:strVal val="#ppt_w"/>
                                          </p:val>
                                        </p:tav>
                                      </p:tavLst>
                                    </p:anim>
                                    <p:anim calcmode="lin" valueType="num">
                                      <p:cBhvr>
                                        <p:cTn id="141" dur="250" fill="hold"/>
                                        <p:tgtEl>
                                          <p:spTgt spid="28"/>
                                        </p:tgtEl>
                                        <p:attrNameLst>
                                          <p:attrName>ppt_h</p:attrName>
                                        </p:attrNameLst>
                                      </p:cBhvr>
                                      <p:tavLst>
                                        <p:tav tm="0">
                                          <p:val>
                                            <p:fltVal val="0"/>
                                          </p:val>
                                        </p:tav>
                                        <p:tav tm="100000">
                                          <p:val>
                                            <p:strVal val="#ppt_h"/>
                                          </p:val>
                                        </p:tav>
                                      </p:tavLst>
                                    </p:anim>
                                    <p:animEffect transition="in" filter="fade">
                                      <p:cBhvr>
                                        <p:cTn id="142"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22" grpId="0"/>
      <p:bldP spid="23" grpId="0"/>
      <p:bldP spid="24" grpId="0"/>
      <p:bldP spid="25" grpId="0"/>
      <p:bldP spid="26" grpId="0"/>
      <p:bldP spid="27" grpId="0"/>
      <p:bldP spid="28" grpId="0"/>
      <p:bldP spid="29" grpId="0"/>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404844" y="2400174"/>
            <a:ext cx="8333185" cy="605024"/>
            <a:chOff x="444098" y="3162300"/>
            <a:chExt cx="11110913" cy="806450"/>
          </a:xfrm>
        </p:grpSpPr>
        <p:sp>
          <p:nvSpPr>
            <p:cNvPr id="5" name="Freeform 5"/>
            <p:cNvSpPr>
              <a:spLocks/>
            </p:cNvSpPr>
            <p:nvPr/>
          </p:nvSpPr>
          <p:spPr bwMode="auto">
            <a:xfrm>
              <a:off x="496486" y="3162300"/>
              <a:ext cx="1222375" cy="373063"/>
            </a:xfrm>
            <a:custGeom>
              <a:avLst/>
              <a:gdLst>
                <a:gd name="T0" fmla="*/ 2452 w 3360"/>
                <a:gd name="T1" fmla="*/ 0 h 1014"/>
                <a:gd name="T2" fmla="*/ 2226 w 3360"/>
                <a:gd name="T3" fmla="*/ 30 h 1014"/>
                <a:gd name="T4" fmla="*/ 2420 w 3360"/>
                <a:gd name="T5" fmla="*/ 496 h 1014"/>
                <a:gd name="T6" fmla="*/ 2050 w 3360"/>
                <a:gd name="T7" fmla="*/ 72 h 1014"/>
                <a:gd name="T8" fmla="*/ 1698 w 3360"/>
                <a:gd name="T9" fmla="*/ 180 h 1014"/>
                <a:gd name="T10" fmla="*/ 1889 w 3360"/>
                <a:gd name="T11" fmla="*/ 640 h 1014"/>
                <a:gd name="T12" fmla="*/ 1538 w 3360"/>
                <a:gd name="T13" fmla="*/ 237 h 1014"/>
                <a:gd name="T14" fmla="*/ 1114 w 3360"/>
                <a:gd name="T15" fmla="*/ 407 h 1014"/>
                <a:gd name="T16" fmla="*/ 1275 w 3360"/>
                <a:gd name="T17" fmla="*/ 793 h 1014"/>
                <a:gd name="T18" fmla="*/ 988 w 3360"/>
                <a:gd name="T19" fmla="*/ 463 h 1014"/>
                <a:gd name="T20" fmla="*/ 656 w 3360"/>
                <a:gd name="T21" fmla="*/ 624 h 1014"/>
                <a:gd name="T22" fmla="*/ 771 w 3360"/>
                <a:gd name="T23" fmla="*/ 897 h 1014"/>
                <a:gd name="T24" fmla="*/ 572 w 3360"/>
                <a:gd name="T25" fmla="*/ 669 h 1014"/>
                <a:gd name="T26" fmla="*/ 0 w 3360"/>
                <a:gd name="T27" fmla="*/ 1014 h 1014"/>
                <a:gd name="T28" fmla="*/ 3360 w 3360"/>
                <a:gd name="T29" fmla="*/ 1014 h 1014"/>
                <a:gd name="T30" fmla="*/ 2452 w 3360"/>
                <a:gd name="T31" fmla="*/ 0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0" h="1014">
                  <a:moveTo>
                    <a:pt x="2452" y="0"/>
                  </a:moveTo>
                  <a:cubicBezTo>
                    <a:pt x="2398" y="0"/>
                    <a:pt x="2321" y="10"/>
                    <a:pt x="2226" y="30"/>
                  </a:cubicBezTo>
                  <a:cubicBezTo>
                    <a:pt x="2319" y="261"/>
                    <a:pt x="2420" y="496"/>
                    <a:pt x="2420" y="496"/>
                  </a:cubicBezTo>
                  <a:lnTo>
                    <a:pt x="2050" y="72"/>
                  </a:lnTo>
                  <a:cubicBezTo>
                    <a:pt x="1945" y="101"/>
                    <a:pt x="1826" y="137"/>
                    <a:pt x="1698" y="180"/>
                  </a:cubicBezTo>
                  <a:cubicBezTo>
                    <a:pt x="1790" y="409"/>
                    <a:pt x="1889" y="640"/>
                    <a:pt x="1889" y="640"/>
                  </a:cubicBezTo>
                  <a:lnTo>
                    <a:pt x="1538" y="237"/>
                  </a:lnTo>
                  <a:cubicBezTo>
                    <a:pt x="1403" y="287"/>
                    <a:pt x="1260" y="344"/>
                    <a:pt x="1114" y="407"/>
                  </a:cubicBezTo>
                  <a:cubicBezTo>
                    <a:pt x="1196" y="610"/>
                    <a:pt x="1275" y="793"/>
                    <a:pt x="1275" y="793"/>
                  </a:cubicBezTo>
                  <a:lnTo>
                    <a:pt x="988" y="463"/>
                  </a:lnTo>
                  <a:cubicBezTo>
                    <a:pt x="878" y="514"/>
                    <a:pt x="767" y="567"/>
                    <a:pt x="656" y="624"/>
                  </a:cubicBezTo>
                  <a:cubicBezTo>
                    <a:pt x="719" y="777"/>
                    <a:pt x="771" y="897"/>
                    <a:pt x="771" y="897"/>
                  </a:cubicBezTo>
                  <a:lnTo>
                    <a:pt x="572" y="669"/>
                  </a:lnTo>
                  <a:cubicBezTo>
                    <a:pt x="375" y="774"/>
                    <a:pt x="181" y="889"/>
                    <a:pt x="0" y="1014"/>
                  </a:cubicBezTo>
                  <a:lnTo>
                    <a:pt x="3360" y="1014"/>
                  </a:lnTo>
                  <a:cubicBezTo>
                    <a:pt x="3360" y="1014"/>
                    <a:pt x="2786" y="0"/>
                    <a:pt x="2452" y="0"/>
                  </a:cubicBezTo>
                  <a:close/>
                </a:path>
              </a:pathLst>
            </a:custGeom>
            <a:solidFill>
              <a:schemeClr val="accent2"/>
            </a:solidFill>
            <a:ln w="19050">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Freeform 6"/>
            <p:cNvSpPr>
              <a:spLocks/>
            </p:cNvSpPr>
            <p:nvPr/>
          </p:nvSpPr>
          <p:spPr bwMode="auto">
            <a:xfrm>
              <a:off x="496486" y="3594100"/>
              <a:ext cx="1222375" cy="374650"/>
            </a:xfrm>
            <a:custGeom>
              <a:avLst/>
              <a:gdLst>
                <a:gd name="T0" fmla="*/ 2452 w 3360"/>
                <a:gd name="T1" fmla="*/ 1014 h 1014"/>
                <a:gd name="T2" fmla="*/ 2226 w 3360"/>
                <a:gd name="T3" fmla="*/ 983 h 1014"/>
                <a:gd name="T4" fmla="*/ 2420 w 3360"/>
                <a:gd name="T5" fmla="*/ 517 h 1014"/>
                <a:gd name="T6" fmla="*/ 2050 w 3360"/>
                <a:gd name="T7" fmla="*/ 941 h 1014"/>
                <a:gd name="T8" fmla="*/ 1698 w 3360"/>
                <a:gd name="T9" fmla="*/ 833 h 1014"/>
                <a:gd name="T10" fmla="*/ 1889 w 3360"/>
                <a:gd name="T11" fmla="*/ 373 h 1014"/>
                <a:gd name="T12" fmla="*/ 1538 w 3360"/>
                <a:gd name="T13" fmla="*/ 776 h 1014"/>
                <a:gd name="T14" fmla="*/ 1114 w 3360"/>
                <a:gd name="T15" fmla="*/ 606 h 1014"/>
                <a:gd name="T16" fmla="*/ 1275 w 3360"/>
                <a:gd name="T17" fmla="*/ 220 h 1014"/>
                <a:gd name="T18" fmla="*/ 988 w 3360"/>
                <a:gd name="T19" fmla="*/ 550 h 1014"/>
                <a:gd name="T20" fmla="*/ 656 w 3360"/>
                <a:gd name="T21" fmla="*/ 389 h 1014"/>
                <a:gd name="T22" fmla="*/ 771 w 3360"/>
                <a:gd name="T23" fmla="*/ 116 h 1014"/>
                <a:gd name="T24" fmla="*/ 572 w 3360"/>
                <a:gd name="T25" fmla="*/ 345 h 1014"/>
                <a:gd name="T26" fmla="*/ 0 w 3360"/>
                <a:gd name="T27" fmla="*/ 0 h 1014"/>
                <a:gd name="T28" fmla="*/ 3360 w 3360"/>
                <a:gd name="T29" fmla="*/ 0 h 1014"/>
                <a:gd name="T30" fmla="*/ 2452 w 3360"/>
                <a:gd name="T31" fmla="*/ 101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0" h="1014">
                  <a:moveTo>
                    <a:pt x="2452" y="1014"/>
                  </a:moveTo>
                  <a:cubicBezTo>
                    <a:pt x="2398" y="1014"/>
                    <a:pt x="2321" y="1003"/>
                    <a:pt x="2226" y="983"/>
                  </a:cubicBezTo>
                  <a:cubicBezTo>
                    <a:pt x="2319" y="752"/>
                    <a:pt x="2420" y="517"/>
                    <a:pt x="2420" y="517"/>
                  </a:cubicBezTo>
                  <a:lnTo>
                    <a:pt x="2050" y="941"/>
                  </a:lnTo>
                  <a:cubicBezTo>
                    <a:pt x="1945" y="913"/>
                    <a:pt x="1826" y="877"/>
                    <a:pt x="1698" y="833"/>
                  </a:cubicBezTo>
                  <a:cubicBezTo>
                    <a:pt x="1790" y="604"/>
                    <a:pt x="1889" y="373"/>
                    <a:pt x="1889" y="373"/>
                  </a:cubicBezTo>
                  <a:lnTo>
                    <a:pt x="1538" y="776"/>
                  </a:lnTo>
                  <a:cubicBezTo>
                    <a:pt x="1403" y="727"/>
                    <a:pt x="1260" y="670"/>
                    <a:pt x="1114" y="606"/>
                  </a:cubicBezTo>
                  <a:cubicBezTo>
                    <a:pt x="1196" y="404"/>
                    <a:pt x="1275" y="220"/>
                    <a:pt x="1275" y="220"/>
                  </a:cubicBezTo>
                  <a:lnTo>
                    <a:pt x="988" y="550"/>
                  </a:lnTo>
                  <a:cubicBezTo>
                    <a:pt x="878" y="500"/>
                    <a:pt x="767" y="446"/>
                    <a:pt x="656" y="389"/>
                  </a:cubicBezTo>
                  <a:cubicBezTo>
                    <a:pt x="719" y="236"/>
                    <a:pt x="771" y="116"/>
                    <a:pt x="771" y="116"/>
                  </a:cubicBezTo>
                  <a:lnTo>
                    <a:pt x="572" y="345"/>
                  </a:lnTo>
                  <a:cubicBezTo>
                    <a:pt x="375" y="240"/>
                    <a:pt x="181" y="124"/>
                    <a:pt x="0" y="0"/>
                  </a:cubicBezTo>
                  <a:lnTo>
                    <a:pt x="3360" y="0"/>
                  </a:lnTo>
                  <a:cubicBezTo>
                    <a:pt x="3360" y="0"/>
                    <a:pt x="2786" y="1014"/>
                    <a:pt x="2452" y="1014"/>
                  </a:cubicBezTo>
                  <a:close/>
                </a:path>
              </a:pathLst>
            </a:cu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7" name="Freeform 7"/>
            <p:cNvSpPr>
              <a:spLocks/>
            </p:cNvSpPr>
            <p:nvPr/>
          </p:nvSpPr>
          <p:spPr bwMode="auto">
            <a:xfrm>
              <a:off x="444098" y="3535363"/>
              <a:ext cx="10968038" cy="58738"/>
            </a:xfrm>
            <a:custGeom>
              <a:avLst/>
              <a:gdLst>
                <a:gd name="T0" fmla="*/ 80 w 30160"/>
                <a:gd name="T1" fmla="*/ 160 h 160"/>
                <a:gd name="T2" fmla="*/ 0 w 30160"/>
                <a:gd name="T3" fmla="*/ 80 h 160"/>
                <a:gd name="T4" fmla="*/ 80 w 30160"/>
                <a:gd name="T5" fmla="*/ 0 h 160"/>
                <a:gd name="T6" fmla="*/ 30080 w 30160"/>
                <a:gd name="T7" fmla="*/ 0 h 160"/>
                <a:gd name="T8" fmla="*/ 30160 w 30160"/>
                <a:gd name="T9" fmla="*/ 80 h 160"/>
                <a:gd name="T10" fmla="*/ 30080 w 30160"/>
                <a:gd name="T11" fmla="*/ 160 h 160"/>
                <a:gd name="T12" fmla="*/ 80 w 30160"/>
                <a:gd name="T13" fmla="*/ 160 h 160"/>
              </a:gdLst>
              <a:ahLst/>
              <a:cxnLst>
                <a:cxn ang="0">
                  <a:pos x="T0" y="T1"/>
                </a:cxn>
                <a:cxn ang="0">
                  <a:pos x="T2" y="T3"/>
                </a:cxn>
                <a:cxn ang="0">
                  <a:pos x="T4" y="T5"/>
                </a:cxn>
                <a:cxn ang="0">
                  <a:pos x="T6" y="T7"/>
                </a:cxn>
                <a:cxn ang="0">
                  <a:pos x="T8" y="T9"/>
                </a:cxn>
                <a:cxn ang="0">
                  <a:pos x="T10" y="T11"/>
                </a:cxn>
                <a:cxn ang="0">
                  <a:pos x="T12" y="T13"/>
                </a:cxn>
              </a:cxnLst>
              <a:rect l="0" t="0" r="r" b="b"/>
              <a:pathLst>
                <a:path w="30160" h="160">
                  <a:moveTo>
                    <a:pt x="80" y="160"/>
                  </a:moveTo>
                  <a:cubicBezTo>
                    <a:pt x="36" y="160"/>
                    <a:pt x="0" y="124"/>
                    <a:pt x="0" y="80"/>
                  </a:cubicBezTo>
                  <a:cubicBezTo>
                    <a:pt x="0" y="36"/>
                    <a:pt x="36" y="0"/>
                    <a:pt x="80" y="0"/>
                  </a:cubicBezTo>
                  <a:lnTo>
                    <a:pt x="30080" y="0"/>
                  </a:lnTo>
                  <a:cubicBezTo>
                    <a:pt x="30124" y="0"/>
                    <a:pt x="30160" y="36"/>
                    <a:pt x="30160" y="80"/>
                  </a:cubicBezTo>
                  <a:cubicBezTo>
                    <a:pt x="30160" y="124"/>
                    <a:pt x="30124" y="160"/>
                    <a:pt x="30080" y="160"/>
                  </a:cubicBezTo>
                  <a:lnTo>
                    <a:pt x="80" y="160"/>
                  </a:lnTo>
                  <a:close/>
                </a:path>
              </a:pathLst>
            </a:custGeom>
            <a:solidFill>
              <a:schemeClr val="tx1">
                <a:lumMod val="50000"/>
                <a:lumOff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8" name="Freeform 8"/>
            <p:cNvSpPr>
              <a:spLocks/>
            </p:cNvSpPr>
            <p:nvPr/>
          </p:nvSpPr>
          <p:spPr bwMode="auto">
            <a:xfrm>
              <a:off x="11270848" y="3438525"/>
              <a:ext cx="284163" cy="252413"/>
            </a:xfrm>
            <a:custGeom>
              <a:avLst/>
              <a:gdLst>
                <a:gd name="T0" fmla="*/ 784 w 784"/>
                <a:gd name="T1" fmla="*/ 343 h 686"/>
                <a:gd name="T2" fmla="*/ 0 w 784"/>
                <a:gd name="T3" fmla="*/ 686 h 686"/>
                <a:gd name="T4" fmla="*/ 248 w 784"/>
                <a:gd name="T5" fmla="*/ 343 h 686"/>
                <a:gd name="T6" fmla="*/ 0 w 784"/>
                <a:gd name="T7" fmla="*/ 0 h 686"/>
                <a:gd name="T8" fmla="*/ 784 w 784"/>
                <a:gd name="T9" fmla="*/ 343 h 686"/>
              </a:gdLst>
              <a:ahLst/>
              <a:cxnLst>
                <a:cxn ang="0">
                  <a:pos x="T0" y="T1"/>
                </a:cxn>
                <a:cxn ang="0">
                  <a:pos x="T2" y="T3"/>
                </a:cxn>
                <a:cxn ang="0">
                  <a:pos x="T4" y="T5"/>
                </a:cxn>
                <a:cxn ang="0">
                  <a:pos x="T6" y="T7"/>
                </a:cxn>
                <a:cxn ang="0">
                  <a:pos x="T8" y="T9"/>
                </a:cxn>
              </a:cxnLst>
              <a:rect l="0" t="0" r="r" b="b"/>
              <a:pathLst>
                <a:path w="784" h="686">
                  <a:moveTo>
                    <a:pt x="784" y="343"/>
                  </a:moveTo>
                  <a:lnTo>
                    <a:pt x="0" y="686"/>
                  </a:lnTo>
                  <a:lnTo>
                    <a:pt x="248" y="343"/>
                  </a:lnTo>
                  <a:lnTo>
                    <a:pt x="0" y="0"/>
                  </a:lnTo>
                  <a:lnTo>
                    <a:pt x="784" y="343"/>
                  </a:lnTo>
                  <a:close/>
                </a:path>
              </a:pathLst>
            </a:custGeom>
            <a:solidFill>
              <a:schemeClr val="tx1">
                <a:lumMod val="50000"/>
                <a:lumOff val="50000"/>
              </a:schemeClr>
            </a:solidFill>
            <a:ln w="19050">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sp>
        <p:nvSpPr>
          <p:cNvPr id="9" name="椭圆 8"/>
          <p:cNvSpPr/>
          <p:nvPr/>
        </p:nvSpPr>
        <p:spPr>
          <a:xfrm>
            <a:off x="2482155" y="2568203"/>
            <a:ext cx="223639" cy="223708"/>
          </a:xfrm>
          <a:prstGeom prst="ellipse">
            <a:avLst/>
          </a:prstGeom>
          <a:solidFill>
            <a:schemeClr val="accent1"/>
          </a:solidFill>
          <a:ln w="19050">
            <a:gradFill flip="none" rotWithShape="1">
              <a:gsLst>
                <a:gs pos="0">
                  <a:schemeClr val="bg1">
                    <a:lumMod val="7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0" name="椭圆 9"/>
          <p:cNvSpPr/>
          <p:nvPr/>
        </p:nvSpPr>
        <p:spPr>
          <a:xfrm>
            <a:off x="4054093" y="2568203"/>
            <a:ext cx="223639" cy="223708"/>
          </a:xfrm>
          <a:prstGeom prst="ellipse">
            <a:avLst/>
          </a:prstGeom>
          <a:solidFill>
            <a:schemeClr val="accent2"/>
          </a:solidFill>
          <a:ln w="19050">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1" name="椭圆 10"/>
          <p:cNvSpPr/>
          <p:nvPr/>
        </p:nvSpPr>
        <p:spPr>
          <a:xfrm>
            <a:off x="5626031" y="2568203"/>
            <a:ext cx="223639" cy="223708"/>
          </a:xfrm>
          <a:prstGeom prst="ellipse">
            <a:avLst/>
          </a:prstGeom>
          <a:solidFill>
            <a:schemeClr val="accent3"/>
          </a:solidFill>
          <a:ln w="19050">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2" name="椭圆 11"/>
          <p:cNvSpPr/>
          <p:nvPr/>
        </p:nvSpPr>
        <p:spPr>
          <a:xfrm>
            <a:off x="7197969" y="2568203"/>
            <a:ext cx="223639" cy="223708"/>
          </a:xfrm>
          <a:prstGeom prst="ellipse">
            <a:avLst/>
          </a:prstGeom>
          <a:solidFill>
            <a:schemeClr val="accent4"/>
          </a:solidFill>
          <a:ln w="19050">
            <a:gradFill flip="none" rotWithShape="1">
              <a:gsLst>
                <a:gs pos="0">
                  <a:schemeClr val="bg1">
                    <a:lumMod val="7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3" name="Freeform 116"/>
          <p:cNvSpPr>
            <a:spLocks noChangeAspect="1"/>
          </p:cNvSpPr>
          <p:nvPr/>
        </p:nvSpPr>
        <p:spPr bwMode="auto">
          <a:xfrm>
            <a:off x="7018598" y="1405371"/>
            <a:ext cx="582378" cy="1080333"/>
          </a:xfrm>
          <a:custGeom>
            <a:avLst/>
            <a:gdLst>
              <a:gd name="T0" fmla="*/ 1504 w 3008"/>
              <a:gd name="T1" fmla="*/ 5619 h 5619"/>
              <a:gd name="T2" fmla="*/ 0 w 3008"/>
              <a:gd name="T3" fmla="*/ 1504 h 5619"/>
              <a:gd name="T4" fmla="*/ 1504 w 3008"/>
              <a:gd name="T5" fmla="*/ 0 h 5619"/>
              <a:gd name="T6" fmla="*/ 3008 w 3008"/>
              <a:gd name="T7" fmla="*/ 1504 h 5619"/>
              <a:gd name="T8" fmla="*/ 1504 w 3008"/>
              <a:gd name="T9" fmla="*/ 5619 h 5619"/>
            </a:gdLst>
            <a:ahLst/>
            <a:cxnLst>
              <a:cxn ang="0">
                <a:pos x="T0" y="T1"/>
              </a:cxn>
              <a:cxn ang="0">
                <a:pos x="T2" y="T3"/>
              </a:cxn>
              <a:cxn ang="0">
                <a:pos x="T4" y="T5"/>
              </a:cxn>
              <a:cxn ang="0">
                <a:pos x="T6" y="T7"/>
              </a:cxn>
              <a:cxn ang="0">
                <a:pos x="T8" y="T9"/>
              </a:cxn>
            </a:cxnLst>
            <a:rect l="0" t="0" r="r" b="b"/>
            <a:pathLst>
              <a:path w="3008" h="5619">
                <a:moveTo>
                  <a:pt x="1504" y="5619"/>
                </a:moveTo>
                <a:cubicBezTo>
                  <a:pt x="1101" y="4550"/>
                  <a:pt x="0" y="2701"/>
                  <a:pt x="0" y="1504"/>
                </a:cubicBezTo>
                <a:cubicBezTo>
                  <a:pt x="0" y="673"/>
                  <a:pt x="674" y="0"/>
                  <a:pt x="1504" y="0"/>
                </a:cubicBezTo>
                <a:cubicBezTo>
                  <a:pt x="2335" y="0"/>
                  <a:pt x="3008" y="673"/>
                  <a:pt x="3008" y="1504"/>
                </a:cubicBezTo>
                <a:cubicBezTo>
                  <a:pt x="3008" y="2702"/>
                  <a:pt x="1907" y="4550"/>
                  <a:pt x="1504" y="5619"/>
                </a:cubicBezTo>
                <a:close/>
              </a:path>
            </a:pathLst>
          </a:custGeom>
          <a:solidFill>
            <a:schemeClr val="accent4"/>
          </a:solidFill>
          <a:ln w="31750">
            <a:gradFill flip="none" rotWithShape="1">
              <a:gsLst>
                <a:gs pos="0">
                  <a:schemeClr val="bg1"/>
                </a:gs>
                <a:gs pos="100000">
                  <a:schemeClr val="bg1">
                    <a:lumMod val="75000"/>
                  </a:schemeClr>
                </a:gs>
              </a:gsLst>
              <a:lin ang="5400000" scaled="0"/>
              <a:tileRect/>
            </a:gradFill>
          </a:ln>
          <a:effectLst>
            <a:outerShdw blurRad="2286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4" name="Freeform 116"/>
          <p:cNvSpPr>
            <a:spLocks noChangeAspect="1"/>
          </p:cNvSpPr>
          <p:nvPr/>
        </p:nvSpPr>
        <p:spPr bwMode="auto">
          <a:xfrm>
            <a:off x="3874723" y="1405371"/>
            <a:ext cx="582378" cy="1080333"/>
          </a:xfrm>
          <a:custGeom>
            <a:avLst/>
            <a:gdLst>
              <a:gd name="T0" fmla="*/ 1504 w 3008"/>
              <a:gd name="T1" fmla="*/ 5619 h 5619"/>
              <a:gd name="T2" fmla="*/ 0 w 3008"/>
              <a:gd name="T3" fmla="*/ 1504 h 5619"/>
              <a:gd name="T4" fmla="*/ 1504 w 3008"/>
              <a:gd name="T5" fmla="*/ 0 h 5619"/>
              <a:gd name="T6" fmla="*/ 3008 w 3008"/>
              <a:gd name="T7" fmla="*/ 1504 h 5619"/>
              <a:gd name="T8" fmla="*/ 1504 w 3008"/>
              <a:gd name="T9" fmla="*/ 5619 h 5619"/>
            </a:gdLst>
            <a:ahLst/>
            <a:cxnLst>
              <a:cxn ang="0">
                <a:pos x="T0" y="T1"/>
              </a:cxn>
              <a:cxn ang="0">
                <a:pos x="T2" y="T3"/>
              </a:cxn>
              <a:cxn ang="0">
                <a:pos x="T4" y="T5"/>
              </a:cxn>
              <a:cxn ang="0">
                <a:pos x="T6" y="T7"/>
              </a:cxn>
              <a:cxn ang="0">
                <a:pos x="T8" y="T9"/>
              </a:cxn>
            </a:cxnLst>
            <a:rect l="0" t="0" r="r" b="b"/>
            <a:pathLst>
              <a:path w="3008" h="5619">
                <a:moveTo>
                  <a:pt x="1504" y="5619"/>
                </a:moveTo>
                <a:cubicBezTo>
                  <a:pt x="1101" y="4550"/>
                  <a:pt x="0" y="2701"/>
                  <a:pt x="0" y="1504"/>
                </a:cubicBezTo>
                <a:cubicBezTo>
                  <a:pt x="0" y="673"/>
                  <a:pt x="674" y="0"/>
                  <a:pt x="1504" y="0"/>
                </a:cubicBezTo>
                <a:cubicBezTo>
                  <a:pt x="2335" y="0"/>
                  <a:pt x="3008" y="673"/>
                  <a:pt x="3008" y="1504"/>
                </a:cubicBezTo>
                <a:cubicBezTo>
                  <a:pt x="3008" y="2702"/>
                  <a:pt x="1907" y="4550"/>
                  <a:pt x="1504" y="5619"/>
                </a:cubicBezTo>
                <a:close/>
              </a:path>
            </a:pathLst>
          </a:custGeom>
          <a:solidFill>
            <a:schemeClr val="accent2"/>
          </a:solidFill>
          <a:ln w="31750">
            <a:gradFill flip="none" rotWithShape="1">
              <a:gsLst>
                <a:gs pos="0">
                  <a:schemeClr val="bg1"/>
                </a:gs>
                <a:gs pos="100000">
                  <a:schemeClr val="bg1">
                    <a:lumMod val="75000"/>
                  </a:schemeClr>
                </a:gs>
              </a:gsLst>
              <a:lin ang="5400000" scaled="0"/>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5" name="Freeform 116"/>
          <p:cNvSpPr>
            <a:spLocks noChangeAspect="1"/>
          </p:cNvSpPr>
          <p:nvPr/>
        </p:nvSpPr>
        <p:spPr bwMode="auto">
          <a:xfrm flipV="1">
            <a:off x="2302785" y="2852519"/>
            <a:ext cx="582378" cy="1080333"/>
          </a:xfrm>
          <a:custGeom>
            <a:avLst/>
            <a:gdLst>
              <a:gd name="T0" fmla="*/ 1504 w 3008"/>
              <a:gd name="T1" fmla="*/ 5619 h 5619"/>
              <a:gd name="T2" fmla="*/ 0 w 3008"/>
              <a:gd name="T3" fmla="*/ 1504 h 5619"/>
              <a:gd name="T4" fmla="*/ 1504 w 3008"/>
              <a:gd name="T5" fmla="*/ 0 h 5619"/>
              <a:gd name="T6" fmla="*/ 3008 w 3008"/>
              <a:gd name="T7" fmla="*/ 1504 h 5619"/>
              <a:gd name="T8" fmla="*/ 1504 w 3008"/>
              <a:gd name="T9" fmla="*/ 5619 h 5619"/>
            </a:gdLst>
            <a:ahLst/>
            <a:cxnLst>
              <a:cxn ang="0">
                <a:pos x="T0" y="T1"/>
              </a:cxn>
              <a:cxn ang="0">
                <a:pos x="T2" y="T3"/>
              </a:cxn>
              <a:cxn ang="0">
                <a:pos x="T4" y="T5"/>
              </a:cxn>
              <a:cxn ang="0">
                <a:pos x="T6" y="T7"/>
              </a:cxn>
              <a:cxn ang="0">
                <a:pos x="T8" y="T9"/>
              </a:cxn>
            </a:cxnLst>
            <a:rect l="0" t="0" r="r" b="b"/>
            <a:pathLst>
              <a:path w="3008" h="5619">
                <a:moveTo>
                  <a:pt x="1504" y="5619"/>
                </a:moveTo>
                <a:cubicBezTo>
                  <a:pt x="1101" y="4550"/>
                  <a:pt x="0" y="2701"/>
                  <a:pt x="0" y="1504"/>
                </a:cubicBezTo>
                <a:cubicBezTo>
                  <a:pt x="0" y="673"/>
                  <a:pt x="674" y="0"/>
                  <a:pt x="1504" y="0"/>
                </a:cubicBezTo>
                <a:cubicBezTo>
                  <a:pt x="2335" y="0"/>
                  <a:pt x="3008" y="673"/>
                  <a:pt x="3008" y="1504"/>
                </a:cubicBezTo>
                <a:cubicBezTo>
                  <a:pt x="3008" y="2702"/>
                  <a:pt x="1907" y="4550"/>
                  <a:pt x="1504" y="5619"/>
                </a:cubicBezTo>
                <a:close/>
              </a:path>
            </a:pathLst>
          </a:custGeom>
          <a:solidFill>
            <a:schemeClr val="accent1"/>
          </a:solidFill>
          <a:ln w="31750">
            <a:gradFill flip="none" rotWithShape="1">
              <a:gsLst>
                <a:gs pos="0">
                  <a:schemeClr val="bg1"/>
                </a:gs>
                <a:gs pos="100000">
                  <a:schemeClr val="bg1">
                    <a:lumMod val="75000"/>
                  </a:schemeClr>
                </a:gs>
              </a:gsLst>
              <a:lin ang="16200000" scaled="0"/>
              <a:tileRect/>
            </a:gradFill>
          </a:ln>
          <a:effectLst>
            <a:outerShdw blurRad="2286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6" name="Freeform 116"/>
          <p:cNvSpPr>
            <a:spLocks noChangeAspect="1"/>
          </p:cNvSpPr>
          <p:nvPr/>
        </p:nvSpPr>
        <p:spPr bwMode="auto">
          <a:xfrm flipV="1">
            <a:off x="5446661" y="2852519"/>
            <a:ext cx="582378" cy="1080333"/>
          </a:xfrm>
          <a:custGeom>
            <a:avLst/>
            <a:gdLst>
              <a:gd name="T0" fmla="*/ 1504 w 3008"/>
              <a:gd name="T1" fmla="*/ 5619 h 5619"/>
              <a:gd name="T2" fmla="*/ 0 w 3008"/>
              <a:gd name="T3" fmla="*/ 1504 h 5619"/>
              <a:gd name="T4" fmla="*/ 1504 w 3008"/>
              <a:gd name="T5" fmla="*/ 0 h 5619"/>
              <a:gd name="T6" fmla="*/ 3008 w 3008"/>
              <a:gd name="T7" fmla="*/ 1504 h 5619"/>
              <a:gd name="T8" fmla="*/ 1504 w 3008"/>
              <a:gd name="T9" fmla="*/ 5619 h 5619"/>
            </a:gdLst>
            <a:ahLst/>
            <a:cxnLst>
              <a:cxn ang="0">
                <a:pos x="T0" y="T1"/>
              </a:cxn>
              <a:cxn ang="0">
                <a:pos x="T2" y="T3"/>
              </a:cxn>
              <a:cxn ang="0">
                <a:pos x="T4" y="T5"/>
              </a:cxn>
              <a:cxn ang="0">
                <a:pos x="T6" y="T7"/>
              </a:cxn>
              <a:cxn ang="0">
                <a:pos x="T8" y="T9"/>
              </a:cxn>
            </a:cxnLst>
            <a:rect l="0" t="0" r="r" b="b"/>
            <a:pathLst>
              <a:path w="3008" h="5619">
                <a:moveTo>
                  <a:pt x="1504" y="5619"/>
                </a:moveTo>
                <a:cubicBezTo>
                  <a:pt x="1101" y="4550"/>
                  <a:pt x="0" y="2701"/>
                  <a:pt x="0" y="1504"/>
                </a:cubicBezTo>
                <a:cubicBezTo>
                  <a:pt x="0" y="673"/>
                  <a:pt x="674" y="0"/>
                  <a:pt x="1504" y="0"/>
                </a:cubicBezTo>
                <a:cubicBezTo>
                  <a:pt x="2335" y="0"/>
                  <a:pt x="3008" y="673"/>
                  <a:pt x="3008" y="1504"/>
                </a:cubicBezTo>
                <a:cubicBezTo>
                  <a:pt x="3008" y="2702"/>
                  <a:pt x="1907" y="4550"/>
                  <a:pt x="1504" y="5619"/>
                </a:cubicBezTo>
                <a:close/>
              </a:path>
            </a:pathLst>
          </a:custGeom>
          <a:solidFill>
            <a:schemeClr val="accent3"/>
          </a:solidFill>
          <a:ln w="31750">
            <a:gradFill flip="none" rotWithShape="1">
              <a:gsLst>
                <a:gs pos="0">
                  <a:schemeClr val="bg1"/>
                </a:gs>
                <a:gs pos="100000">
                  <a:schemeClr val="bg1">
                    <a:lumMod val="75000"/>
                  </a:schemeClr>
                </a:gs>
              </a:gsLst>
              <a:lin ang="16200000" scaled="0"/>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7" name="矩形 16"/>
          <p:cNvSpPr/>
          <p:nvPr/>
        </p:nvSpPr>
        <p:spPr>
          <a:xfrm>
            <a:off x="2324217" y="3426208"/>
            <a:ext cx="538447" cy="346249"/>
          </a:xfrm>
          <a:prstGeom prst="rect">
            <a:avLst/>
          </a:prstGeom>
        </p:spPr>
        <p:txBody>
          <a:bodyPr wrap="square" lIns="68580" tIns="34290" rIns="68580" bIns="34290">
            <a:spAutoFit/>
          </a:bodyPr>
          <a:lstStyle/>
          <a:p>
            <a:pPr algn="ctr"/>
            <a:r>
              <a:rPr lang="en-US" altLang="zh-CN" spc="-113" dirty="0">
                <a:solidFill>
                  <a:schemeClr val="tx1">
                    <a:lumMod val="75000"/>
                    <a:lumOff val="25000"/>
                  </a:schemeClr>
                </a:solidFill>
                <a:cs typeface="+mn-ea"/>
                <a:sym typeface="+mn-lt"/>
              </a:rPr>
              <a:t>01</a:t>
            </a:r>
            <a:endParaRPr lang="zh-CN" altLang="en-US" spc="-113" dirty="0">
              <a:solidFill>
                <a:schemeClr val="tx1">
                  <a:lumMod val="75000"/>
                  <a:lumOff val="25000"/>
                </a:schemeClr>
              </a:solidFill>
              <a:cs typeface="+mn-ea"/>
              <a:sym typeface="+mn-lt"/>
            </a:endParaRPr>
          </a:p>
        </p:txBody>
      </p:sp>
      <p:sp>
        <p:nvSpPr>
          <p:cNvPr id="18" name="矩形 17"/>
          <p:cNvSpPr/>
          <p:nvPr/>
        </p:nvSpPr>
        <p:spPr>
          <a:xfrm>
            <a:off x="5490592" y="3426208"/>
            <a:ext cx="538447" cy="346249"/>
          </a:xfrm>
          <a:prstGeom prst="rect">
            <a:avLst/>
          </a:prstGeom>
        </p:spPr>
        <p:txBody>
          <a:bodyPr wrap="square" lIns="68580" tIns="34290" rIns="68580" bIns="34290">
            <a:spAutoFit/>
          </a:bodyPr>
          <a:lstStyle/>
          <a:p>
            <a:pPr algn="ctr"/>
            <a:r>
              <a:rPr lang="en-US" altLang="zh-CN" spc="-113" dirty="0">
                <a:solidFill>
                  <a:schemeClr val="tx1">
                    <a:lumMod val="75000"/>
                    <a:lumOff val="25000"/>
                  </a:schemeClr>
                </a:solidFill>
                <a:cs typeface="+mn-ea"/>
                <a:sym typeface="+mn-lt"/>
              </a:rPr>
              <a:t>03</a:t>
            </a:r>
            <a:endParaRPr lang="zh-CN" altLang="en-US" spc="-113" dirty="0">
              <a:solidFill>
                <a:schemeClr val="tx1">
                  <a:lumMod val="75000"/>
                  <a:lumOff val="25000"/>
                </a:schemeClr>
              </a:solidFill>
              <a:cs typeface="+mn-ea"/>
              <a:sym typeface="+mn-lt"/>
            </a:endParaRPr>
          </a:p>
        </p:txBody>
      </p:sp>
      <p:sp>
        <p:nvSpPr>
          <p:cNvPr id="19" name="矩形 18"/>
          <p:cNvSpPr/>
          <p:nvPr/>
        </p:nvSpPr>
        <p:spPr>
          <a:xfrm>
            <a:off x="3896154" y="1577808"/>
            <a:ext cx="538447" cy="346249"/>
          </a:xfrm>
          <a:prstGeom prst="rect">
            <a:avLst/>
          </a:prstGeom>
        </p:spPr>
        <p:txBody>
          <a:bodyPr wrap="square" lIns="68580" tIns="34290" rIns="68580" bIns="34290">
            <a:spAutoFit/>
          </a:bodyPr>
          <a:lstStyle/>
          <a:p>
            <a:pPr algn="ctr"/>
            <a:r>
              <a:rPr lang="en-US" altLang="zh-CN" spc="-113" dirty="0">
                <a:solidFill>
                  <a:schemeClr val="tx1">
                    <a:lumMod val="75000"/>
                    <a:lumOff val="25000"/>
                  </a:schemeClr>
                </a:solidFill>
                <a:cs typeface="+mn-ea"/>
                <a:sym typeface="+mn-lt"/>
              </a:rPr>
              <a:t>02</a:t>
            </a:r>
            <a:endParaRPr lang="zh-CN" altLang="en-US" spc="-113" dirty="0">
              <a:solidFill>
                <a:schemeClr val="tx1">
                  <a:lumMod val="75000"/>
                  <a:lumOff val="25000"/>
                </a:schemeClr>
              </a:solidFill>
              <a:cs typeface="+mn-ea"/>
              <a:sym typeface="+mn-lt"/>
            </a:endParaRPr>
          </a:p>
        </p:txBody>
      </p:sp>
      <p:sp>
        <p:nvSpPr>
          <p:cNvPr id="20" name="矩形 19"/>
          <p:cNvSpPr/>
          <p:nvPr/>
        </p:nvSpPr>
        <p:spPr>
          <a:xfrm>
            <a:off x="7040564" y="1577808"/>
            <a:ext cx="538447" cy="346249"/>
          </a:xfrm>
          <a:prstGeom prst="rect">
            <a:avLst/>
          </a:prstGeom>
        </p:spPr>
        <p:txBody>
          <a:bodyPr wrap="square" lIns="68580" tIns="34290" rIns="68580" bIns="34290">
            <a:spAutoFit/>
          </a:bodyPr>
          <a:lstStyle/>
          <a:p>
            <a:pPr algn="ctr"/>
            <a:r>
              <a:rPr lang="en-US" altLang="zh-CN" spc="-113" dirty="0">
                <a:solidFill>
                  <a:schemeClr val="tx1">
                    <a:lumMod val="75000"/>
                    <a:lumOff val="25000"/>
                  </a:schemeClr>
                </a:solidFill>
                <a:cs typeface="+mn-ea"/>
                <a:sym typeface="+mn-lt"/>
              </a:rPr>
              <a:t>04</a:t>
            </a:r>
            <a:endParaRPr lang="zh-CN" altLang="en-US" spc="-113" dirty="0">
              <a:solidFill>
                <a:schemeClr val="tx1">
                  <a:lumMod val="75000"/>
                  <a:lumOff val="25000"/>
                </a:schemeClr>
              </a:solidFill>
              <a:cs typeface="+mn-ea"/>
              <a:sym typeface="+mn-lt"/>
            </a:endParaRPr>
          </a:p>
        </p:txBody>
      </p:sp>
      <p:sp>
        <p:nvSpPr>
          <p:cNvPr id="21" name="矩形 20"/>
          <p:cNvSpPr/>
          <p:nvPr/>
        </p:nvSpPr>
        <p:spPr>
          <a:xfrm>
            <a:off x="1785394" y="1861509"/>
            <a:ext cx="1643119" cy="577081"/>
          </a:xfrm>
          <a:prstGeom prst="rect">
            <a:avLst/>
          </a:prstGeom>
        </p:spPr>
        <p:txBody>
          <a:bodyPr wrap="square" lIns="68580" tIns="34290" rIns="68580" bIns="34290">
            <a:spAutoFit/>
          </a:bodyPr>
          <a:lstStyle/>
          <a:p>
            <a:pPr algn="ctr"/>
            <a:r>
              <a:rPr lang="en-US" altLang="zh-CN" sz="1100" dirty="0">
                <a:solidFill>
                  <a:schemeClr val="tx1">
                    <a:lumMod val="50000"/>
                    <a:lumOff val="50000"/>
                  </a:schemeClr>
                </a:solidFill>
                <a:cs typeface="+mn-ea"/>
                <a:sym typeface="+mn-lt"/>
              </a:rPr>
              <a:t>click to add your text here click to add your text here.</a:t>
            </a:r>
            <a:endParaRPr lang="zh-CN" altLang="en-US" sz="1100" dirty="0">
              <a:solidFill>
                <a:schemeClr val="tx1">
                  <a:lumMod val="50000"/>
                  <a:lumOff val="50000"/>
                </a:schemeClr>
              </a:solidFill>
              <a:cs typeface="+mn-ea"/>
              <a:sym typeface="+mn-lt"/>
            </a:endParaRPr>
          </a:p>
        </p:txBody>
      </p:sp>
      <p:sp>
        <p:nvSpPr>
          <p:cNvPr id="22" name="矩形 21"/>
          <p:cNvSpPr/>
          <p:nvPr/>
        </p:nvSpPr>
        <p:spPr>
          <a:xfrm>
            <a:off x="1849690" y="1588948"/>
            <a:ext cx="1641523" cy="284693"/>
          </a:xfrm>
          <a:prstGeom prst="rect">
            <a:avLst/>
          </a:prstGeom>
        </p:spPr>
        <p:txBody>
          <a:bodyPr wrap="square" lIns="68580" tIns="34290" rIns="68580" bIns="34290">
            <a:spAutoFit/>
          </a:bodyPr>
          <a:lstStyle/>
          <a:p>
            <a:pPr algn="ct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3" name="矩形 22"/>
          <p:cNvSpPr/>
          <p:nvPr/>
        </p:nvSpPr>
        <p:spPr>
          <a:xfrm>
            <a:off x="4926179" y="1861509"/>
            <a:ext cx="1643119" cy="577081"/>
          </a:xfrm>
          <a:prstGeom prst="rect">
            <a:avLst/>
          </a:prstGeom>
        </p:spPr>
        <p:txBody>
          <a:bodyPr wrap="square" lIns="68580" tIns="34290" rIns="68580" bIns="34290">
            <a:spAutoFit/>
          </a:bodyPr>
          <a:lstStyle/>
          <a:p>
            <a:pPr algn="ctr"/>
            <a:r>
              <a:rPr lang="en-US" altLang="zh-CN" sz="1100" dirty="0">
                <a:solidFill>
                  <a:schemeClr val="tx1">
                    <a:lumMod val="50000"/>
                    <a:lumOff val="50000"/>
                  </a:schemeClr>
                </a:solidFill>
                <a:cs typeface="+mn-ea"/>
                <a:sym typeface="+mn-lt"/>
              </a:rPr>
              <a:t>click to add your text here click to add your text here.</a:t>
            </a:r>
            <a:endParaRPr lang="zh-CN" altLang="en-US" sz="1100" dirty="0">
              <a:solidFill>
                <a:schemeClr val="tx1">
                  <a:lumMod val="50000"/>
                  <a:lumOff val="50000"/>
                </a:schemeClr>
              </a:solidFill>
              <a:cs typeface="+mn-ea"/>
              <a:sym typeface="+mn-lt"/>
            </a:endParaRPr>
          </a:p>
        </p:txBody>
      </p:sp>
      <p:sp>
        <p:nvSpPr>
          <p:cNvPr id="24" name="矩形 23"/>
          <p:cNvSpPr/>
          <p:nvPr/>
        </p:nvSpPr>
        <p:spPr>
          <a:xfrm>
            <a:off x="4990476" y="1588948"/>
            <a:ext cx="1641523" cy="284693"/>
          </a:xfrm>
          <a:prstGeom prst="rect">
            <a:avLst/>
          </a:prstGeom>
        </p:spPr>
        <p:txBody>
          <a:bodyPr wrap="square" lIns="68580" tIns="34290" rIns="68580" bIns="34290">
            <a:spAutoFit/>
          </a:bodyPr>
          <a:lstStyle/>
          <a:p>
            <a:pPr algn="ct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5" name="矩形 24"/>
          <p:cNvSpPr/>
          <p:nvPr/>
        </p:nvSpPr>
        <p:spPr>
          <a:xfrm>
            <a:off x="3354242" y="3186501"/>
            <a:ext cx="1643119" cy="577081"/>
          </a:xfrm>
          <a:prstGeom prst="rect">
            <a:avLst/>
          </a:prstGeom>
        </p:spPr>
        <p:txBody>
          <a:bodyPr wrap="square" lIns="68580" tIns="34290" rIns="68580" bIns="34290">
            <a:spAutoFit/>
          </a:bodyPr>
          <a:lstStyle/>
          <a:p>
            <a:pPr algn="ctr"/>
            <a:r>
              <a:rPr lang="en-US" altLang="zh-CN" sz="1100" dirty="0">
                <a:solidFill>
                  <a:schemeClr val="tx1">
                    <a:lumMod val="50000"/>
                    <a:lumOff val="50000"/>
                  </a:schemeClr>
                </a:solidFill>
                <a:cs typeface="+mn-ea"/>
                <a:sym typeface="+mn-lt"/>
              </a:rPr>
              <a:t>click to add your text here click to add your text here.</a:t>
            </a:r>
            <a:endParaRPr lang="zh-CN" altLang="en-US" sz="1100" dirty="0">
              <a:solidFill>
                <a:schemeClr val="tx1">
                  <a:lumMod val="50000"/>
                  <a:lumOff val="50000"/>
                </a:schemeClr>
              </a:solidFill>
              <a:cs typeface="+mn-ea"/>
              <a:sym typeface="+mn-lt"/>
            </a:endParaRPr>
          </a:p>
        </p:txBody>
      </p:sp>
      <p:sp>
        <p:nvSpPr>
          <p:cNvPr id="26" name="矩形 25"/>
          <p:cNvSpPr/>
          <p:nvPr/>
        </p:nvSpPr>
        <p:spPr>
          <a:xfrm>
            <a:off x="3418539" y="2913939"/>
            <a:ext cx="1641523" cy="284693"/>
          </a:xfrm>
          <a:prstGeom prst="rect">
            <a:avLst/>
          </a:prstGeom>
        </p:spPr>
        <p:txBody>
          <a:bodyPr wrap="square" lIns="68580" tIns="34290" rIns="68580" bIns="34290">
            <a:spAutoFit/>
          </a:bodyPr>
          <a:lstStyle/>
          <a:p>
            <a:pPr algn="ct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
        <p:nvSpPr>
          <p:cNvPr id="27" name="矩形 26"/>
          <p:cNvSpPr/>
          <p:nvPr/>
        </p:nvSpPr>
        <p:spPr>
          <a:xfrm>
            <a:off x="6498117" y="3186501"/>
            <a:ext cx="1643119" cy="577081"/>
          </a:xfrm>
          <a:prstGeom prst="rect">
            <a:avLst/>
          </a:prstGeom>
        </p:spPr>
        <p:txBody>
          <a:bodyPr wrap="square" lIns="68580" tIns="34290" rIns="68580" bIns="34290">
            <a:spAutoFit/>
          </a:bodyPr>
          <a:lstStyle/>
          <a:p>
            <a:pPr algn="ctr"/>
            <a:r>
              <a:rPr lang="en-US" altLang="zh-CN" sz="1100" dirty="0">
                <a:solidFill>
                  <a:schemeClr val="tx1">
                    <a:lumMod val="50000"/>
                    <a:lumOff val="50000"/>
                  </a:schemeClr>
                </a:solidFill>
                <a:cs typeface="+mn-ea"/>
                <a:sym typeface="+mn-lt"/>
              </a:rPr>
              <a:t>click to add your text here click to add your text here.</a:t>
            </a:r>
            <a:endParaRPr lang="zh-CN" altLang="en-US" sz="1100" dirty="0">
              <a:solidFill>
                <a:schemeClr val="tx1">
                  <a:lumMod val="50000"/>
                  <a:lumOff val="50000"/>
                </a:schemeClr>
              </a:solidFill>
              <a:cs typeface="+mn-ea"/>
              <a:sym typeface="+mn-lt"/>
            </a:endParaRPr>
          </a:p>
        </p:txBody>
      </p:sp>
      <p:sp>
        <p:nvSpPr>
          <p:cNvPr id="28" name="矩形 27"/>
          <p:cNvSpPr/>
          <p:nvPr/>
        </p:nvSpPr>
        <p:spPr>
          <a:xfrm>
            <a:off x="6562414" y="2913939"/>
            <a:ext cx="1641523" cy="284693"/>
          </a:xfrm>
          <a:prstGeom prst="rect">
            <a:avLst/>
          </a:prstGeom>
        </p:spPr>
        <p:txBody>
          <a:bodyPr wrap="square" lIns="68580" tIns="34290" rIns="68580" bIns="34290">
            <a:spAutoFit/>
          </a:bodyPr>
          <a:lstStyle/>
          <a:p>
            <a:pPr algn="ctr"/>
            <a:r>
              <a:rPr lang="en-US" altLang="zh-CN" sz="1400" b="1" dirty="0">
                <a:solidFill>
                  <a:schemeClr val="tx1">
                    <a:lumMod val="75000"/>
                    <a:lumOff val="25000"/>
                  </a:schemeClr>
                </a:solidFill>
                <a:cs typeface="+mn-ea"/>
                <a:sym typeface="+mn-lt"/>
              </a:rPr>
              <a:t>ADD YOUR TITLE</a:t>
            </a:r>
            <a:endParaRPr lang="zh-CN" altLang="en-US" sz="1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966707345"/>
      </p:ext>
    </p:extLst>
  </p:cSld>
  <p:clrMapOvr>
    <a:masterClrMapping/>
  </p:clrMapOvr>
  <p:transition advClick="0" advTm="5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par>
                          <p:cTn id="13" fill="hold">
                            <p:stCondLst>
                              <p:cond delay="750"/>
                            </p:stCondLst>
                            <p:childTnLst>
                              <p:par>
                                <p:cTn id="14" presetID="47"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anim calcmode="lin" valueType="num">
                                      <p:cBhvr>
                                        <p:cTn id="17" dur="250" fill="hold"/>
                                        <p:tgtEl>
                                          <p:spTgt spid="15"/>
                                        </p:tgtEl>
                                        <p:attrNameLst>
                                          <p:attrName>ppt_x</p:attrName>
                                        </p:attrNameLst>
                                      </p:cBhvr>
                                      <p:tavLst>
                                        <p:tav tm="0">
                                          <p:val>
                                            <p:strVal val="#ppt_x"/>
                                          </p:val>
                                        </p:tav>
                                        <p:tav tm="100000">
                                          <p:val>
                                            <p:strVal val="#ppt_x"/>
                                          </p:val>
                                        </p:tav>
                                      </p:tavLst>
                                    </p:anim>
                                    <p:anim calcmode="lin" valueType="num">
                                      <p:cBhvr>
                                        <p:cTn id="18" dur="250" fill="hold"/>
                                        <p:tgtEl>
                                          <p:spTgt spid="15"/>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50"/>
                                        <p:tgtEl>
                                          <p:spTgt spid="17"/>
                                        </p:tgtEl>
                                      </p:cBhvr>
                                    </p:animEffect>
                                  </p:childTnLst>
                                </p:cTn>
                              </p:par>
                            </p:childTnLst>
                          </p:cTn>
                        </p:par>
                        <p:par>
                          <p:cTn id="23" fill="hold">
                            <p:stCondLst>
                              <p:cond delay="1250"/>
                            </p:stCondLst>
                            <p:childTnLst>
                              <p:par>
                                <p:cTn id="24" presetID="42"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250"/>
                                        <p:tgtEl>
                                          <p:spTgt spid="22"/>
                                        </p:tgtEl>
                                      </p:cBhvr>
                                    </p:animEffect>
                                    <p:anim calcmode="lin" valueType="num">
                                      <p:cBhvr>
                                        <p:cTn id="27" dur="250" fill="hold"/>
                                        <p:tgtEl>
                                          <p:spTgt spid="22"/>
                                        </p:tgtEl>
                                        <p:attrNameLst>
                                          <p:attrName>ppt_x</p:attrName>
                                        </p:attrNameLst>
                                      </p:cBhvr>
                                      <p:tavLst>
                                        <p:tav tm="0">
                                          <p:val>
                                            <p:strVal val="#ppt_x"/>
                                          </p:val>
                                        </p:tav>
                                        <p:tav tm="100000">
                                          <p:val>
                                            <p:strVal val="#ppt_x"/>
                                          </p:val>
                                        </p:tav>
                                      </p:tavLst>
                                    </p:anim>
                                    <p:anim calcmode="lin" valueType="num">
                                      <p:cBhvr>
                                        <p:cTn id="28" dur="250" fill="hold"/>
                                        <p:tgtEl>
                                          <p:spTgt spid="22"/>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42"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50"/>
                                        <p:tgtEl>
                                          <p:spTgt spid="21"/>
                                        </p:tgtEl>
                                      </p:cBhvr>
                                    </p:animEffect>
                                    <p:anim calcmode="lin" valueType="num">
                                      <p:cBhvr>
                                        <p:cTn id="33" dur="250" fill="hold"/>
                                        <p:tgtEl>
                                          <p:spTgt spid="21"/>
                                        </p:tgtEl>
                                        <p:attrNameLst>
                                          <p:attrName>ppt_x</p:attrName>
                                        </p:attrNameLst>
                                      </p:cBhvr>
                                      <p:tavLst>
                                        <p:tav tm="0">
                                          <p:val>
                                            <p:strVal val="#ppt_x"/>
                                          </p:val>
                                        </p:tav>
                                        <p:tav tm="100000">
                                          <p:val>
                                            <p:strVal val="#ppt_x"/>
                                          </p:val>
                                        </p:tav>
                                      </p:tavLst>
                                    </p:anim>
                                    <p:anim calcmode="lin" valueType="num">
                                      <p:cBhvr>
                                        <p:cTn id="34" dur="250" fill="hold"/>
                                        <p:tgtEl>
                                          <p:spTgt spid="21"/>
                                        </p:tgtEl>
                                        <p:attrNameLst>
                                          <p:attrName>ppt_y</p:attrName>
                                        </p:attrNameLst>
                                      </p:cBhvr>
                                      <p:tavLst>
                                        <p:tav tm="0">
                                          <p:val>
                                            <p:strVal val="#ppt_y+.1"/>
                                          </p:val>
                                        </p:tav>
                                        <p:tav tm="100000">
                                          <p:val>
                                            <p:strVal val="#ppt_y"/>
                                          </p:val>
                                        </p:tav>
                                      </p:tavLst>
                                    </p:anim>
                                  </p:childTnLst>
                                </p:cTn>
                              </p:par>
                            </p:childTnLst>
                          </p:cTn>
                        </p:par>
                        <p:par>
                          <p:cTn id="35" fill="hold">
                            <p:stCondLst>
                              <p:cond delay="175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50"/>
                                        <p:tgtEl>
                                          <p:spTgt spid="10"/>
                                        </p:tgtEl>
                                      </p:cBhvr>
                                    </p:animEffect>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anim calcmode="lin" valueType="num">
                                      <p:cBhvr>
                                        <p:cTn id="43" dur="250" fill="hold"/>
                                        <p:tgtEl>
                                          <p:spTgt spid="14"/>
                                        </p:tgtEl>
                                        <p:attrNameLst>
                                          <p:attrName>ppt_x</p:attrName>
                                        </p:attrNameLst>
                                      </p:cBhvr>
                                      <p:tavLst>
                                        <p:tav tm="0">
                                          <p:val>
                                            <p:strVal val="#ppt_x"/>
                                          </p:val>
                                        </p:tav>
                                        <p:tav tm="100000">
                                          <p:val>
                                            <p:strVal val="#ppt_x"/>
                                          </p:val>
                                        </p:tav>
                                      </p:tavLst>
                                    </p:anim>
                                    <p:anim calcmode="lin" valueType="num">
                                      <p:cBhvr>
                                        <p:cTn id="44" dur="250" fill="hold"/>
                                        <p:tgtEl>
                                          <p:spTgt spid="14"/>
                                        </p:tgtEl>
                                        <p:attrNameLst>
                                          <p:attrName>ppt_y</p:attrName>
                                        </p:attrNameLst>
                                      </p:cBhvr>
                                      <p:tavLst>
                                        <p:tav tm="0">
                                          <p:val>
                                            <p:strVal val="#ppt_y+.1"/>
                                          </p:val>
                                        </p:tav>
                                        <p:tav tm="100000">
                                          <p:val>
                                            <p:strVal val="#ppt_y"/>
                                          </p:val>
                                        </p:tav>
                                      </p:tavLst>
                                    </p:anim>
                                  </p:childTnLst>
                                </p:cTn>
                              </p:par>
                            </p:childTnLst>
                          </p:cTn>
                        </p:par>
                        <p:par>
                          <p:cTn id="45" fill="hold">
                            <p:stCondLst>
                              <p:cond delay="2250"/>
                            </p:stCondLst>
                            <p:childTnLst>
                              <p:par>
                                <p:cTn id="46" presetID="10"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250"/>
                                        <p:tgtEl>
                                          <p:spTgt spid="19"/>
                                        </p:tgtEl>
                                      </p:cBhvr>
                                    </p:animEffect>
                                  </p:childTnLst>
                                </p:cTn>
                              </p:par>
                            </p:childTnLst>
                          </p:cTn>
                        </p:par>
                        <p:par>
                          <p:cTn id="49" fill="hold">
                            <p:stCondLst>
                              <p:cond delay="2500"/>
                            </p:stCondLst>
                            <p:childTnLst>
                              <p:par>
                                <p:cTn id="50" presetID="47" presetClass="entr" presetSubtype="0"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250"/>
                                        <p:tgtEl>
                                          <p:spTgt spid="26"/>
                                        </p:tgtEl>
                                      </p:cBhvr>
                                    </p:animEffect>
                                    <p:anim calcmode="lin" valueType="num">
                                      <p:cBhvr>
                                        <p:cTn id="53" dur="250" fill="hold"/>
                                        <p:tgtEl>
                                          <p:spTgt spid="26"/>
                                        </p:tgtEl>
                                        <p:attrNameLst>
                                          <p:attrName>ppt_x</p:attrName>
                                        </p:attrNameLst>
                                      </p:cBhvr>
                                      <p:tavLst>
                                        <p:tav tm="0">
                                          <p:val>
                                            <p:strVal val="#ppt_x"/>
                                          </p:val>
                                        </p:tav>
                                        <p:tav tm="100000">
                                          <p:val>
                                            <p:strVal val="#ppt_x"/>
                                          </p:val>
                                        </p:tav>
                                      </p:tavLst>
                                    </p:anim>
                                    <p:anim calcmode="lin" valueType="num">
                                      <p:cBhvr>
                                        <p:cTn id="54" dur="250" fill="hold"/>
                                        <p:tgtEl>
                                          <p:spTgt spid="26"/>
                                        </p:tgtEl>
                                        <p:attrNameLst>
                                          <p:attrName>ppt_y</p:attrName>
                                        </p:attrNameLst>
                                      </p:cBhvr>
                                      <p:tavLst>
                                        <p:tav tm="0">
                                          <p:val>
                                            <p:strVal val="#ppt_y-.1"/>
                                          </p:val>
                                        </p:tav>
                                        <p:tav tm="100000">
                                          <p:val>
                                            <p:strVal val="#ppt_y"/>
                                          </p:val>
                                        </p:tav>
                                      </p:tavLst>
                                    </p:anim>
                                  </p:childTnLst>
                                </p:cTn>
                              </p:par>
                            </p:childTnLst>
                          </p:cTn>
                        </p:par>
                        <p:par>
                          <p:cTn id="55" fill="hold">
                            <p:stCondLst>
                              <p:cond delay="2750"/>
                            </p:stCondLst>
                            <p:childTnLst>
                              <p:par>
                                <p:cTn id="56" presetID="47"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250"/>
                                        <p:tgtEl>
                                          <p:spTgt spid="25"/>
                                        </p:tgtEl>
                                      </p:cBhvr>
                                    </p:animEffect>
                                    <p:anim calcmode="lin" valueType="num">
                                      <p:cBhvr>
                                        <p:cTn id="59" dur="250" fill="hold"/>
                                        <p:tgtEl>
                                          <p:spTgt spid="25"/>
                                        </p:tgtEl>
                                        <p:attrNameLst>
                                          <p:attrName>ppt_x</p:attrName>
                                        </p:attrNameLst>
                                      </p:cBhvr>
                                      <p:tavLst>
                                        <p:tav tm="0">
                                          <p:val>
                                            <p:strVal val="#ppt_x"/>
                                          </p:val>
                                        </p:tav>
                                        <p:tav tm="100000">
                                          <p:val>
                                            <p:strVal val="#ppt_x"/>
                                          </p:val>
                                        </p:tav>
                                      </p:tavLst>
                                    </p:anim>
                                    <p:anim calcmode="lin" valueType="num">
                                      <p:cBhvr>
                                        <p:cTn id="60" dur="250" fill="hold"/>
                                        <p:tgtEl>
                                          <p:spTgt spid="25"/>
                                        </p:tgtEl>
                                        <p:attrNameLst>
                                          <p:attrName>ppt_y</p:attrName>
                                        </p:attrNameLst>
                                      </p:cBhvr>
                                      <p:tavLst>
                                        <p:tav tm="0">
                                          <p:val>
                                            <p:strVal val="#ppt_y-.1"/>
                                          </p:val>
                                        </p:tav>
                                        <p:tav tm="100000">
                                          <p:val>
                                            <p:strVal val="#ppt_y"/>
                                          </p:val>
                                        </p:tav>
                                      </p:tavLst>
                                    </p:anim>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250"/>
                                        <p:tgtEl>
                                          <p:spTgt spid="11"/>
                                        </p:tgtEl>
                                      </p:cBhvr>
                                    </p:animEffect>
                                  </p:childTnLst>
                                </p:cTn>
                              </p:par>
                            </p:childTnLst>
                          </p:cTn>
                        </p:par>
                        <p:par>
                          <p:cTn id="65" fill="hold">
                            <p:stCondLst>
                              <p:cond delay="3250"/>
                            </p:stCondLst>
                            <p:childTnLst>
                              <p:par>
                                <p:cTn id="66" presetID="47"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250"/>
                                        <p:tgtEl>
                                          <p:spTgt spid="16"/>
                                        </p:tgtEl>
                                      </p:cBhvr>
                                    </p:animEffect>
                                    <p:anim calcmode="lin" valueType="num">
                                      <p:cBhvr>
                                        <p:cTn id="69" dur="250" fill="hold"/>
                                        <p:tgtEl>
                                          <p:spTgt spid="16"/>
                                        </p:tgtEl>
                                        <p:attrNameLst>
                                          <p:attrName>ppt_x</p:attrName>
                                        </p:attrNameLst>
                                      </p:cBhvr>
                                      <p:tavLst>
                                        <p:tav tm="0">
                                          <p:val>
                                            <p:strVal val="#ppt_x"/>
                                          </p:val>
                                        </p:tav>
                                        <p:tav tm="100000">
                                          <p:val>
                                            <p:strVal val="#ppt_x"/>
                                          </p:val>
                                        </p:tav>
                                      </p:tavLst>
                                    </p:anim>
                                    <p:anim calcmode="lin" valueType="num">
                                      <p:cBhvr>
                                        <p:cTn id="70" dur="250" fill="hold"/>
                                        <p:tgtEl>
                                          <p:spTgt spid="16"/>
                                        </p:tgtEl>
                                        <p:attrNameLst>
                                          <p:attrName>ppt_y</p:attrName>
                                        </p:attrNameLst>
                                      </p:cBhvr>
                                      <p:tavLst>
                                        <p:tav tm="0">
                                          <p:val>
                                            <p:strVal val="#ppt_y-.1"/>
                                          </p:val>
                                        </p:tav>
                                        <p:tav tm="100000">
                                          <p:val>
                                            <p:strVal val="#ppt_y"/>
                                          </p:val>
                                        </p:tav>
                                      </p:tavLst>
                                    </p:anim>
                                  </p:childTnLst>
                                </p:cTn>
                              </p:par>
                            </p:childTnLst>
                          </p:cTn>
                        </p:par>
                        <p:par>
                          <p:cTn id="71" fill="hold">
                            <p:stCondLst>
                              <p:cond delay="3500"/>
                            </p:stCondLst>
                            <p:childTnLst>
                              <p:par>
                                <p:cTn id="72" presetID="10" presetClass="entr" presetSubtype="0"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250"/>
                                        <p:tgtEl>
                                          <p:spTgt spid="18"/>
                                        </p:tgtEl>
                                      </p:cBhvr>
                                    </p:animEffect>
                                  </p:childTnLst>
                                </p:cTn>
                              </p:par>
                            </p:childTnLst>
                          </p:cTn>
                        </p:par>
                        <p:par>
                          <p:cTn id="75" fill="hold">
                            <p:stCondLst>
                              <p:cond delay="3750"/>
                            </p:stCondLst>
                            <p:childTnLst>
                              <p:par>
                                <p:cTn id="76" presetID="42"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250"/>
                                        <p:tgtEl>
                                          <p:spTgt spid="24"/>
                                        </p:tgtEl>
                                      </p:cBhvr>
                                    </p:animEffect>
                                    <p:anim calcmode="lin" valueType="num">
                                      <p:cBhvr>
                                        <p:cTn id="79" dur="250" fill="hold"/>
                                        <p:tgtEl>
                                          <p:spTgt spid="24"/>
                                        </p:tgtEl>
                                        <p:attrNameLst>
                                          <p:attrName>ppt_x</p:attrName>
                                        </p:attrNameLst>
                                      </p:cBhvr>
                                      <p:tavLst>
                                        <p:tav tm="0">
                                          <p:val>
                                            <p:strVal val="#ppt_x"/>
                                          </p:val>
                                        </p:tav>
                                        <p:tav tm="100000">
                                          <p:val>
                                            <p:strVal val="#ppt_x"/>
                                          </p:val>
                                        </p:tav>
                                      </p:tavLst>
                                    </p:anim>
                                    <p:anim calcmode="lin" valueType="num">
                                      <p:cBhvr>
                                        <p:cTn id="80" dur="250" fill="hold"/>
                                        <p:tgtEl>
                                          <p:spTgt spid="24"/>
                                        </p:tgtEl>
                                        <p:attrNameLst>
                                          <p:attrName>ppt_y</p:attrName>
                                        </p:attrNameLst>
                                      </p:cBhvr>
                                      <p:tavLst>
                                        <p:tav tm="0">
                                          <p:val>
                                            <p:strVal val="#ppt_y+.1"/>
                                          </p:val>
                                        </p:tav>
                                        <p:tav tm="100000">
                                          <p:val>
                                            <p:strVal val="#ppt_y"/>
                                          </p:val>
                                        </p:tav>
                                      </p:tavLst>
                                    </p:anim>
                                  </p:childTnLst>
                                </p:cTn>
                              </p:par>
                            </p:childTnLst>
                          </p:cTn>
                        </p:par>
                        <p:par>
                          <p:cTn id="81" fill="hold">
                            <p:stCondLst>
                              <p:cond delay="4000"/>
                            </p:stCondLst>
                            <p:childTnLst>
                              <p:par>
                                <p:cTn id="82" presetID="42" presetClass="entr" presetSubtype="0"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250"/>
                                        <p:tgtEl>
                                          <p:spTgt spid="23"/>
                                        </p:tgtEl>
                                      </p:cBhvr>
                                    </p:animEffect>
                                    <p:anim calcmode="lin" valueType="num">
                                      <p:cBhvr>
                                        <p:cTn id="85" dur="250" fill="hold"/>
                                        <p:tgtEl>
                                          <p:spTgt spid="23"/>
                                        </p:tgtEl>
                                        <p:attrNameLst>
                                          <p:attrName>ppt_x</p:attrName>
                                        </p:attrNameLst>
                                      </p:cBhvr>
                                      <p:tavLst>
                                        <p:tav tm="0">
                                          <p:val>
                                            <p:strVal val="#ppt_x"/>
                                          </p:val>
                                        </p:tav>
                                        <p:tav tm="100000">
                                          <p:val>
                                            <p:strVal val="#ppt_x"/>
                                          </p:val>
                                        </p:tav>
                                      </p:tavLst>
                                    </p:anim>
                                    <p:anim calcmode="lin" valueType="num">
                                      <p:cBhvr>
                                        <p:cTn id="86" dur="250" fill="hold"/>
                                        <p:tgtEl>
                                          <p:spTgt spid="23"/>
                                        </p:tgtEl>
                                        <p:attrNameLst>
                                          <p:attrName>ppt_y</p:attrName>
                                        </p:attrNameLst>
                                      </p:cBhvr>
                                      <p:tavLst>
                                        <p:tav tm="0">
                                          <p:val>
                                            <p:strVal val="#ppt_y+.1"/>
                                          </p:val>
                                        </p:tav>
                                        <p:tav tm="100000">
                                          <p:val>
                                            <p:strVal val="#ppt_y"/>
                                          </p:val>
                                        </p:tav>
                                      </p:tavLst>
                                    </p:anim>
                                  </p:childTnLst>
                                </p:cTn>
                              </p:par>
                            </p:childTnLst>
                          </p:cTn>
                        </p:par>
                        <p:par>
                          <p:cTn id="87" fill="hold">
                            <p:stCondLst>
                              <p:cond delay="4250"/>
                            </p:stCondLst>
                            <p:childTnLst>
                              <p:par>
                                <p:cTn id="88" presetID="10"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50"/>
                                        <p:tgtEl>
                                          <p:spTgt spid="12"/>
                                        </p:tgtEl>
                                      </p:cBhvr>
                                    </p:animEffect>
                                  </p:childTnLst>
                                </p:cTn>
                              </p:par>
                            </p:childTnLst>
                          </p:cTn>
                        </p:par>
                        <p:par>
                          <p:cTn id="91" fill="hold">
                            <p:stCondLst>
                              <p:cond delay="4500"/>
                            </p:stCondLst>
                            <p:childTnLst>
                              <p:par>
                                <p:cTn id="92" presetID="42" presetClass="entr" presetSubtype="0" fill="hold" grpId="0" nodeType="after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fade">
                                      <p:cBhvr>
                                        <p:cTn id="94" dur="250"/>
                                        <p:tgtEl>
                                          <p:spTgt spid="13"/>
                                        </p:tgtEl>
                                      </p:cBhvr>
                                    </p:animEffect>
                                    <p:anim calcmode="lin" valueType="num">
                                      <p:cBhvr>
                                        <p:cTn id="95" dur="250" fill="hold"/>
                                        <p:tgtEl>
                                          <p:spTgt spid="13"/>
                                        </p:tgtEl>
                                        <p:attrNameLst>
                                          <p:attrName>ppt_x</p:attrName>
                                        </p:attrNameLst>
                                      </p:cBhvr>
                                      <p:tavLst>
                                        <p:tav tm="0">
                                          <p:val>
                                            <p:strVal val="#ppt_x"/>
                                          </p:val>
                                        </p:tav>
                                        <p:tav tm="100000">
                                          <p:val>
                                            <p:strVal val="#ppt_x"/>
                                          </p:val>
                                        </p:tav>
                                      </p:tavLst>
                                    </p:anim>
                                    <p:anim calcmode="lin" valueType="num">
                                      <p:cBhvr>
                                        <p:cTn id="96" dur="250" fill="hold"/>
                                        <p:tgtEl>
                                          <p:spTgt spid="13"/>
                                        </p:tgtEl>
                                        <p:attrNameLst>
                                          <p:attrName>ppt_y</p:attrName>
                                        </p:attrNameLst>
                                      </p:cBhvr>
                                      <p:tavLst>
                                        <p:tav tm="0">
                                          <p:val>
                                            <p:strVal val="#ppt_y+.1"/>
                                          </p:val>
                                        </p:tav>
                                        <p:tav tm="100000">
                                          <p:val>
                                            <p:strVal val="#ppt_y"/>
                                          </p:val>
                                        </p:tav>
                                      </p:tavLst>
                                    </p:anim>
                                  </p:childTnLst>
                                </p:cTn>
                              </p:par>
                            </p:childTnLst>
                          </p:cTn>
                        </p:par>
                        <p:par>
                          <p:cTn id="97" fill="hold">
                            <p:stCondLst>
                              <p:cond delay="4750"/>
                            </p:stCondLst>
                            <p:childTnLst>
                              <p:par>
                                <p:cTn id="98" presetID="10" presetClass="entr" presetSubtype="0" fill="hold" grpId="0" nodeType="after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fade">
                                      <p:cBhvr>
                                        <p:cTn id="100" dur="250"/>
                                        <p:tgtEl>
                                          <p:spTgt spid="20"/>
                                        </p:tgtEl>
                                      </p:cBhvr>
                                    </p:animEffect>
                                  </p:childTnLst>
                                </p:cTn>
                              </p:par>
                            </p:childTnLst>
                          </p:cTn>
                        </p:par>
                        <p:par>
                          <p:cTn id="101" fill="hold">
                            <p:stCondLst>
                              <p:cond delay="5000"/>
                            </p:stCondLst>
                            <p:childTnLst>
                              <p:par>
                                <p:cTn id="102" presetID="47" presetClass="entr" presetSubtype="0" fill="hold" grpId="0" nodeType="after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250"/>
                                        <p:tgtEl>
                                          <p:spTgt spid="28"/>
                                        </p:tgtEl>
                                      </p:cBhvr>
                                    </p:animEffect>
                                    <p:anim calcmode="lin" valueType="num">
                                      <p:cBhvr>
                                        <p:cTn id="105" dur="250" fill="hold"/>
                                        <p:tgtEl>
                                          <p:spTgt spid="28"/>
                                        </p:tgtEl>
                                        <p:attrNameLst>
                                          <p:attrName>ppt_x</p:attrName>
                                        </p:attrNameLst>
                                      </p:cBhvr>
                                      <p:tavLst>
                                        <p:tav tm="0">
                                          <p:val>
                                            <p:strVal val="#ppt_x"/>
                                          </p:val>
                                        </p:tav>
                                        <p:tav tm="100000">
                                          <p:val>
                                            <p:strVal val="#ppt_x"/>
                                          </p:val>
                                        </p:tav>
                                      </p:tavLst>
                                    </p:anim>
                                    <p:anim calcmode="lin" valueType="num">
                                      <p:cBhvr>
                                        <p:cTn id="106" dur="250" fill="hold"/>
                                        <p:tgtEl>
                                          <p:spTgt spid="28"/>
                                        </p:tgtEl>
                                        <p:attrNameLst>
                                          <p:attrName>ppt_y</p:attrName>
                                        </p:attrNameLst>
                                      </p:cBhvr>
                                      <p:tavLst>
                                        <p:tav tm="0">
                                          <p:val>
                                            <p:strVal val="#ppt_y-.1"/>
                                          </p:val>
                                        </p:tav>
                                        <p:tav tm="100000">
                                          <p:val>
                                            <p:strVal val="#ppt_y"/>
                                          </p:val>
                                        </p:tav>
                                      </p:tavLst>
                                    </p:anim>
                                  </p:childTnLst>
                                </p:cTn>
                              </p:par>
                            </p:childTnLst>
                          </p:cTn>
                        </p:par>
                        <p:par>
                          <p:cTn id="107" fill="hold">
                            <p:stCondLst>
                              <p:cond delay="5250"/>
                            </p:stCondLst>
                            <p:childTnLst>
                              <p:par>
                                <p:cTn id="108" presetID="47" presetClass="entr" presetSubtype="0" fill="hold" grpId="0"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250"/>
                                        <p:tgtEl>
                                          <p:spTgt spid="27"/>
                                        </p:tgtEl>
                                      </p:cBhvr>
                                    </p:animEffect>
                                    <p:anim calcmode="lin" valueType="num">
                                      <p:cBhvr>
                                        <p:cTn id="111" dur="250" fill="hold"/>
                                        <p:tgtEl>
                                          <p:spTgt spid="27"/>
                                        </p:tgtEl>
                                        <p:attrNameLst>
                                          <p:attrName>ppt_x</p:attrName>
                                        </p:attrNameLst>
                                      </p:cBhvr>
                                      <p:tavLst>
                                        <p:tav tm="0">
                                          <p:val>
                                            <p:strVal val="#ppt_x"/>
                                          </p:val>
                                        </p:tav>
                                        <p:tav tm="100000">
                                          <p:val>
                                            <p:strVal val="#ppt_x"/>
                                          </p:val>
                                        </p:tav>
                                      </p:tavLst>
                                    </p:anim>
                                    <p:anim calcmode="lin" valueType="num">
                                      <p:cBhvr>
                                        <p:cTn id="112"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377319" y="1190263"/>
            <a:ext cx="2332334" cy="1839457"/>
            <a:chOff x="3430101" y="3226787"/>
            <a:chExt cx="3316285" cy="2614669"/>
          </a:xfrm>
        </p:grpSpPr>
        <p:graphicFrame>
          <p:nvGraphicFramePr>
            <p:cNvPr id="47" name="图表 46"/>
            <p:cNvGraphicFramePr/>
            <p:nvPr>
              <p:extLst>
                <p:ext uri="{D42A27DB-BD31-4B8C-83A1-F6EECF244321}">
                  <p14:modId xmlns:p14="http://schemas.microsoft.com/office/powerpoint/2010/main" val="3766846810"/>
                </p:ext>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48" name="椭圆 47"/>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3" name="组合 37"/>
          <p:cNvGrpSpPr/>
          <p:nvPr/>
        </p:nvGrpSpPr>
        <p:grpSpPr>
          <a:xfrm>
            <a:off x="2396329" y="1190263"/>
            <a:ext cx="2332334" cy="1839457"/>
            <a:chOff x="3430101" y="3226787"/>
            <a:chExt cx="3316285" cy="2614669"/>
          </a:xfrm>
        </p:grpSpPr>
        <p:graphicFrame>
          <p:nvGraphicFramePr>
            <p:cNvPr id="45" name="图表 44"/>
            <p:cNvGraphicFramePr/>
            <p:nvPr>
              <p:extLst>
                <p:ext uri="{D42A27DB-BD31-4B8C-83A1-F6EECF244321}">
                  <p14:modId xmlns:p14="http://schemas.microsoft.com/office/powerpoint/2010/main" val="720923290"/>
                </p:ext>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46" name="椭圆 45"/>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4" name="组合 38"/>
          <p:cNvGrpSpPr/>
          <p:nvPr/>
        </p:nvGrpSpPr>
        <p:grpSpPr>
          <a:xfrm>
            <a:off x="4415338" y="1190263"/>
            <a:ext cx="2332334" cy="1839457"/>
            <a:chOff x="3430101" y="3226787"/>
            <a:chExt cx="3316285" cy="2614669"/>
          </a:xfrm>
        </p:grpSpPr>
        <p:graphicFrame>
          <p:nvGraphicFramePr>
            <p:cNvPr id="43" name="图表 42"/>
            <p:cNvGraphicFramePr/>
            <p:nvPr>
              <p:extLst>
                <p:ext uri="{D42A27DB-BD31-4B8C-83A1-F6EECF244321}">
                  <p14:modId xmlns:p14="http://schemas.microsoft.com/office/powerpoint/2010/main" val="2985197563"/>
                </p:ext>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44" name="椭圆 43"/>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5" name="组合 39"/>
          <p:cNvGrpSpPr/>
          <p:nvPr/>
        </p:nvGrpSpPr>
        <p:grpSpPr>
          <a:xfrm>
            <a:off x="6434348" y="1190263"/>
            <a:ext cx="2332334" cy="1839457"/>
            <a:chOff x="3430101" y="3226787"/>
            <a:chExt cx="3316285" cy="2614669"/>
          </a:xfrm>
        </p:grpSpPr>
        <p:graphicFrame>
          <p:nvGraphicFramePr>
            <p:cNvPr id="41" name="图表 40"/>
            <p:cNvGraphicFramePr/>
            <p:nvPr>
              <p:extLst>
                <p:ext uri="{D42A27DB-BD31-4B8C-83A1-F6EECF244321}">
                  <p14:modId xmlns:p14="http://schemas.microsoft.com/office/powerpoint/2010/main" val="207668557"/>
                </p:ext>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42" name="椭圆 41"/>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sp>
        <p:nvSpPr>
          <p:cNvPr id="49" name="文本框 48"/>
          <p:cNvSpPr txBox="1"/>
          <p:nvPr/>
        </p:nvSpPr>
        <p:spPr>
          <a:xfrm>
            <a:off x="1134695" y="1839335"/>
            <a:ext cx="830997" cy="484748"/>
          </a:xfrm>
          <a:prstGeom prst="rect">
            <a:avLst/>
          </a:prstGeom>
          <a:noFill/>
        </p:spPr>
        <p:txBody>
          <a:bodyPr wrap="none" lIns="68580" tIns="34290" rIns="68580" bIns="34290" rtlCol="0">
            <a:spAutoFit/>
          </a:bodyPr>
          <a:lstStyle/>
          <a:p>
            <a:r>
              <a:rPr lang="en-US" altLang="zh-CN" sz="2700" dirty="0">
                <a:solidFill>
                  <a:schemeClr val="tx1">
                    <a:lumMod val="75000"/>
                    <a:lumOff val="25000"/>
                  </a:schemeClr>
                </a:solidFill>
                <a:cs typeface="+mn-ea"/>
                <a:sym typeface="+mn-lt"/>
              </a:rPr>
              <a:t>25%</a:t>
            </a:r>
            <a:endParaRPr lang="zh-CN" altLang="en-US" sz="2700" dirty="0">
              <a:solidFill>
                <a:schemeClr val="tx1">
                  <a:lumMod val="75000"/>
                  <a:lumOff val="25000"/>
                </a:schemeClr>
              </a:solidFill>
              <a:cs typeface="+mn-ea"/>
              <a:sym typeface="+mn-lt"/>
            </a:endParaRPr>
          </a:p>
        </p:txBody>
      </p:sp>
      <p:sp>
        <p:nvSpPr>
          <p:cNvPr id="50" name="文本框 49"/>
          <p:cNvSpPr txBox="1"/>
          <p:nvPr/>
        </p:nvSpPr>
        <p:spPr>
          <a:xfrm>
            <a:off x="3153705" y="1839335"/>
            <a:ext cx="830997" cy="484748"/>
          </a:xfrm>
          <a:prstGeom prst="rect">
            <a:avLst/>
          </a:prstGeom>
          <a:noFill/>
        </p:spPr>
        <p:txBody>
          <a:bodyPr wrap="none" lIns="68580" tIns="34290" rIns="68580" bIns="34290" rtlCol="0">
            <a:spAutoFit/>
          </a:bodyPr>
          <a:lstStyle/>
          <a:p>
            <a:r>
              <a:rPr lang="en-US" altLang="zh-CN" sz="2700" dirty="0">
                <a:solidFill>
                  <a:schemeClr val="tx1">
                    <a:lumMod val="75000"/>
                    <a:lumOff val="25000"/>
                  </a:schemeClr>
                </a:solidFill>
                <a:cs typeface="+mn-ea"/>
                <a:sym typeface="+mn-lt"/>
              </a:rPr>
              <a:t>75%</a:t>
            </a:r>
            <a:endParaRPr lang="zh-CN" altLang="en-US" sz="2700" dirty="0">
              <a:solidFill>
                <a:schemeClr val="tx1">
                  <a:lumMod val="75000"/>
                  <a:lumOff val="25000"/>
                </a:schemeClr>
              </a:solidFill>
              <a:cs typeface="+mn-ea"/>
              <a:sym typeface="+mn-lt"/>
            </a:endParaRPr>
          </a:p>
        </p:txBody>
      </p:sp>
      <p:sp>
        <p:nvSpPr>
          <p:cNvPr id="51" name="文本框 50"/>
          <p:cNvSpPr txBox="1"/>
          <p:nvPr/>
        </p:nvSpPr>
        <p:spPr>
          <a:xfrm>
            <a:off x="5172715" y="1839335"/>
            <a:ext cx="830997" cy="484748"/>
          </a:xfrm>
          <a:prstGeom prst="rect">
            <a:avLst/>
          </a:prstGeom>
          <a:noFill/>
        </p:spPr>
        <p:txBody>
          <a:bodyPr wrap="none" lIns="68580" tIns="34290" rIns="68580" bIns="34290" rtlCol="0">
            <a:spAutoFit/>
          </a:bodyPr>
          <a:lstStyle/>
          <a:p>
            <a:r>
              <a:rPr lang="en-US" altLang="zh-CN" sz="2700" dirty="0">
                <a:solidFill>
                  <a:schemeClr val="tx1">
                    <a:lumMod val="75000"/>
                    <a:lumOff val="25000"/>
                  </a:schemeClr>
                </a:solidFill>
                <a:cs typeface="+mn-ea"/>
                <a:sym typeface="+mn-lt"/>
              </a:rPr>
              <a:t>50%</a:t>
            </a:r>
            <a:endParaRPr lang="zh-CN" altLang="en-US" sz="2700" dirty="0">
              <a:solidFill>
                <a:schemeClr val="tx1">
                  <a:lumMod val="75000"/>
                  <a:lumOff val="25000"/>
                </a:schemeClr>
              </a:solidFill>
              <a:cs typeface="+mn-ea"/>
              <a:sym typeface="+mn-lt"/>
            </a:endParaRPr>
          </a:p>
        </p:txBody>
      </p:sp>
      <p:sp>
        <p:nvSpPr>
          <p:cNvPr id="52" name="文本框 51"/>
          <p:cNvSpPr txBox="1"/>
          <p:nvPr/>
        </p:nvSpPr>
        <p:spPr>
          <a:xfrm>
            <a:off x="7191724" y="1839335"/>
            <a:ext cx="830997" cy="484748"/>
          </a:xfrm>
          <a:prstGeom prst="rect">
            <a:avLst/>
          </a:prstGeom>
          <a:noFill/>
        </p:spPr>
        <p:txBody>
          <a:bodyPr wrap="none" lIns="68580" tIns="34290" rIns="68580" bIns="34290" rtlCol="0">
            <a:spAutoFit/>
          </a:bodyPr>
          <a:lstStyle/>
          <a:p>
            <a:r>
              <a:rPr lang="en-US" altLang="zh-CN" sz="2700" dirty="0">
                <a:solidFill>
                  <a:schemeClr val="tx1">
                    <a:lumMod val="75000"/>
                    <a:lumOff val="25000"/>
                  </a:schemeClr>
                </a:solidFill>
                <a:cs typeface="+mn-ea"/>
                <a:sym typeface="+mn-lt"/>
              </a:rPr>
              <a:t>85%</a:t>
            </a:r>
            <a:endParaRPr lang="zh-CN" altLang="en-US" sz="2700" dirty="0">
              <a:solidFill>
                <a:schemeClr val="tx1">
                  <a:lumMod val="75000"/>
                  <a:lumOff val="25000"/>
                </a:schemeClr>
              </a:solidFill>
              <a:cs typeface="+mn-ea"/>
              <a:sym typeface="+mn-lt"/>
            </a:endParaRPr>
          </a:p>
        </p:txBody>
      </p:sp>
      <p:sp>
        <p:nvSpPr>
          <p:cNvPr id="55" name="矩形 54"/>
          <p:cNvSpPr/>
          <p:nvPr/>
        </p:nvSpPr>
        <p:spPr>
          <a:xfrm>
            <a:off x="6876856" y="3227891"/>
            <a:ext cx="1624484" cy="284693"/>
          </a:xfrm>
          <a:prstGeom prst="rect">
            <a:avLst/>
          </a:prstGeom>
        </p:spPr>
        <p:txBody>
          <a:bodyPr wrap="none" lIns="68580" tIns="34290" rIns="68580" bIns="34290">
            <a:sp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56" name="矩形 55"/>
          <p:cNvSpPr/>
          <p:nvPr/>
        </p:nvSpPr>
        <p:spPr>
          <a:xfrm>
            <a:off x="6818621" y="3635678"/>
            <a:ext cx="1740955" cy="530915"/>
          </a:xfrm>
          <a:prstGeom prst="rect">
            <a:avLst/>
          </a:prstGeom>
        </p:spPr>
        <p:txBody>
          <a:bodyPr wrap="square" lIns="68580" tIns="34290" rIns="68580" bIns="34290">
            <a:spAutoFit/>
          </a:bodyPr>
          <a:lstStyle/>
          <a:p>
            <a:pPr lvl="0" algn="ctr"/>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59" name="矩形 58"/>
          <p:cNvSpPr/>
          <p:nvPr/>
        </p:nvSpPr>
        <p:spPr>
          <a:xfrm>
            <a:off x="4825705" y="3227891"/>
            <a:ext cx="1624484" cy="284693"/>
          </a:xfrm>
          <a:prstGeom prst="rect">
            <a:avLst/>
          </a:prstGeom>
        </p:spPr>
        <p:txBody>
          <a:bodyPr wrap="none" lIns="68580" tIns="34290" rIns="68580" bIns="34290">
            <a:sp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60" name="矩形 59"/>
          <p:cNvSpPr/>
          <p:nvPr/>
        </p:nvSpPr>
        <p:spPr>
          <a:xfrm>
            <a:off x="4748075" y="3635678"/>
            <a:ext cx="1779745" cy="530915"/>
          </a:xfrm>
          <a:prstGeom prst="rect">
            <a:avLst/>
          </a:prstGeom>
        </p:spPr>
        <p:txBody>
          <a:bodyPr wrap="square" lIns="68580" tIns="34290" rIns="68580" bIns="34290">
            <a:spAutoFit/>
          </a:bodyPr>
          <a:lstStyle/>
          <a:p>
            <a:pPr lvl="0" algn="ctr"/>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62" name="矩形 61"/>
          <p:cNvSpPr/>
          <p:nvPr/>
        </p:nvSpPr>
        <p:spPr>
          <a:xfrm>
            <a:off x="2830086" y="3227891"/>
            <a:ext cx="1624484" cy="284693"/>
          </a:xfrm>
          <a:prstGeom prst="rect">
            <a:avLst/>
          </a:prstGeom>
        </p:spPr>
        <p:txBody>
          <a:bodyPr wrap="none" lIns="68580" tIns="34290" rIns="68580" bIns="34290">
            <a:sp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63" name="矩形 62"/>
          <p:cNvSpPr/>
          <p:nvPr/>
        </p:nvSpPr>
        <p:spPr>
          <a:xfrm>
            <a:off x="2778232" y="3616660"/>
            <a:ext cx="1728192" cy="530915"/>
          </a:xfrm>
          <a:prstGeom prst="rect">
            <a:avLst/>
          </a:prstGeom>
        </p:spPr>
        <p:txBody>
          <a:bodyPr wrap="square" lIns="68580" tIns="34290" rIns="68580" bIns="34290">
            <a:spAutoFit/>
          </a:bodyPr>
          <a:lstStyle/>
          <a:p>
            <a:pPr lvl="0" algn="ctr"/>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
        <p:nvSpPr>
          <p:cNvPr id="65" name="矩形 64"/>
          <p:cNvSpPr/>
          <p:nvPr/>
        </p:nvSpPr>
        <p:spPr>
          <a:xfrm>
            <a:off x="772053" y="3227891"/>
            <a:ext cx="1624484" cy="284693"/>
          </a:xfrm>
          <a:prstGeom prst="rect">
            <a:avLst/>
          </a:prstGeom>
        </p:spPr>
        <p:txBody>
          <a:bodyPr wrap="none" lIns="68580" tIns="34290" rIns="68580" bIns="34290">
            <a:spAutoFit/>
          </a:bodyPr>
          <a:lstStyle/>
          <a:p>
            <a:pPr algn="ctr"/>
            <a:r>
              <a:rPr lang="en-US" altLang="zh-CN" sz="1400" dirty="0">
                <a:solidFill>
                  <a:schemeClr val="tx1">
                    <a:lumMod val="75000"/>
                    <a:lumOff val="25000"/>
                  </a:schemeClr>
                </a:solidFill>
                <a:cs typeface="+mn-ea"/>
                <a:sym typeface="+mn-lt"/>
              </a:rPr>
              <a:t>ADD YOUR TITLE</a:t>
            </a:r>
            <a:endParaRPr lang="zh-CN" altLang="en-US" sz="1400" dirty="0">
              <a:solidFill>
                <a:schemeClr val="tx1">
                  <a:lumMod val="75000"/>
                  <a:lumOff val="25000"/>
                </a:schemeClr>
              </a:solidFill>
              <a:cs typeface="+mn-ea"/>
              <a:sym typeface="+mn-lt"/>
            </a:endParaRPr>
          </a:p>
        </p:txBody>
      </p:sp>
      <p:sp>
        <p:nvSpPr>
          <p:cNvPr id="66" name="矩形 65"/>
          <p:cNvSpPr/>
          <p:nvPr/>
        </p:nvSpPr>
        <p:spPr>
          <a:xfrm>
            <a:off x="709639" y="3635678"/>
            <a:ext cx="1749312" cy="530915"/>
          </a:xfrm>
          <a:prstGeom prst="rect">
            <a:avLst/>
          </a:prstGeom>
        </p:spPr>
        <p:txBody>
          <a:bodyPr wrap="square" lIns="68580" tIns="34290" rIns="68580" bIns="34290">
            <a:spAutoFit/>
          </a:bodyPr>
          <a:lstStyle/>
          <a:p>
            <a:pPr lvl="0" algn="ctr"/>
            <a:r>
              <a:rPr lang="en-US" altLang="zh-CN" sz="1000" dirty="0">
                <a:solidFill>
                  <a:schemeClr val="tx1">
                    <a:lumMod val="50000"/>
                    <a:lumOff val="50000"/>
                  </a:schemeClr>
                </a:solidFill>
                <a:cs typeface="+mn-ea"/>
                <a:sym typeface="+mn-lt"/>
              </a:rPr>
              <a:t>click to add your text here click to add your text here click to add your text here.</a:t>
            </a:r>
            <a:endParaRPr lang="zh-CN" altLang="en-US" sz="10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3234580587"/>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3)">
                                      <p:cBhvr>
                                        <p:cTn id="7" dur="500"/>
                                        <p:tgtEl>
                                          <p:spTgt spid="2"/>
                                        </p:tgtEl>
                                      </p:cBhvr>
                                    </p:animEffect>
                                  </p:childTnLst>
                                </p:cTn>
                              </p:par>
                              <p:par>
                                <p:cTn id="8" presetID="21" presetClass="entr" presetSubtype="3" fill="hold" nodeType="withEffect">
                                  <p:stCondLst>
                                    <p:cond delay="1200"/>
                                  </p:stCondLst>
                                  <p:childTnLst>
                                    <p:set>
                                      <p:cBhvr>
                                        <p:cTn id="9" dur="1" fill="hold">
                                          <p:stCondLst>
                                            <p:cond delay="0"/>
                                          </p:stCondLst>
                                        </p:cTn>
                                        <p:tgtEl>
                                          <p:spTgt spid="3"/>
                                        </p:tgtEl>
                                        <p:attrNameLst>
                                          <p:attrName>style.visibility</p:attrName>
                                        </p:attrNameLst>
                                      </p:cBhvr>
                                      <p:to>
                                        <p:strVal val="visible"/>
                                      </p:to>
                                    </p:set>
                                    <p:animEffect transition="in" filter="wheel(3)">
                                      <p:cBhvr>
                                        <p:cTn id="10" dur="500"/>
                                        <p:tgtEl>
                                          <p:spTgt spid="3"/>
                                        </p:tgtEl>
                                      </p:cBhvr>
                                    </p:animEffect>
                                  </p:childTnLst>
                                </p:cTn>
                              </p:par>
                              <p:par>
                                <p:cTn id="11" presetID="21" presetClass="entr" presetSubtype="3" fill="hold" nodeType="withEffect">
                                  <p:stCondLst>
                                    <p:cond delay="1400"/>
                                  </p:stCondLst>
                                  <p:childTnLst>
                                    <p:set>
                                      <p:cBhvr>
                                        <p:cTn id="12" dur="1" fill="hold">
                                          <p:stCondLst>
                                            <p:cond delay="0"/>
                                          </p:stCondLst>
                                        </p:cTn>
                                        <p:tgtEl>
                                          <p:spTgt spid="4"/>
                                        </p:tgtEl>
                                        <p:attrNameLst>
                                          <p:attrName>style.visibility</p:attrName>
                                        </p:attrNameLst>
                                      </p:cBhvr>
                                      <p:to>
                                        <p:strVal val="visible"/>
                                      </p:to>
                                    </p:set>
                                    <p:animEffect transition="in" filter="wheel(3)">
                                      <p:cBhvr>
                                        <p:cTn id="13" dur="500"/>
                                        <p:tgtEl>
                                          <p:spTgt spid="4"/>
                                        </p:tgtEl>
                                      </p:cBhvr>
                                    </p:animEffect>
                                  </p:childTnLst>
                                </p:cTn>
                              </p:par>
                              <p:par>
                                <p:cTn id="14" presetID="21" presetClass="entr" presetSubtype="3" fill="hold" nodeType="withEffect">
                                  <p:stCondLst>
                                    <p:cond delay="1600"/>
                                  </p:stCondLst>
                                  <p:childTnLst>
                                    <p:set>
                                      <p:cBhvr>
                                        <p:cTn id="15" dur="1" fill="hold">
                                          <p:stCondLst>
                                            <p:cond delay="0"/>
                                          </p:stCondLst>
                                        </p:cTn>
                                        <p:tgtEl>
                                          <p:spTgt spid="5"/>
                                        </p:tgtEl>
                                        <p:attrNameLst>
                                          <p:attrName>style.visibility</p:attrName>
                                        </p:attrNameLst>
                                      </p:cBhvr>
                                      <p:to>
                                        <p:strVal val="visible"/>
                                      </p:to>
                                    </p:set>
                                    <p:animEffect transition="in" filter="wheel(3)">
                                      <p:cBhvr>
                                        <p:cTn id="16" dur="500"/>
                                        <p:tgtEl>
                                          <p:spTgt spid="5"/>
                                        </p:tgtEl>
                                      </p:cBhvr>
                                    </p:animEffect>
                                  </p:childTnLst>
                                </p:cTn>
                              </p:par>
                              <p:par>
                                <p:cTn id="17" presetID="53" presetClass="entr" presetSubtype="16" fill="hold" grpId="0" nodeType="withEffect">
                                  <p:stCondLst>
                                    <p:cond delay="1300"/>
                                  </p:stCondLst>
                                  <p:childTnLst>
                                    <p:set>
                                      <p:cBhvr>
                                        <p:cTn id="18" dur="1" fill="hold">
                                          <p:stCondLst>
                                            <p:cond delay="0"/>
                                          </p:stCondLst>
                                        </p:cTn>
                                        <p:tgtEl>
                                          <p:spTgt spid="49"/>
                                        </p:tgtEl>
                                        <p:attrNameLst>
                                          <p:attrName>style.visibility</p:attrName>
                                        </p:attrNameLst>
                                      </p:cBhvr>
                                      <p:to>
                                        <p:strVal val="visible"/>
                                      </p:to>
                                    </p:set>
                                    <p:anim calcmode="lin" valueType="num">
                                      <p:cBhvr>
                                        <p:cTn id="19" dur="500" fill="hold"/>
                                        <p:tgtEl>
                                          <p:spTgt spid="49"/>
                                        </p:tgtEl>
                                        <p:attrNameLst>
                                          <p:attrName>ppt_w</p:attrName>
                                        </p:attrNameLst>
                                      </p:cBhvr>
                                      <p:tavLst>
                                        <p:tav tm="0">
                                          <p:val>
                                            <p:fltVal val="0"/>
                                          </p:val>
                                        </p:tav>
                                        <p:tav tm="100000">
                                          <p:val>
                                            <p:strVal val="#ppt_w"/>
                                          </p:val>
                                        </p:tav>
                                      </p:tavLst>
                                    </p:anim>
                                    <p:anim calcmode="lin" valueType="num">
                                      <p:cBhvr>
                                        <p:cTn id="20" dur="500" fill="hold"/>
                                        <p:tgtEl>
                                          <p:spTgt spid="49"/>
                                        </p:tgtEl>
                                        <p:attrNameLst>
                                          <p:attrName>ppt_h</p:attrName>
                                        </p:attrNameLst>
                                      </p:cBhvr>
                                      <p:tavLst>
                                        <p:tav tm="0">
                                          <p:val>
                                            <p:fltVal val="0"/>
                                          </p:val>
                                        </p:tav>
                                        <p:tav tm="100000">
                                          <p:val>
                                            <p:strVal val="#ppt_h"/>
                                          </p:val>
                                        </p:tav>
                                      </p:tavLst>
                                    </p:anim>
                                    <p:animEffect transition="in" filter="fade">
                                      <p:cBhvr>
                                        <p:cTn id="21" dur="500"/>
                                        <p:tgtEl>
                                          <p:spTgt spid="49"/>
                                        </p:tgtEl>
                                      </p:cBhvr>
                                    </p:animEffect>
                                  </p:childTnLst>
                                </p:cTn>
                              </p:par>
                              <p:par>
                                <p:cTn id="22" presetID="53" presetClass="entr" presetSubtype="16" fill="hold" grpId="0" nodeType="withEffect">
                                  <p:stCondLst>
                                    <p:cond delay="1500"/>
                                  </p:stCondLst>
                                  <p:childTnLst>
                                    <p:set>
                                      <p:cBhvr>
                                        <p:cTn id="23" dur="1" fill="hold">
                                          <p:stCondLst>
                                            <p:cond delay="0"/>
                                          </p:stCondLst>
                                        </p:cTn>
                                        <p:tgtEl>
                                          <p:spTgt spid="50"/>
                                        </p:tgtEl>
                                        <p:attrNameLst>
                                          <p:attrName>style.visibility</p:attrName>
                                        </p:attrNameLst>
                                      </p:cBhvr>
                                      <p:to>
                                        <p:strVal val="visible"/>
                                      </p:to>
                                    </p:set>
                                    <p:anim calcmode="lin" valueType="num">
                                      <p:cBhvr>
                                        <p:cTn id="24" dur="500" fill="hold"/>
                                        <p:tgtEl>
                                          <p:spTgt spid="50"/>
                                        </p:tgtEl>
                                        <p:attrNameLst>
                                          <p:attrName>ppt_w</p:attrName>
                                        </p:attrNameLst>
                                      </p:cBhvr>
                                      <p:tavLst>
                                        <p:tav tm="0">
                                          <p:val>
                                            <p:fltVal val="0"/>
                                          </p:val>
                                        </p:tav>
                                        <p:tav tm="100000">
                                          <p:val>
                                            <p:strVal val="#ppt_w"/>
                                          </p:val>
                                        </p:tav>
                                      </p:tavLst>
                                    </p:anim>
                                    <p:anim calcmode="lin" valueType="num">
                                      <p:cBhvr>
                                        <p:cTn id="25" dur="500" fill="hold"/>
                                        <p:tgtEl>
                                          <p:spTgt spid="50"/>
                                        </p:tgtEl>
                                        <p:attrNameLst>
                                          <p:attrName>ppt_h</p:attrName>
                                        </p:attrNameLst>
                                      </p:cBhvr>
                                      <p:tavLst>
                                        <p:tav tm="0">
                                          <p:val>
                                            <p:fltVal val="0"/>
                                          </p:val>
                                        </p:tav>
                                        <p:tav tm="100000">
                                          <p:val>
                                            <p:strVal val="#ppt_h"/>
                                          </p:val>
                                        </p:tav>
                                      </p:tavLst>
                                    </p:anim>
                                    <p:animEffect transition="in" filter="fade">
                                      <p:cBhvr>
                                        <p:cTn id="26" dur="500"/>
                                        <p:tgtEl>
                                          <p:spTgt spid="50"/>
                                        </p:tgtEl>
                                      </p:cBhvr>
                                    </p:animEffect>
                                  </p:childTnLst>
                                </p:cTn>
                              </p:par>
                              <p:par>
                                <p:cTn id="27" presetID="53" presetClass="entr" presetSubtype="16" fill="hold" grpId="0" nodeType="withEffect">
                                  <p:stCondLst>
                                    <p:cond delay="170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ppt_w</p:attrName>
                                        </p:attrNameLst>
                                      </p:cBhvr>
                                      <p:tavLst>
                                        <p:tav tm="0">
                                          <p:val>
                                            <p:fltVal val="0"/>
                                          </p:val>
                                        </p:tav>
                                        <p:tav tm="100000">
                                          <p:val>
                                            <p:strVal val="#ppt_w"/>
                                          </p:val>
                                        </p:tav>
                                      </p:tavLst>
                                    </p:anim>
                                    <p:anim calcmode="lin" valueType="num">
                                      <p:cBhvr>
                                        <p:cTn id="30" dur="500" fill="hold"/>
                                        <p:tgtEl>
                                          <p:spTgt spid="51"/>
                                        </p:tgtEl>
                                        <p:attrNameLst>
                                          <p:attrName>ppt_h</p:attrName>
                                        </p:attrNameLst>
                                      </p:cBhvr>
                                      <p:tavLst>
                                        <p:tav tm="0">
                                          <p:val>
                                            <p:fltVal val="0"/>
                                          </p:val>
                                        </p:tav>
                                        <p:tav tm="100000">
                                          <p:val>
                                            <p:strVal val="#ppt_h"/>
                                          </p:val>
                                        </p:tav>
                                      </p:tavLst>
                                    </p:anim>
                                    <p:animEffect transition="in" filter="fade">
                                      <p:cBhvr>
                                        <p:cTn id="31" dur="500"/>
                                        <p:tgtEl>
                                          <p:spTgt spid="51"/>
                                        </p:tgtEl>
                                      </p:cBhvr>
                                    </p:animEffect>
                                  </p:childTnLst>
                                </p:cTn>
                              </p:par>
                              <p:par>
                                <p:cTn id="32" presetID="53" presetClass="entr" presetSubtype="16" fill="hold" grpId="0" nodeType="withEffect">
                                  <p:stCondLst>
                                    <p:cond delay="1900"/>
                                  </p:stCondLst>
                                  <p:childTnLst>
                                    <p:set>
                                      <p:cBhvr>
                                        <p:cTn id="33" dur="1" fill="hold">
                                          <p:stCondLst>
                                            <p:cond delay="0"/>
                                          </p:stCondLst>
                                        </p:cTn>
                                        <p:tgtEl>
                                          <p:spTgt spid="52"/>
                                        </p:tgtEl>
                                        <p:attrNameLst>
                                          <p:attrName>style.visibility</p:attrName>
                                        </p:attrNameLst>
                                      </p:cBhvr>
                                      <p:to>
                                        <p:strVal val="visible"/>
                                      </p:to>
                                    </p:set>
                                    <p:anim calcmode="lin" valueType="num">
                                      <p:cBhvr>
                                        <p:cTn id="34" dur="500" fill="hold"/>
                                        <p:tgtEl>
                                          <p:spTgt spid="52"/>
                                        </p:tgtEl>
                                        <p:attrNameLst>
                                          <p:attrName>ppt_w</p:attrName>
                                        </p:attrNameLst>
                                      </p:cBhvr>
                                      <p:tavLst>
                                        <p:tav tm="0">
                                          <p:val>
                                            <p:fltVal val="0"/>
                                          </p:val>
                                        </p:tav>
                                        <p:tav tm="100000">
                                          <p:val>
                                            <p:strVal val="#ppt_w"/>
                                          </p:val>
                                        </p:tav>
                                      </p:tavLst>
                                    </p:anim>
                                    <p:anim calcmode="lin" valueType="num">
                                      <p:cBhvr>
                                        <p:cTn id="35" dur="500" fill="hold"/>
                                        <p:tgtEl>
                                          <p:spTgt spid="52"/>
                                        </p:tgtEl>
                                        <p:attrNameLst>
                                          <p:attrName>ppt_h</p:attrName>
                                        </p:attrNameLst>
                                      </p:cBhvr>
                                      <p:tavLst>
                                        <p:tav tm="0">
                                          <p:val>
                                            <p:fltVal val="0"/>
                                          </p:val>
                                        </p:tav>
                                        <p:tav tm="100000">
                                          <p:val>
                                            <p:strVal val="#ppt_h"/>
                                          </p:val>
                                        </p:tav>
                                      </p:tavLst>
                                    </p:anim>
                                    <p:animEffect transition="in" filter="fade">
                                      <p:cBhvr>
                                        <p:cTn id="36" dur="500"/>
                                        <p:tgtEl>
                                          <p:spTgt spid="52"/>
                                        </p:tgtEl>
                                      </p:cBhvr>
                                    </p:animEffect>
                                  </p:childTnLst>
                                </p:cTn>
                              </p:par>
                              <p:par>
                                <p:cTn id="37" presetID="53" presetClass="entr" presetSubtype="16" fill="hold" grpId="0" nodeType="withEffect">
                                  <p:stCondLst>
                                    <p:cond delay="2200"/>
                                  </p:stCondLst>
                                  <p:iterate type="lt">
                                    <p:tmPct val="3000"/>
                                  </p:iterate>
                                  <p:childTnLst>
                                    <p:set>
                                      <p:cBhvr>
                                        <p:cTn id="38" dur="1" fill="hold">
                                          <p:stCondLst>
                                            <p:cond delay="0"/>
                                          </p:stCondLst>
                                        </p:cTn>
                                        <p:tgtEl>
                                          <p:spTgt spid="65"/>
                                        </p:tgtEl>
                                        <p:attrNameLst>
                                          <p:attrName>style.visibility</p:attrName>
                                        </p:attrNameLst>
                                      </p:cBhvr>
                                      <p:to>
                                        <p:strVal val="visible"/>
                                      </p:to>
                                    </p:set>
                                    <p:anim calcmode="lin" valueType="num">
                                      <p:cBhvr>
                                        <p:cTn id="39" dur="500" fill="hold"/>
                                        <p:tgtEl>
                                          <p:spTgt spid="65"/>
                                        </p:tgtEl>
                                        <p:attrNameLst>
                                          <p:attrName>ppt_w</p:attrName>
                                        </p:attrNameLst>
                                      </p:cBhvr>
                                      <p:tavLst>
                                        <p:tav tm="0">
                                          <p:val>
                                            <p:fltVal val="0"/>
                                          </p:val>
                                        </p:tav>
                                        <p:tav tm="100000">
                                          <p:val>
                                            <p:strVal val="#ppt_w"/>
                                          </p:val>
                                        </p:tav>
                                      </p:tavLst>
                                    </p:anim>
                                    <p:anim calcmode="lin" valueType="num">
                                      <p:cBhvr>
                                        <p:cTn id="40" dur="500" fill="hold"/>
                                        <p:tgtEl>
                                          <p:spTgt spid="65"/>
                                        </p:tgtEl>
                                        <p:attrNameLst>
                                          <p:attrName>ppt_h</p:attrName>
                                        </p:attrNameLst>
                                      </p:cBhvr>
                                      <p:tavLst>
                                        <p:tav tm="0">
                                          <p:val>
                                            <p:fltVal val="0"/>
                                          </p:val>
                                        </p:tav>
                                        <p:tav tm="100000">
                                          <p:val>
                                            <p:strVal val="#ppt_h"/>
                                          </p:val>
                                        </p:tav>
                                      </p:tavLst>
                                    </p:anim>
                                    <p:animEffect transition="in" filter="fade">
                                      <p:cBhvr>
                                        <p:cTn id="41" dur="500"/>
                                        <p:tgtEl>
                                          <p:spTgt spid="65"/>
                                        </p:tgtEl>
                                      </p:cBhvr>
                                    </p:animEffect>
                                  </p:childTnLst>
                                </p:cTn>
                              </p:par>
                              <p:par>
                                <p:cTn id="42" presetID="53" presetClass="entr" presetSubtype="16" fill="hold" grpId="0" nodeType="withEffect">
                                  <p:stCondLst>
                                    <p:cond delay="2300"/>
                                  </p:stCondLst>
                                  <p:iterate type="lt">
                                    <p:tmPct val="3000"/>
                                  </p:iterate>
                                  <p:childTnLst>
                                    <p:set>
                                      <p:cBhvr>
                                        <p:cTn id="43" dur="1" fill="hold">
                                          <p:stCondLst>
                                            <p:cond delay="0"/>
                                          </p:stCondLst>
                                        </p:cTn>
                                        <p:tgtEl>
                                          <p:spTgt spid="66"/>
                                        </p:tgtEl>
                                        <p:attrNameLst>
                                          <p:attrName>style.visibility</p:attrName>
                                        </p:attrNameLst>
                                      </p:cBhvr>
                                      <p:to>
                                        <p:strVal val="visible"/>
                                      </p:to>
                                    </p:set>
                                    <p:anim calcmode="lin" valueType="num">
                                      <p:cBhvr>
                                        <p:cTn id="44" dur="500" fill="hold"/>
                                        <p:tgtEl>
                                          <p:spTgt spid="66"/>
                                        </p:tgtEl>
                                        <p:attrNameLst>
                                          <p:attrName>ppt_w</p:attrName>
                                        </p:attrNameLst>
                                      </p:cBhvr>
                                      <p:tavLst>
                                        <p:tav tm="0">
                                          <p:val>
                                            <p:fltVal val="0"/>
                                          </p:val>
                                        </p:tav>
                                        <p:tav tm="100000">
                                          <p:val>
                                            <p:strVal val="#ppt_w"/>
                                          </p:val>
                                        </p:tav>
                                      </p:tavLst>
                                    </p:anim>
                                    <p:anim calcmode="lin" valueType="num">
                                      <p:cBhvr>
                                        <p:cTn id="45" dur="500" fill="hold"/>
                                        <p:tgtEl>
                                          <p:spTgt spid="66"/>
                                        </p:tgtEl>
                                        <p:attrNameLst>
                                          <p:attrName>ppt_h</p:attrName>
                                        </p:attrNameLst>
                                      </p:cBhvr>
                                      <p:tavLst>
                                        <p:tav tm="0">
                                          <p:val>
                                            <p:fltVal val="0"/>
                                          </p:val>
                                        </p:tav>
                                        <p:tav tm="100000">
                                          <p:val>
                                            <p:strVal val="#ppt_h"/>
                                          </p:val>
                                        </p:tav>
                                      </p:tavLst>
                                    </p:anim>
                                    <p:animEffect transition="in" filter="fade">
                                      <p:cBhvr>
                                        <p:cTn id="46" dur="500"/>
                                        <p:tgtEl>
                                          <p:spTgt spid="66"/>
                                        </p:tgtEl>
                                      </p:cBhvr>
                                    </p:animEffect>
                                  </p:childTnLst>
                                </p:cTn>
                              </p:par>
                              <p:par>
                                <p:cTn id="47" presetID="53" presetClass="entr" presetSubtype="16" fill="hold" grpId="0" nodeType="withEffect">
                                  <p:stCondLst>
                                    <p:cond delay="2500"/>
                                  </p:stCondLst>
                                  <p:iterate type="lt">
                                    <p:tmPct val="3000"/>
                                  </p:iterate>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par>
                                <p:cTn id="52" presetID="53" presetClass="entr" presetSubtype="16" fill="hold" grpId="0" nodeType="withEffect">
                                  <p:stCondLst>
                                    <p:cond delay="2600"/>
                                  </p:stCondLst>
                                  <p:iterate type="lt">
                                    <p:tmPct val="3000"/>
                                  </p:iterate>
                                  <p:childTnLst>
                                    <p:set>
                                      <p:cBhvr>
                                        <p:cTn id="53" dur="1" fill="hold">
                                          <p:stCondLst>
                                            <p:cond delay="0"/>
                                          </p:stCondLst>
                                        </p:cTn>
                                        <p:tgtEl>
                                          <p:spTgt spid="63"/>
                                        </p:tgtEl>
                                        <p:attrNameLst>
                                          <p:attrName>style.visibility</p:attrName>
                                        </p:attrNameLst>
                                      </p:cBhvr>
                                      <p:to>
                                        <p:strVal val="visible"/>
                                      </p:to>
                                    </p:set>
                                    <p:anim calcmode="lin" valueType="num">
                                      <p:cBhvr>
                                        <p:cTn id="54" dur="500" fill="hold"/>
                                        <p:tgtEl>
                                          <p:spTgt spid="63"/>
                                        </p:tgtEl>
                                        <p:attrNameLst>
                                          <p:attrName>ppt_w</p:attrName>
                                        </p:attrNameLst>
                                      </p:cBhvr>
                                      <p:tavLst>
                                        <p:tav tm="0">
                                          <p:val>
                                            <p:fltVal val="0"/>
                                          </p:val>
                                        </p:tav>
                                        <p:tav tm="100000">
                                          <p:val>
                                            <p:strVal val="#ppt_w"/>
                                          </p:val>
                                        </p:tav>
                                      </p:tavLst>
                                    </p:anim>
                                    <p:anim calcmode="lin" valueType="num">
                                      <p:cBhvr>
                                        <p:cTn id="55" dur="500" fill="hold"/>
                                        <p:tgtEl>
                                          <p:spTgt spid="63"/>
                                        </p:tgtEl>
                                        <p:attrNameLst>
                                          <p:attrName>ppt_h</p:attrName>
                                        </p:attrNameLst>
                                      </p:cBhvr>
                                      <p:tavLst>
                                        <p:tav tm="0">
                                          <p:val>
                                            <p:fltVal val="0"/>
                                          </p:val>
                                        </p:tav>
                                        <p:tav tm="100000">
                                          <p:val>
                                            <p:strVal val="#ppt_h"/>
                                          </p:val>
                                        </p:tav>
                                      </p:tavLst>
                                    </p:anim>
                                    <p:animEffect transition="in" filter="fade">
                                      <p:cBhvr>
                                        <p:cTn id="56" dur="500"/>
                                        <p:tgtEl>
                                          <p:spTgt spid="63"/>
                                        </p:tgtEl>
                                      </p:cBhvr>
                                    </p:animEffect>
                                  </p:childTnLst>
                                </p:cTn>
                              </p:par>
                              <p:par>
                                <p:cTn id="57" presetID="53" presetClass="entr" presetSubtype="16" fill="hold" grpId="0" nodeType="withEffect">
                                  <p:stCondLst>
                                    <p:cond delay="2800"/>
                                  </p:stCondLst>
                                  <p:iterate type="lt">
                                    <p:tmPct val="3000"/>
                                  </p:iterate>
                                  <p:childTnLst>
                                    <p:set>
                                      <p:cBhvr>
                                        <p:cTn id="58" dur="1" fill="hold">
                                          <p:stCondLst>
                                            <p:cond delay="0"/>
                                          </p:stCondLst>
                                        </p:cTn>
                                        <p:tgtEl>
                                          <p:spTgt spid="59"/>
                                        </p:tgtEl>
                                        <p:attrNameLst>
                                          <p:attrName>style.visibility</p:attrName>
                                        </p:attrNameLst>
                                      </p:cBhvr>
                                      <p:to>
                                        <p:strVal val="visible"/>
                                      </p:to>
                                    </p:set>
                                    <p:anim calcmode="lin" valueType="num">
                                      <p:cBhvr>
                                        <p:cTn id="59" dur="500" fill="hold"/>
                                        <p:tgtEl>
                                          <p:spTgt spid="59"/>
                                        </p:tgtEl>
                                        <p:attrNameLst>
                                          <p:attrName>ppt_w</p:attrName>
                                        </p:attrNameLst>
                                      </p:cBhvr>
                                      <p:tavLst>
                                        <p:tav tm="0">
                                          <p:val>
                                            <p:fltVal val="0"/>
                                          </p:val>
                                        </p:tav>
                                        <p:tav tm="100000">
                                          <p:val>
                                            <p:strVal val="#ppt_w"/>
                                          </p:val>
                                        </p:tav>
                                      </p:tavLst>
                                    </p:anim>
                                    <p:anim calcmode="lin" valueType="num">
                                      <p:cBhvr>
                                        <p:cTn id="60" dur="500" fill="hold"/>
                                        <p:tgtEl>
                                          <p:spTgt spid="59"/>
                                        </p:tgtEl>
                                        <p:attrNameLst>
                                          <p:attrName>ppt_h</p:attrName>
                                        </p:attrNameLst>
                                      </p:cBhvr>
                                      <p:tavLst>
                                        <p:tav tm="0">
                                          <p:val>
                                            <p:fltVal val="0"/>
                                          </p:val>
                                        </p:tav>
                                        <p:tav tm="100000">
                                          <p:val>
                                            <p:strVal val="#ppt_h"/>
                                          </p:val>
                                        </p:tav>
                                      </p:tavLst>
                                    </p:anim>
                                    <p:animEffect transition="in" filter="fade">
                                      <p:cBhvr>
                                        <p:cTn id="61" dur="500"/>
                                        <p:tgtEl>
                                          <p:spTgt spid="59"/>
                                        </p:tgtEl>
                                      </p:cBhvr>
                                    </p:animEffect>
                                  </p:childTnLst>
                                </p:cTn>
                              </p:par>
                              <p:par>
                                <p:cTn id="62" presetID="53" presetClass="entr" presetSubtype="16" fill="hold" grpId="0" nodeType="withEffect">
                                  <p:stCondLst>
                                    <p:cond delay="2900"/>
                                  </p:stCondLst>
                                  <p:iterate type="lt">
                                    <p:tmPct val="3000"/>
                                  </p:iterate>
                                  <p:childTnLst>
                                    <p:set>
                                      <p:cBhvr>
                                        <p:cTn id="63" dur="1" fill="hold">
                                          <p:stCondLst>
                                            <p:cond delay="0"/>
                                          </p:stCondLst>
                                        </p:cTn>
                                        <p:tgtEl>
                                          <p:spTgt spid="60"/>
                                        </p:tgtEl>
                                        <p:attrNameLst>
                                          <p:attrName>style.visibility</p:attrName>
                                        </p:attrNameLst>
                                      </p:cBhvr>
                                      <p:to>
                                        <p:strVal val="visible"/>
                                      </p:to>
                                    </p:set>
                                    <p:anim calcmode="lin" valueType="num">
                                      <p:cBhvr>
                                        <p:cTn id="64" dur="500" fill="hold"/>
                                        <p:tgtEl>
                                          <p:spTgt spid="60"/>
                                        </p:tgtEl>
                                        <p:attrNameLst>
                                          <p:attrName>ppt_w</p:attrName>
                                        </p:attrNameLst>
                                      </p:cBhvr>
                                      <p:tavLst>
                                        <p:tav tm="0">
                                          <p:val>
                                            <p:fltVal val="0"/>
                                          </p:val>
                                        </p:tav>
                                        <p:tav tm="100000">
                                          <p:val>
                                            <p:strVal val="#ppt_w"/>
                                          </p:val>
                                        </p:tav>
                                      </p:tavLst>
                                    </p:anim>
                                    <p:anim calcmode="lin" valueType="num">
                                      <p:cBhvr>
                                        <p:cTn id="65" dur="500" fill="hold"/>
                                        <p:tgtEl>
                                          <p:spTgt spid="60"/>
                                        </p:tgtEl>
                                        <p:attrNameLst>
                                          <p:attrName>ppt_h</p:attrName>
                                        </p:attrNameLst>
                                      </p:cBhvr>
                                      <p:tavLst>
                                        <p:tav tm="0">
                                          <p:val>
                                            <p:fltVal val="0"/>
                                          </p:val>
                                        </p:tav>
                                        <p:tav tm="100000">
                                          <p:val>
                                            <p:strVal val="#ppt_h"/>
                                          </p:val>
                                        </p:tav>
                                      </p:tavLst>
                                    </p:anim>
                                    <p:animEffect transition="in" filter="fade">
                                      <p:cBhvr>
                                        <p:cTn id="66" dur="500"/>
                                        <p:tgtEl>
                                          <p:spTgt spid="60"/>
                                        </p:tgtEl>
                                      </p:cBhvr>
                                    </p:animEffect>
                                  </p:childTnLst>
                                </p:cTn>
                              </p:par>
                              <p:par>
                                <p:cTn id="67" presetID="53" presetClass="entr" presetSubtype="16" fill="hold" grpId="0" nodeType="withEffect">
                                  <p:stCondLst>
                                    <p:cond delay="3100"/>
                                  </p:stCondLst>
                                  <p:iterate type="lt">
                                    <p:tmPct val="3000"/>
                                  </p:iterate>
                                  <p:childTnLst>
                                    <p:set>
                                      <p:cBhvr>
                                        <p:cTn id="68" dur="1" fill="hold">
                                          <p:stCondLst>
                                            <p:cond delay="0"/>
                                          </p:stCondLst>
                                        </p:cTn>
                                        <p:tgtEl>
                                          <p:spTgt spid="55"/>
                                        </p:tgtEl>
                                        <p:attrNameLst>
                                          <p:attrName>style.visibility</p:attrName>
                                        </p:attrNameLst>
                                      </p:cBhvr>
                                      <p:to>
                                        <p:strVal val="visible"/>
                                      </p:to>
                                    </p:set>
                                    <p:anim calcmode="lin" valueType="num">
                                      <p:cBhvr>
                                        <p:cTn id="69" dur="500" fill="hold"/>
                                        <p:tgtEl>
                                          <p:spTgt spid="55"/>
                                        </p:tgtEl>
                                        <p:attrNameLst>
                                          <p:attrName>ppt_w</p:attrName>
                                        </p:attrNameLst>
                                      </p:cBhvr>
                                      <p:tavLst>
                                        <p:tav tm="0">
                                          <p:val>
                                            <p:fltVal val="0"/>
                                          </p:val>
                                        </p:tav>
                                        <p:tav tm="100000">
                                          <p:val>
                                            <p:strVal val="#ppt_w"/>
                                          </p:val>
                                        </p:tav>
                                      </p:tavLst>
                                    </p:anim>
                                    <p:anim calcmode="lin" valueType="num">
                                      <p:cBhvr>
                                        <p:cTn id="70" dur="500" fill="hold"/>
                                        <p:tgtEl>
                                          <p:spTgt spid="55"/>
                                        </p:tgtEl>
                                        <p:attrNameLst>
                                          <p:attrName>ppt_h</p:attrName>
                                        </p:attrNameLst>
                                      </p:cBhvr>
                                      <p:tavLst>
                                        <p:tav tm="0">
                                          <p:val>
                                            <p:fltVal val="0"/>
                                          </p:val>
                                        </p:tav>
                                        <p:tav tm="100000">
                                          <p:val>
                                            <p:strVal val="#ppt_h"/>
                                          </p:val>
                                        </p:tav>
                                      </p:tavLst>
                                    </p:anim>
                                    <p:animEffect transition="in" filter="fade">
                                      <p:cBhvr>
                                        <p:cTn id="71" dur="500"/>
                                        <p:tgtEl>
                                          <p:spTgt spid="55"/>
                                        </p:tgtEl>
                                      </p:cBhvr>
                                    </p:animEffect>
                                  </p:childTnLst>
                                </p:cTn>
                              </p:par>
                              <p:par>
                                <p:cTn id="72" presetID="53" presetClass="entr" presetSubtype="16" fill="hold" grpId="0" nodeType="withEffect">
                                  <p:stCondLst>
                                    <p:cond delay="3200"/>
                                  </p:stCondLst>
                                  <p:iterate type="lt">
                                    <p:tmPct val="3000"/>
                                  </p:iterate>
                                  <p:childTnLst>
                                    <p:set>
                                      <p:cBhvr>
                                        <p:cTn id="73" dur="1" fill="hold">
                                          <p:stCondLst>
                                            <p:cond delay="0"/>
                                          </p:stCondLst>
                                        </p:cTn>
                                        <p:tgtEl>
                                          <p:spTgt spid="56"/>
                                        </p:tgtEl>
                                        <p:attrNameLst>
                                          <p:attrName>style.visibility</p:attrName>
                                        </p:attrNameLst>
                                      </p:cBhvr>
                                      <p:to>
                                        <p:strVal val="visible"/>
                                      </p:to>
                                    </p:set>
                                    <p:anim calcmode="lin" valueType="num">
                                      <p:cBhvr>
                                        <p:cTn id="74" dur="500" fill="hold"/>
                                        <p:tgtEl>
                                          <p:spTgt spid="56"/>
                                        </p:tgtEl>
                                        <p:attrNameLst>
                                          <p:attrName>ppt_w</p:attrName>
                                        </p:attrNameLst>
                                      </p:cBhvr>
                                      <p:tavLst>
                                        <p:tav tm="0">
                                          <p:val>
                                            <p:fltVal val="0"/>
                                          </p:val>
                                        </p:tav>
                                        <p:tav tm="100000">
                                          <p:val>
                                            <p:strVal val="#ppt_w"/>
                                          </p:val>
                                        </p:tav>
                                      </p:tavLst>
                                    </p:anim>
                                    <p:anim calcmode="lin" valueType="num">
                                      <p:cBhvr>
                                        <p:cTn id="75" dur="500" fill="hold"/>
                                        <p:tgtEl>
                                          <p:spTgt spid="56"/>
                                        </p:tgtEl>
                                        <p:attrNameLst>
                                          <p:attrName>ppt_h</p:attrName>
                                        </p:attrNameLst>
                                      </p:cBhvr>
                                      <p:tavLst>
                                        <p:tav tm="0">
                                          <p:val>
                                            <p:fltVal val="0"/>
                                          </p:val>
                                        </p:tav>
                                        <p:tav tm="100000">
                                          <p:val>
                                            <p:strVal val="#ppt_h"/>
                                          </p:val>
                                        </p:tav>
                                      </p:tavLst>
                                    </p:anim>
                                    <p:animEffect transition="in" filter="fade">
                                      <p:cBhvr>
                                        <p:cTn id="7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5" grpId="0"/>
      <p:bldP spid="56" grpId="0"/>
      <p:bldP spid="59" grpId="0"/>
      <p:bldP spid="60" grpId="0"/>
      <p:bldP spid="62" grpId="0"/>
      <p:bldP spid="63" grpId="0"/>
      <p:bldP spid="65"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74889" y="2963361"/>
            <a:ext cx="2759923" cy="461665"/>
          </a:xfrm>
          <a:prstGeom prst="rect">
            <a:avLst/>
          </a:prstGeom>
          <a:effectLst/>
        </p:spPr>
        <p:txBody>
          <a:bodyPr vert="horz" wrap="none">
            <a:spAutoFit/>
          </a:bodyPr>
          <a:lstStyle/>
          <a:p>
            <a:pPr algn="ctr"/>
            <a:r>
              <a:rPr lang="en-US" altLang="zh-CN" sz="2400" b="1" dirty="0">
                <a:solidFill>
                  <a:schemeClr val="tx1">
                    <a:lumMod val="50000"/>
                    <a:lumOff val="50000"/>
                  </a:schemeClr>
                </a:solidFill>
                <a:cs typeface="+mn-ea"/>
                <a:sym typeface="+mn-lt"/>
              </a:rPr>
              <a:t>ADD YOUR TITLE</a:t>
            </a:r>
            <a:endParaRPr lang="zh-CN" altLang="en-US" sz="2400" b="1" dirty="0">
              <a:solidFill>
                <a:schemeClr val="tx1">
                  <a:lumMod val="50000"/>
                  <a:lumOff val="50000"/>
                </a:schemeClr>
              </a:solidFill>
              <a:cs typeface="+mn-ea"/>
              <a:sym typeface="+mn-lt"/>
            </a:endParaRPr>
          </a:p>
        </p:txBody>
      </p:sp>
      <p:sp>
        <p:nvSpPr>
          <p:cNvPr id="12" name="矩形 11"/>
          <p:cNvSpPr/>
          <p:nvPr/>
        </p:nvSpPr>
        <p:spPr>
          <a:xfrm>
            <a:off x="4287517" y="3640469"/>
            <a:ext cx="1072730" cy="307777"/>
          </a:xfrm>
          <a:prstGeom prst="rect">
            <a:avLst/>
          </a:prstGeom>
          <a:effectLst/>
        </p:spPr>
        <p:txBody>
          <a:bodyPr vert="horz" wrap="none">
            <a:spAutoFit/>
          </a:bodyPr>
          <a:lstStyle/>
          <a:p>
            <a:pPr algn="ctr"/>
            <a:r>
              <a:rPr lang="en-US" altLang="zh-CN" sz="1400" dirty="0">
                <a:solidFill>
                  <a:schemeClr val="tx1">
                    <a:lumMod val="75000"/>
                    <a:lumOff val="25000"/>
                  </a:schemeClr>
                </a:solidFill>
                <a:cs typeface="+mn-ea"/>
                <a:sym typeface="+mn-lt"/>
              </a:rPr>
              <a:t>ADD TEXT</a:t>
            </a:r>
            <a:endParaRPr lang="zh-CN" altLang="en-US" sz="1400" dirty="0">
              <a:solidFill>
                <a:schemeClr val="tx1">
                  <a:lumMod val="75000"/>
                  <a:lumOff val="25000"/>
                </a:schemeClr>
              </a:solidFill>
              <a:cs typeface="+mn-ea"/>
              <a:sym typeface="+mn-lt"/>
            </a:endParaRPr>
          </a:p>
        </p:txBody>
      </p:sp>
      <p:sp>
        <p:nvSpPr>
          <p:cNvPr id="20" name="平行四边形 19"/>
          <p:cNvSpPr/>
          <p:nvPr/>
        </p:nvSpPr>
        <p:spPr>
          <a:xfrm>
            <a:off x="395536" y="1420416"/>
            <a:ext cx="2664296" cy="2860576"/>
          </a:xfrm>
          <a:prstGeom prst="parallelogram">
            <a:avLst>
              <a:gd name="adj" fmla="val 39800"/>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平行四边形 20"/>
          <p:cNvSpPr/>
          <p:nvPr/>
        </p:nvSpPr>
        <p:spPr>
          <a:xfrm>
            <a:off x="899592" y="2624808"/>
            <a:ext cx="2376264" cy="2520280"/>
          </a:xfrm>
          <a:prstGeom prst="parallelogram">
            <a:avLst>
              <a:gd name="adj" fmla="val 351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2094105" y="2932584"/>
            <a:ext cx="1641796" cy="523220"/>
          </a:xfrm>
          <a:prstGeom prst="rect">
            <a:avLst/>
          </a:prstGeom>
          <a:solidFill>
            <a:schemeClr val="accent1"/>
          </a:solidFill>
          <a:effectLst/>
        </p:spPr>
        <p:txBody>
          <a:bodyPr wrap="none">
            <a:spAutoFit/>
          </a:bodyPr>
          <a:lstStyle/>
          <a:p>
            <a:pPr algn="ctr"/>
            <a:r>
              <a:rPr lang="en-US" altLang="zh-CN" sz="2800" dirty="0">
                <a:solidFill>
                  <a:schemeClr val="bg1"/>
                </a:solidFill>
                <a:effectLst>
                  <a:outerShdw blurRad="38100" dist="38100" dir="2700000" algn="tl">
                    <a:srgbClr val="000000">
                      <a:alpha val="43137"/>
                    </a:srgbClr>
                  </a:outerShdw>
                </a:effectLst>
                <a:cs typeface="+mn-ea"/>
                <a:sym typeface="+mn-lt"/>
              </a:rPr>
              <a:t>PART 02</a:t>
            </a:r>
            <a:endParaRPr lang="zh-CN" altLang="en-US" sz="2800" dirty="0">
              <a:solidFill>
                <a:schemeClr val="bg1"/>
              </a:solidFill>
              <a:effectLst>
                <a:outerShdw blurRad="38100" dist="38100" dir="2700000" algn="tl">
                  <a:srgbClr val="000000">
                    <a:alpha val="43137"/>
                  </a:srgbClr>
                </a:outerShdw>
              </a:effectLst>
              <a:cs typeface="+mn-ea"/>
              <a:sym typeface="+mn-lt"/>
            </a:endParaRPr>
          </a:p>
        </p:txBody>
      </p:sp>
      <p:sp>
        <p:nvSpPr>
          <p:cNvPr id="23" name="矩形 22"/>
          <p:cNvSpPr/>
          <p:nvPr/>
        </p:nvSpPr>
        <p:spPr>
          <a:xfrm>
            <a:off x="5862082" y="3640469"/>
            <a:ext cx="1072730" cy="307777"/>
          </a:xfrm>
          <a:prstGeom prst="rect">
            <a:avLst/>
          </a:prstGeom>
          <a:effectLst/>
        </p:spPr>
        <p:txBody>
          <a:bodyPr vert="horz" wrap="none">
            <a:spAutoFit/>
          </a:bodyPr>
          <a:lstStyle/>
          <a:p>
            <a:pPr algn="ctr"/>
            <a:r>
              <a:rPr lang="en-US" altLang="zh-CN" sz="1400" dirty="0">
                <a:solidFill>
                  <a:schemeClr val="tx1">
                    <a:lumMod val="75000"/>
                    <a:lumOff val="25000"/>
                  </a:schemeClr>
                </a:solidFill>
                <a:cs typeface="+mn-ea"/>
                <a:sym typeface="+mn-lt"/>
              </a:rPr>
              <a:t>ADD TEXT</a:t>
            </a:r>
            <a:endParaRPr lang="zh-CN" altLang="en-US" sz="1400" dirty="0">
              <a:solidFill>
                <a:schemeClr val="tx1">
                  <a:lumMod val="75000"/>
                  <a:lumOff val="25000"/>
                </a:schemeClr>
              </a:solidFill>
              <a:cs typeface="+mn-ea"/>
              <a:sym typeface="+mn-lt"/>
            </a:endParaRPr>
          </a:p>
        </p:txBody>
      </p:sp>
      <p:pic>
        <p:nvPicPr>
          <p:cNvPr id="25" name="Picture 3" descr="F:\52d112019d34f.jpg"/>
          <p:cNvPicPr>
            <a:picLocks noChangeAspect="1" noChangeArrowheads="1"/>
          </p:cNvPicPr>
          <p:nvPr/>
        </p:nvPicPr>
        <p:blipFill>
          <a:blip r:embed="rId3" cstate="print"/>
          <a:srcRect/>
          <a:stretch>
            <a:fillRect/>
          </a:stretch>
        </p:blipFill>
        <p:spPr bwMode="auto">
          <a:xfrm>
            <a:off x="4211960" y="1060376"/>
            <a:ext cx="2376264" cy="1509918"/>
          </a:xfrm>
          <a:prstGeom prst="rect">
            <a:avLst/>
          </a:prstGeom>
          <a:noFill/>
        </p:spPr>
      </p:pic>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0" grpId="0" animBg="1"/>
      <p:bldP spid="21" grpId="0" animBg="1"/>
      <p:bldP spid="11" grpId="0" animBg="1"/>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幻灯片 1"/>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0"/>
</p:tagLst>
</file>

<file path=ppt/tags/tag12.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1"/>
</p:tagLst>
</file>

<file path=ppt/tags/tag13.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2"/>
</p:tagLst>
</file>

<file path=ppt/tags/tag14.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3"/>
</p:tagLst>
</file>

<file path=ppt/tags/tag15.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4"/>
</p:tagLst>
</file>

<file path=ppt/tags/tag16.xml><?xml version="1.0" encoding="utf-8"?>
<p:tagLst xmlns:a="http://schemas.openxmlformats.org/drawingml/2006/main" xmlns:r="http://schemas.openxmlformats.org/officeDocument/2006/relationships" xmlns:p="http://schemas.openxmlformats.org/presentationml/2006/main">
  <p:tag name="MH" val="20160130105223"/>
  <p:tag name="MH_LIBRARY" val="GRAPHIC"/>
  <p:tag name="MH_TYPE" val="SubTitle"/>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0130105223"/>
  <p:tag name="MH_LIBRARY" val="GRAPHIC"/>
  <p:tag name="MH_TYPE" val="Other"/>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130105223"/>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130105223"/>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130105223"/>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130105223"/>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130105223"/>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130105223"/>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8"/>
</p:tagLst>
</file>

<file path=ppt/theme/theme1.xml><?xml version="1.0" encoding="utf-8"?>
<a:theme xmlns:a="http://schemas.openxmlformats.org/drawingml/2006/main" name="Office 主题">
  <a:themeElements>
    <a:clrScheme name="自定义 471">
      <a:dk1>
        <a:sysClr val="windowText" lastClr="000000"/>
      </a:dk1>
      <a:lt1>
        <a:sysClr val="window" lastClr="FFFFFF"/>
      </a:lt1>
      <a:dk2>
        <a:srgbClr val="1F497D"/>
      </a:dk2>
      <a:lt2>
        <a:srgbClr val="548DD4"/>
      </a:lt2>
      <a:accent1>
        <a:srgbClr val="548DD4"/>
      </a:accent1>
      <a:accent2>
        <a:srgbClr val="D8D8D8"/>
      </a:accent2>
      <a:accent3>
        <a:srgbClr val="548DD4"/>
      </a:accent3>
      <a:accent4>
        <a:srgbClr val="D8D8D8"/>
      </a:accent4>
      <a:accent5>
        <a:srgbClr val="548DD4"/>
      </a:accent5>
      <a:accent6>
        <a:srgbClr val="D8D8D8"/>
      </a:accent6>
      <a:hlink>
        <a:srgbClr val="0000FF"/>
      </a:hlink>
      <a:folHlink>
        <a:srgbClr val="800080"/>
      </a:folHlink>
    </a:clrScheme>
    <a:fontScheme name="c4aecrvn">
      <a:majorFont>
        <a:latin typeface="Helvetica"/>
        <a:ea typeface="Helvetica"/>
        <a:cs typeface=""/>
      </a:majorFont>
      <a:minorFont>
        <a:latin typeface="Helvetica"/>
        <a:ea typeface="Helvetic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641</TotalTime>
  <Words>1461</Words>
  <Application>Microsoft Office PowerPoint</Application>
  <PresentationFormat>自定义</PresentationFormat>
  <Paragraphs>238</Paragraphs>
  <Slides>25</Slides>
  <Notes>25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Arial</vt:lpstr>
      <vt:lpstr>Calibri</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luo hai</cp:lastModifiedBy>
  <cp:revision>444</cp:revision>
  <dcterms:created xsi:type="dcterms:W3CDTF">2017-02-26T03:04:48Z</dcterms:created>
  <dcterms:modified xsi:type="dcterms:W3CDTF">2019-03-04T13:58:22Z</dcterms:modified>
</cp:coreProperties>
</file>