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4"/>
  </p:sldMasterIdLst>
  <p:notesMasterIdLst>
    <p:notesMasterId r:id="rId20"/>
  </p:notesMasterIdLst>
  <p:sldIdLst>
    <p:sldId id="320" r:id="rId5"/>
    <p:sldId id="338" r:id="rId6"/>
    <p:sldId id="279" r:id="rId7"/>
    <p:sldId id="327" r:id="rId8"/>
    <p:sldId id="344" r:id="rId9"/>
    <p:sldId id="329" r:id="rId10"/>
    <p:sldId id="341" r:id="rId11"/>
    <p:sldId id="339" r:id="rId12"/>
    <p:sldId id="335" r:id="rId13"/>
    <p:sldId id="342" r:id="rId14"/>
    <p:sldId id="343" r:id="rId15"/>
    <p:sldId id="345" r:id="rId16"/>
    <p:sldId id="346" r:id="rId17"/>
    <p:sldId id="347" r:id="rId18"/>
    <p:sldId id="290" r:id="rId19"/>
  </p:sldIdLst>
  <p:sldSz cx="9144000" cy="5143500" type="screen16x9"/>
  <p:notesSz cx="6858000" cy="9144000"/>
  <p:embeddedFontLst>
    <p:embeddedFont>
      <p:font typeface="Aptos Black" panose="020B0004020202020204" pitchFamily="34" charset="0"/>
      <p:bold r:id="rId21"/>
      <p:boldItalic r:id="rId22"/>
    </p:embeddedFont>
    <p:embeddedFont>
      <p:font typeface="Barlow"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C"/>
    <a:srgbClr val="6B5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941CE-6217-99C1-D877-9FB483ABC1D0}" v="1489" dt="2023-12-12T10:59:27.448"/>
    <p1510:client id="{3B473E24-8E38-1DB7-3B9B-E9B63DC3E65C}" v="146" dt="2023-12-12T19:19:26.024"/>
    <p1510:client id="{6CED14E5-CCE0-C76D-E2E4-19503005AFE0}" v="2" dt="2023-12-12T18:43:41.089"/>
    <p1510:client id="{6D68DFBB-7C05-4CE3-E420-0A5C33EFCCC1}" v="3" dt="2023-12-13T01:22:01.195"/>
    <p1510:client id="{A5F1F13A-6F09-06E1-FE9A-8E0EE97FFE47}" v="5" dt="2023-12-12T18:46:33.094"/>
    <p1510:client id="{D022DC97-CED1-4214-94B0-A97FE1DF04B0}" v="2151" dt="2023-12-12T19:29:06.591"/>
    <p1510:client id="{D21FABF4-3AB5-4FC1-9DE3-4DB7CF30C2AC}" v="595" vWet="597" dt="2023-12-12T11:21:09.899"/>
  </p1510:revLst>
</p1510:revInfo>
</file>

<file path=ppt/tableStyles.xml><?xml version="1.0" encoding="utf-8"?>
<a:tblStyleLst xmlns:a="http://schemas.openxmlformats.org/drawingml/2006/main" def="{B1D2EB20-6F36-41B8-92D2-28A1C49A30DB}">
  <a:tblStyle styleId="{B1D2EB20-6F36-41B8-92D2-28A1C49A30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5FD012-7483-44E0-A509-72BAA405ED83}"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77"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9831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57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a:extLst>
            <a:ext uri="{FF2B5EF4-FFF2-40B4-BE49-F238E27FC236}">
              <a16:creationId xmlns:a16="http://schemas.microsoft.com/office/drawing/2014/main" id="{E09955A3-697D-AB7A-530C-6A8BE42E65BF}"/>
            </a:ext>
          </a:extLst>
        </p:cNvPr>
        <p:cNvGrpSpPr/>
        <p:nvPr/>
      </p:nvGrpSpPr>
      <p:grpSpPr>
        <a:xfrm>
          <a:off x="0" y="0"/>
          <a:ext cx="0" cy="0"/>
          <a:chOff x="0" y="0"/>
          <a:chExt cx="0" cy="0"/>
        </a:xfrm>
      </p:grpSpPr>
      <p:sp>
        <p:nvSpPr>
          <p:cNvPr id="1034" name="Google Shape;1034;gdb14cee540_0_19646:notes">
            <a:extLst>
              <a:ext uri="{FF2B5EF4-FFF2-40B4-BE49-F238E27FC236}">
                <a16:creationId xmlns:a16="http://schemas.microsoft.com/office/drawing/2014/main" id="{400EACC3-FEF1-80EF-691B-9ADF6CF65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a:extLst>
              <a:ext uri="{FF2B5EF4-FFF2-40B4-BE49-F238E27FC236}">
                <a16:creationId xmlns:a16="http://schemas.microsoft.com/office/drawing/2014/main" id="{31504FA4-B594-7208-3A5B-4B12978594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37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a:extLst>
            <a:ext uri="{FF2B5EF4-FFF2-40B4-BE49-F238E27FC236}">
              <a16:creationId xmlns:a16="http://schemas.microsoft.com/office/drawing/2014/main" id="{C363A8F2-E332-C7B5-5B19-2AFB90806DDB}"/>
            </a:ext>
          </a:extLst>
        </p:cNvPr>
        <p:cNvGrpSpPr/>
        <p:nvPr/>
      </p:nvGrpSpPr>
      <p:grpSpPr>
        <a:xfrm>
          <a:off x="0" y="0"/>
          <a:ext cx="0" cy="0"/>
          <a:chOff x="0" y="0"/>
          <a:chExt cx="0" cy="0"/>
        </a:xfrm>
      </p:grpSpPr>
      <p:sp>
        <p:nvSpPr>
          <p:cNvPr id="1034" name="Google Shape;1034;gdb14cee540_0_19646:notes">
            <a:extLst>
              <a:ext uri="{FF2B5EF4-FFF2-40B4-BE49-F238E27FC236}">
                <a16:creationId xmlns:a16="http://schemas.microsoft.com/office/drawing/2014/main" id="{330470B4-E95D-7FDE-10B3-7E5FEC2C7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a:extLst>
              <a:ext uri="{FF2B5EF4-FFF2-40B4-BE49-F238E27FC236}">
                <a16:creationId xmlns:a16="http://schemas.microsoft.com/office/drawing/2014/main" id="{6EC3D504-A370-2FB4-6806-3E2169CCD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57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a:extLst>
            <a:ext uri="{FF2B5EF4-FFF2-40B4-BE49-F238E27FC236}">
              <a16:creationId xmlns:a16="http://schemas.microsoft.com/office/drawing/2014/main" id="{6E395BA4-769F-8F6E-2C7F-C2B7E8E88917}"/>
            </a:ext>
          </a:extLst>
        </p:cNvPr>
        <p:cNvGrpSpPr/>
        <p:nvPr/>
      </p:nvGrpSpPr>
      <p:grpSpPr>
        <a:xfrm>
          <a:off x="0" y="0"/>
          <a:ext cx="0" cy="0"/>
          <a:chOff x="0" y="0"/>
          <a:chExt cx="0" cy="0"/>
        </a:xfrm>
      </p:grpSpPr>
      <p:sp>
        <p:nvSpPr>
          <p:cNvPr id="1034" name="Google Shape;1034;gdb14cee540_0_19646:notes">
            <a:extLst>
              <a:ext uri="{FF2B5EF4-FFF2-40B4-BE49-F238E27FC236}">
                <a16:creationId xmlns:a16="http://schemas.microsoft.com/office/drawing/2014/main" id="{4C86C524-A830-E931-B3D1-B2189AAE0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a:extLst>
              <a:ext uri="{FF2B5EF4-FFF2-40B4-BE49-F238E27FC236}">
                <a16:creationId xmlns:a16="http://schemas.microsoft.com/office/drawing/2014/main" id="{E7FF9EA5-6D27-5048-8DA6-A99202CAB5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269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db14cee540_0_19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db14cee540_0_19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89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2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4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24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00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7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db14cee540_0_19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db14cee540_0_19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54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8" name="Google Shape;128;p13"/>
          <p:cNvSpPr txBox="1">
            <a:spLocks noGrp="1"/>
          </p:cNvSpPr>
          <p:nvPr>
            <p:ph type="subTitle" idx="1"/>
          </p:nvPr>
        </p:nvSpPr>
        <p:spPr>
          <a:xfrm>
            <a:off x="3647150" y="1521800"/>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ExtraBold"/>
                <a:ea typeface="Archivo ExtraBold"/>
                <a:cs typeface="Archivo ExtraBold"/>
                <a:sym typeface="Archivo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29" name="Google Shape;129;p13"/>
          <p:cNvSpPr txBox="1">
            <a:spLocks noGrp="1"/>
          </p:cNvSpPr>
          <p:nvPr>
            <p:ph type="subTitle" idx="2"/>
          </p:nvPr>
        </p:nvSpPr>
        <p:spPr>
          <a:xfrm>
            <a:off x="6427850" y="1521800"/>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ExtraBold"/>
                <a:ea typeface="Archivo ExtraBold"/>
                <a:cs typeface="Archivo ExtraBold"/>
                <a:sym typeface="Archivo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0" name="Google Shape;130;p13"/>
          <p:cNvSpPr txBox="1">
            <a:spLocks noGrp="1"/>
          </p:cNvSpPr>
          <p:nvPr>
            <p:ph type="subTitle" idx="3"/>
          </p:nvPr>
        </p:nvSpPr>
        <p:spPr>
          <a:xfrm>
            <a:off x="3647150" y="2927212"/>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ExtraBold"/>
                <a:ea typeface="Archivo ExtraBold"/>
                <a:cs typeface="Archivo ExtraBold"/>
                <a:sym typeface="Archivo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subTitle" idx="4"/>
          </p:nvPr>
        </p:nvSpPr>
        <p:spPr>
          <a:xfrm>
            <a:off x="6427850" y="2927212"/>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ExtraBold"/>
                <a:ea typeface="Archivo ExtraBold"/>
                <a:cs typeface="Archivo ExtraBold"/>
                <a:sym typeface="Archivo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32" name="Google Shape;132;p13"/>
          <p:cNvSpPr txBox="1">
            <a:spLocks noGrp="1"/>
          </p:cNvSpPr>
          <p:nvPr>
            <p:ph type="subTitle" idx="5"/>
          </p:nvPr>
        </p:nvSpPr>
        <p:spPr>
          <a:xfrm>
            <a:off x="3647150" y="1912534"/>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13"/>
          <p:cNvSpPr txBox="1">
            <a:spLocks noGrp="1"/>
          </p:cNvSpPr>
          <p:nvPr>
            <p:ph type="subTitle" idx="6"/>
          </p:nvPr>
        </p:nvSpPr>
        <p:spPr>
          <a:xfrm>
            <a:off x="6427850" y="1912534"/>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4" name="Google Shape;134;p13"/>
          <p:cNvSpPr txBox="1">
            <a:spLocks noGrp="1"/>
          </p:cNvSpPr>
          <p:nvPr>
            <p:ph type="subTitle" idx="7"/>
          </p:nvPr>
        </p:nvSpPr>
        <p:spPr>
          <a:xfrm>
            <a:off x="3647150" y="3315100"/>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5" name="Google Shape;135;p13"/>
          <p:cNvSpPr txBox="1">
            <a:spLocks noGrp="1"/>
          </p:cNvSpPr>
          <p:nvPr>
            <p:ph type="subTitle" idx="8"/>
          </p:nvPr>
        </p:nvSpPr>
        <p:spPr>
          <a:xfrm>
            <a:off x="6427850" y="3315100"/>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6" name="Google Shape;136;p13"/>
          <p:cNvSpPr txBox="1">
            <a:spLocks noGrp="1"/>
          </p:cNvSpPr>
          <p:nvPr>
            <p:ph type="title" idx="9" hasCustomPrompt="1"/>
          </p:nvPr>
        </p:nvSpPr>
        <p:spPr>
          <a:xfrm>
            <a:off x="2784022" y="1521800"/>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7" name="Google Shape;137;p13"/>
          <p:cNvSpPr txBox="1">
            <a:spLocks noGrp="1"/>
          </p:cNvSpPr>
          <p:nvPr>
            <p:ph type="title" idx="13" hasCustomPrompt="1"/>
          </p:nvPr>
        </p:nvSpPr>
        <p:spPr>
          <a:xfrm>
            <a:off x="5560547" y="1521800"/>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8" name="Google Shape;138;p13"/>
          <p:cNvSpPr txBox="1">
            <a:spLocks noGrp="1"/>
          </p:cNvSpPr>
          <p:nvPr>
            <p:ph type="title" idx="14" hasCustomPrompt="1"/>
          </p:nvPr>
        </p:nvSpPr>
        <p:spPr>
          <a:xfrm>
            <a:off x="2784022" y="2927212"/>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9" name="Google Shape;139;p13"/>
          <p:cNvSpPr txBox="1">
            <a:spLocks noGrp="1"/>
          </p:cNvSpPr>
          <p:nvPr>
            <p:ph type="title" idx="15" hasCustomPrompt="1"/>
          </p:nvPr>
        </p:nvSpPr>
        <p:spPr>
          <a:xfrm>
            <a:off x="5560547" y="2927212"/>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73"/>
        <p:cNvGrpSpPr/>
        <p:nvPr/>
      </p:nvGrpSpPr>
      <p:grpSpPr>
        <a:xfrm>
          <a:off x="0" y="0"/>
          <a:ext cx="0" cy="0"/>
          <a:chOff x="0" y="0"/>
          <a:chExt cx="0" cy="0"/>
        </a:xfrm>
      </p:grpSpPr>
      <p:sp>
        <p:nvSpPr>
          <p:cNvPr id="274" name="Google Shape;274;p26"/>
          <p:cNvSpPr/>
          <p:nvPr/>
        </p:nvSpPr>
        <p:spPr>
          <a:xfrm>
            <a:off x="7410025" y="-659100"/>
            <a:ext cx="2297100" cy="1989900"/>
          </a:xfrm>
          <a:prstGeom prst="hexagon">
            <a:avLst>
              <a:gd name="adj" fmla="val 25000"/>
              <a:gd name="vf" fmla="val 11547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v</a:t>
            </a:r>
            <a:endParaRPr>
              <a:solidFill>
                <a:schemeClr val="dk1"/>
              </a:solidFill>
            </a:endParaRPr>
          </a:p>
        </p:txBody>
      </p:sp>
      <p:sp>
        <p:nvSpPr>
          <p:cNvPr id="275" name="Google Shape;275;p26"/>
          <p:cNvSpPr/>
          <p:nvPr/>
        </p:nvSpPr>
        <p:spPr>
          <a:xfrm>
            <a:off x="273575" y="4255350"/>
            <a:ext cx="2297100" cy="1989900"/>
          </a:xfrm>
          <a:prstGeom prst="hexagon">
            <a:avLst>
              <a:gd name="adj" fmla="val 25000"/>
              <a:gd name="v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v</a:t>
            </a:r>
            <a:endParaRPr>
              <a:solidFill>
                <a:schemeClr val="dk1"/>
              </a:solidFill>
            </a:endParaRPr>
          </a:p>
        </p:txBody>
      </p:sp>
      <p:sp>
        <p:nvSpPr>
          <p:cNvPr id="276" name="Google Shape;276;p26"/>
          <p:cNvSpPr/>
          <p:nvPr/>
        </p:nvSpPr>
        <p:spPr>
          <a:xfrm>
            <a:off x="640725" y="85242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179313" y="46770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713225" y="445025"/>
            <a:ext cx="7717500" cy="6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4">
  <p:cSld name="CUSTOM_11">
    <p:spTree>
      <p:nvGrpSpPr>
        <p:cNvPr id="1" name="Shape 312"/>
        <p:cNvGrpSpPr/>
        <p:nvPr/>
      </p:nvGrpSpPr>
      <p:grpSpPr>
        <a:xfrm>
          <a:off x="0" y="0"/>
          <a:ext cx="0" cy="0"/>
          <a:chOff x="0" y="0"/>
          <a:chExt cx="0" cy="0"/>
        </a:xfrm>
      </p:grpSpPr>
      <p:sp>
        <p:nvSpPr>
          <p:cNvPr id="313" name="Google Shape;313;p29"/>
          <p:cNvSpPr/>
          <p:nvPr/>
        </p:nvSpPr>
        <p:spPr>
          <a:xfrm>
            <a:off x="-659825" y="4078925"/>
            <a:ext cx="2297100" cy="1989900"/>
          </a:xfrm>
          <a:prstGeom prst="hexagon">
            <a:avLst>
              <a:gd name="adj" fmla="val 25000"/>
              <a:gd name="v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29"/>
          <p:cNvSpPr/>
          <p:nvPr/>
        </p:nvSpPr>
        <p:spPr>
          <a:xfrm>
            <a:off x="8037275" y="1583525"/>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15" name="Google Shape;315;p29"/>
          <p:cNvGrpSpPr/>
          <p:nvPr/>
        </p:nvGrpSpPr>
        <p:grpSpPr>
          <a:xfrm>
            <a:off x="4112188" y="4512700"/>
            <a:ext cx="919525" cy="280075"/>
            <a:chOff x="3021700" y="595375"/>
            <a:chExt cx="919525" cy="280075"/>
          </a:xfrm>
        </p:grpSpPr>
        <p:sp>
          <p:nvSpPr>
            <p:cNvPr id="316" name="Google Shape;316;p2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958100" y="170197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7812900" y="1239534"/>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txBox="1">
            <a:spLocks noGrp="1"/>
          </p:cNvSpPr>
          <p:nvPr>
            <p:ph type="title"/>
          </p:nvPr>
        </p:nvSpPr>
        <p:spPr>
          <a:xfrm>
            <a:off x="713225" y="445025"/>
            <a:ext cx="7717500" cy="6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713225" y="445025"/>
            <a:ext cx="77175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8" name="Google Shape;418;p37"/>
          <p:cNvSpPr txBox="1">
            <a:spLocks noGrp="1"/>
          </p:cNvSpPr>
          <p:nvPr>
            <p:ph type="subTitle" idx="1"/>
          </p:nvPr>
        </p:nvSpPr>
        <p:spPr>
          <a:xfrm>
            <a:off x="1014175" y="1480438"/>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19" name="Google Shape;419;p37"/>
          <p:cNvSpPr txBox="1">
            <a:spLocks noGrp="1"/>
          </p:cNvSpPr>
          <p:nvPr>
            <p:ph type="subTitle" idx="2"/>
          </p:nvPr>
        </p:nvSpPr>
        <p:spPr>
          <a:xfrm>
            <a:off x="3400625" y="1480450"/>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20" name="Google Shape;420;p37"/>
          <p:cNvSpPr txBox="1">
            <a:spLocks noGrp="1"/>
          </p:cNvSpPr>
          <p:nvPr>
            <p:ph type="subTitle" idx="3"/>
          </p:nvPr>
        </p:nvSpPr>
        <p:spPr>
          <a:xfrm>
            <a:off x="1014175" y="1918428"/>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21" name="Google Shape;421;p37"/>
          <p:cNvSpPr txBox="1">
            <a:spLocks noGrp="1"/>
          </p:cNvSpPr>
          <p:nvPr>
            <p:ph type="subTitle" idx="4"/>
          </p:nvPr>
        </p:nvSpPr>
        <p:spPr>
          <a:xfrm>
            <a:off x="3400625" y="1918438"/>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22" name="Google Shape;422;p37"/>
          <p:cNvSpPr txBox="1">
            <a:spLocks noGrp="1"/>
          </p:cNvSpPr>
          <p:nvPr>
            <p:ph type="subTitle" idx="5"/>
          </p:nvPr>
        </p:nvSpPr>
        <p:spPr>
          <a:xfrm>
            <a:off x="5787075" y="1480438"/>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23" name="Google Shape;423;p37"/>
          <p:cNvSpPr txBox="1">
            <a:spLocks noGrp="1"/>
          </p:cNvSpPr>
          <p:nvPr>
            <p:ph type="subTitle" idx="6"/>
          </p:nvPr>
        </p:nvSpPr>
        <p:spPr>
          <a:xfrm>
            <a:off x="5787075" y="1918428"/>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24" name="Google Shape;424;p37"/>
          <p:cNvSpPr txBox="1">
            <a:spLocks noGrp="1"/>
          </p:cNvSpPr>
          <p:nvPr>
            <p:ph type="subTitle" idx="7"/>
          </p:nvPr>
        </p:nvSpPr>
        <p:spPr>
          <a:xfrm>
            <a:off x="1014175" y="2863500"/>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25" name="Google Shape;425;p37"/>
          <p:cNvSpPr txBox="1">
            <a:spLocks noGrp="1"/>
          </p:cNvSpPr>
          <p:nvPr>
            <p:ph type="subTitle" idx="8"/>
          </p:nvPr>
        </p:nvSpPr>
        <p:spPr>
          <a:xfrm>
            <a:off x="3400625" y="2863475"/>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26" name="Google Shape;426;p37"/>
          <p:cNvSpPr txBox="1">
            <a:spLocks noGrp="1"/>
          </p:cNvSpPr>
          <p:nvPr>
            <p:ph type="subTitle" idx="9"/>
          </p:nvPr>
        </p:nvSpPr>
        <p:spPr>
          <a:xfrm>
            <a:off x="1014175" y="3318046"/>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27" name="Google Shape;427;p37"/>
          <p:cNvSpPr txBox="1">
            <a:spLocks noGrp="1"/>
          </p:cNvSpPr>
          <p:nvPr>
            <p:ph type="subTitle" idx="13"/>
          </p:nvPr>
        </p:nvSpPr>
        <p:spPr>
          <a:xfrm>
            <a:off x="3400625" y="3318025"/>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28" name="Google Shape;428;p37"/>
          <p:cNvSpPr txBox="1">
            <a:spLocks noGrp="1"/>
          </p:cNvSpPr>
          <p:nvPr>
            <p:ph type="subTitle" idx="14"/>
          </p:nvPr>
        </p:nvSpPr>
        <p:spPr>
          <a:xfrm>
            <a:off x="5787075" y="2863475"/>
            <a:ext cx="23427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rchivo ExtraBold"/>
              <a:buNone/>
              <a:defRPr sz="2200">
                <a:latin typeface="Archivo ExtraBold"/>
                <a:ea typeface="Archivo ExtraBold"/>
                <a:cs typeface="Archivo ExtraBold"/>
                <a:sym typeface="Archivo ExtraBold"/>
              </a:defRPr>
            </a:lvl1pPr>
            <a:lvl2pPr lvl="1" rtl="0">
              <a:spcBef>
                <a:spcPts val="0"/>
              </a:spcBef>
              <a:spcAft>
                <a:spcPts val="0"/>
              </a:spcAft>
              <a:buSzPts val="2200"/>
              <a:buFont typeface="Archivo ExtraBold"/>
              <a:buNone/>
              <a:defRPr sz="2200">
                <a:latin typeface="Archivo ExtraBold"/>
                <a:ea typeface="Archivo ExtraBold"/>
                <a:cs typeface="Archivo ExtraBold"/>
                <a:sym typeface="Archivo ExtraBold"/>
              </a:defRPr>
            </a:lvl2pPr>
            <a:lvl3pPr lvl="2" rtl="0">
              <a:spcBef>
                <a:spcPts val="0"/>
              </a:spcBef>
              <a:spcAft>
                <a:spcPts val="0"/>
              </a:spcAft>
              <a:buSzPts val="2200"/>
              <a:buFont typeface="Archivo ExtraBold"/>
              <a:buNone/>
              <a:defRPr sz="2200">
                <a:latin typeface="Archivo ExtraBold"/>
                <a:ea typeface="Archivo ExtraBold"/>
                <a:cs typeface="Archivo ExtraBold"/>
                <a:sym typeface="Archivo ExtraBold"/>
              </a:defRPr>
            </a:lvl3pPr>
            <a:lvl4pPr lvl="3" rtl="0">
              <a:spcBef>
                <a:spcPts val="0"/>
              </a:spcBef>
              <a:spcAft>
                <a:spcPts val="0"/>
              </a:spcAft>
              <a:buSzPts val="2200"/>
              <a:buFont typeface="Archivo ExtraBold"/>
              <a:buNone/>
              <a:defRPr sz="2200">
                <a:latin typeface="Archivo ExtraBold"/>
                <a:ea typeface="Archivo ExtraBold"/>
                <a:cs typeface="Archivo ExtraBold"/>
                <a:sym typeface="Archivo ExtraBold"/>
              </a:defRPr>
            </a:lvl4pPr>
            <a:lvl5pPr lvl="4" rtl="0">
              <a:spcBef>
                <a:spcPts val="0"/>
              </a:spcBef>
              <a:spcAft>
                <a:spcPts val="0"/>
              </a:spcAft>
              <a:buSzPts val="2200"/>
              <a:buFont typeface="Archivo ExtraBold"/>
              <a:buNone/>
              <a:defRPr sz="2200">
                <a:latin typeface="Archivo ExtraBold"/>
                <a:ea typeface="Archivo ExtraBold"/>
                <a:cs typeface="Archivo ExtraBold"/>
                <a:sym typeface="Archivo ExtraBold"/>
              </a:defRPr>
            </a:lvl5pPr>
            <a:lvl6pPr lvl="5" rtl="0">
              <a:spcBef>
                <a:spcPts val="0"/>
              </a:spcBef>
              <a:spcAft>
                <a:spcPts val="0"/>
              </a:spcAft>
              <a:buSzPts val="2200"/>
              <a:buFont typeface="Archivo ExtraBold"/>
              <a:buNone/>
              <a:defRPr sz="2200">
                <a:latin typeface="Archivo ExtraBold"/>
                <a:ea typeface="Archivo ExtraBold"/>
                <a:cs typeface="Archivo ExtraBold"/>
                <a:sym typeface="Archivo ExtraBold"/>
              </a:defRPr>
            </a:lvl6pPr>
            <a:lvl7pPr lvl="6" rtl="0">
              <a:spcBef>
                <a:spcPts val="0"/>
              </a:spcBef>
              <a:spcAft>
                <a:spcPts val="0"/>
              </a:spcAft>
              <a:buSzPts val="2200"/>
              <a:buFont typeface="Archivo ExtraBold"/>
              <a:buNone/>
              <a:defRPr sz="2200">
                <a:latin typeface="Archivo ExtraBold"/>
                <a:ea typeface="Archivo ExtraBold"/>
                <a:cs typeface="Archivo ExtraBold"/>
                <a:sym typeface="Archivo ExtraBold"/>
              </a:defRPr>
            </a:lvl7pPr>
            <a:lvl8pPr lvl="7" rtl="0">
              <a:spcBef>
                <a:spcPts val="0"/>
              </a:spcBef>
              <a:spcAft>
                <a:spcPts val="0"/>
              </a:spcAft>
              <a:buSzPts val="2200"/>
              <a:buFont typeface="Archivo ExtraBold"/>
              <a:buNone/>
              <a:defRPr sz="2200">
                <a:latin typeface="Archivo ExtraBold"/>
                <a:ea typeface="Archivo ExtraBold"/>
                <a:cs typeface="Archivo ExtraBold"/>
                <a:sym typeface="Archivo ExtraBold"/>
              </a:defRPr>
            </a:lvl8pPr>
            <a:lvl9pPr lvl="8" rtl="0">
              <a:spcBef>
                <a:spcPts val="0"/>
              </a:spcBef>
              <a:spcAft>
                <a:spcPts val="0"/>
              </a:spcAft>
              <a:buSzPts val="2200"/>
              <a:buFont typeface="Archivo ExtraBold"/>
              <a:buNone/>
              <a:defRPr sz="2200">
                <a:latin typeface="Archivo ExtraBold"/>
                <a:ea typeface="Archivo ExtraBold"/>
                <a:cs typeface="Archivo ExtraBold"/>
                <a:sym typeface="Archivo ExtraBold"/>
              </a:defRPr>
            </a:lvl9pPr>
          </a:lstStyle>
          <a:p>
            <a:r>
              <a:rPr lang="en-US"/>
              <a:t>Click to edit Master subtitle style</a:t>
            </a:r>
            <a:endParaRPr/>
          </a:p>
        </p:txBody>
      </p:sp>
      <p:sp>
        <p:nvSpPr>
          <p:cNvPr id="429" name="Google Shape;429;p37"/>
          <p:cNvSpPr txBox="1">
            <a:spLocks noGrp="1"/>
          </p:cNvSpPr>
          <p:nvPr>
            <p:ph type="subTitle" idx="15"/>
          </p:nvPr>
        </p:nvSpPr>
        <p:spPr>
          <a:xfrm>
            <a:off x="5787075" y="3318025"/>
            <a:ext cx="2342700" cy="7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30" name="Google Shape;430;p37"/>
          <p:cNvSpPr/>
          <p:nvPr/>
        </p:nvSpPr>
        <p:spPr>
          <a:xfrm>
            <a:off x="-1359125" y="1869775"/>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1" name="Google Shape;431;p37"/>
          <p:cNvSpPr/>
          <p:nvPr/>
        </p:nvSpPr>
        <p:spPr>
          <a:xfrm>
            <a:off x="8325925" y="803888"/>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37"/>
          <p:cNvSpPr/>
          <p:nvPr/>
        </p:nvSpPr>
        <p:spPr>
          <a:xfrm>
            <a:off x="8325925" y="2855338"/>
            <a:ext cx="2297100" cy="1989900"/>
          </a:xfrm>
          <a:prstGeom prst="hexagon">
            <a:avLst>
              <a:gd name="adj" fmla="val 25000"/>
              <a:gd name="v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33" name="Google Shape;433;p37"/>
          <p:cNvGrpSpPr/>
          <p:nvPr/>
        </p:nvGrpSpPr>
        <p:grpSpPr>
          <a:xfrm>
            <a:off x="4112200" y="4459388"/>
            <a:ext cx="919525" cy="280075"/>
            <a:chOff x="3021700" y="595375"/>
            <a:chExt cx="919525" cy="280075"/>
          </a:xfrm>
        </p:grpSpPr>
        <p:sp>
          <p:nvSpPr>
            <p:cNvPr id="434" name="Google Shape;434;p37"/>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7"/>
          <p:cNvSpPr/>
          <p:nvPr/>
        </p:nvSpPr>
        <p:spPr>
          <a:xfrm>
            <a:off x="488825" y="100806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6">
    <p:spTree>
      <p:nvGrpSpPr>
        <p:cNvPr id="1" name="Shape 446"/>
        <p:cNvGrpSpPr/>
        <p:nvPr/>
      </p:nvGrpSpPr>
      <p:grpSpPr>
        <a:xfrm>
          <a:off x="0" y="0"/>
          <a:ext cx="0" cy="0"/>
          <a:chOff x="0" y="0"/>
          <a:chExt cx="0" cy="0"/>
        </a:xfrm>
      </p:grpSpPr>
      <p:sp>
        <p:nvSpPr>
          <p:cNvPr id="447" name="Google Shape;447;p38"/>
          <p:cNvSpPr txBox="1">
            <a:spLocks noGrp="1"/>
          </p:cNvSpPr>
          <p:nvPr>
            <p:ph type="title"/>
          </p:nvPr>
        </p:nvSpPr>
        <p:spPr>
          <a:xfrm>
            <a:off x="3921800" y="873600"/>
            <a:ext cx="4509000" cy="92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48" name="Google Shape;448;p38"/>
          <p:cNvSpPr txBox="1">
            <a:spLocks noGrp="1"/>
          </p:cNvSpPr>
          <p:nvPr>
            <p:ph type="subTitle" idx="1"/>
          </p:nvPr>
        </p:nvSpPr>
        <p:spPr>
          <a:xfrm>
            <a:off x="4572000" y="1717800"/>
            <a:ext cx="3858900" cy="92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449" name="Google Shape;449;p38"/>
          <p:cNvGrpSpPr/>
          <p:nvPr/>
        </p:nvGrpSpPr>
        <p:grpSpPr>
          <a:xfrm>
            <a:off x="6124250" y="408613"/>
            <a:ext cx="919525" cy="280075"/>
            <a:chOff x="3021700" y="595375"/>
            <a:chExt cx="919525" cy="280075"/>
          </a:xfrm>
        </p:grpSpPr>
        <p:sp>
          <p:nvSpPr>
            <p:cNvPr id="450" name="Google Shape;450;p38"/>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8"/>
          <p:cNvSpPr/>
          <p:nvPr/>
        </p:nvSpPr>
        <p:spPr>
          <a:xfrm>
            <a:off x="698225" y="453280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515125" y="42895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txBox="1"/>
          <p:nvPr/>
        </p:nvSpPr>
        <p:spPr>
          <a:xfrm>
            <a:off x="4701900" y="3238175"/>
            <a:ext cx="3702900" cy="79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7">
    <p:spTree>
      <p:nvGrpSpPr>
        <p:cNvPr id="1" name="Shape 481"/>
        <p:cNvGrpSpPr/>
        <p:nvPr/>
      </p:nvGrpSpPr>
      <p:grpSpPr>
        <a:xfrm>
          <a:off x="0" y="0"/>
          <a:ext cx="0" cy="0"/>
          <a:chOff x="0" y="0"/>
          <a:chExt cx="0" cy="0"/>
        </a:xfrm>
      </p:grpSpPr>
      <p:sp>
        <p:nvSpPr>
          <p:cNvPr id="482" name="Google Shape;482;p40"/>
          <p:cNvSpPr/>
          <p:nvPr/>
        </p:nvSpPr>
        <p:spPr>
          <a:xfrm flipH="1">
            <a:off x="2713213" y="349252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3" name="Google Shape;483;p40"/>
          <p:cNvSpPr/>
          <p:nvPr/>
        </p:nvSpPr>
        <p:spPr>
          <a:xfrm flipH="1">
            <a:off x="5808775" y="-477275"/>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84" name="Google Shape;484;p40"/>
          <p:cNvGrpSpPr/>
          <p:nvPr/>
        </p:nvGrpSpPr>
        <p:grpSpPr>
          <a:xfrm>
            <a:off x="496238" y="2155725"/>
            <a:ext cx="919525" cy="280075"/>
            <a:chOff x="3021700" y="595375"/>
            <a:chExt cx="919525" cy="280075"/>
          </a:xfrm>
        </p:grpSpPr>
        <p:sp>
          <p:nvSpPr>
            <p:cNvPr id="485" name="Google Shape;485;p40"/>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0"/>
          <p:cNvSpPr/>
          <p:nvPr/>
        </p:nvSpPr>
        <p:spPr>
          <a:xfrm>
            <a:off x="1881450" y="3567284"/>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5010325" y="65615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68275" y="334400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8">
    <p:spTree>
      <p:nvGrpSpPr>
        <p:cNvPr id="1" name="Shape 499"/>
        <p:cNvGrpSpPr/>
        <p:nvPr/>
      </p:nvGrpSpPr>
      <p:grpSpPr>
        <a:xfrm>
          <a:off x="0" y="0"/>
          <a:ext cx="0" cy="0"/>
          <a:chOff x="0" y="0"/>
          <a:chExt cx="0" cy="0"/>
        </a:xfrm>
      </p:grpSpPr>
      <p:sp>
        <p:nvSpPr>
          <p:cNvPr id="500" name="Google Shape;500;p41"/>
          <p:cNvSpPr/>
          <p:nvPr/>
        </p:nvSpPr>
        <p:spPr>
          <a:xfrm>
            <a:off x="1329700" y="4244150"/>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1" name="Google Shape;501;p41"/>
          <p:cNvSpPr/>
          <p:nvPr/>
        </p:nvSpPr>
        <p:spPr>
          <a:xfrm>
            <a:off x="-560925" y="323137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2" name="Google Shape;502;p41"/>
          <p:cNvSpPr/>
          <p:nvPr/>
        </p:nvSpPr>
        <p:spPr>
          <a:xfrm flipH="1">
            <a:off x="5547050" y="-865400"/>
            <a:ext cx="2297100" cy="1989900"/>
          </a:xfrm>
          <a:prstGeom prst="hexagon">
            <a:avLst>
              <a:gd name="adj" fmla="val 25000"/>
              <a:gd name="v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03" name="Google Shape;503;p41"/>
          <p:cNvGrpSpPr/>
          <p:nvPr/>
        </p:nvGrpSpPr>
        <p:grpSpPr>
          <a:xfrm>
            <a:off x="6235825" y="1370075"/>
            <a:ext cx="919525" cy="280075"/>
            <a:chOff x="3021700" y="595375"/>
            <a:chExt cx="919525" cy="280075"/>
          </a:xfrm>
        </p:grpSpPr>
        <p:sp>
          <p:nvSpPr>
            <p:cNvPr id="504" name="Google Shape;504;p41"/>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1"/>
          <p:cNvSpPr/>
          <p:nvPr/>
        </p:nvSpPr>
        <p:spPr>
          <a:xfrm flipH="1">
            <a:off x="1181175" y="97597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7310750" y="44365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Barlow"/>
              <a:buChar char="●"/>
              <a:defRPr sz="1800">
                <a:solidFill>
                  <a:schemeClr val="dk2"/>
                </a:solidFill>
                <a:latin typeface="Barlow"/>
                <a:ea typeface="Barlow"/>
                <a:cs typeface="Barlow"/>
                <a:sym typeface="Barlow"/>
              </a:defRPr>
            </a:lvl1pPr>
            <a:lvl2pPr marL="914400" lvl="1"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2pPr>
            <a:lvl3pPr marL="1371600" lvl="2"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3pPr>
            <a:lvl4pPr marL="1828800" lvl="3"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4pPr>
            <a:lvl5pPr marL="2286000" lvl="4"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5pPr>
            <a:lvl6pPr marL="2743200" lvl="5"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6pPr>
            <a:lvl7pPr marL="3200400" lvl="6"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7pPr>
            <a:lvl8pPr marL="3657600" lvl="7"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8pPr>
            <a:lvl9pPr marL="4114800" lvl="8"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72" r:id="rId3"/>
    <p:sldLayoutId id="2147483675" r:id="rId4"/>
    <p:sldLayoutId id="2147483683" r:id="rId5"/>
    <p:sldLayoutId id="2147483684" r:id="rId6"/>
    <p:sldLayoutId id="2147483686" r:id="rId7"/>
    <p:sldLayoutId id="2147483687"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26;p44">
            <a:extLst>
              <a:ext uri="{FF2B5EF4-FFF2-40B4-BE49-F238E27FC236}">
                <a16:creationId xmlns:a16="http://schemas.microsoft.com/office/drawing/2014/main" id="{0D383F3C-3F80-4CE0-E066-EAA14E732706}"/>
              </a:ext>
            </a:extLst>
          </p:cNvPr>
          <p:cNvSpPr txBox="1">
            <a:spLocks/>
          </p:cNvSpPr>
          <p:nvPr/>
        </p:nvSpPr>
        <p:spPr>
          <a:xfrm>
            <a:off x="0" y="-1"/>
            <a:ext cx="9144000" cy="10071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9pPr>
          </a:lstStyle>
          <a:p>
            <a:r>
              <a:rPr lang="en-US" sz="2000" b="1">
                <a:solidFill>
                  <a:schemeClr val="tx1"/>
                </a:solidFill>
                <a:latin typeface="Aptos" panose="020B0004020202020204" pitchFamily="34" charset="0"/>
                <a:cs typeface="Gautami" panose="020B0502040204020203" pitchFamily="34" charset="0"/>
              </a:rPr>
              <a:t>TRƯỜNG ĐẠI HỌC CÔNG NGHIỆP TP.HCM</a:t>
            </a:r>
          </a:p>
          <a:p>
            <a:r>
              <a:rPr lang="en-US" sz="1800">
                <a:solidFill>
                  <a:schemeClr val="tx1"/>
                </a:solidFill>
                <a:latin typeface="Aptos" panose="020B0004020202020204" pitchFamily="34" charset="0"/>
                <a:cs typeface="Gautami" panose="020B0502040204020203" pitchFamily="34" charset="0"/>
              </a:rPr>
              <a:t>KHOA CÔNG NGHỆ THÔNG TIN </a:t>
            </a:r>
          </a:p>
        </p:txBody>
      </p:sp>
      <p:sp>
        <p:nvSpPr>
          <p:cNvPr id="11" name="Google Shape;526;p44">
            <a:extLst>
              <a:ext uri="{FF2B5EF4-FFF2-40B4-BE49-F238E27FC236}">
                <a16:creationId xmlns:a16="http://schemas.microsoft.com/office/drawing/2014/main" id="{81836660-4AA6-E2B0-A5A0-CF821F55D433}"/>
              </a:ext>
            </a:extLst>
          </p:cNvPr>
          <p:cNvSpPr txBox="1">
            <a:spLocks/>
          </p:cNvSpPr>
          <p:nvPr/>
        </p:nvSpPr>
        <p:spPr>
          <a:xfrm>
            <a:off x="0" y="1185814"/>
            <a:ext cx="9144000" cy="8980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000"/>
              <a:buFont typeface="Archivo Black"/>
              <a:buNone/>
              <a:defRPr sz="3000" b="0" i="0" u="none" strike="noStrike" cap="none">
                <a:solidFill>
                  <a:schemeClr val="dk1"/>
                </a:solidFill>
                <a:latin typeface="Archivo Black"/>
                <a:ea typeface="Archivo Black"/>
                <a:cs typeface="Archivo Black"/>
                <a:sym typeface="Archivo Black"/>
              </a:defRPr>
            </a:lvl9pPr>
          </a:lstStyle>
          <a:p>
            <a:r>
              <a:rPr lang="en-US" sz="3600" b="1">
                <a:solidFill>
                  <a:srgbClr val="C00000"/>
                </a:solidFill>
                <a:latin typeface="Aptos" panose="020B0004020202020204" pitchFamily="34" charset="0"/>
              </a:rPr>
              <a:t>BÁO CÁO ĐỒ ÁN</a:t>
            </a:r>
          </a:p>
        </p:txBody>
      </p:sp>
      <p:sp>
        <p:nvSpPr>
          <p:cNvPr id="13" name="TextBox 12">
            <a:extLst>
              <a:ext uri="{FF2B5EF4-FFF2-40B4-BE49-F238E27FC236}">
                <a16:creationId xmlns:a16="http://schemas.microsoft.com/office/drawing/2014/main" id="{FB442356-6CD0-B4B2-61B7-ADA9B6D809A0}"/>
              </a:ext>
            </a:extLst>
          </p:cNvPr>
          <p:cNvSpPr txBox="1"/>
          <p:nvPr/>
        </p:nvSpPr>
        <p:spPr>
          <a:xfrm>
            <a:off x="1470990" y="2400769"/>
            <a:ext cx="6467061" cy="707886"/>
          </a:xfrm>
          <a:prstGeom prst="rect">
            <a:avLst/>
          </a:prstGeom>
          <a:solidFill>
            <a:schemeClr val="lt1"/>
          </a:solidFill>
        </p:spPr>
        <p:txBody>
          <a:bodyPr wrap="square">
            <a:spAutoFit/>
          </a:bodyPr>
          <a:lstStyle/>
          <a:p>
            <a:pPr marL="0" lvl="0" indent="0" algn="ctr"/>
            <a:r>
              <a:rPr lang="en-US" sz="2000" b="1">
                <a:solidFill>
                  <a:srgbClr val="C00000"/>
                </a:solidFill>
                <a:latin typeface="Aptos" panose="020B0004020202020204" pitchFamily="34" charset="0"/>
                <a:cs typeface="Archivo" panose="020B0604020202020204" charset="0"/>
              </a:rPr>
              <a:t>HỆ THỐNG TUYỂN DỤNG THÔNG MINH DỰA TRÊN PHÂN TÍCH KỸ NĂNG VÀ GỢI Ý CÔNG VIỆC</a:t>
            </a:r>
            <a:endParaRPr lang="vi-VN" sz="2000" b="1">
              <a:solidFill>
                <a:srgbClr val="C00000"/>
              </a:solidFill>
              <a:latin typeface="Aptos" panose="020B0004020202020204" pitchFamily="34" charset="0"/>
              <a:cs typeface="Archivo" panose="020B0604020202020204" charset="0"/>
            </a:endParaRPr>
          </a:p>
        </p:txBody>
      </p:sp>
      <p:sp>
        <p:nvSpPr>
          <p:cNvPr id="16" name="TextBox 15">
            <a:extLst>
              <a:ext uri="{FF2B5EF4-FFF2-40B4-BE49-F238E27FC236}">
                <a16:creationId xmlns:a16="http://schemas.microsoft.com/office/drawing/2014/main" id="{930629D6-BDB2-1CA0-DB19-27D3C36C6C9D}"/>
              </a:ext>
            </a:extLst>
          </p:cNvPr>
          <p:cNvSpPr txBox="1"/>
          <p:nvPr/>
        </p:nvSpPr>
        <p:spPr>
          <a:xfrm>
            <a:off x="0" y="1997433"/>
            <a:ext cx="9144000" cy="400110"/>
          </a:xfrm>
          <a:prstGeom prst="rect">
            <a:avLst/>
          </a:prstGeom>
          <a:noFill/>
        </p:spPr>
        <p:txBody>
          <a:bodyPr wrap="square">
            <a:spAutoFit/>
          </a:bodyPr>
          <a:lstStyle/>
          <a:p>
            <a:pPr lvl="3" algn="ctr"/>
            <a:r>
              <a:rPr lang="en-US" sz="2000">
                <a:solidFill>
                  <a:schemeClr val="tx1"/>
                </a:solidFill>
                <a:latin typeface="Aptos" panose="020B0004020202020204" pitchFamily="34" charset="0"/>
                <a:cs typeface="Times New Roman" panose="02020603050405020304" pitchFamily="18" charset="0"/>
              </a:rPr>
              <a:t>ĐỀ TÀI</a:t>
            </a:r>
          </a:p>
        </p:txBody>
      </p:sp>
      <p:graphicFrame>
        <p:nvGraphicFramePr>
          <p:cNvPr id="7191" name="Table 7190">
            <a:extLst>
              <a:ext uri="{FF2B5EF4-FFF2-40B4-BE49-F238E27FC236}">
                <a16:creationId xmlns:a16="http://schemas.microsoft.com/office/drawing/2014/main" id="{C6DA3FC1-E515-94B3-58CF-6D7CE87301AF}"/>
              </a:ext>
            </a:extLst>
          </p:cNvPr>
          <p:cNvGraphicFramePr>
            <a:graphicFrameLocks noGrp="1"/>
          </p:cNvGraphicFramePr>
          <p:nvPr>
            <p:extLst>
              <p:ext uri="{D42A27DB-BD31-4B8C-83A1-F6EECF244321}">
                <p14:modId xmlns:p14="http://schemas.microsoft.com/office/powerpoint/2010/main" val="1219027759"/>
              </p:ext>
            </p:extLst>
          </p:nvPr>
        </p:nvGraphicFramePr>
        <p:xfrm>
          <a:off x="2335707" y="3445662"/>
          <a:ext cx="4472585" cy="1006872"/>
        </p:xfrm>
        <a:graphic>
          <a:graphicData uri="http://schemas.openxmlformats.org/drawingml/2006/table">
            <a:tbl>
              <a:tblPr firstRow="1" firstCol="1" bandRow="1">
                <a:tableStyleId>{9D7B26C5-4107-4FEC-AEDC-1716B250A1EF}</a:tableStyleId>
              </a:tblPr>
              <a:tblGrid>
                <a:gridCol w="2037510">
                  <a:extLst>
                    <a:ext uri="{9D8B030D-6E8A-4147-A177-3AD203B41FA5}">
                      <a16:colId xmlns:a16="http://schemas.microsoft.com/office/drawing/2014/main" val="808522427"/>
                    </a:ext>
                  </a:extLst>
                </a:gridCol>
                <a:gridCol w="2435075">
                  <a:extLst>
                    <a:ext uri="{9D8B030D-6E8A-4147-A177-3AD203B41FA5}">
                      <a16:colId xmlns:a16="http://schemas.microsoft.com/office/drawing/2014/main" val="2107598913"/>
                    </a:ext>
                  </a:extLst>
                </a:gridCol>
              </a:tblGrid>
              <a:tr h="335624">
                <a:tc>
                  <a:txBody>
                    <a:bodyPr/>
                    <a:lstStyle/>
                    <a:p>
                      <a:pPr marL="0" marR="0" algn="just">
                        <a:lnSpc>
                          <a:spcPct val="150000"/>
                        </a:lnSpc>
                        <a:spcBef>
                          <a:spcPts val="0"/>
                        </a:spcBef>
                        <a:spcAft>
                          <a:spcPts val="0"/>
                        </a:spcAft>
                      </a:pP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Giảng</a:t>
                      </a: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 </a:t>
                      </a: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viên</a:t>
                      </a: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 </a:t>
                      </a: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hướng</a:t>
                      </a: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 </a:t>
                      </a: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dẫn</a:t>
                      </a:r>
                      <a:endParaRPr lang="en-US" sz="1300">
                        <a:solidFill>
                          <a:schemeClr val="tx1"/>
                        </a:solidFill>
                        <a:effectLst/>
                        <a:latin typeface="Barlow" panose="00000500000000000000" pitchFamily="2" charset="0"/>
                        <a:ea typeface="Calibri" panose="020F0502020204030204" pitchFamily="34" charset="0"/>
                        <a:cs typeface="Archivo" panose="020B0604020202020204" charset="0"/>
                      </a:endParaRPr>
                    </a:p>
                  </a:txBody>
                  <a:tcPr marL="68580" marR="68580" marT="0" marB="0"/>
                </a:tc>
                <a:tc>
                  <a:txBody>
                    <a:bodyPr/>
                    <a:lstStyle/>
                    <a:p>
                      <a:pPr marL="0" marR="0" algn="l">
                        <a:lnSpc>
                          <a:spcPct val="150000"/>
                        </a:lnSpc>
                        <a:spcBef>
                          <a:spcPts val="0"/>
                        </a:spcBef>
                        <a:spcAft>
                          <a:spcPts val="0"/>
                        </a:spcAft>
                      </a:pPr>
                      <a:r>
                        <a:rPr lang="en-US" sz="1300" b="0">
                          <a:solidFill>
                            <a:schemeClr val="tx1"/>
                          </a:solidFill>
                          <a:effectLst/>
                          <a:latin typeface="Barlow" panose="00000500000000000000" pitchFamily="2" charset="0"/>
                          <a:cs typeface="Archivo" panose="020B0604020202020204" charset="0"/>
                        </a:rPr>
                        <a:t>Võ Văn Hải</a:t>
                      </a:r>
                    </a:p>
                  </a:txBody>
                  <a:tcPr marL="68580" marR="68580" marT="0" marB="0"/>
                </a:tc>
                <a:extLst>
                  <a:ext uri="{0D108BD9-81ED-4DB2-BD59-A6C34878D82A}">
                    <a16:rowId xmlns:a16="http://schemas.microsoft.com/office/drawing/2014/main" val="3811671168"/>
                  </a:ext>
                </a:extLst>
              </a:tr>
              <a:tr h="335624">
                <a:tc>
                  <a:txBody>
                    <a:bodyPr/>
                    <a:lstStyle/>
                    <a:p>
                      <a:pPr marL="0" marR="0" algn="just">
                        <a:lnSpc>
                          <a:spcPct val="150000"/>
                        </a:lnSpc>
                        <a:spcBef>
                          <a:spcPts val="0"/>
                        </a:spcBef>
                        <a:spcAft>
                          <a:spcPts val="0"/>
                        </a:spcAft>
                      </a:pPr>
                      <a:r>
                        <a:rPr lang="en-US" sz="1300">
                          <a:solidFill>
                            <a:schemeClr val="tx1"/>
                          </a:solidFill>
                          <a:effectLst/>
                          <a:latin typeface="Barlow" panose="00000500000000000000" pitchFamily="2" charset="0"/>
                        </a:rPr>
                        <a:t>Sinh viên </a:t>
                      </a:r>
                      <a:r>
                        <a:rPr lang="en-US" sz="1300" err="1">
                          <a:solidFill>
                            <a:schemeClr val="tx1"/>
                          </a:solidFill>
                          <a:effectLst/>
                          <a:latin typeface="Barlow" panose="00000500000000000000" pitchFamily="2" charset="0"/>
                        </a:rPr>
                        <a:t>thực</a:t>
                      </a:r>
                      <a:r>
                        <a:rPr lang="en-US" sz="1300">
                          <a:solidFill>
                            <a:schemeClr val="tx1"/>
                          </a:solidFill>
                          <a:effectLst/>
                          <a:latin typeface="Barlow" panose="00000500000000000000" pitchFamily="2" charset="0"/>
                        </a:rPr>
                        <a:t> </a:t>
                      </a:r>
                      <a:r>
                        <a:rPr lang="en-US" sz="1300" err="1">
                          <a:solidFill>
                            <a:schemeClr val="tx1"/>
                          </a:solidFill>
                          <a:effectLst/>
                          <a:latin typeface="Barlow" panose="00000500000000000000" pitchFamily="2" charset="0"/>
                        </a:rPr>
                        <a:t>hiện</a:t>
                      </a:r>
                      <a:endParaRPr lang="en-US" sz="1300">
                        <a:solidFill>
                          <a:schemeClr val="tx1"/>
                        </a:solidFill>
                        <a:effectLst/>
                        <a:latin typeface="Barlow" panose="00000500000000000000" pitchFamily="2" charset="0"/>
                        <a:ea typeface="Calibri" panose="020F0502020204030204" pitchFamily="34" charset="0"/>
                        <a:cs typeface="Archivo" panose="020B0604020202020204" charset="0"/>
                      </a:endParaRPr>
                    </a:p>
                  </a:txBody>
                  <a:tcPr marL="68580" marR="68580" marT="0" marB="0">
                    <a:lnB w="12700" cap="flat" cmpd="sng" algn="ctr">
                      <a:solidFill>
                        <a:schemeClr val="tx1"/>
                      </a:solidFill>
                      <a:prstDash val="solid"/>
                      <a:round/>
                      <a:headEnd type="none" w="med" len="med"/>
                      <a:tailEnd type="none" w="med" len="med"/>
                    </a:lnB>
                    <a:solidFill>
                      <a:schemeClr val="bg2">
                        <a:alpha val="20000"/>
                      </a:schemeClr>
                    </a:solidFill>
                  </a:tcPr>
                </a:tc>
                <a:tc>
                  <a:txBody>
                    <a:bodyPr/>
                    <a:lstStyle/>
                    <a:p>
                      <a:pPr marL="0" marR="0" algn="l">
                        <a:lnSpc>
                          <a:spcPct val="150000"/>
                        </a:lnSpc>
                        <a:spcBef>
                          <a:spcPts val="0"/>
                        </a:spcBef>
                        <a:spcAft>
                          <a:spcPts val="0"/>
                        </a:spcAft>
                      </a:pP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Nguyễn Thị Nga - 21130791</a:t>
                      </a:r>
                    </a:p>
                  </a:txBody>
                  <a:tcPr marL="68580" marR="68580" marT="0" marB="0">
                    <a:lnB w="12700" cap="flat" cmpd="sng" algn="ctr">
                      <a:solidFill>
                        <a:schemeClr val="tx1"/>
                      </a:solidFill>
                      <a:prstDash val="solid"/>
                      <a:round/>
                      <a:headEnd type="none" w="med" len="med"/>
                      <a:tailEnd type="none" w="med" len="med"/>
                    </a:lnB>
                    <a:solidFill>
                      <a:schemeClr val="bg2">
                        <a:alpha val="20000"/>
                      </a:schemeClr>
                    </a:solidFill>
                  </a:tcPr>
                </a:tc>
                <a:extLst>
                  <a:ext uri="{0D108BD9-81ED-4DB2-BD59-A6C34878D82A}">
                    <a16:rowId xmlns:a16="http://schemas.microsoft.com/office/drawing/2014/main" val="1619495575"/>
                  </a:ext>
                </a:extLst>
              </a:tr>
              <a:tr h="335624">
                <a:tc>
                  <a:txBody>
                    <a:bodyPr/>
                    <a:lstStyle/>
                    <a:p>
                      <a:pPr marL="0" marR="0" algn="just">
                        <a:lnSpc>
                          <a:spcPct val="150000"/>
                        </a:lnSpc>
                        <a:spcBef>
                          <a:spcPts val="0"/>
                        </a:spcBef>
                        <a:spcAft>
                          <a:spcPts val="0"/>
                        </a:spcAft>
                      </a:pP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Tên</a:t>
                      </a: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 </a:t>
                      </a: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học</a:t>
                      </a: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 </a:t>
                      </a:r>
                      <a:r>
                        <a:rPr lang="en-US" sz="1300" err="1">
                          <a:solidFill>
                            <a:schemeClr val="tx1"/>
                          </a:solidFill>
                          <a:effectLst/>
                          <a:latin typeface="Barlow" panose="00000500000000000000" pitchFamily="2" charset="0"/>
                          <a:ea typeface="Calibri" panose="020F0502020204030204" pitchFamily="34" charset="0"/>
                          <a:cs typeface="Archivo" panose="020B0604020202020204" charset="0"/>
                        </a:rPr>
                        <a:t>phần</a:t>
                      </a:r>
                      <a:endParaRPr lang="en-US" sz="1300">
                        <a:solidFill>
                          <a:schemeClr val="tx1"/>
                        </a:solidFill>
                        <a:effectLst/>
                        <a:latin typeface="Barlow" panose="00000500000000000000" pitchFamily="2" charset="0"/>
                        <a:ea typeface="Calibri" panose="020F0502020204030204" pitchFamily="34" charset="0"/>
                        <a:cs typeface="Archivo" panose="020B060402020202020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l">
                        <a:lnSpc>
                          <a:spcPct val="150000"/>
                        </a:lnSpc>
                        <a:spcBef>
                          <a:spcPts val="0"/>
                        </a:spcBef>
                        <a:spcAft>
                          <a:spcPts val="0"/>
                        </a:spcAft>
                      </a:pPr>
                      <a:r>
                        <a:rPr lang="en-US" sz="1300">
                          <a:solidFill>
                            <a:schemeClr val="tx1"/>
                          </a:solidFill>
                          <a:effectLst/>
                          <a:latin typeface="Barlow" panose="00000500000000000000" pitchFamily="2" charset="0"/>
                          <a:ea typeface="Calibri" panose="020F0502020204030204" pitchFamily="34" charset="0"/>
                          <a:cs typeface="Archivo" panose="020B0604020202020204" charset="0"/>
                        </a:rPr>
                        <a:t>Lập trình WWW (Java)</a:t>
                      </a: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63473347"/>
                  </a:ext>
                </a:extLst>
              </a:tr>
            </a:tbl>
          </a:graphicData>
        </a:graphic>
      </p:graphicFrame>
      <p:pic>
        <p:nvPicPr>
          <p:cNvPr id="2" name="Picture 2">
            <a:extLst>
              <a:ext uri="{FF2B5EF4-FFF2-40B4-BE49-F238E27FC236}">
                <a16:creationId xmlns:a16="http://schemas.microsoft.com/office/drawing/2014/main" id="{E458F22C-0F64-975E-EA9D-B68A773A1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63" y="0"/>
            <a:ext cx="1561764" cy="6813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B28374-E05A-EC99-8CC5-699625648ECD}"/>
              </a:ext>
            </a:extLst>
          </p:cNvPr>
          <p:cNvPicPr>
            <a:picLocks noChangeAspect="1"/>
          </p:cNvPicPr>
          <p:nvPr/>
        </p:nvPicPr>
        <p:blipFill>
          <a:blip r:embed="rId3"/>
          <a:stretch>
            <a:fillRect/>
          </a:stretch>
        </p:blipFill>
        <p:spPr>
          <a:xfrm>
            <a:off x="3700340" y="4505874"/>
            <a:ext cx="1743318" cy="637626"/>
          </a:xfrm>
          <a:prstGeom prst="rect">
            <a:avLst/>
          </a:prstGeom>
        </p:spPr>
      </p:pic>
    </p:spTree>
    <p:extLst>
      <p:ext uri="{BB962C8B-B14F-4D97-AF65-F5344CB8AC3E}">
        <p14:creationId xmlns:p14="http://schemas.microsoft.com/office/powerpoint/2010/main" val="238892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ptos" panose="020B0004020202020204" pitchFamily="34" charset="0"/>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56494C70-908F-12E9-0340-371DF4A1070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ptos" panose="020B0004020202020204" pitchFamily="34" charset="0"/>
            </a:endParaRPr>
          </a:p>
        </p:txBody>
      </p:sp>
      <p:sp>
        <p:nvSpPr>
          <p:cNvPr id="9" name="Text Placeholder 22">
            <a:extLst>
              <a:ext uri="{FF2B5EF4-FFF2-40B4-BE49-F238E27FC236}">
                <a16:creationId xmlns:a16="http://schemas.microsoft.com/office/drawing/2014/main" id="{601CA57C-F22A-3EAA-7583-A3F739127F3E}"/>
              </a:ext>
            </a:extLst>
          </p:cNvPr>
          <p:cNvSpPr txBox="1">
            <a:spLocks/>
          </p:cNvSpPr>
          <p:nvPr/>
        </p:nvSpPr>
        <p:spPr>
          <a:xfrm>
            <a:off x="607152" y="481242"/>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C00000"/>
                </a:solidFill>
                <a:latin typeface="Aptos" panose="020B0004020202020204" pitchFamily="34" charset="0"/>
              </a:rPr>
              <a:t>MÀN HÌNH ĐĂNG KÝ TÀI KHOẢM THEO 2 QUYỀN CHÍNH</a:t>
            </a:r>
            <a:endParaRPr lang="en-US" b="1">
              <a:solidFill>
                <a:schemeClr val="tx1"/>
              </a:solidFill>
              <a:latin typeface="Aptos" panose="020B0004020202020204" pitchFamily="34" charset="0"/>
            </a:endParaRPr>
          </a:p>
        </p:txBody>
      </p:sp>
      <p:pic>
        <p:nvPicPr>
          <p:cNvPr id="2" name="Picture 1" descr="A screenshot of a computer screen&#10;&#10;Description automatically generated">
            <a:extLst>
              <a:ext uri="{FF2B5EF4-FFF2-40B4-BE49-F238E27FC236}">
                <a16:creationId xmlns:a16="http://schemas.microsoft.com/office/drawing/2014/main" id="{329D7C2F-61CB-9CFB-890A-72B2BDAEBD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7829" y="1068546"/>
            <a:ext cx="7168342" cy="3311208"/>
          </a:xfrm>
          <a:prstGeom prst="rect">
            <a:avLst/>
          </a:prstGeom>
          <a:noFill/>
          <a:ln>
            <a:noFill/>
          </a:ln>
        </p:spPr>
      </p:pic>
    </p:spTree>
    <p:extLst>
      <p:ext uri="{BB962C8B-B14F-4D97-AF65-F5344CB8AC3E}">
        <p14:creationId xmlns:p14="http://schemas.microsoft.com/office/powerpoint/2010/main" val="99018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56494C70-908F-12E9-0340-371DF4A1070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Placeholder 22">
            <a:extLst>
              <a:ext uri="{FF2B5EF4-FFF2-40B4-BE49-F238E27FC236}">
                <a16:creationId xmlns:a16="http://schemas.microsoft.com/office/drawing/2014/main" id="{9FF8BCF4-A916-B2C4-4D3F-52594BE30162}"/>
              </a:ext>
            </a:extLst>
          </p:cNvPr>
          <p:cNvSpPr txBox="1">
            <a:spLocks/>
          </p:cNvSpPr>
          <p:nvPr/>
        </p:nvSpPr>
        <p:spPr>
          <a:xfrm>
            <a:off x="645207" y="438977"/>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C00000"/>
                </a:solidFill>
                <a:latin typeface="Aptos Black" panose="020B0004020202020204" pitchFamily="34" charset="0"/>
              </a:rPr>
              <a:t>MÀN HÌNH KHI CANDIDATE ĐĂNG NHẬP THÀNH CÔNG VÀ ĐỀ XUẤT CÁC JOBS THEO SKILL</a:t>
            </a:r>
            <a:endParaRPr lang="en-US" b="1">
              <a:solidFill>
                <a:schemeClr val="tx1"/>
              </a:solidFill>
              <a:latin typeface="Aptos" panose="020B0004020202020204" pitchFamily="34" charset="0"/>
            </a:endParaRPr>
          </a:p>
        </p:txBody>
      </p:sp>
      <p:pic>
        <p:nvPicPr>
          <p:cNvPr id="2" name="Picture 1" descr="A screenshot of a computer&#10;&#10;Description automatically generated">
            <a:extLst>
              <a:ext uri="{FF2B5EF4-FFF2-40B4-BE49-F238E27FC236}">
                <a16:creationId xmlns:a16="http://schemas.microsoft.com/office/drawing/2014/main" id="{8A2030AA-1B38-6518-E1EB-69798E4D1D1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6037" y="885377"/>
            <a:ext cx="6511925" cy="4032885"/>
          </a:xfrm>
          <a:prstGeom prst="rect">
            <a:avLst/>
          </a:prstGeom>
          <a:noFill/>
          <a:ln>
            <a:noFill/>
          </a:ln>
        </p:spPr>
      </p:pic>
    </p:spTree>
    <p:extLst>
      <p:ext uri="{BB962C8B-B14F-4D97-AF65-F5344CB8AC3E}">
        <p14:creationId xmlns:p14="http://schemas.microsoft.com/office/powerpoint/2010/main" val="188420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6">
          <a:extLst>
            <a:ext uri="{FF2B5EF4-FFF2-40B4-BE49-F238E27FC236}">
              <a16:creationId xmlns:a16="http://schemas.microsoft.com/office/drawing/2014/main" id="{174776D3-468B-B759-17E1-6EEC60EA9986}"/>
            </a:ext>
          </a:extLst>
        </p:cNvPr>
        <p:cNvGrpSpPr/>
        <p:nvPr/>
      </p:nvGrpSpPr>
      <p:grpSpPr>
        <a:xfrm>
          <a:off x="0" y="0"/>
          <a:ext cx="0" cy="0"/>
          <a:chOff x="0" y="0"/>
          <a:chExt cx="0" cy="0"/>
        </a:xfrm>
      </p:grpSpPr>
      <p:sp>
        <p:nvSpPr>
          <p:cNvPr id="1037" name="Google Shape;1037;p67">
            <a:extLst>
              <a:ext uri="{FF2B5EF4-FFF2-40B4-BE49-F238E27FC236}">
                <a16:creationId xmlns:a16="http://schemas.microsoft.com/office/drawing/2014/main" id="{2A29997C-BAB9-696C-0F4E-64AEB6ADA859}"/>
              </a:ext>
            </a:extLst>
          </p:cNvPr>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a:extLst>
              <a:ext uri="{FF2B5EF4-FFF2-40B4-BE49-F238E27FC236}">
                <a16:creationId xmlns:a16="http://schemas.microsoft.com/office/drawing/2014/main" id="{F7187070-8571-2D9A-A19D-7B9E90F300EA}"/>
              </a:ext>
            </a:extLst>
          </p:cNvPr>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654EF386-4107-379B-2BF0-A60C03A9C49B}"/>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F35C9630-F3B2-883F-651E-F8EAC25A5D6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Placeholder 22">
            <a:extLst>
              <a:ext uri="{FF2B5EF4-FFF2-40B4-BE49-F238E27FC236}">
                <a16:creationId xmlns:a16="http://schemas.microsoft.com/office/drawing/2014/main" id="{0EA6084D-20E6-A10C-815B-E673A718EF91}"/>
              </a:ext>
            </a:extLst>
          </p:cNvPr>
          <p:cNvSpPr txBox="1">
            <a:spLocks/>
          </p:cNvSpPr>
          <p:nvPr/>
        </p:nvSpPr>
        <p:spPr>
          <a:xfrm>
            <a:off x="645207" y="438977"/>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C00000"/>
                </a:solidFill>
                <a:latin typeface="Aptos Black" panose="020B0004020202020204" pitchFamily="34" charset="0"/>
              </a:rPr>
              <a:t>MÀN HÌNH PROFILE VÀ DASHBOARD CỦA CANDIDATE</a:t>
            </a:r>
            <a:endParaRPr lang="en-US" b="1">
              <a:solidFill>
                <a:schemeClr val="tx1"/>
              </a:solidFill>
              <a:latin typeface="Aptos" panose="020B00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9CBEB298-D1FC-84C9-A3F7-53E003875F1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207" y="917748"/>
            <a:ext cx="3926793" cy="3612803"/>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0A773D3E-B5DE-34D9-D7F3-65605F9E7F8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5840" y="917748"/>
            <a:ext cx="3759060" cy="1749218"/>
          </a:xfrm>
          <a:prstGeom prst="rect">
            <a:avLst/>
          </a:prstGeom>
          <a:noFill/>
          <a:ln>
            <a:noFill/>
          </a:ln>
        </p:spPr>
      </p:pic>
    </p:spTree>
    <p:extLst>
      <p:ext uri="{BB962C8B-B14F-4D97-AF65-F5344CB8AC3E}">
        <p14:creationId xmlns:p14="http://schemas.microsoft.com/office/powerpoint/2010/main" val="292833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6">
          <a:extLst>
            <a:ext uri="{FF2B5EF4-FFF2-40B4-BE49-F238E27FC236}">
              <a16:creationId xmlns:a16="http://schemas.microsoft.com/office/drawing/2014/main" id="{2FF2D839-A5C9-4DE4-B9B4-716AC231F538}"/>
            </a:ext>
          </a:extLst>
        </p:cNvPr>
        <p:cNvGrpSpPr/>
        <p:nvPr/>
      </p:nvGrpSpPr>
      <p:grpSpPr>
        <a:xfrm>
          <a:off x="0" y="0"/>
          <a:ext cx="0" cy="0"/>
          <a:chOff x="0" y="0"/>
          <a:chExt cx="0" cy="0"/>
        </a:xfrm>
      </p:grpSpPr>
      <p:sp>
        <p:nvSpPr>
          <p:cNvPr id="1037" name="Google Shape;1037;p67">
            <a:extLst>
              <a:ext uri="{FF2B5EF4-FFF2-40B4-BE49-F238E27FC236}">
                <a16:creationId xmlns:a16="http://schemas.microsoft.com/office/drawing/2014/main" id="{85AD7358-F896-811A-4997-05683D771766}"/>
              </a:ext>
            </a:extLst>
          </p:cNvPr>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a:extLst>
              <a:ext uri="{FF2B5EF4-FFF2-40B4-BE49-F238E27FC236}">
                <a16:creationId xmlns:a16="http://schemas.microsoft.com/office/drawing/2014/main" id="{E296AA99-7D2E-B0CB-A454-DCD89C817CAD}"/>
              </a:ext>
            </a:extLst>
          </p:cNvPr>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50C68DF1-0460-BFB0-E658-72E94AEC7349}"/>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25407C3D-252E-A495-7863-194686BF4A3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Placeholder 22">
            <a:extLst>
              <a:ext uri="{FF2B5EF4-FFF2-40B4-BE49-F238E27FC236}">
                <a16:creationId xmlns:a16="http://schemas.microsoft.com/office/drawing/2014/main" id="{1BDB664B-6266-CB5F-3A41-0FF7010F47C6}"/>
              </a:ext>
            </a:extLst>
          </p:cNvPr>
          <p:cNvSpPr txBox="1">
            <a:spLocks/>
          </p:cNvSpPr>
          <p:nvPr/>
        </p:nvSpPr>
        <p:spPr>
          <a:xfrm>
            <a:off x="645207" y="438977"/>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b="1">
                <a:solidFill>
                  <a:srgbClr val="C00000"/>
                </a:solidFill>
                <a:latin typeface="Aptos Black" panose="020B0004020202020204" pitchFamily="34" charset="0"/>
              </a:rPr>
              <a:t>MÀN HÌNH KHI COMPANY ĐĂNG NHẬP THÀNH CÔNG VÀ ĐỀ XUẤT CÁC CANDIDATE THEO SKILL</a:t>
            </a:r>
            <a:endParaRPr lang="en-US" sz="1300" b="1">
              <a:solidFill>
                <a:schemeClr val="tx1"/>
              </a:solidFill>
              <a:latin typeface="Aptos" panose="020B00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8F8DE568-246B-166F-382B-592C8BBAD3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6037" y="885377"/>
            <a:ext cx="6511925" cy="4032885"/>
          </a:xfrm>
          <a:prstGeom prst="rect">
            <a:avLst/>
          </a:prstGeom>
          <a:noFill/>
          <a:ln>
            <a:noFill/>
          </a:ln>
        </p:spPr>
      </p:pic>
    </p:spTree>
    <p:extLst>
      <p:ext uri="{BB962C8B-B14F-4D97-AF65-F5344CB8AC3E}">
        <p14:creationId xmlns:p14="http://schemas.microsoft.com/office/powerpoint/2010/main" val="70592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6">
          <a:extLst>
            <a:ext uri="{FF2B5EF4-FFF2-40B4-BE49-F238E27FC236}">
              <a16:creationId xmlns:a16="http://schemas.microsoft.com/office/drawing/2014/main" id="{16DC76C0-4A15-AC18-BC67-B3C7D1F9A935}"/>
            </a:ext>
          </a:extLst>
        </p:cNvPr>
        <p:cNvGrpSpPr/>
        <p:nvPr/>
      </p:nvGrpSpPr>
      <p:grpSpPr>
        <a:xfrm>
          <a:off x="0" y="0"/>
          <a:ext cx="0" cy="0"/>
          <a:chOff x="0" y="0"/>
          <a:chExt cx="0" cy="0"/>
        </a:xfrm>
      </p:grpSpPr>
      <p:sp>
        <p:nvSpPr>
          <p:cNvPr id="1037" name="Google Shape;1037;p67">
            <a:extLst>
              <a:ext uri="{FF2B5EF4-FFF2-40B4-BE49-F238E27FC236}">
                <a16:creationId xmlns:a16="http://schemas.microsoft.com/office/drawing/2014/main" id="{6BE3DEEF-4A8E-5A58-C0D0-F5F4A6046DFE}"/>
              </a:ext>
            </a:extLst>
          </p:cNvPr>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a:extLst>
              <a:ext uri="{FF2B5EF4-FFF2-40B4-BE49-F238E27FC236}">
                <a16:creationId xmlns:a16="http://schemas.microsoft.com/office/drawing/2014/main" id="{FA460382-F6ED-5B8D-22A3-BBC3B3EB646E}"/>
              </a:ext>
            </a:extLst>
          </p:cNvPr>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662C3373-CC27-9FC8-7B82-34C1A1A98746}"/>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043A26DC-4E8C-5F3A-AABD-3AB5CF131D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Placeholder 22">
            <a:extLst>
              <a:ext uri="{FF2B5EF4-FFF2-40B4-BE49-F238E27FC236}">
                <a16:creationId xmlns:a16="http://schemas.microsoft.com/office/drawing/2014/main" id="{1C58465C-2274-F501-4E1D-74A02B608213}"/>
              </a:ext>
            </a:extLst>
          </p:cNvPr>
          <p:cNvSpPr txBox="1">
            <a:spLocks/>
          </p:cNvSpPr>
          <p:nvPr/>
        </p:nvSpPr>
        <p:spPr>
          <a:xfrm>
            <a:off x="645207" y="438977"/>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b="1">
                <a:solidFill>
                  <a:srgbClr val="C00000"/>
                </a:solidFill>
                <a:latin typeface="Aptos Black" panose="020B0004020202020204" pitchFamily="34" charset="0"/>
              </a:rPr>
              <a:t>MÀN HÌNH QUẢN LÝ CÁC JOB CỦA COMPANY</a:t>
            </a:r>
            <a:endParaRPr lang="en-US" sz="1300" b="1">
              <a:solidFill>
                <a:schemeClr val="tx1"/>
              </a:solidFill>
              <a:latin typeface="Aptos" panose="020B0004020202020204" pitchFamily="34" charset="0"/>
            </a:endParaRPr>
          </a:p>
        </p:txBody>
      </p:sp>
      <p:pic>
        <p:nvPicPr>
          <p:cNvPr id="2" name="Picture 1" descr="A screenshot of a computer&#10;&#10;Description automatically generated">
            <a:extLst>
              <a:ext uri="{FF2B5EF4-FFF2-40B4-BE49-F238E27FC236}">
                <a16:creationId xmlns:a16="http://schemas.microsoft.com/office/drawing/2014/main" id="{13C1C3B4-A9DF-594D-548B-9007356D774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9578" y="885377"/>
            <a:ext cx="5420043" cy="4001477"/>
          </a:xfrm>
          <a:prstGeom prst="rect">
            <a:avLst/>
          </a:prstGeom>
          <a:noFill/>
          <a:ln>
            <a:noFill/>
          </a:ln>
        </p:spPr>
      </p:pic>
    </p:spTree>
    <p:extLst>
      <p:ext uri="{BB962C8B-B14F-4D97-AF65-F5344CB8AC3E}">
        <p14:creationId xmlns:p14="http://schemas.microsoft.com/office/powerpoint/2010/main" val="75169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78"/>
          <p:cNvSpPr txBox="1">
            <a:spLocks noGrp="1"/>
          </p:cNvSpPr>
          <p:nvPr>
            <p:ph type="title"/>
          </p:nvPr>
        </p:nvSpPr>
        <p:spPr>
          <a:xfrm>
            <a:off x="3577566" y="1299950"/>
            <a:ext cx="5566434" cy="1989900"/>
          </a:xfrm>
          <a:prstGeom prst="rect">
            <a:avLst/>
          </a:prstGeom>
          <a:solidFill>
            <a:srgbClr val="DADADC"/>
          </a:solidFill>
        </p:spPr>
        <p:txBody>
          <a:bodyPr spcFirstLastPara="1" wrap="square" lIns="91425" tIns="91425" rIns="91425" bIns="91425" anchor="ctr" anchorCtr="0">
            <a:noAutofit/>
          </a:bodyPr>
          <a:lstStyle/>
          <a:p>
            <a:r>
              <a:rPr lang="en-US" sz="4400" b="1">
                <a:solidFill>
                  <a:schemeClr val="tx1"/>
                </a:solidFill>
                <a:latin typeface="Aptos Black" panose="020B0004020202020204" pitchFamily="34" charset="0"/>
              </a:rPr>
              <a:t>XIN </a:t>
            </a:r>
            <a:r>
              <a:rPr lang="vi-VN" sz="4400" b="1">
                <a:solidFill>
                  <a:schemeClr val="tx1"/>
                </a:solidFill>
                <a:latin typeface="Aptos Black" panose="020B0004020202020204" pitchFamily="34" charset="0"/>
              </a:rPr>
              <a:t>TRÂN T</a:t>
            </a:r>
            <a:r>
              <a:rPr lang="en-US" sz="4400" b="1">
                <a:solidFill>
                  <a:schemeClr val="tx1"/>
                </a:solidFill>
                <a:latin typeface="Aptos Black" panose="020B0004020202020204" pitchFamily="34" charset="0"/>
              </a:rPr>
              <a:t>HÀNH</a:t>
            </a:r>
            <a:r>
              <a:rPr lang="vi-VN" sz="4400" b="1">
                <a:solidFill>
                  <a:schemeClr val="tx1"/>
                </a:solidFill>
                <a:latin typeface="Aptos Black" panose="020B0004020202020204" pitchFamily="34" charset="0"/>
              </a:rPr>
              <a:t> </a:t>
            </a:r>
            <a:br>
              <a:rPr lang="en-US" sz="4000" b="1">
                <a:solidFill>
                  <a:schemeClr val="tx1"/>
                </a:solidFill>
                <a:latin typeface="Aptos" panose="020B0004020202020204" pitchFamily="34" charset="0"/>
              </a:rPr>
            </a:br>
            <a:r>
              <a:rPr lang="vi-VN" sz="4400" b="1">
                <a:solidFill>
                  <a:schemeClr val="dk2"/>
                </a:solidFill>
                <a:effectLst>
                  <a:outerShdw blurRad="38100" dist="38100" dir="2700000" algn="tl">
                    <a:srgbClr val="000000">
                      <a:alpha val="43137"/>
                    </a:srgbClr>
                  </a:outerShdw>
                </a:effectLst>
                <a:latin typeface="Aptos Black" panose="020B0004020202020204" pitchFamily="34" charset="0"/>
              </a:rPr>
              <a:t>CẢM ƠN</a:t>
            </a:r>
            <a:r>
              <a:rPr lang="en-US" sz="4400" b="1">
                <a:solidFill>
                  <a:schemeClr val="dk2"/>
                </a:solidFill>
                <a:effectLst>
                  <a:outerShdw blurRad="38100" dist="38100" dir="2700000" algn="tl">
                    <a:srgbClr val="000000">
                      <a:alpha val="43137"/>
                    </a:srgbClr>
                  </a:outerShdw>
                </a:effectLst>
                <a:latin typeface="Aptos Black" panose="020B0004020202020204" pitchFamily="34" charset="0"/>
              </a:rPr>
              <a:t> !</a:t>
            </a:r>
            <a:endParaRPr lang="vi-VN" sz="3600" b="1">
              <a:solidFill>
                <a:schemeClr val="tx1"/>
              </a:solidFill>
              <a:effectLst>
                <a:outerShdw blurRad="38100" dist="38100" dir="2700000" algn="tl">
                  <a:srgbClr val="000000">
                    <a:alpha val="43137"/>
                  </a:srgbClr>
                </a:outerShdw>
              </a:effectLst>
              <a:latin typeface="Aptos Black" panose="020B0004020202020204" pitchFamily="34" charset="0"/>
            </a:endParaRPr>
          </a:p>
        </p:txBody>
      </p:sp>
      <p:pic>
        <p:nvPicPr>
          <p:cNvPr id="1325" name="Google Shape;1325;p78"/>
          <p:cNvPicPr preferRelativeResize="0"/>
          <p:nvPr/>
        </p:nvPicPr>
        <p:blipFill rotWithShape="1">
          <a:blip r:embed="rId3">
            <a:alphaModFix/>
            <a:extLst>
              <a:ext uri="{BEBA8EAE-BF5A-486C-A8C5-ECC9F3942E4B}">
                <a14:imgProps xmlns:a14="http://schemas.microsoft.com/office/drawing/2010/main">
                  <a14:imgLayer r:embed="rId4">
                    <a14:imgEffect>
                      <a14:artisticCutout/>
                    </a14:imgEffect>
                  </a14:imgLayer>
                </a14:imgProps>
              </a:ext>
            </a:extLst>
          </a:blip>
          <a:srcRect l="35078" t="2344" r="25400" b="46349"/>
          <a:stretch/>
        </p:blipFill>
        <p:spPr>
          <a:xfrm>
            <a:off x="1884145" y="1299950"/>
            <a:ext cx="2297100" cy="1989900"/>
          </a:xfrm>
          <a:prstGeom prst="hexagon">
            <a:avLst>
              <a:gd name="adj" fmla="val 25000"/>
              <a:gd name="vf" fmla="val 115470"/>
            </a:avLst>
          </a:prstGeom>
          <a:noFill/>
          <a:ln>
            <a:noFill/>
          </a:ln>
        </p:spPr>
      </p:pic>
      <p:pic>
        <p:nvPicPr>
          <p:cNvPr id="1326" name="Google Shape;1326;p78"/>
          <p:cNvPicPr preferRelativeResize="0"/>
          <p:nvPr/>
        </p:nvPicPr>
        <p:blipFill rotWithShape="1">
          <a:blip r:embed="rId3">
            <a:alphaModFix/>
            <a:extLst>
              <a:ext uri="{BEBA8EAE-BF5A-486C-A8C5-ECC9F3942E4B}">
                <a14:imgProps xmlns:a14="http://schemas.microsoft.com/office/drawing/2010/main">
                  <a14:imgLayer r:embed="rId4">
                    <a14:imgEffect>
                      <a14:artisticCutout/>
                    </a14:imgEffect>
                  </a14:imgLayer>
                </a14:imgProps>
              </a:ext>
            </a:extLst>
          </a:blip>
          <a:srcRect l="3438" t="28255" r="57044" b="20436"/>
          <a:stretch/>
        </p:blipFill>
        <p:spPr>
          <a:xfrm>
            <a:off x="58168" y="2316650"/>
            <a:ext cx="2297100" cy="1989900"/>
          </a:xfrm>
          <a:prstGeom prst="hexagon">
            <a:avLst>
              <a:gd name="adj" fmla="val 25000"/>
              <a:gd name="vf" fmla="val 115470"/>
            </a:avLst>
          </a:prstGeom>
          <a:noFill/>
          <a:ln>
            <a:noFill/>
          </a:ln>
        </p:spPr>
      </p:pic>
      <p:sp>
        <p:nvSpPr>
          <p:cNvPr id="1328" name="Google Shape;1328;p78"/>
          <p:cNvSpPr/>
          <p:nvPr/>
        </p:nvSpPr>
        <p:spPr>
          <a:xfrm>
            <a:off x="43420" y="27347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0" name="Google Shape;1330;p78"/>
          <p:cNvSpPr/>
          <p:nvPr/>
        </p:nvSpPr>
        <p:spPr>
          <a:xfrm>
            <a:off x="-1797305" y="1299950"/>
            <a:ext cx="2297100" cy="1989900"/>
          </a:xfrm>
          <a:prstGeom prst="hexagon">
            <a:avLst>
              <a:gd name="adj" fmla="val 25000"/>
              <a:gd name="vf" fmla="val 115470"/>
            </a:avLst>
          </a:prstGeom>
          <a:solidFill>
            <a:schemeClr val="tx1"/>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5" name="Picture 4">
            <a:extLst>
              <a:ext uri="{FF2B5EF4-FFF2-40B4-BE49-F238E27FC236}">
                <a16:creationId xmlns:a16="http://schemas.microsoft.com/office/drawing/2014/main" id="{4C8E141D-EE3D-43CA-F201-38D3E1E5C1C3}"/>
              </a:ext>
            </a:extLst>
          </p:cNvPr>
          <p:cNvPicPr>
            <a:picLocks noChangeAspect="1"/>
          </p:cNvPicPr>
          <p:nvPr/>
        </p:nvPicPr>
        <p:blipFill>
          <a:blip r:embed="rId5"/>
          <a:stretch>
            <a:fillRect/>
          </a:stretch>
        </p:blipFill>
        <p:spPr>
          <a:xfrm>
            <a:off x="4471225" y="3304150"/>
            <a:ext cx="4095323" cy="6553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3;p46">
            <a:extLst>
              <a:ext uri="{FF2B5EF4-FFF2-40B4-BE49-F238E27FC236}">
                <a16:creationId xmlns:a16="http://schemas.microsoft.com/office/drawing/2014/main" id="{457E6959-9FCE-D995-24A3-0316A8BFDFEE}"/>
              </a:ext>
            </a:extLst>
          </p:cNvPr>
          <p:cNvSpPr/>
          <p:nvPr/>
        </p:nvSpPr>
        <p:spPr>
          <a:xfrm>
            <a:off x="7188949" y="3352850"/>
            <a:ext cx="2217300" cy="20043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 name="Google Shape;559;p46">
            <a:extLst>
              <a:ext uri="{FF2B5EF4-FFF2-40B4-BE49-F238E27FC236}">
                <a16:creationId xmlns:a16="http://schemas.microsoft.com/office/drawing/2014/main" id="{F0DCBCBE-762C-9630-D05F-B928A365DA0C}"/>
              </a:ext>
            </a:extLst>
          </p:cNvPr>
          <p:cNvSpPr txBox="1">
            <a:spLocks/>
          </p:cNvSpPr>
          <p:nvPr/>
        </p:nvSpPr>
        <p:spPr>
          <a:xfrm>
            <a:off x="0" y="104681"/>
            <a:ext cx="9144000" cy="7383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a:solidFill>
                  <a:schemeClr val="dk2"/>
                </a:solidFill>
                <a:effectLst>
                  <a:outerShdw blurRad="38100" dist="38100" dir="2700000" algn="tl">
                    <a:srgbClr val="000000">
                      <a:alpha val="43137"/>
                    </a:srgbClr>
                  </a:outerShdw>
                </a:effectLst>
                <a:latin typeface="Aptos" panose="020B0004020202020204" pitchFamily="34" charset="0"/>
              </a:rPr>
              <a:t>NỘI DUNG</a:t>
            </a:r>
            <a:br>
              <a:rPr lang="en-US" b="1">
                <a:solidFill>
                  <a:schemeClr val="dk2"/>
                </a:solidFill>
                <a:effectLst>
                  <a:outerShdw blurRad="38100" dist="38100" dir="2700000" algn="tl">
                    <a:srgbClr val="000000">
                      <a:alpha val="43137"/>
                    </a:srgbClr>
                  </a:outerShdw>
                </a:effectLst>
                <a:latin typeface="Aptos" panose="020B0004020202020204" pitchFamily="34" charset="0"/>
              </a:rPr>
            </a:br>
            <a:endParaRPr lang="en-US" b="1">
              <a:solidFill>
                <a:schemeClr val="dk1"/>
              </a:solidFill>
              <a:effectLst>
                <a:outerShdw blurRad="38100" dist="38100" dir="2700000" algn="tl">
                  <a:srgbClr val="000000">
                    <a:alpha val="43137"/>
                  </a:srgbClr>
                </a:outerShdw>
              </a:effectLst>
              <a:latin typeface="Aptos" panose="020B0004020202020204" pitchFamily="34" charset="0"/>
            </a:endParaRPr>
          </a:p>
        </p:txBody>
      </p:sp>
      <p:sp>
        <p:nvSpPr>
          <p:cNvPr id="16" name="Google Shape;564;p46">
            <a:extLst>
              <a:ext uri="{FF2B5EF4-FFF2-40B4-BE49-F238E27FC236}">
                <a16:creationId xmlns:a16="http://schemas.microsoft.com/office/drawing/2014/main" id="{9D27EC97-E201-D5C6-8155-B0C16DFF9383}"/>
              </a:ext>
            </a:extLst>
          </p:cNvPr>
          <p:cNvSpPr txBox="1">
            <a:spLocks/>
          </p:cNvSpPr>
          <p:nvPr/>
        </p:nvSpPr>
        <p:spPr>
          <a:xfrm>
            <a:off x="2068325" y="941490"/>
            <a:ext cx="3403327"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chemeClr val="tx1"/>
                </a:solidFill>
                <a:latin typeface="Aptos" panose="020B0004020202020204" pitchFamily="34" charset="0"/>
              </a:rPr>
              <a:t>GIỚI THIỆU ĐỀ TÀI</a:t>
            </a:r>
            <a:endParaRPr lang="vi-VN" sz="2400" b="1">
              <a:solidFill>
                <a:schemeClr val="tx1"/>
              </a:solidFill>
              <a:latin typeface="Aptos" panose="020B0004020202020204" pitchFamily="34" charset="0"/>
            </a:endParaRPr>
          </a:p>
        </p:txBody>
      </p:sp>
      <p:sp>
        <p:nvSpPr>
          <p:cNvPr id="17" name="Google Shape;565;p46">
            <a:extLst>
              <a:ext uri="{FF2B5EF4-FFF2-40B4-BE49-F238E27FC236}">
                <a16:creationId xmlns:a16="http://schemas.microsoft.com/office/drawing/2014/main" id="{956BF2DC-BB7F-D402-C18D-A8CC70D7FA4A}"/>
              </a:ext>
            </a:extLst>
          </p:cNvPr>
          <p:cNvSpPr txBox="1">
            <a:spLocks/>
          </p:cNvSpPr>
          <p:nvPr/>
        </p:nvSpPr>
        <p:spPr>
          <a:xfrm>
            <a:off x="2068325" y="1872991"/>
            <a:ext cx="6287949"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chemeClr val="bg2"/>
                </a:solidFill>
                <a:latin typeface="Aptos" panose="020B0004020202020204" pitchFamily="34" charset="0"/>
              </a:rPr>
              <a:t>PHÂN TÍCH YÊU CẦU</a:t>
            </a:r>
            <a:endParaRPr lang="vi-VN" sz="2400" b="1">
              <a:solidFill>
                <a:schemeClr val="bg2"/>
              </a:solidFill>
              <a:latin typeface="Aptos" panose="020B0004020202020204" pitchFamily="34" charset="0"/>
            </a:endParaRPr>
          </a:p>
        </p:txBody>
      </p:sp>
      <p:sp>
        <p:nvSpPr>
          <p:cNvPr id="18" name="Google Shape;566;p46">
            <a:extLst>
              <a:ext uri="{FF2B5EF4-FFF2-40B4-BE49-F238E27FC236}">
                <a16:creationId xmlns:a16="http://schemas.microsoft.com/office/drawing/2014/main" id="{F3FFA384-407A-033A-7DB2-EAEF6D4B3834}"/>
              </a:ext>
            </a:extLst>
          </p:cNvPr>
          <p:cNvSpPr txBox="1">
            <a:spLocks/>
          </p:cNvSpPr>
          <p:nvPr/>
        </p:nvSpPr>
        <p:spPr>
          <a:xfrm>
            <a:off x="2129868" y="2772649"/>
            <a:ext cx="5146131" cy="677388"/>
          </a:xfrm>
          <a:prstGeom prst="rect">
            <a:avLst/>
          </a:prstGeom>
          <a:solidFill>
            <a:schemeClr val="lt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chemeClr val="tx1"/>
                </a:solidFill>
                <a:latin typeface="Aptos" panose="020B0004020202020204" pitchFamily="34" charset="0"/>
              </a:rPr>
              <a:t>PHÂN TÍCH THIẾT KẾ</a:t>
            </a:r>
            <a:endParaRPr lang="vi-VN" sz="2400" b="1">
              <a:solidFill>
                <a:schemeClr val="tx1"/>
              </a:solidFill>
              <a:latin typeface="Aptos" panose="020B0004020202020204" pitchFamily="34" charset="0"/>
            </a:endParaRPr>
          </a:p>
        </p:txBody>
      </p:sp>
      <p:sp>
        <p:nvSpPr>
          <p:cNvPr id="19" name="Google Shape;567;p46">
            <a:extLst>
              <a:ext uri="{FF2B5EF4-FFF2-40B4-BE49-F238E27FC236}">
                <a16:creationId xmlns:a16="http://schemas.microsoft.com/office/drawing/2014/main" id="{780638BB-8E75-C035-DAEE-1B3B0F8A4F98}"/>
              </a:ext>
            </a:extLst>
          </p:cNvPr>
          <p:cNvSpPr txBox="1">
            <a:spLocks/>
          </p:cNvSpPr>
          <p:nvPr/>
        </p:nvSpPr>
        <p:spPr>
          <a:xfrm>
            <a:off x="2145950" y="3761117"/>
            <a:ext cx="3563125" cy="411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chemeClr val="bg2"/>
                </a:solidFill>
                <a:latin typeface="Aptos" panose="020B0004020202020204" pitchFamily="34" charset="0"/>
              </a:rPr>
              <a:t>HIỆN THỰC ỨNG DỤNG</a:t>
            </a:r>
          </a:p>
        </p:txBody>
      </p:sp>
      <p:sp>
        <p:nvSpPr>
          <p:cNvPr id="20" name="Google Shape;568;p46">
            <a:extLst>
              <a:ext uri="{FF2B5EF4-FFF2-40B4-BE49-F238E27FC236}">
                <a16:creationId xmlns:a16="http://schemas.microsoft.com/office/drawing/2014/main" id="{07B86EB2-B48C-4D34-79A7-367B47A07B6E}"/>
              </a:ext>
            </a:extLst>
          </p:cNvPr>
          <p:cNvSpPr txBox="1">
            <a:spLocks/>
          </p:cNvSpPr>
          <p:nvPr/>
        </p:nvSpPr>
        <p:spPr>
          <a:xfrm>
            <a:off x="1149218" y="994150"/>
            <a:ext cx="872700" cy="41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200" b="1">
                <a:solidFill>
                  <a:schemeClr val="bg2"/>
                </a:solidFill>
                <a:latin typeface="Aptos" panose="020B0004020202020204" pitchFamily="34" charset="0"/>
              </a:rPr>
              <a:t>I</a:t>
            </a:r>
          </a:p>
        </p:txBody>
      </p:sp>
      <p:sp>
        <p:nvSpPr>
          <p:cNvPr id="21" name="Google Shape;569;p46">
            <a:extLst>
              <a:ext uri="{FF2B5EF4-FFF2-40B4-BE49-F238E27FC236}">
                <a16:creationId xmlns:a16="http://schemas.microsoft.com/office/drawing/2014/main" id="{ABD2972D-CAA9-D499-11D7-A2A8F8391B6D}"/>
              </a:ext>
            </a:extLst>
          </p:cNvPr>
          <p:cNvSpPr txBox="1">
            <a:spLocks/>
          </p:cNvSpPr>
          <p:nvPr/>
        </p:nvSpPr>
        <p:spPr>
          <a:xfrm>
            <a:off x="1027476" y="1855573"/>
            <a:ext cx="872700" cy="54999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200" b="1">
                <a:solidFill>
                  <a:schemeClr val="tx1"/>
                </a:solidFill>
                <a:latin typeface="Aptos" panose="020B0004020202020204" pitchFamily="34" charset="0"/>
              </a:rPr>
              <a:t> II</a:t>
            </a:r>
          </a:p>
        </p:txBody>
      </p:sp>
      <p:sp>
        <p:nvSpPr>
          <p:cNvPr id="22" name="Google Shape;570;p46">
            <a:extLst>
              <a:ext uri="{FF2B5EF4-FFF2-40B4-BE49-F238E27FC236}">
                <a16:creationId xmlns:a16="http://schemas.microsoft.com/office/drawing/2014/main" id="{29DFA57C-E59C-AA76-A6A7-47E649FAB040}"/>
              </a:ext>
            </a:extLst>
          </p:cNvPr>
          <p:cNvSpPr txBox="1">
            <a:spLocks/>
          </p:cNvSpPr>
          <p:nvPr/>
        </p:nvSpPr>
        <p:spPr>
          <a:xfrm>
            <a:off x="1040676" y="2761002"/>
            <a:ext cx="872700" cy="54999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200" b="1">
                <a:solidFill>
                  <a:schemeClr val="bg2"/>
                </a:solidFill>
                <a:latin typeface="Aptos" panose="020B0004020202020204" pitchFamily="34" charset="0"/>
              </a:rPr>
              <a:t> III</a:t>
            </a:r>
          </a:p>
        </p:txBody>
      </p:sp>
      <p:sp>
        <p:nvSpPr>
          <p:cNvPr id="23" name="Google Shape;571;p46">
            <a:extLst>
              <a:ext uri="{FF2B5EF4-FFF2-40B4-BE49-F238E27FC236}">
                <a16:creationId xmlns:a16="http://schemas.microsoft.com/office/drawing/2014/main" id="{3A6FBF2C-FB38-FC14-F9F3-84DDAFCBEF04}"/>
              </a:ext>
            </a:extLst>
          </p:cNvPr>
          <p:cNvSpPr txBox="1">
            <a:spLocks/>
          </p:cNvSpPr>
          <p:nvPr/>
        </p:nvSpPr>
        <p:spPr>
          <a:xfrm>
            <a:off x="1040676" y="3761117"/>
            <a:ext cx="872700" cy="483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200" b="1">
                <a:solidFill>
                  <a:schemeClr val="tx1"/>
                </a:solidFill>
                <a:latin typeface="Aptos" panose="020B0004020202020204" pitchFamily="34" charset="0"/>
              </a:rPr>
              <a:t> IV</a:t>
            </a:r>
          </a:p>
        </p:txBody>
      </p:sp>
      <p:sp>
        <p:nvSpPr>
          <p:cNvPr id="24" name="Google Shape;572;p46">
            <a:extLst>
              <a:ext uri="{FF2B5EF4-FFF2-40B4-BE49-F238E27FC236}">
                <a16:creationId xmlns:a16="http://schemas.microsoft.com/office/drawing/2014/main" id="{29851AFB-7B2F-BA2D-C675-311A568D8198}"/>
              </a:ext>
            </a:extLst>
          </p:cNvPr>
          <p:cNvSpPr/>
          <p:nvPr/>
        </p:nvSpPr>
        <p:spPr>
          <a:xfrm>
            <a:off x="-1244700" y="548640"/>
            <a:ext cx="2217300" cy="20043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5" name="Google Shape;574;p46">
            <a:extLst>
              <a:ext uri="{FF2B5EF4-FFF2-40B4-BE49-F238E27FC236}">
                <a16:creationId xmlns:a16="http://schemas.microsoft.com/office/drawing/2014/main" id="{61333836-AF0A-62A8-7D06-A8E600D35F34}"/>
              </a:ext>
            </a:extLst>
          </p:cNvPr>
          <p:cNvSpPr/>
          <p:nvPr/>
        </p:nvSpPr>
        <p:spPr>
          <a:xfrm>
            <a:off x="-1244700" y="2614102"/>
            <a:ext cx="2217300" cy="2004300"/>
          </a:xfrm>
          <a:prstGeom prst="hexagon">
            <a:avLst>
              <a:gd name="adj" fmla="val 25000"/>
              <a:gd name="vf" fmla="val 11547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ptos" panose="020B0004020202020204" pitchFamily="34" charset="0"/>
            </a:endParaRPr>
          </a:p>
        </p:txBody>
      </p:sp>
      <p:sp>
        <p:nvSpPr>
          <p:cNvPr id="26" name="Google Shape;587;p46">
            <a:extLst>
              <a:ext uri="{FF2B5EF4-FFF2-40B4-BE49-F238E27FC236}">
                <a16:creationId xmlns:a16="http://schemas.microsoft.com/office/drawing/2014/main" id="{9BC12D65-621C-3262-03AF-1A34EDD67F24}"/>
              </a:ext>
            </a:extLst>
          </p:cNvPr>
          <p:cNvSpPr/>
          <p:nvPr/>
        </p:nvSpPr>
        <p:spPr>
          <a:xfrm>
            <a:off x="5560550" y="47061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 name="Google Shape;588;p46">
            <a:extLst>
              <a:ext uri="{FF2B5EF4-FFF2-40B4-BE49-F238E27FC236}">
                <a16:creationId xmlns:a16="http://schemas.microsoft.com/office/drawing/2014/main" id="{C794BB2E-C743-FD64-8CAE-9A7543BE5AB5}"/>
              </a:ext>
            </a:extLst>
          </p:cNvPr>
          <p:cNvSpPr/>
          <p:nvPr/>
        </p:nvSpPr>
        <p:spPr>
          <a:xfrm>
            <a:off x="1997425" y="7168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8" name="Google Shape;589;p46">
            <a:extLst>
              <a:ext uri="{FF2B5EF4-FFF2-40B4-BE49-F238E27FC236}">
                <a16:creationId xmlns:a16="http://schemas.microsoft.com/office/drawing/2014/main" id="{773232C4-AAF3-1221-EAD6-B9AE415EC2CF}"/>
              </a:ext>
            </a:extLst>
          </p:cNvPr>
          <p:cNvSpPr/>
          <p:nvPr/>
        </p:nvSpPr>
        <p:spPr>
          <a:xfrm>
            <a:off x="8504800" y="12325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9" name="Google Shape;573;p46">
            <a:extLst>
              <a:ext uri="{FF2B5EF4-FFF2-40B4-BE49-F238E27FC236}">
                <a16:creationId xmlns:a16="http://schemas.microsoft.com/office/drawing/2014/main" id="{F659F375-33C7-DF0C-F71E-B82CEBFC5F8F}"/>
              </a:ext>
            </a:extLst>
          </p:cNvPr>
          <p:cNvSpPr/>
          <p:nvPr/>
        </p:nvSpPr>
        <p:spPr>
          <a:xfrm>
            <a:off x="7362265" y="-897468"/>
            <a:ext cx="2217300" cy="2004300"/>
          </a:xfrm>
          <a:prstGeom prst="hexagon">
            <a:avLst>
              <a:gd name="adj" fmla="val 25000"/>
              <a:gd name="vf" fmla="val 115470"/>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Tree>
    <p:extLst>
      <p:ext uri="{BB962C8B-B14F-4D97-AF65-F5344CB8AC3E}">
        <p14:creationId xmlns:p14="http://schemas.microsoft.com/office/powerpoint/2010/main" val="337286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7938"/>
            <a:ext cx="7466013" cy="514350"/>
          </a:xfrm>
          <a:prstGeom prst="rect">
            <a:avLst/>
          </a:prstGeom>
        </p:spPr>
        <p:txBody>
          <a:bodyPr spcFirstLastPara="1" wrap="square" lIns="91425" tIns="91425" rIns="91425" bIns="91425" anchor="ctr" anchorCtr="0">
            <a:noAutofit/>
          </a:bodyPr>
          <a:lstStyle/>
          <a:p>
            <a:pPr>
              <a:buClr>
                <a:schemeClr val="dk1"/>
              </a:buClr>
              <a:buSzPts val="1100"/>
            </a:pPr>
            <a:r>
              <a:rPr lang="en-US" sz="2000" b="1">
                <a:solidFill>
                  <a:schemeClr val="tx1"/>
                </a:solidFill>
                <a:latin typeface="Aptos" panose="020B0004020202020204" pitchFamily="34" charset="0"/>
              </a:rPr>
              <a:t>I. GIỚI THIỆU ĐỀ TÀI</a:t>
            </a:r>
            <a:endParaRPr lang="vi-VN" sz="2000" b="1">
              <a:solidFill>
                <a:schemeClr val="tx1"/>
              </a:solidFill>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4" name="Google Shape;1054;p67"/>
          <p:cNvSpPr/>
          <p:nvPr/>
        </p:nvSpPr>
        <p:spPr>
          <a:xfrm>
            <a:off x="3146863" y="236021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pic>
        <p:nvPicPr>
          <p:cNvPr id="5" name="Picture 4">
            <a:extLst>
              <a:ext uri="{FF2B5EF4-FFF2-40B4-BE49-F238E27FC236}">
                <a16:creationId xmlns:a16="http://schemas.microsoft.com/office/drawing/2014/main" id="{7942BCD4-E794-C632-B8C8-31C2795DB6BF}"/>
              </a:ext>
            </a:extLst>
          </p:cNvPr>
          <p:cNvPicPr>
            <a:picLocks noChangeAspect="1"/>
          </p:cNvPicPr>
          <p:nvPr/>
        </p:nvPicPr>
        <p:blipFill>
          <a:blip r:embed="rId3"/>
          <a:stretch>
            <a:fillRect/>
          </a:stretch>
        </p:blipFill>
        <p:spPr>
          <a:xfrm>
            <a:off x="2951909" y="2101958"/>
            <a:ext cx="981075" cy="590550"/>
          </a:xfrm>
          <a:prstGeom prst="rect">
            <a:avLst/>
          </a:prstGeom>
        </p:spPr>
      </p:pic>
      <p:sp>
        <p:nvSpPr>
          <p:cNvPr id="2" name="Subtitle 15">
            <a:extLst>
              <a:ext uri="{FF2B5EF4-FFF2-40B4-BE49-F238E27FC236}">
                <a16:creationId xmlns:a16="http://schemas.microsoft.com/office/drawing/2014/main" id="{7A150550-5243-4EA5-F118-AE425CB73151}"/>
              </a:ext>
            </a:extLst>
          </p:cNvPr>
          <p:cNvSpPr txBox="1">
            <a:spLocks/>
          </p:cNvSpPr>
          <p:nvPr/>
        </p:nvSpPr>
        <p:spPr>
          <a:xfrm>
            <a:off x="478661" y="639416"/>
            <a:ext cx="3884038" cy="454500"/>
          </a:xfrm>
          <a:prstGeom prst="rect">
            <a:avLst/>
          </a:prstGeom>
          <a:solidFill>
            <a:schemeClr val="tx1">
              <a:lumMod val="40000"/>
              <a:lumOff val="60000"/>
            </a:schemeClr>
          </a:solidFill>
        </p:spPr>
        <p:txBody>
          <a:bodyPr anchor="ct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rgbClr val="C00000"/>
                </a:solidFill>
                <a:latin typeface="Aptos Black" panose="020B0004020202020204" pitchFamily="34" charset="0"/>
              </a:rPr>
              <a:t>ĐỀ TÀI</a:t>
            </a:r>
          </a:p>
        </p:txBody>
      </p:sp>
      <p:sp>
        <p:nvSpPr>
          <p:cNvPr id="6" name="Subtitle 19">
            <a:extLst>
              <a:ext uri="{FF2B5EF4-FFF2-40B4-BE49-F238E27FC236}">
                <a16:creationId xmlns:a16="http://schemas.microsoft.com/office/drawing/2014/main" id="{E16930FF-9BE6-5517-64C5-F6BE32C1964E}"/>
              </a:ext>
            </a:extLst>
          </p:cNvPr>
          <p:cNvSpPr txBox="1">
            <a:spLocks/>
          </p:cNvSpPr>
          <p:nvPr/>
        </p:nvSpPr>
        <p:spPr>
          <a:xfrm>
            <a:off x="478661" y="1160632"/>
            <a:ext cx="3876418" cy="3564067"/>
          </a:xfrm>
          <a:prstGeom prst="rect">
            <a:avLst/>
          </a:prstGeom>
          <a:ln>
            <a:solidFill>
              <a:schemeClr val="tx1">
                <a:lumMod val="40000"/>
                <a:lumOff val="60000"/>
              </a:schemeClr>
            </a:solidFill>
          </a:ln>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a:solidFill>
                <a:schemeClr val="tx1"/>
              </a:solidFill>
              <a:latin typeface="Aptos" panose="020B0004020202020204" pitchFamily="34" charset="0"/>
            </a:endParaRPr>
          </a:p>
          <a:p>
            <a:pPr marL="285750" indent="-285750" algn="just">
              <a:buFont typeface="Arial" panose="020B0604020202020204" pitchFamily="34" charset="0"/>
              <a:buChar char="•"/>
            </a:pPr>
            <a:r>
              <a:rPr lang="vi-VN">
                <a:solidFill>
                  <a:schemeClr val="tx1"/>
                </a:solidFill>
                <a:latin typeface="Aptos" panose="020B0004020202020204" pitchFamily="34" charset="0"/>
              </a:rPr>
              <a:t>Hệ thống tuyển dụng thông minh kết nối ứng viên và nhà tuyển dụng thông qua phân tích kỹ năng và gợi ý việc làm phù hợp. Ứng viên dễ dàng quản lý hồ sơ, tìm kiếm, và nhận gợi ý công việc. Nhà tuyển dụng đăng tin, tìm kiếm, và quản lý ứng viên hiệu quả.</a:t>
            </a:r>
            <a:endParaRPr lang="en-US">
              <a:solidFill>
                <a:schemeClr val="tx1"/>
              </a:solidFill>
              <a:latin typeface="Aptos" panose="020B0004020202020204" pitchFamily="34" charset="0"/>
            </a:endParaRPr>
          </a:p>
          <a:p>
            <a:pPr marL="285750" indent="-285750" algn="just">
              <a:buFont typeface="Arial" panose="020B0604020202020204" pitchFamily="34" charset="0"/>
              <a:buChar char="•"/>
            </a:pPr>
            <a:endParaRPr lang="en-US">
              <a:solidFill>
                <a:schemeClr val="tx1"/>
              </a:solidFill>
              <a:latin typeface="Aptos" panose="020B0004020202020204" pitchFamily="34" charset="0"/>
            </a:endParaRPr>
          </a:p>
          <a:p>
            <a:pPr marL="285750" indent="-285750" algn="just">
              <a:buFont typeface="Arial" panose="020B0604020202020204" pitchFamily="34" charset="0"/>
              <a:buChar char="•"/>
            </a:pPr>
            <a:endParaRPr lang="vi-VN">
              <a:solidFill>
                <a:schemeClr val="tx1"/>
              </a:solidFill>
              <a:latin typeface="Aptos" panose="020B0004020202020204" pitchFamily="34" charset="0"/>
            </a:endParaRPr>
          </a:p>
          <a:p>
            <a:pPr marL="285750" indent="-285750" algn="just">
              <a:buFont typeface="Arial" panose="020B0604020202020204" pitchFamily="34" charset="0"/>
              <a:buChar char="•"/>
            </a:pPr>
            <a:r>
              <a:rPr lang="vi-VN">
                <a:solidFill>
                  <a:schemeClr val="tx1"/>
                </a:solidFill>
                <a:latin typeface="Aptos" panose="020B0004020202020204" pitchFamily="34" charset="0"/>
              </a:rPr>
              <a:t>Phát triển trên </a:t>
            </a:r>
            <a:r>
              <a:rPr lang="vi-VN" b="1">
                <a:solidFill>
                  <a:schemeClr val="tx1"/>
                </a:solidFill>
                <a:latin typeface="Aptos" panose="020B0004020202020204" pitchFamily="34" charset="0"/>
              </a:rPr>
              <a:t>Spring Boot</a:t>
            </a:r>
            <a:r>
              <a:rPr lang="vi-VN">
                <a:solidFill>
                  <a:schemeClr val="tx1"/>
                </a:solidFill>
                <a:latin typeface="Aptos" panose="020B0004020202020204" pitchFamily="34" charset="0"/>
              </a:rPr>
              <a:t>, hệ thống đảm bảo hiệu năng, bảo mật và tích hợp thuật toán phân tích dữ liệu chính xác. Giao diện thân thiện, đa nền tảng, phù hợp doanh nghiệp nhỏ và vừa, góp phần tối ưu quy trình tuyển dụng và giải quyết vấn đề việc làm.</a:t>
            </a:r>
          </a:p>
        </p:txBody>
      </p:sp>
      <p:sp>
        <p:nvSpPr>
          <p:cNvPr id="7" name="Subtitle 15">
            <a:extLst>
              <a:ext uri="{FF2B5EF4-FFF2-40B4-BE49-F238E27FC236}">
                <a16:creationId xmlns:a16="http://schemas.microsoft.com/office/drawing/2014/main" id="{07931FFC-6C19-F9D5-56FB-D8236588D99E}"/>
              </a:ext>
            </a:extLst>
          </p:cNvPr>
          <p:cNvSpPr txBox="1">
            <a:spLocks/>
          </p:cNvSpPr>
          <p:nvPr/>
        </p:nvSpPr>
        <p:spPr>
          <a:xfrm>
            <a:off x="4737101" y="639416"/>
            <a:ext cx="3884038" cy="454500"/>
          </a:xfrm>
          <a:prstGeom prst="rect">
            <a:avLst/>
          </a:prstGeom>
          <a:solidFill>
            <a:schemeClr val="tx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2"/>
              </a:buClr>
              <a:buSzPts val="1800"/>
              <a:buFont typeface="Barlow"/>
              <a:buNone/>
              <a:defRPr sz="2200" b="0" i="0" u="none" strike="noStrike" cap="none">
                <a:solidFill>
                  <a:schemeClr val="dk2"/>
                </a:solidFill>
                <a:latin typeface="Archivo ExtraBold"/>
                <a:ea typeface="Archivo ExtraBold"/>
                <a:cs typeface="Archivo ExtraBold"/>
                <a:sym typeface="Archivo ExtraBold"/>
              </a:defRPr>
            </a:lvl1pPr>
            <a:lvl2pPr marL="914400" marR="0" lvl="1"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2pPr>
            <a:lvl3pPr marL="1371600" marR="0" lvl="2"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3pPr>
            <a:lvl4pPr marL="1828800" marR="0" lvl="3"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4pPr>
            <a:lvl5pPr marL="2286000" marR="0" lvl="4"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5pPr>
            <a:lvl6pPr marL="2743200" marR="0" lvl="5"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6pPr>
            <a:lvl7pPr marL="3200400" marR="0" lvl="6"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7pPr>
            <a:lvl8pPr marL="3657600" marR="0" lvl="7"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8pPr>
            <a:lvl9pPr marL="4114800" marR="0" lvl="8"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9pPr>
          </a:lstStyle>
          <a:p>
            <a:pPr algn="ctr"/>
            <a:r>
              <a:rPr lang="en-US" sz="1600" b="1">
                <a:solidFill>
                  <a:srgbClr val="C00000"/>
                </a:solidFill>
                <a:latin typeface="Aptos Black" panose="020B0004020202020204" pitchFamily="34" charset="0"/>
              </a:rPr>
              <a:t>MỤC TIÊU</a:t>
            </a:r>
          </a:p>
        </p:txBody>
      </p:sp>
      <p:sp>
        <p:nvSpPr>
          <p:cNvPr id="9" name="Subtitle 19">
            <a:extLst>
              <a:ext uri="{FF2B5EF4-FFF2-40B4-BE49-F238E27FC236}">
                <a16:creationId xmlns:a16="http://schemas.microsoft.com/office/drawing/2014/main" id="{3A23CA40-8DF8-664B-49B8-3F1CD1F34C7F}"/>
              </a:ext>
            </a:extLst>
          </p:cNvPr>
          <p:cNvSpPr txBox="1">
            <a:spLocks/>
          </p:cNvSpPr>
          <p:nvPr/>
        </p:nvSpPr>
        <p:spPr>
          <a:xfrm>
            <a:off x="4737101" y="1160632"/>
            <a:ext cx="3876418" cy="3564067"/>
          </a:xfrm>
          <a:prstGeom prst="rect">
            <a:avLst/>
          </a:prstGeom>
          <a:noFill/>
          <a:ln>
            <a:solidFill>
              <a:schemeClr val="tx1">
                <a:lumMod val="40000"/>
                <a:lumOff val="6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1"/>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114300" indent="0" algn="just"/>
            <a:endParaRPr lang="en-US" sz="1400">
              <a:latin typeface="Aptos" panose="020B0004020202020204" pitchFamily="34" charset="0"/>
            </a:endParaRPr>
          </a:p>
          <a:p>
            <a:pPr marL="400050" indent="-285750" algn="just">
              <a:buFont typeface="Arial" panose="020B0604020202020204" pitchFamily="34" charset="0"/>
              <a:buChar char="•"/>
            </a:pPr>
            <a:r>
              <a:rPr lang="vi-VN" sz="1400">
                <a:latin typeface="Aptos" panose="020B0004020202020204" pitchFamily="34" charset="0"/>
              </a:rPr>
              <a:t>Cho phép ứng viên </a:t>
            </a:r>
            <a:r>
              <a:rPr lang="vi-VN" sz="1400" b="1">
                <a:latin typeface="Aptos" panose="020B0004020202020204" pitchFamily="34" charset="0"/>
              </a:rPr>
              <a:t>tạo, cập nhật </a:t>
            </a:r>
            <a:r>
              <a:rPr lang="vi-VN" sz="1400">
                <a:latin typeface="Aptos" panose="020B0004020202020204" pitchFamily="34" charset="0"/>
              </a:rPr>
              <a:t>hồ sơ cá nhân với đầy đủ thông tin (kỹ năng, kinh nghiệm, học vấn, CV, chứng chỉ).</a:t>
            </a:r>
            <a:endParaRPr lang="en-US" sz="1400">
              <a:latin typeface="Aptos" panose="020B0004020202020204" pitchFamily="34" charset="0"/>
            </a:endParaRPr>
          </a:p>
          <a:p>
            <a:pPr marL="400050" indent="-285750" algn="just">
              <a:buFont typeface="Arial" panose="020B0604020202020204" pitchFamily="34" charset="0"/>
              <a:buChar char="•"/>
            </a:pPr>
            <a:r>
              <a:rPr lang="vi-VN" sz="1400">
                <a:latin typeface="Aptos" panose="020B0004020202020204" pitchFamily="34" charset="0"/>
              </a:rPr>
              <a:t>Xây dựng công cụ </a:t>
            </a:r>
            <a:r>
              <a:rPr lang="vi-VN" sz="1400" b="1">
                <a:latin typeface="Aptos" panose="020B0004020202020204" pitchFamily="34" charset="0"/>
              </a:rPr>
              <a:t>tìm kiếm </a:t>
            </a:r>
            <a:r>
              <a:rPr lang="vi-VN" sz="1400">
                <a:latin typeface="Aptos" panose="020B0004020202020204" pitchFamily="34" charset="0"/>
              </a:rPr>
              <a:t>việc làm thông minh theo ngành nghề, vị trí, mức lương, từ khóa.</a:t>
            </a:r>
            <a:endParaRPr lang="en-US" sz="1400">
              <a:latin typeface="Aptos" panose="020B0004020202020204" pitchFamily="34" charset="0"/>
            </a:endParaRPr>
          </a:p>
          <a:p>
            <a:pPr marL="400050" indent="-285750" algn="just">
              <a:buFont typeface="Arial" panose="020B0604020202020204" pitchFamily="34" charset="0"/>
              <a:buChar char="•"/>
            </a:pPr>
            <a:r>
              <a:rPr lang="en-US" sz="1400">
                <a:latin typeface="Aptos" panose="020B0004020202020204" pitchFamily="34" charset="0"/>
              </a:rPr>
              <a:t>Quản lý </a:t>
            </a:r>
            <a:r>
              <a:rPr lang="en-US" sz="1400" b="1">
                <a:latin typeface="Aptos" panose="020B0004020202020204" pitchFamily="34" charset="0"/>
              </a:rPr>
              <a:t>tin tuyển dụng</a:t>
            </a:r>
            <a:r>
              <a:rPr lang="en-US" sz="1400">
                <a:latin typeface="Aptos" panose="020B0004020202020204" pitchFamily="34" charset="0"/>
              </a:rPr>
              <a:t>: đăng, chỉnh sửa, theo dõi trạng thái ứng tuyển.</a:t>
            </a:r>
          </a:p>
          <a:p>
            <a:pPr marL="400050" indent="-285750" algn="just">
              <a:buFont typeface="Arial" panose="020B0604020202020204" pitchFamily="34" charset="0"/>
              <a:buChar char="•"/>
            </a:pPr>
            <a:r>
              <a:rPr lang="vi-VN" sz="1400">
                <a:latin typeface="Aptos" panose="020B0004020202020204" pitchFamily="34" charset="0"/>
              </a:rPr>
              <a:t>Sử dụng </a:t>
            </a:r>
            <a:r>
              <a:rPr lang="vi-VN" sz="1400" b="1">
                <a:latin typeface="Aptos" panose="020B0004020202020204" pitchFamily="34" charset="0"/>
              </a:rPr>
              <a:t>Spring Boot, MySQL</a:t>
            </a:r>
            <a:r>
              <a:rPr lang="vi-VN" sz="1400">
                <a:latin typeface="Aptos" panose="020B0004020202020204" pitchFamily="34" charset="0"/>
              </a:rPr>
              <a:t>, tối ưu hóa truy vấn, thiết kế hệ thống dễ mở rộng.</a:t>
            </a:r>
            <a:endParaRPr lang="en-US" sz="1400">
              <a:latin typeface="Aptos" panose="020B0004020202020204" pitchFamily="34" charset="0"/>
            </a:endParaRPr>
          </a:p>
          <a:p>
            <a:pPr marL="400050" indent="-285750" algn="just">
              <a:buFont typeface="Arial" panose="020B0604020202020204" pitchFamily="34" charset="0"/>
              <a:buChar char="•"/>
            </a:pPr>
            <a:r>
              <a:rPr lang="vi-VN" sz="1400">
                <a:latin typeface="Aptos" panose="020B0004020202020204" pitchFamily="34" charset="0"/>
              </a:rPr>
              <a:t>Áp dụng mã hóa, phân quyền chặt chẽ, tích hợp </a:t>
            </a:r>
            <a:r>
              <a:rPr lang="vi-VN" sz="1400" b="1">
                <a:latin typeface="Aptos" panose="020B0004020202020204" pitchFamily="34" charset="0"/>
              </a:rPr>
              <a:t>Spring Security </a:t>
            </a:r>
            <a:r>
              <a:rPr lang="vi-VN" sz="1400">
                <a:latin typeface="Aptos" panose="020B0004020202020204" pitchFamily="34" charset="0"/>
              </a:rPr>
              <a:t>để bảo vệ dữ liệu và quyền riêng tư.</a:t>
            </a:r>
            <a:endParaRPr lang="en-US" sz="1400">
              <a:latin typeface="Aptos" panose="020B0004020202020204" pitchFamily="34" charset="0"/>
            </a:endParaRPr>
          </a:p>
          <a:p>
            <a:pPr marL="114300" indent="0" algn="just"/>
            <a:endParaRPr lang="en-US" sz="140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p:nvPr>
        </p:nvSpPr>
        <p:spPr>
          <a:xfrm>
            <a:off x="0" y="0"/>
            <a:ext cx="7717500" cy="572700"/>
          </a:xfrm>
          <a:prstGeom prst="rect">
            <a:avLst/>
          </a:prstGeom>
        </p:spPr>
        <p:txBody>
          <a:bodyPr spcFirstLastPara="1" wrap="square" lIns="91425" tIns="91425" rIns="91425" bIns="91425" anchor="ctr" anchorCtr="0">
            <a:noAutofit/>
          </a:bodyPr>
          <a:lstStyle/>
          <a:p>
            <a:pPr algn="l"/>
            <a:r>
              <a:rPr lang="en" sz="2000" b="1">
                <a:solidFill>
                  <a:schemeClr val="bg2"/>
                </a:solidFill>
                <a:effectLst>
                  <a:outerShdw blurRad="38100" dist="38100" dir="2700000" algn="tl">
                    <a:srgbClr val="000000">
                      <a:alpha val="43137"/>
                    </a:srgbClr>
                  </a:outerShdw>
                </a:effectLst>
                <a:latin typeface="Aptos" panose="020B0004020202020204" pitchFamily="34" charset="0"/>
              </a:rPr>
              <a:t>II. </a:t>
            </a:r>
            <a:r>
              <a:rPr lang="en-US" sz="2000" b="1">
                <a:solidFill>
                  <a:schemeClr val="bg2"/>
                </a:solidFill>
                <a:latin typeface="Aptos" panose="020B0004020202020204" pitchFamily="34" charset="0"/>
              </a:rPr>
              <a:t>PHÂN TÍCH YÊU CẦU</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6" name="Subtitle 15">
            <a:extLst>
              <a:ext uri="{FF2B5EF4-FFF2-40B4-BE49-F238E27FC236}">
                <a16:creationId xmlns:a16="http://schemas.microsoft.com/office/drawing/2014/main" id="{08A5C01E-DDF1-85DA-D32D-5C841B54EA08}"/>
              </a:ext>
            </a:extLst>
          </p:cNvPr>
          <p:cNvSpPr>
            <a:spLocks noGrp="1"/>
          </p:cNvSpPr>
          <p:nvPr>
            <p:ph type="subTitle" idx="1"/>
          </p:nvPr>
        </p:nvSpPr>
        <p:spPr>
          <a:xfrm>
            <a:off x="478661" y="639416"/>
            <a:ext cx="3884038" cy="454500"/>
          </a:xfrm>
          <a:solidFill>
            <a:schemeClr val="tx1">
              <a:lumMod val="40000"/>
              <a:lumOff val="60000"/>
            </a:schemeClr>
          </a:solidFill>
        </p:spPr>
        <p:txBody>
          <a:bodyPr anchor="ctr"/>
          <a:lstStyle/>
          <a:p>
            <a:pPr algn="ctr"/>
            <a:r>
              <a:rPr lang="en-US" sz="1600" b="1">
                <a:solidFill>
                  <a:srgbClr val="C00000"/>
                </a:solidFill>
                <a:latin typeface="Aptos Black" panose="020B0004020202020204" pitchFamily="34" charset="0"/>
              </a:rPr>
              <a:t>YÊU CẦU CHỨC NĂNG</a:t>
            </a:r>
          </a:p>
        </p:txBody>
      </p:sp>
      <p:sp>
        <p:nvSpPr>
          <p:cNvPr id="20" name="Subtitle 19">
            <a:extLst>
              <a:ext uri="{FF2B5EF4-FFF2-40B4-BE49-F238E27FC236}">
                <a16:creationId xmlns:a16="http://schemas.microsoft.com/office/drawing/2014/main" id="{3E4D532D-BC17-691E-30E4-99335B3E5D13}"/>
              </a:ext>
            </a:extLst>
          </p:cNvPr>
          <p:cNvSpPr>
            <a:spLocks noGrp="1"/>
          </p:cNvSpPr>
          <p:nvPr>
            <p:ph type="subTitle" idx="5"/>
          </p:nvPr>
        </p:nvSpPr>
        <p:spPr>
          <a:xfrm>
            <a:off x="478661" y="1160632"/>
            <a:ext cx="3876418" cy="3564067"/>
          </a:xfrm>
          <a:ln>
            <a:solidFill>
              <a:schemeClr val="tx1">
                <a:lumMod val="40000"/>
                <a:lumOff val="60000"/>
              </a:schemeClr>
            </a:solidFill>
          </a:ln>
        </p:spPr>
        <p:txBody>
          <a:bodyPr/>
          <a:lstStyle/>
          <a:p>
            <a:pPr marL="114300" indent="0" algn="ctr"/>
            <a:r>
              <a:rPr lang="en-US" sz="1400" b="1" u="sng">
                <a:solidFill>
                  <a:schemeClr val="bg2"/>
                </a:solidFill>
                <a:latin typeface="Aptos" panose="020B0004020202020204" pitchFamily="34" charset="0"/>
              </a:rPr>
              <a:t>ĐỐI VỚI ỨNG VIÊN</a:t>
            </a:r>
          </a:p>
          <a:p>
            <a:pPr marL="114300" indent="0"/>
            <a:endParaRPr lang="en-US" sz="1400">
              <a:latin typeface="Aptos" panose="020B0004020202020204" pitchFamily="34" charset="0"/>
            </a:endParaRP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Tạo và quản lý hồ sơ cá nhâ</a:t>
            </a: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Tìm kiếm công việc</a:t>
            </a: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Gợi ý công việc phù hợp</a:t>
            </a:r>
            <a:endParaRPr lang="en-US" sz="1400">
              <a:latin typeface="Aptos" panose="020B0004020202020204" pitchFamily="34" charset="0"/>
            </a:endParaRPr>
          </a:p>
          <a:p>
            <a:pPr marL="114300" indent="0" algn="ctr"/>
            <a:r>
              <a:rPr lang="en-US" sz="1400" b="1" u="sng">
                <a:solidFill>
                  <a:schemeClr val="bg2"/>
                </a:solidFill>
                <a:latin typeface="Aptos" panose="020B0004020202020204" pitchFamily="34" charset="0"/>
              </a:rPr>
              <a:t>ĐỐI VỚI NHÀ TUYỂN DỤNG</a:t>
            </a:r>
          </a:p>
          <a:p>
            <a:pPr marL="114300" indent="0"/>
            <a:endParaRPr lang="en-US" sz="1400" b="1" u="sng">
              <a:latin typeface="Aptos" panose="020B0004020202020204" pitchFamily="34" charset="0"/>
            </a:endParaRP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Quản lý tin tuyển dụng</a:t>
            </a: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Tìm kiếm và sàng lọc ứng viên</a:t>
            </a:r>
          </a:p>
          <a:p>
            <a:pPr marL="342900" lvl="0" indent="-342900">
              <a:lnSpc>
                <a:spcPct val="107000"/>
              </a:lnSpc>
              <a:spcAft>
                <a:spcPts val="800"/>
              </a:spcAft>
              <a:buSzPts val="1000"/>
              <a:buFont typeface="Times New Roman" panose="02020603050405020304" pitchFamily="18" charset="0"/>
              <a:buChar char="-"/>
              <a:tabLst>
                <a:tab pos="457200" algn="l"/>
              </a:tabLst>
            </a:pPr>
            <a:r>
              <a:rPr lang="en-US" sz="1400">
                <a:effectLst/>
                <a:latin typeface="Aptos" panose="020B0004020202020204" pitchFamily="34" charset="0"/>
                <a:ea typeface="Calibri" panose="020F0502020204030204" pitchFamily="34" charset="0"/>
              </a:rPr>
              <a:t>Quản lý danh sách ứng viên</a:t>
            </a:r>
          </a:p>
        </p:txBody>
      </p:sp>
      <p:sp>
        <p:nvSpPr>
          <p:cNvPr id="28" name="Subtitle 15">
            <a:extLst>
              <a:ext uri="{FF2B5EF4-FFF2-40B4-BE49-F238E27FC236}">
                <a16:creationId xmlns:a16="http://schemas.microsoft.com/office/drawing/2014/main" id="{C1E5DC96-A290-CF02-061A-E6B6101A359E}"/>
              </a:ext>
            </a:extLst>
          </p:cNvPr>
          <p:cNvSpPr txBox="1">
            <a:spLocks/>
          </p:cNvSpPr>
          <p:nvPr/>
        </p:nvSpPr>
        <p:spPr>
          <a:xfrm>
            <a:off x="4737101" y="639416"/>
            <a:ext cx="3884038" cy="454500"/>
          </a:xfrm>
          <a:prstGeom prst="rect">
            <a:avLst/>
          </a:prstGeom>
          <a:solidFill>
            <a:schemeClr val="tx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2"/>
              </a:buClr>
              <a:buSzPts val="1800"/>
              <a:buFont typeface="Barlow"/>
              <a:buNone/>
              <a:defRPr sz="2200" b="0" i="0" u="none" strike="noStrike" cap="none">
                <a:solidFill>
                  <a:schemeClr val="dk2"/>
                </a:solidFill>
                <a:latin typeface="Archivo ExtraBold"/>
                <a:ea typeface="Archivo ExtraBold"/>
                <a:cs typeface="Archivo ExtraBold"/>
                <a:sym typeface="Archivo ExtraBold"/>
              </a:defRPr>
            </a:lvl1pPr>
            <a:lvl2pPr marL="914400" marR="0" lvl="1"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2pPr>
            <a:lvl3pPr marL="1371600" marR="0" lvl="2"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3pPr>
            <a:lvl4pPr marL="1828800" marR="0" lvl="3"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4pPr>
            <a:lvl5pPr marL="2286000" marR="0" lvl="4"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5pPr>
            <a:lvl6pPr marL="2743200" marR="0" lvl="5"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6pPr>
            <a:lvl7pPr marL="3200400" marR="0" lvl="6"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7pPr>
            <a:lvl8pPr marL="3657600" marR="0" lvl="7"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8pPr>
            <a:lvl9pPr marL="4114800" marR="0" lvl="8"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9pPr>
          </a:lstStyle>
          <a:p>
            <a:pPr algn="ctr"/>
            <a:r>
              <a:rPr lang="en-US" sz="1600" b="1">
                <a:solidFill>
                  <a:srgbClr val="C00000"/>
                </a:solidFill>
                <a:latin typeface="Aptos Black" panose="020B0004020202020204" pitchFamily="34" charset="0"/>
              </a:rPr>
              <a:t>YÊU CẦU PHI CHỨC NĂNG</a:t>
            </a:r>
          </a:p>
        </p:txBody>
      </p:sp>
      <p:sp>
        <p:nvSpPr>
          <p:cNvPr id="30" name="Subtitle 19">
            <a:extLst>
              <a:ext uri="{FF2B5EF4-FFF2-40B4-BE49-F238E27FC236}">
                <a16:creationId xmlns:a16="http://schemas.microsoft.com/office/drawing/2014/main" id="{40E0BA12-E9AB-E746-A77B-1F93703DF8E4}"/>
              </a:ext>
            </a:extLst>
          </p:cNvPr>
          <p:cNvSpPr txBox="1">
            <a:spLocks/>
          </p:cNvSpPr>
          <p:nvPr/>
        </p:nvSpPr>
        <p:spPr>
          <a:xfrm>
            <a:off x="4737101" y="1160632"/>
            <a:ext cx="3876418" cy="3564067"/>
          </a:xfrm>
          <a:prstGeom prst="rect">
            <a:avLst/>
          </a:prstGeom>
          <a:noFill/>
          <a:ln>
            <a:solidFill>
              <a:schemeClr val="tx1">
                <a:lumMod val="40000"/>
                <a:lumOff val="6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1"/>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114300" indent="0"/>
            <a:endParaRPr lang="en-US" sz="1400"/>
          </a:p>
          <a:p>
            <a:pPr marL="342900">
              <a:lnSpc>
                <a:spcPct val="107000"/>
              </a:lnSpc>
              <a:spcAft>
                <a:spcPts val="800"/>
              </a:spcAft>
              <a:buSzPts val="1000"/>
              <a:buFont typeface="Times New Roman" panose="02020603050405020304" pitchFamily="18" charset="0"/>
              <a:buChar char="-"/>
              <a:tabLst>
                <a:tab pos="457200" algn="l"/>
              </a:tabLst>
            </a:pPr>
            <a:r>
              <a:rPr lang="en-US" sz="1400">
                <a:latin typeface="Aptos" panose="020B0004020202020204" pitchFamily="34" charset="0"/>
                <a:ea typeface="Calibri" panose="020F0502020204030204" pitchFamily="34" charset="0"/>
              </a:rPr>
              <a:t>Hệ thống cần đảm bảo thời gian phản hồi nhanh (&lt; 2 giây) khi tìm kiếm hoặc truy cập dữ liệu lớn.</a:t>
            </a:r>
          </a:p>
          <a:p>
            <a:pPr marL="342900">
              <a:lnSpc>
                <a:spcPct val="107000"/>
              </a:lnSpc>
              <a:spcAft>
                <a:spcPts val="800"/>
              </a:spcAft>
              <a:buSzPts val="1000"/>
              <a:buFont typeface="Times New Roman" panose="02020603050405020304" pitchFamily="18" charset="0"/>
              <a:buChar char="-"/>
              <a:tabLst>
                <a:tab pos="457200" algn="l"/>
              </a:tabLst>
            </a:pPr>
            <a:r>
              <a:rPr lang="en-US" sz="1400">
                <a:latin typeface="Aptos" panose="020B0004020202020204" pitchFamily="34" charset="0"/>
                <a:ea typeface="Calibri" panose="020F0502020204030204" pitchFamily="34" charset="0"/>
              </a:rPr>
              <a:t>Khả năng xử lý đồng thời nhiều yêu cầu từ ứng viên và nhà tuyển dụng.</a:t>
            </a:r>
          </a:p>
          <a:p>
            <a:pPr algn="just"/>
            <a:endParaRPr lang="en-US"/>
          </a:p>
          <a:p>
            <a:pPr marL="114300" indent="0"/>
            <a:endParaRPr lang="en-US" sz="1400"/>
          </a:p>
        </p:txBody>
      </p:sp>
    </p:spTree>
    <p:extLst>
      <p:ext uri="{BB962C8B-B14F-4D97-AF65-F5344CB8AC3E}">
        <p14:creationId xmlns:p14="http://schemas.microsoft.com/office/powerpoint/2010/main" val="328541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0"/>
            <a:ext cx="7716838" cy="492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III. PHÂN TÍCH THIẾT KẾ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SCREEN FLOW</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2" name="AutoShape 2">
            <a:extLst>
              <a:ext uri="{FF2B5EF4-FFF2-40B4-BE49-F238E27FC236}">
                <a16:creationId xmlns:a16="http://schemas.microsoft.com/office/drawing/2014/main" id="{F8CEFA2B-3861-F373-1CAF-0D6560BEF620}"/>
              </a:ext>
            </a:extLst>
          </p:cNvPr>
          <p:cNvSpPr>
            <a:spLocks noChangeAspect="1" noChangeArrowheads="1"/>
          </p:cNvSpPr>
          <p:nvPr/>
        </p:nvSpPr>
        <p:spPr bwMode="auto">
          <a:xfrm>
            <a:off x="2538413" y="0"/>
            <a:ext cx="4065587" cy="5143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A diagram of a company&#10;&#10;Description automatically generated">
            <a:extLst>
              <a:ext uri="{FF2B5EF4-FFF2-40B4-BE49-F238E27FC236}">
                <a16:creationId xmlns:a16="http://schemas.microsoft.com/office/drawing/2014/main" id="{C1233D76-4EBB-C150-80B6-4FF816DD1143}"/>
              </a:ext>
            </a:extLst>
          </p:cNvPr>
          <p:cNvPicPr>
            <a:picLocks noChangeAspect="1"/>
          </p:cNvPicPr>
          <p:nvPr/>
        </p:nvPicPr>
        <p:blipFill>
          <a:blip r:embed="rId3"/>
          <a:stretch>
            <a:fillRect/>
          </a:stretch>
        </p:blipFill>
        <p:spPr>
          <a:xfrm>
            <a:off x="1233011" y="462899"/>
            <a:ext cx="6676390" cy="4217701"/>
          </a:xfrm>
          <a:prstGeom prst="rect">
            <a:avLst/>
          </a:prstGeom>
        </p:spPr>
      </p:pic>
    </p:spTree>
    <p:extLst>
      <p:ext uri="{BB962C8B-B14F-4D97-AF65-F5344CB8AC3E}">
        <p14:creationId xmlns:p14="http://schemas.microsoft.com/office/powerpoint/2010/main" val="167835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0"/>
            <a:ext cx="7716838" cy="4649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III. PHÂN TÍCH THIẾT KẾ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USE-CASE DIAGRAM</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pic>
        <p:nvPicPr>
          <p:cNvPr id="1026" name="Picture 2">
            <a:extLst>
              <a:ext uri="{FF2B5EF4-FFF2-40B4-BE49-F238E27FC236}">
                <a16:creationId xmlns:a16="http://schemas.microsoft.com/office/drawing/2014/main" id="{49A43CE3-367C-8F10-6557-F883D1212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885" y="464949"/>
            <a:ext cx="4878229" cy="4602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3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1"/>
            <a:ext cx="7716838" cy="4494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III. PHÂN TÍCH THIẾT KẾ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CLASS DIAGRAM</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BAD73C38-1D15-7889-2DF0-648DF2A93DB6}"/>
              </a:ext>
            </a:extLst>
          </p:cNvPr>
          <p:cNvPicPr>
            <a:picLocks noChangeAspect="1"/>
          </p:cNvPicPr>
          <p:nvPr/>
        </p:nvPicPr>
        <p:blipFill>
          <a:blip r:embed="rId4"/>
          <a:stretch>
            <a:fillRect/>
          </a:stretch>
        </p:blipFill>
        <p:spPr>
          <a:xfrm>
            <a:off x="1724818" y="449451"/>
            <a:ext cx="5694363" cy="4392239"/>
          </a:xfrm>
          <a:prstGeom prst="rect">
            <a:avLst/>
          </a:prstGeom>
        </p:spPr>
      </p:pic>
    </p:spTree>
    <p:extLst>
      <p:ext uri="{BB962C8B-B14F-4D97-AF65-F5344CB8AC3E}">
        <p14:creationId xmlns:p14="http://schemas.microsoft.com/office/powerpoint/2010/main" val="307633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1186"/>
            <a:ext cx="73424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US" sz="2000" b="1">
                <a:solidFill>
                  <a:schemeClr val="tx1"/>
                </a:solidFill>
                <a:effectLst>
                  <a:outerShdw blurRad="38100" dist="38100" dir="2700000" algn="tl">
                    <a:srgbClr val="000000">
                      <a:alpha val="43137"/>
                    </a:srgbClr>
                  </a:outerShdw>
                </a:effectLst>
                <a:latin typeface="Aptos" panose="020B0004020202020204" pitchFamily="34" charset="0"/>
              </a:rPr>
              <a:t>CÔNG NGHỆ SỬ DỤNG</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sp>
        <p:nvSpPr>
          <p:cNvPr id="4" name="Subtitle 15">
            <a:extLst>
              <a:ext uri="{FF2B5EF4-FFF2-40B4-BE49-F238E27FC236}">
                <a16:creationId xmlns:a16="http://schemas.microsoft.com/office/drawing/2014/main" id="{CAB1551E-845A-0190-85AA-AA09825C7EDB}"/>
              </a:ext>
            </a:extLst>
          </p:cNvPr>
          <p:cNvSpPr txBox="1">
            <a:spLocks/>
          </p:cNvSpPr>
          <p:nvPr/>
        </p:nvSpPr>
        <p:spPr>
          <a:xfrm>
            <a:off x="478661" y="639416"/>
            <a:ext cx="3884038" cy="454500"/>
          </a:xfrm>
          <a:prstGeom prst="rect">
            <a:avLst/>
          </a:prstGeom>
          <a:solidFill>
            <a:schemeClr val="tx1">
              <a:lumMod val="40000"/>
              <a:lumOff val="60000"/>
            </a:schemeClr>
          </a:solidFill>
        </p:spPr>
        <p:txBody>
          <a:bodyPr anchor="ct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rgbClr val="C00000"/>
                </a:solidFill>
                <a:latin typeface="Aptos" panose="020B0004020202020204" pitchFamily="34" charset="0"/>
              </a:rPr>
              <a:t>FRONT - END</a:t>
            </a:r>
          </a:p>
        </p:txBody>
      </p:sp>
      <p:sp>
        <p:nvSpPr>
          <p:cNvPr id="6" name="Subtitle 19">
            <a:extLst>
              <a:ext uri="{FF2B5EF4-FFF2-40B4-BE49-F238E27FC236}">
                <a16:creationId xmlns:a16="http://schemas.microsoft.com/office/drawing/2014/main" id="{68EB9202-B3B8-C52B-6594-A4B99C1B53FB}"/>
              </a:ext>
            </a:extLst>
          </p:cNvPr>
          <p:cNvSpPr txBox="1">
            <a:spLocks/>
          </p:cNvSpPr>
          <p:nvPr/>
        </p:nvSpPr>
        <p:spPr>
          <a:xfrm>
            <a:off x="471041" y="1160632"/>
            <a:ext cx="3876418" cy="3574100"/>
          </a:xfrm>
          <a:prstGeom prst="rect">
            <a:avLst/>
          </a:prstGeom>
          <a:ln>
            <a:solidFill>
              <a:schemeClr val="tx1">
                <a:lumMod val="40000"/>
                <a:lumOff val="60000"/>
              </a:schemeClr>
            </a:solidFill>
          </a:ln>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endParaRPr lang="en-US">
              <a:latin typeface="Aptos" panose="020B0004020202020204" pitchFamily="34" charset="0"/>
            </a:endParaRPr>
          </a:p>
        </p:txBody>
      </p:sp>
      <p:sp>
        <p:nvSpPr>
          <p:cNvPr id="7" name="Subtitle 15">
            <a:extLst>
              <a:ext uri="{FF2B5EF4-FFF2-40B4-BE49-F238E27FC236}">
                <a16:creationId xmlns:a16="http://schemas.microsoft.com/office/drawing/2014/main" id="{65710B24-E824-7AF6-8ECE-5EE5B8013831}"/>
              </a:ext>
            </a:extLst>
          </p:cNvPr>
          <p:cNvSpPr txBox="1">
            <a:spLocks/>
          </p:cNvSpPr>
          <p:nvPr/>
        </p:nvSpPr>
        <p:spPr>
          <a:xfrm>
            <a:off x="4737101" y="639416"/>
            <a:ext cx="3884038" cy="454500"/>
          </a:xfrm>
          <a:prstGeom prst="rect">
            <a:avLst/>
          </a:prstGeom>
          <a:solidFill>
            <a:schemeClr val="tx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2"/>
              </a:buClr>
              <a:buSzPts val="1800"/>
              <a:buFont typeface="Barlow"/>
              <a:buNone/>
              <a:defRPr sz="2200" b="0" i="0" u="none" strike="noStrike" cap="none">
                <a:solidFill>
                  <a:schemeClr val="dk2"/>
                </a:solidFill>
                <a:latin typeface="Archivo ExtraBold"/>
                <a:ea typeface="Archivo ExtraBold"/>
                <a:cs typeface="Archivo ExtraBold"/>
                <a:sym typeface="Archivo ExtraBold"/>
              </a:defRPr>
            </a:lvl1pPr>
            <a:lvl2pPr marL="914400" marR="0" lvl="1"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2pPr>
            <a:lvl3pPr marL="1371600" marR="0" lvl="2"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3pPr>
            <a:lvl4pPr marL="1828800" marR="0" lvl="3"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4pPr>
            <a:lvl5pPr marL="2286000" marR="0" lvl="4"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5pPr>
            <a:lvl6pPr marL="2743200" marR="0" lvl="5"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6pPr>
            <a:lvl7pPr marL="3200400" marR="0" lvl="6"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7pPr>
            <a:lvl8pPr marL="3657600" marR="0" lvl="7"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8pPr>
            <a:lvl9pPr marL="4114800" marR="0" lvl="8" indent="-317500" algn="l" rtl="0" eaLnBrk="1" hangingPunct="1">
              <a:lnSpc>
                <a:spcPct val="100000"/>
              </a:lnSpc>
              <a:spcBef>
                <a:spcPts val="0"/>
              </a:spcBef>
              <a:spcAft>
                <a:spcPts val="0"/>
              </a:spcAft>
              <a:buClr>
                <a:schemeClr val="dk2"/>
              </a:buClr>
              <a:buSzPts val="1400"/>
              <a:buFont typeface="Barlow"/>
              <a:buNone/>
              <a:defRPr sz="1400" b="0" i="0" u="none" strike="noStrike" cap="none">
                <a:solidFill>
                  <a:schemeClr val="dk2"/>
                </a:solidFill>
                <a:latin typeface="Barlow"/>
                <a:ea typeface="Barlow"/>
                <a:cs typeface="Barlow"/>
                <a:sym typeface="Barlow"/>
              </a:defRPr>
            </a:lvl9pPr>
          </a:lstStyle>
          <a:p>
            <a:pPr algn="ctr"/>
            <a:r>
              <a:rPr lang="en-US" sz="1600" b="1">
                <a:solidFill>
                  <a:srgbClr val="C00000"/>
                </a:solidFill>
                <a:latin typeface="Aptos" panose="020B0004020202020204" pitchFamily="34" charset="0"/>
              </a:rPr>
              <a:t>BACK - END</a:t>
            </a:r>
          </a:p>
        </p:txBody>
      </p:sp>
      <p:sp>
        <p:nvSpPr>
          <p:cNvPr id="8" name="Subtitle 19">
            <a:extLst>
              <a:ext uri="{FF2B5EF4-FFF2-40B4-BE49-F238E27FC236}">
                <a16:creationId xmlns:a16="http://schemas.microsoft.com/office/drawing/2014/main" id="{8F82FAFB-6C6C-3D81-EB84-04D9B20213EB}"/>
              </a:ext>
            </a:extLst>
          </p:cNvPr>
          <p:cNvSpPr txBox="1">
            <a:spLocks/>
          </p:cNvSpPr>
          <p:nvPr/>
        </p:nvSpPr>
        <p:spPr>
          <a:xfrm>
            <a:off x="4737101" y="1160632"/>
            <a:ext cx="3876418" cy="3574100"/>
          </a:xfrm>
          <a:prstGeom prst="rect">
            <a:avLst/>
          </a:prstGeom>
          <a:noFill/>
          <a:ln>
            <a:solidFill>
              <a:schemeClr val="tx1">
                <a:lumMod val="40000"/>
                <a:lumOff val="6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dk1"/>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eaLnBrk="1" hangingPunct="1">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114300" indent="0"/>
            <a:endParaRPr lang="en-US" sz="1400"/>
          </a:p>
          <a:p>
            <a:pPr marL="114300" indent="0"/>
            <a:endParaRPr lang="en-US" sz="1400"/>
          </a:p>
        </p:txBody>
      </p:sp>
      <p:sp>
        <p:nvSpPr>
          <p:cNvPr id="2" name="Subtitle 19">
            <a:extLst>
              <a:ext uri="{FF2B5EF4-FFF2-40B4-BE49-F238E27FC236}">
                <a16:creationId xmlns:a16="http://schemas.microsoft.com/office/drawing/2014/main" id="{9F8E302B-3488-75E9-D68C-C724E48031F0}"/>
              </a:ext>
            </a:extLst>
          </p:cNvPr>
          <p:cNvSpPr txBox="1">
            <a:spLocks/>
          </p:cNvSpPr>
          <p:nvPr/>
        </p:nvSpPr>
        <p:spPr>
          <a:xfrm>
            <a:off x="463421" y="1368000"/>
            <a:ext cx="3741379" cy="3366732"/>
          </a:xfrm>
          <a:prstGeom prst="rect">
            <a:avLst/>
          </a:prstGeom>
          <a:ln>
            <a:noFill/>
          </a:ln>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150000"/>
              </a:lnSpc>
              <a:buFont typeface="Times New Roman" panose="02020603050405020304" pitchFamily="18" charset="0"/>
              <a:buChar char="-"/>
            </a:pPr>
            <a:r>
              <a:rPr lang="en-US">
                <a:effectLst/>
                <a:latin typeface="Aptos" panose="020B0004020202020204" pitchFamily="34" charset="0"/>
                <a:ea typeface="Arial" panose="020B0604020202020204" pitchFamily="34" charset="0"/>
                <a:cs typeface="Times New Roman" panose="02020603050405020304" pitchFamily="18" charset="0"/>
              </a:rPr>
              <a:t>HTML5/CSS3: Sử dụng để xây dựng giao diện người dùng cốt lõi.</a:t>
            </a:r>
          </a:p>
          <a:p>
            <a:pPr marL="342900" lvl="0" indent="-342900">
              <a:lnSpc>
                <a:spcPct val="150000"/>
              </a:lnSpc>
              <a:buFont typeface="Times New Roman" panose="02020603050405020304" pitchFamily="18" charset="0"/>
              <a:buChar char="-"/>
            </a:pPr>
            <a:r>
              <a:rPr lang="en-US">
                <a:effectLst/>
                <a:latin typeface="Aptos" panose="020B0004020202020204" pitchFamily="34" charset="0"/>
                <a:ea typeface="Arial" panose="020B0604020202020204" pitchFamily="34" charset="0"/>
                <a:cs typeface="Times New Roman" panose="02020603050405020304" pitchFamily="18" charset="0"/>
              </a:rPr>
              <a:t>Thymeleaf: Cho phép hiển thị giao diện động phía server.</a:t>
            </a:r>
          </a:p>
          <a:p>
            <a:pPr marL="342900" lvl="0" indent="-342900">
              <a:lnSpc>
                <a:spcPct val="150000"/>
              </a:lnSpc>
              <a:buFont typeface="Times New Roman" panose="02020603050405020304" pitchFamily="18" charset="0"/>
              <a:buChar char="-"/>
            </a:pPr>
            <a:r>
              <a:rPr lang="en-US">
                <a:effectLst/>
                <a:latin typeface="Aptos" panose="020B0004020202020204" pitchFamily="34" charset="0"/>
                <a:ea typeface="Arial" panose="020B0604020202020204" pitchFamily="34" charset="0"/>
                <a:cs typeface="Times New Roman" panose="02020603050405020304" pitchFamily="18" charset="0"/>
              </a:rPr>
              <a:t>JavaScript: Xử lý logic tương tác phía client.</a:t>
            </a:r>
          </a:p>
          <a:p>
            <a:pPr marL="342900" lvl="0" indent="-342900">
              <a:lnSpc>
                <a:spcPct val="150000"/>
              </a:lnSpc>
              <a:spcAft>
                <a:spcPts val="800"/>
              </a:spcAft>
              <a:buFont typeface="Times New Roman" panose="02020603050405020304" pitchFamily="18" charset="0"/>
              <a:buChar char="-"/>
            </a:pPr>
            <a:r>
              <a:rPr lang="en-US">
                <a:effectLst/>
                <a:latin typeface="Aptos" panose="020B0004020202020204" pitchFamily="34" charset="0"/>
                <a:ea typeface="Arial" panose="020B0604020202020204" pitchFamily="34" charset="0"/>
                <a:cs typeface="Times New Roman" panose="02020603050405020304" pitchFamily="18" charset="0"/>
              </a:rPr>
              <a:t>Bootstrap: Một framework CSS giúp thiết kế giao diện hiện đại và tương thích trên nhiều thiết bị (responsive).</a:t>
            </a:r>
          </a:p>
        </p:txBody>
      </p:sp>
      <p:sp>
        <p:nvSpPr>
          <p:cNvPr id="5" name="Subtitle 19">
            <a:extLst>
              <a:ext uri="{FF2B5EF4-FFF2-40B4-BE49-F238E27FC236}">
                <a16:creationId xmlns:a16="http://schemas.microsoft.com/office/drawing/2014/main" id="{D12DEBA6-FB64-CF86-CBAD-D3A3FDFC0EB8}"/>
              </a:ext>
            </a:extLst>
          </p:cNvPr>
          <p:cNvSpPr txBox="1">
            <a:spLocks/>
          </p:cNvSpPr>
          <p:nvPr/>
        </p:nvSpPr>
        <p:spPr>
          <a:xfrm>
            <a:off x="4737101" y="1368000"/>
            <a:ext cx="3741379" cy="2807142"/>
          </a:xfrm>
          <a:prstGeom prst="rect">
            <a:avLst/>
          </a:prstGeom>
          <a:ln>
            <a:noFill/>
          </a:ln>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Times New Roman" panose="02020603050405020304" pitchFamily="18" charset="0"/>
              <a:buChar char="-"/>
            </a:pPr>
            <a:r>
              <a:rPr lang="en-US">
                <a:latin typeface="Aptos" panose="020B0004020202020204" pitchFamily="34" charset="0"/>
                <a:cs typeface="Times New Roman" panose="02020603050405020304" pitchFamily="18" charset="0"/>
              </a:rPr>
              <a:t>Spring Boot</a:t>
            </a:r>
          </a:p>
          <a:p>
            <a:pPr marL="342900" indent="-342900">
              <a:lnSpc>
                <a:spcPct val="150000"/>
              </a:lnSpc>
              <a:buFont typeface="Times New Roman" panose="02020603050405020304" pitchFamily="18" charset="0"/>
              <a:buChar char="-"/>
            </a:pPr>
            <a:r>
              <a:rPr lang="en-US">
                <a:latin typeface="Aptos" panose="020B0004020202020204" pitchFamily="34" charset="0"/>
                <a:cs typeface="Times New Roman" panose="02020603050405020304" pitchFamily="18" charset="0"/>
              </a:rPr>
              <a:t>Spring Security</a:t>
            </a:r>
          </a:p>
          <a:p>
            <a:pPr marL="342900" indent="-342900">
              <a:lnSpc>
                <a:spcPct val="150000"/>
              </a:lnSpc>
              <a:buFont typeface="Times New Roman" panose="02020603050405020304" pitchFamily="18" charset="0"/>
              <a:buChar char="-"/>
            </a:pPr>
            <a:r>
              <a:rPr lang="en-US">
                <a:latin typeface="Aptos" panose="020B0004020202020204" pitchFamily="34" charset="0"/>
                <a:cs typeface="Times New Roman" panose="02020603050405020304" pitchFamily="18" charset="0"/>
              </a:rPr>
              <a:t>MariaDB</a:t>
            </a:r>
          </a:p>
        </p:txBody>
      </p:sp>
    </p:spTree>
    <p:extLst>
      <p:ext uri="{BB962C8B-B14F-4D97-AF65-F5344CB8AC3E}">
        <p14:creationId xmlns:p14="http://schemas.microsoft.com/office/powerpoint/2010/main" val="136101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67"/>
          <p:cNvSpPr txBox="1">
            <a:spLocks noGrp="1"/>
          </p:cNvSpPr>
          <p:nvPr>
            <p:ph type="title" idx="4294967295"/>
          </p:nvPr>
        </p:nvSpPr>
        <p:spPr>
          <a:xfrm>
            <a:off x="0" y="1"/>
            <a:ext cx="7716838" cy="4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bg2"/>
                </a:solidFill>
                <a:effectLst>
                  <a:outerShdw blurRad="38100" dist="38100" dir="2700000" algn="tl">
                    <a:srgbClr val="000000">
                      <a:alpha val="43137"/>
                    </a:srgbClr>
                  </a:outerShdw>
                </a:effectLst>
                <a:latin typeface="Aptos" panose="020B0004020202020204" pitchFamily="34" charset="0"/>
              </a:rPr>
              <a:t>V. HIỆN THỰC ỨNG DỤNG – </a:t>
            </a:r>
            <a:r>
              <a:rPr lang="en" sz="2000" b="1">
                <a:solidFill>
                  <a:schemeClr val="tx1"/>
                </a:solidFill>
                <a:effectLst>
                  <a:outerShdw blurRad="38100" dist="38100" dir="2700000" algn="tl">
                    <a:srgbClr val="000000">
                      <a:alpha val="43137"/>
                    </a:srgbClr>
                  </a:outerShdw>
                </a:effectLst>
                <a:latin typeface="Aptos" panose="020B0004020202020204" pitchFamily="34" charset="0"/>
              </a:rPr>
              <a:t>MỘT SỐ MÀN HÌNH</a:t>
            </a:r>
            <a:endParaRPr sz="2000" b="1">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1044" name="Google Shape;1044;p67"/>
          <p:cNvSpPr/>
          <p:nvPr/>
        </p:nvSpPr>
        <p:spPr>
          <a:xfrm>
            <a:off x="5016188" y="3696513"/>
            <a:ext cx="233400" cy="2022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a:extLst>
              <a:ext uri="{FF2B5EF4-FFF2-40B4-BE49-F238E27FC236}">
                <a16:creationId xmlns:a16="http://schemas.microsoft.com/office/drawing/2014/main" id="{DAC573DD-B943-C439-82F3-14959FB1FE1E}"/>
              </a:ext>
            </a:extLst>
          </p:cNvPr>
          <p:cNvPicPr>
            <a:picLocks noChangeAspect="1"/>
          </p:cNvPicPr>
          <p:nvPr/>
        </p:nvPicPr>
        <p:blipFill>
          <a:blip r:embed="rId3"/>
          <a:stretch>
            <a:fillRect/>
          </a:stretch>
        </p:blipFill>
        <p:spPr>
          <a:xfrm>
            <a:off x="4572000" y="3502338"/>
            <a:ext cx="981075" cy="590550"/>
          </a:xfrm>
          <a:prstGeom prst="rect">
            <a:avLst/>
          </a:prstGeom>
        </p:spPr>
      </p:pic>
      <p:sp>
        <p:nvSpPr>
          <p:cNvPr id="7" name="AutoShape 6">
            <a:extLst>
              <a:ext uri="{FF2B5EF4-FFF2-40B4-BE49-F238E27FC236}">
                <a16:creationId xmlns:a16="http://schemas.microsoft.com/office/drawing/2014/main" id="{56494C70-908F-12E9-0340-371DF4A1070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22">
            <a:extLst>
              <a:ext uri="{FF2B5EF4-FFF2-40B4-BE49-F238E27FC236}">
                <a16:creationId xmlns:a16="http://schemas.microsoft.com/office/drawing/2014/main" id="{852FAD7E-B1FC-4613-6C58-11801CF1A5D9}"/>
              </a:ext>
            </a:extLst>
          </p:cNvPr>
          <p:cNvSpPr txBox="1">
            <a:spLocks/>
          </p:cNvSpPr>
          <p:nvPr/>
        </p:nvSpPr>
        <p:spPr>
          <a:xfrm>
            <a:off x="607152" y="481242"/>
            <a:ext cx="7929693" cy="274320"/>
          </a:xfrm>
          <a:prstGeom prst="rect">
            <a:avLst/>
          </a:prstGeom>
          <a:solidFill>
            <a:schemeClr val="tx1">
              <a:lumMod val="20000"/>
              <a:lumOff val="8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C00000"/>
                </a:solidFill>
                <a:latin typeface="Aptos Black" panose="020B0004020202020204" pitchFamily="34" charset="0"/>
              </a:rPr>
              <a:t>MÀN HÌNH HOMEPAGE KHI CHƯA LOGIN</a:t>
            </a:r>
            <a:endParaRPr lang="en-US" b="1">
              <a:solidFill>
                <a:schemeClr val="tx1"/>
              </a:solidFill>
              <a:latin typeface="Aptos" panose="020B0004020202020204" pitchFamily="34" charset="0"/>
            </a:endParaRPr>
          </a:p>
        </p:txBody>
      </p:sp>
      <p:pic>
        <p:nvPicPr>
          <p:cNvPr id="2" name="Picture 1" descr="A screenshot of a computer&#10;&#10;Description automatically generated">
            <a:extLst>
              <a:ext uri="{FF2B5EF4-FFF2-40B4-BE49-F238E27FC236}">
                <a16:creationId xmlns:a16="http://schemas.microsoft.com/office/drawing/2014/main" id="{9615A2B6-8C2F-C6B0-312F-D65051A09B9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6298" y="797538"/>
            <a:ext cx="4566603" cy="3853224"/>
          </a:xfrm>
          <a:prstGeom prst="rect">
            <a:avLst/>
          </a:prstGeom>
          <a:noFill/>
          <a:ln>
            <a:noFill/>
          </a:ln>
        </p:spPr>
      </p:pic>
    </p:spTree>
    <p:extLst>
      <p:ext uri="{BB962C8B-B14F-4D97-AF65-F5344CB8AC3E}">
        <p14:creationId xmlns:p14="http://schemas.microsoft.com/office/powerpoint/2010/main" val="735225813"/>
      </p:ext>
    </p:extLst>
  </p:cSld>
  <p:clrMapOvr>
    <a:masterClrMapping/>
  </p:clrMapOvr>
</p:sld>
</file>

<file path=ppt/theme/theme1.xml><?xml version="1.0" encoding="utf-8"?>
<a:theme xmlns:a="http://schemas.openxmlformats.org/drawingml/2006/main" name="Leadership Training Event for Business by Slidesgo">
  <a:themeElements>
    <a:clrScheme name="Simple Light">
      <a:dk1>
        <a:srgbClr val="22467A"/>
      </a:dk1>
      <a:lt1>
        <a:srgbClr val="FFFFFF"/>
      </a:lt1>
      <a:dk2>
        <a:srgbClr val="FF854A"/>
      </a:dk2>
      <a:lt2>
        <a:srgbClr val="CCCCCC"/>
      </a:lt2>
      <a:accent1>
        <a:srgbClr val="FFFFFF"/>
      </a:accent1>
      <a:accent2>
        <a:srgbClr val="FFFFFF"/>
      </a:accent2>
      <a:accent3>
        <a:srgbClr val="FFFFFF"/>
      </a:accent3>
      <a:accent4>
        <a:srgbClr val="FFFFFF"/>
      </a:accent4>
      <a:accent5>
        <a:srgbClr val="FFFFFF"/>
      </a:accent5>
      <a:accent6>
        <a:srgbClr val="FFFFFF"/>
      </a:accent6>
      <a:hlink>
        <a:srgbClr val="2246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f807d89-6a42-4172-a603-ecd59c6dd9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C5E92CC5640E4B8224A3F6C836953F" ma:contentTypeVersion="13" ma:contentTypeDescription="Create a new document." ma:contentTypeScope="" ma:versionID="bb31c866b157fd65c97b757bf810909f">
  <xsd:schema xmlns:xsd="http://www.w3.org/2001/XMLSchema" xmlns:xs="http://www.w3.org/2001/XMLSchema" xmlns:p="http://schemas.microsoft.com/office/2006/metadata/properties" xmlns:ns3="3f807d89-6a42-4172-a603-ecd59c6dd936" targetNamespace="http://schemas.microsoft.com/office/2006/metadata/properties" ma:root="true" ma:fieldsID="7560f1115efde9b9d2fbaeddd0955074" ns3:_="">
    <xsd:import namespace="3f807d89-6a42-4172-a603-ecd59c6dd93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807d89-6a42-4172-a603-ecd59c6dd9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A62F7F-0509-4B03-BCF4-368090167070}">
  <ds:schemaRefs>
    <ds:schemaRef ds:uri="http://schemas.microsoft.com/sharepoint/v3/contenttype/forms"/>
  </ds:schemaRefs>
</ds:datastoreItem>
</file>

<file path=customXml/itemProps2.xml><?xml version="1.0" encoding="utf-8"?>
<ds:datastoreItem xmlns:ds="http://schemas.openxmlformats.org/officeDocument/2006/customXml" ds:itemID="{AE7E94C1-EA6F-4A67-8457-BD33BBD4C547}">
  <ds:schemaRefs>
    <ds:schemaRef ds:uri="3f807d89-6a42-4172-a603-ecd59c6dd9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95D3EB9-9C05-428E-AD63-23B72A8FE115}">
  <ds:schemaRefs>
    <ds:schemaRef ds:uri="3f807d89-6a42-4172-a603-ecd59c6dd9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09_PPT_v1</Template>
  <TotalTime>214</TotalTime>
  <Words>684</Words>
  <Application>Microsoft Office PowerPoint</Application>
  <PresentationFormat>On-screen Show (16:9)</PresentationFormat>
  <Paragraphs>76</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Barlow</vt:lpstr>
      <vt:lpstr>Archivo Black</vt:lpstr>
      <vt:lpstr>Arial</vt:lpstr>
      <vt:lpstr>Aptos</vt:lpstr>
      <vt:lpstr>Aptos Black</vt:lpstr>
      <vt:lpstr>Archivo ExtraBold</vt:lpstr>
      <vt:lpstr>Leadership Training Event for Business by Slidesgo</vt:lpstr>
      <vt:lpstr>PowerPoint Presentation</vt:lpstr>
      <vt:lpstr>PowerPoint Presentation</vt:lpstr>
      <vt:lpstr>I. GIỚI THIỆU ĐỀ TÀI</vt:lpstr>
      <vt:lpstr>II. PHÂN TÍCH YÊU CẦU</vt:lpstr>
      <vt:lpstr>III. PHÂN TÍCH THIẾT KẾ – SCREEN FLOW</vt:lpstr>
      <vt:lpstr>III. PHÂN TÍCH THIẾT KẾ – USE-CASE DIAGRAM</vt:lpstr>
      <vt:lpstr>III. PHÂN TÍCH THIẾT KẾ – CLASS DIAGRAM</vt:lpstr>
      <vt:lpstr>V. HIỆN THỰC ỨNG DỤNG – CÔNG NGHỆ SỬ DỤNG</vt:lpstr>
      <vt:lpstr>V. HIỆN THỰC ỨNG DỤNG – MỘT SỐ MÀN HÌNH</vt:lpstr>
      <vt:lpstr>V. HIỆN THỰC ỨNG DỤNG – MỘT SỐ MÀN HÌNH</vt:lpstr>
      <vt:lpstr>V. HIỆN THỰC ỨNG DỤNG – MỘT SỐ MÀN HÌNH</vt:lpstr>
      <vt:lpstr>V. HIỆN THỰC ỨNG DỤNG – MỘT SỐ MÀN HÌNH</vt:lpstr>
      <vt:lpstr>V. HIỆN THỰC ỨNG DỤNG – MỘT SỐ MÀN HÌNH</vt:lpstr>
      <vt:lpstr>V. HIỆN THỰC ỨNG DỤNG – MỘT SỐ MÀN HÌNH</vt:lpstr>
      <vt:lpstr>XIN TRÂN THÀNH  CẢM ƠN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Thị Nga</dc:creator>
  <cp:lastModifiedBy>Nga Nguyễn</cp:lastModifiedBy>
  <cp:revision>6</cp:revision>
  <dcterms:created xsi:type="dcterms:W3CDTF">2023-12-13T04:10:47Z</dcterms:created>
  <dcterms:modified xsi:type="dcterms:W3CDTF">2024-12-16T15:19:18Z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0x01010010C5E92CC5640E4B8224A3F6C836953F</vt:lpwstr>
  </property>
</Properties>
</file>