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Tên đề tài: Hệ thống quản lý nhà sách</a:t>
            </a:r>
          </a:p>
          <a:p>
            <a:r>
              <a:t>Vấn đề: Quản lý thủ công dễ sai sót, khó mở rộng</a:t>
            </a:r>
          </a:p>
          <a:p>
            <a:r>
              <a:t>Tầm quan trọng: Tối ưu hóa quy trình, tăng hiệu quả quản lý</a:t>
            </a:r>
          </a:p>
          <a:p>
            <a:r>
              <a:t>Câu hỏi nghiên cứu:</a:t>
            </a:r>
          </a:p>
          <a:p>
            <a:r>
              <a:t>- Làm sao xây dựng hệ thống quản lý toàn diện?</a:t>
            </a:r>
          </a:p>
          <a:p>
            <a:r>
              <a:t>- Hệ thống cần những công nghệ nào?</a:t>
            </a:r>
          </a:p>
          <a:p>
            <a:r>
              <a:t>- Giải pháp đảm bảo hiệu năng và bảo mật?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&amp;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Hoàn thiện chức năng cơ bản hệ thống</a:t>
            </a:r>
          </a:p>
          <a:p>
            <a:r>
              <a:t>- Đảm bảo hiệu năng và bảo mật</a:t>
            </a:r>
          </a:p>
          <a:p>
            <a:r>
              <a:t>- Hệ thống dễ mở rộng và triển khai thực tế</a:t>
            </a:r>
          </a:p>
          <a:p>
            <a:r>
              <a:t>- Định hướng phát triển: tích hợp AI gợi ý sách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Tìm hiểu công nghệ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ReactJS, TailwindCSS</a:t>
            </a:r>
          </a:p>
          <a:p>
            <a:r>
              <a:t>Backend: Spring Boot, Java</a:t>
            </a:r>
          </a:p>
          <a:p>
            <a:r>
              <a:t>Cơ sở dữ liệu: PostgreSQL</a:t>
            </a:r>
          </a:p>
          <a:p>
            <a:r>
              <a:t>Quản lý mã nguồn: Git, GitHub</a:t>
            </a:r>
          </a:p>
          <a:p>
            <a:r>
              <a:t>Triển khai: Docker, Docker Compose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Chức năng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Quản lý sách, kho, khách hàng, hóa đơn</a:t>
            </a:r>
          </a:p>
          <a:p>
            <a:r>
              <a:t>- Tìm kiếm, phân loại sách</a:t>
            </a:r>
          </a:p>
          <a:p>
            <a:r>
              <a:t>- Báo cáo doanh thu, sách bán chạy</a:t>
            </a:r>
          </a:p>
          <a:p>
            <a:r>
              <a:t>- Giao diện dễ sử dụng, đa nền tảng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Giải pháp đề xuất – Tổng quan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Hệ thống gồm 5 phần:</a:t>
            </a:r>
          </a:p>
          <a:p>
            <a:r>
              <a:t>- Giao diện người dùng (Web)</a:t>
            </a:r>
          </a:p>
          <a:p>
            <a:r>
              <a:t>- API xử lý nghiệp vụ (Spring Boot)</a:t>
            </a:r>
          </a:p>
          <a:p>
            <a:r>
              <a:t>- Hệ quản trị CSDL (PostgreSQL)</a:t>
            </a:r>
          </a:p>
          <a:p>
            <a:r>
              <a:t>- Redis cache (tăng tốc truy vấn)</a:t>
            </a:r>
          </a:p>
          <a:p>
            <a:r>
              <a:t>- Hệ thống giám sát, logging, tracing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Decomposition – C4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Context: Quản lý nhà sách toàn diện</a:t>
            </a:r>
          </a:p>
          <a:p>
            <a:r>
              <a:t>Container: Web App, API Service, DB, Redis</a:t>
            </a:r>
          </a:p>
          <a:p>
            <a:r>
              <a:t>Component: Controller, Service, Repository</a:t>
            </a:r>
          </a:p>
          <a:p>
            <a:r>
              <a:t>Triển khai bằng 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Gateway điều phối request</a:t>
            </a:r>
          </a:p>
          <a:p>
            <a:r>
              <a:t>- RESTful API giữa frontend ⇄ backend ⇄ DB</a:t>
            </a:r>
          </a:p>
          <a:p>
            <a:r>
              <a:t>- Sử dụng JSON, Axios cho giao tiếp dữ liệu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Database: PostgreSQL</a:t>
            </a:r>
          </a:p>
          <a:p>
            <a:r>
              <a:t>- Lược đồ dữ liệu: sách, khách hàng, đơn hàng</a:t>
            </a:r>
          </a:p>
          <a:p>
            <a:r>
              <a:t>- Truy vấn qua Spring Data JPA</a:t>
            </a:r>
          </a:p>
          <a:p>
            <a:r>
              <a:t>- Thiết kế chuẩn hóa để đảm bảo toàn vẹn dữ liệu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Dockerfile cho frontend và backend</a:t>
            </a:r>
          </a:p>
          <a:p>
            <a:r>
              <a:t>- Docker Compose tích hợp toàn bộ hệ thống</a:t>
            </a:r>
          </a:p>
          <a:p>
            <a:r>
              <a:t>- Triển khai trên VPS hoặc cloud server</a:t>
            </a:r>
          </a:p>
          <a:p>
            <a:r>
              <a:t>- CI/CD: GitHub Actions kiểm thử và triển khai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Logging: Logback (Spring Boot)</a:t>
            </a:r>
          </a:p>
          <a:p>
            <a:r>
              <a:t>- Tracing: OpenTelemetry hoặc Zipkin</a:t>
            </a:r>
          </a:p>
          <a:p>
            <a:r>
              <a:t>- Monitoring: Prometheus + Grafana</a:t>
            </a:r>
          </a:p>
          <a:p>
            <a:r>
              <a:t>- Alerting khi có sự cố vượt ngưỡng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426</Words>
  <Application>Microsoft Office PowerPoint</Application>
  <PresentationFormat>Trình chiếu Trên màn hình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Giới thiệu vấn đề</vt:lpstr>
      <vt:lpstr>Tìm hiểu công nghệ</vt:lpstr>
      <vt:lpstr>Chức năng hệ thống</vt:lpstr>
      <vt:lpstr>Giải pháp đề xuất – Tổng quan hệ thống</vt:lpstr>
      <vt:lpstr>Decomposition – C4 Model</vt:lpstr>
      <vt:lpstr>Communication</vt:lpstr>
      <vt:lpstr>Data</vt:lpstr>
      <vt:lpstr>Deployment</vt:lpstr>
      <vt:lpstr>Resilience</vt:lpstr>
      <vt:lpstr>Kết quả &amp; Kết luận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Nautilus Best</cp:lastModifiedBy>
  <cp:revision>1</cp:revision>
  <dcterms:created xsi:type="dcterms:W3CDTF">2013-01-27T09:14:16Z</dcterms:created>
  <dcterms:modified xsi:type="dcterms:W3CDTF">2025-05-18T14:25:16Z</dcterms:modified>
  <cp:category/>
</cp:coreProperties>
</file>