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34" r:id="rId3"/>
    <p:sldId id="493" r:id="rId4"/>
    <p:sldId id="500" r:id="rId5"/>
    <p:sldId id="501" r:id="rId6"/>
    <p:sldId id="494" r:id="rId7"/>
    <p:sldId id="495" r:id="rId9"/>
    <p:sldId id="502" r:id="rId10"/>
    <p:sldId id="499" r:id="rId11"/>
    <p:sldId id="507" r:id="rId12"/>
    <p:sldId id="504" r:id="rId13"/>
    <p:sldId id="505" r:id="rId14"/>
    <p:sldId id="5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033541-EC5A-CF44-AA35-1BB26FBEF0E2}">
          <p14:sldIdLst>
            <p14:sldId id="334"/>
            <p14:sldId id="493"/>
            <p14:sldId id="500"/>
            <p14:sldId id="501"/>
            <p14:sldId id="494"/>
            <p14:sldId id="495"/>
            <p14:sldId id="502"/>
            <p14:sldId id="499"/>
            <p14:sldId id="507"/>
            <p14:sldId id="504"/>
            <p14:sldId id="505"/>
            <p14:sldId id="5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6D"/>
    <a:srgbClr val="99D8A8"/>
    <a:srgbClr val="0069F5"/>
    <a:srgbClr val="44546A"/>
    <a:srgbClr val="D6E9FF"/>
    <a:srgbClr val="4ECDC3"/>
    <a:srgbClr val="0070C0"/>
    <a:srgbClr val="F6F6F6"/>
    <a:srgbClr val="FFF3BB"/>
    <a:srgbClr val="FFE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5"/>
    <p:restoredTop sz="94275"/>
  </p:normalViewPr>
  <p:slideViewPr>
    <p:cSldViewPr snapToGrid="0">
      <p:cViewPr varScale="1">
        <p:scale>
          <a:sx n="67" d="100"/>
          <a:sy n="67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16A3-45F5-AC4E-9167-1A5EE10F733C}" type="datetimeFigureOut">
              <a:rPr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70633-52EA-2948-974D-A51B15F36E6A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IKIGAI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70633-52EA-2948-974D-A51B15F36E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cd907476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183cd907476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2" name="Google Shape;602;g183cd907476_0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cd907476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183cd907476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2" name="Google Shape;602;g183cd907476_0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cd907476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183cd907476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2" name="Google Shape;602;g183cd907476_0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cd907476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183cd907476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2" name="Google Shape;602;g183cd907476_0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cd907476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183cd907476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2" name="Google Shape;602;g183cd907476_0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cd907476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183cd907476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2" name="Google Shape;602;g183cd907476_0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cd907476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183cd907476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2" name="Google Shape;602;g183cd907476_0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85472" y="818387"/>
            <a:ext cx="8621056" cy="284378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49396" y="4031136"/>
            <a:ext cx="5093208" cy="1197864"/>
          </a:xfrm>
        </p:spPr>
        <p:txBody>
          <a:bodyPr>
            <a:normAutofit/>
          </a:bodyPr>
          <a:lstStyle>
            <a:lvl1pPr marL="0" indent="0" algn="ctr">
              <a:buNone/>
              <a:defRPr sz="3600" b="1" i="0">
                <a:solidFill>
                  <a:schemeClr val="bg1"/>
                </a:solidFill>
                <a:latin typeface="+mn-lt"/>
                <a:cs typeface="Alexandria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4"/>
          <p:cNvSpPr>
            <a:spLocks noGrp="1"/>
          </p:cNvSpPr>
          <p:nvPr>
            <p:ph type="pic" idx="2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7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3C58-5572-B34D-ABEF-2770F4186D66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6013-A76C-4E45-8652-E69EF1D2A2A5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3C58-5572-B34D-ABEF-2770F4186D66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396" y="6038850"/>
            <a:ext cx="5093208" cy="685800"/>
          </a:xfrm>
        </p:spPr>
        <p:txBody>
          <a:bodyPr anchor="ctr">
            <a:normAutofit/>
          </a:bodyPr>
          <a:lstStyle/>
          <a:p>
            <a:r>
              <a:rPr lang="en-US" sz="2800" b="0" i="1" dirty="0"/>
              <a:t>Oct</a:t>
            </a:r>
            <a:r>
              <a:rPr lang="en-US" sz="2800" b="0" i="1" dirty="0"/>
              <a:t>, 2023</a:t>
            </a:r>
            <a:endParaRPr lang="en-US" sz="2800" b="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472" y="1419611"/>
            <a:ext cx="8621056" cy="3121488"/>
          </a:xfrm>
          <a:solidFill>
            <a:srgbClr val="0069F5"/>
          </a:solidFill>
        </p:spPr>
        <p:txBody>
          <a:bodyPr anchor="ctr">
            <a:normAutofit/>
          </a:bodyPr>
          <a:lstStyle/>
          <a:p>
            <a:r>
              <a:rPr lang="en-US" sz="5400" dirty="0">
                <a:latin typeface="+mn-lt"/>
              </a:rPr>
              <a:t>Product Development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69F5"/>
                </a:solidFill>
                <a:effectLst/>
                <a:uLnTx/>
                <a:uFillTx/>
                <a:latin typeface="+mn-lt"/>
                <a:sym typeface="Futura Bold"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sym typeface="Futura Bold"/>
              </a:rPr>
              <a:t>IN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69F5"/>
                </a:solidFill>
                <a:effectLst/>
                <a:uLnTx/>
                <a:uFillTx/>
                <a:latin typeface="+mn-lt"/>
                <a:sym typeface="Futura Bold"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sym typeface="Futura Bold"/>
              </a:rPr>
              <a:t>CAREER DEVELOPMENT</a:t>
            </a:r>
            <a:br>
              <a:rPr lang="en-US" sz="5400" dirty="0">
                <a:latin typeface="+mn-lt"/>
              </a:rPr>
            </a:br>
            <a:br>
              <a:rPr lang="en-US" sz="5400" dirty="0">
                <a:latin typeface="+mn-lt"/>
              </a:rPr>
            </a:br>
            <a:r>
              <a:rPr lang="en-US" sz="1800" dirty="0">
                <a:latin typeface="+mn-lt"/>
              </a:rPr>
              <a:t>NGUYEN VAN TRUONG</a:t>
            </a:r>
            <a:endParaRPr lang="en-US" sz="5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mpaign Objective"/>
          <p:cNvSpPr txBox="1"/>
          <p:nvPr/>
        </p:nvSpPr>
        <p:spPr>
          <a:xfrm>
            <a:off x="-91915" y="403533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rgbClr val="0069F5"/>
                </a:solidFill>
                <a:latin typeface="+mn-lt"/>
              </a:rPr>
              <a:t>PROTOTYPE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96005" y="2119554"/>
            <a:ext cx="305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PLAN BÁN THÂN CHI TIẾT 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3667" y="807279"/>
            <a:ext cx="432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9148" y="2588069"/>
            <a:ext cx="2641366" cy="2941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1" dirty="0"/>
          </a:p>
          <a:p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viết</a:t>
            </a:r>
            <a:r>
              <a:rPr lang="en-US" sz="1800" dirty="0"/>
              <a:t> CV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referral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Xin </a:t>
            </a:r>
            <a:r>
              <a:rPr lang="en-US" sz="1800" dirty="0" err="1"/>
              <a:t>việc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……….</a:t>
            </a:r>
            <a:endParaRPr lang="en-US" sz="1800" dirty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40118" y="2119554"/>
            <a:ext cx="2019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Checklist </a:t>
            </a:r>
            <a:r>
              <a:rPr lang="en-US" sz="1800" b="1" dirty="0" err="1"/>
              <a:t>công</a:t>
            </a:r>
            <a:r>
              <a:rPr lang="en-US" sz="1800" b="1" dirty="0"/>
              <a:t> </a:t>
            </a:r>
            <a:r>
              <a:rPr lang="en-US" sz="1800" b="1" dirty="0" err="1"/>
              <a:t>việc</a:t>
            </a:r>
            <a:r>
              <a:rPr lang="en-US" sz="1800" b="1" dirty="0"/>
              <a:t> </a:t>
            </a:r>
            <a:endParaRPr lang="en-US" sz="1800" b="1" dirty="0"/>
          </a:p>
        </p:txBody>
      </p:sp>
      <p:sp>
        <p:nvSpPr>
          <p:cNvPr id="5" name="Arrow: Right 4"/>
          <p:cNvSpPr/>
          <p:nvPr/>
        </p:nvSpPr>
        <p:spPr>
          <a:xfrm>
            <a:off x="4659086" y="3294743"/>
            <a:ext cx="2264228" cy="10305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Mosco or </a:t>
            </a:r>
            <a:r>
              <a:rPr lang="en-US" dirty="0" err="1"/>
              <a:t>smth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1488" y="2588069"/>
            <a:ext cx="1697937" cy="32150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mpaign Objective"/>
          <p:cNvSpPr txBox="1"/>
          <p:nvPr/>
        </p:nvSpPr>
        <p:spPr>
          <a:xfrm>
            <a:off x="276385" y="367338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rgbClr val="0069F5"/>
                </a:solidFill>
                <a:latin typeface="+mn-lt"/>
              </a:rPr>
              <a:t>TEST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157" y="2061497"/>
            <a:ext cx="305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PLAN BÁN THÂN CHI TIẾT 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3667" y="807279"/>
            <a:ext cx="432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91543" y="3155078"/>
            <a:ext cx="1959428" cy="10305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Nộp</a:t>
            </a:r>
            <a:r>
              <a:rPr lang="en-US" dirty="0"/>
              <a:t> CV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640" y="2530012"/>
            <a:ext cx="1697937" cy="3215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0971" y="1608855"/>
            <a:ext cx="305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Đo</a:t>
            </a:r>
            <a:r>
              <a:rPr lang="en-US" b="1" dirty="0"/>
              <a:t> </a:t>
            </a:r>
            <a:r>
              <a:rPr lang="en-US" b="1" dirty="0" err="1"/>
              <a:t>lường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AARRR</a:t>
            </a:r>
            <a:endParaRPr lang="en-US" b="1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5337938" y="2275730"/>
            <a:ext cx="2481941" cy="853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cv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/ total send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5337937" y="3268518"/>
            <a:ext cx="2481941" cy="7474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cv rep/ total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5337937" y="4137526"/>
            <a:ext cx="2481941" cy="8534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pv</a:t>
            </a:r>
            <a:r>
              <a:rPr lang="en-US" dirty="0"/>
              <a:t>/total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37937" y="5292398"/>
            <a:ext cx="2481941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5337937" y="5436554"/>
            <a:ext cx="2481941" cy="8534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job offer/total</a:t>
            </a:r>
            <a:endParaRPr lang="en-US" dirty="0"/>
          </a:p>
        </p:txBody>
      </p:sp>
      <p:sp>
        <p:nvSpPr>
          <p:cNvPr id="19" name="Arrow: Right 18"/>
          <p:cNvSpPr/>
          <p:nvPr/>
        </p:nvSpPr>
        <p:spPr>
          <a:xfrm>
            <a:off x="8106844" y="3155078"/>
            <a:ext cx="1559670" cy="10305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9953480" y="3332180"/>
            <a:ext cx="2080093" cy="8534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NEXT STEP</a:t>
            </a:r>
            <a:endParaRPr lang="en-US" b="1" dirty="0"/>
          </a:p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hay </a:t>
            </a:r>
            <a:r>
              <a:rPr lang="en-US" dirty="0" err="1"/>
              <a:t>gì</a:t>
            </a:r>
            <a:r>
              <a:rPr lang="en-US" dirty="0"/>
              <a:t> ?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50886" y="3105834"/>
            <a:ext cx="7090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n-lt"/>
              </a:rPr>
              <a:t>THANK &amp; GOOD LUCK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mpaign Objective"/>
          <p:cNvSpPr txBox="1"/>
          <p:nvPr/>
        </p:nvSpPr>
        <p:spPr>
          <a:xfrm>
            <a:off x="292178" y="169152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69F5"/>
                </a:solidFill>
                <a:effectLst/>
                <a:uLnTx/>
                <a:uFillTx/>
                <a:latin typeface="+mn-lt"/>
                <a:sym typeface="Futura Bold"/>
              </a:rPr>
              <a:t>ABOUT ME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742" y="1728615"/>
            <a:ext cx="3436654" cy="3400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24772" y="2660652"/>
            <a:ext cx="5445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Giảng viên khoá PM</a:t>
            </a:r>
            <a:endParaRPr lang="en-US" sz="2400" dirty="0"/>
          </a:p>
          <a:p>
            <a:r>
              <a:rPr lang="en-US" sz="2400" dirty="0"/>
              <a:t>Ex-</a:t>
            </a:r>
            <a:r>
              <a:rPr lang="en-US" sz="2400" dirty="0"/>
              <a:t>Senior product specialist </a:t>
            </a:r>
            <a:r>
              <a:rPr lang="en-US" sz="2400" b="1" dirty="0"/>
              <a:t>Zalo Chat</a:t>
            </a:r>
            <a:endParaRPr lang="en-US" sz="2400" b="1" dirty="0"/>
          </a:p>
          <a:p>
            <a:r>
              <a:rPr lang="en-US" sz="2400" dirty="0"/>
              <a:t>Ex- </a:t>
            </a:r>
            <a:r>
              <a:rPr lang="en-US" sz="2400" dirty="0"/>
              <a:t>Product manager </a:t>
            </a:r>
            <a:r>
              <a:rPr lang="en-US" sz="2400" b="1" dirty="0"/>
              <a:t>Novaon</a:t>
            </a:r>
            <a:endParaRPr lang="en-US" sz="2400" b="1" dirty="0"/>
          </a:p>
          <a:p>
            <a:r>
              <a:rPr lang="en-US" sz="2400" dirty="0"/>
              <a:t>Ex- P</a:t>
            </a:r>
            <a:r>
              <a:rPr lang="en-US" sz="2400" dirty="0"/>
              <a:t>roduct owner </a:t>
            </a:r>
            <a:r>
              <a:rPr lang="en-US" sz="2400" b="1" dirty="0"/>
              <a:t>vinID</a:t>
            </a:r>
            <a:endParaRPr lang="en-US" sz="2400" b="1" dirty="0"/>
          </a:p>
          <a:p>
            <a:r>
              <a:rPr lang="en-US" sz="2400" dirty="0"/>
              <a:t>Ex- cofounder </a:t>
            </a:r>
            <a:r>
              <a:rPr lang="en-US" sz="2400" dirty="0" err="1"/>
              <a:t>Ralava</a:t>
            </a:r>
            <a:endParaRPr lang="en-US" sz="2400" dirty="0"/>
          </a:p>
          <a:p>
            <a:r>
              <a:rPr lang="en-US" sz="2400" dirty="0"/>
              <a:t>Ex- founder </a:t>
            </a:r>
            <a:r>
              <a:rPr lang="en-US" sz="2400" dirty="0" err="1"/>
              <a:t>Mgamee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mpaign Objective"/>
          <p:cNvSpPr txBox="1"/>
          <p:nvPr/>
        </p:nvSpPr>
        <p:spPr>
          <a:xfrm>
            <a:off x="454644" y="297740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rgbClr val="0069F5"/>
                </a:solidFill>
                <a:latin typeface="+mn-lt"/>
              </a:rPr>
              <a:t>WHY USE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69F5"/>
                </a:solidFill>
                <a:effectLst/>
                <a:uLnTx/>
                <a:uFillTx/>
                <a:latin typeface="+mn-lt"/>
                <a:sym typeface="Futura Bold"/>
              </a:rPr>
              <a:t>PRODUCT DEVELOPMENT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3" y="701567"/>
            <a:ext cx="613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DN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dirty="0" err="1"/>
              <a:t>cho</a:t>
            </a:r>
            <a:r>
              <a:rPr lang="en-US" dirty="0"/>
              <a:t> KH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2804" y="6170784"/>
            <a:ext cx="9246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Vậy</a:t>
            </a:r>
            <a:r>
              <a:rPr lang="en-US" sz="2400" b="1" dirty="0"/>
              <a:t>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nào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</a:t>
            </a:r>
            <a:r>
              <a:rPr lang="en-US" sz="2400" b="1" dirty="0" err="1"/>
              <a:t>trị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mình</a:t>
            </a:r>
            <a:r>
              <a:rPr lang="en-US" sz="2400" b="1" dirty="0"/>
              <a:t> ?</a:t>
            </a:r>
            <a:endParaRPr lang="en-US" sz="2400" b="1" dirty="0"/>
          </a:p>
        </p:txBody>
      </p:sp>
      <p:pic>
        <p:nvPicPr>
          <p:cNvPr id="1026" name="Picture 2" descr="Làm việc ở doanh nghiệp lớn hay doanh nghiệp nhỏ? Lựa chọn nào cho bạn trẻ  mới ra trường?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14519"/>
          <a:stretch>
            <a:fillRect/>
          </a:stretch>
        </p:blipFill>
        <p:spPr bwMode="auto">
          <a:xfrm>
            <a:off x="2734869" y="1694732"/>
            <a:ext cx="6705920" cy="38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mpaign Objective"/>
          <p:cNvSpPr txBox="1"/>
          <p:nvPr/>
        </p:nvSpPr>
        <p:spPr>
          <a:xfrm>
            <a:off x="454645" y="569933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rgbClr val="0069F5"/>
                </a:solidFill>
                <a:latin typeface="+mn-lt"/>
              </a:rPr>
              <a:t>HOW TO DO IT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sp>
        <p:nvSpPr>
          <p:cNvPr id="2" name="Arrow: Right 1"/>
          <p:cNvSpPr/>
          <p:nvPr/>
        </p:nvSpPr>
        <p:spPr>
          <a:xfrm>
            <a:off x="92490" y="1543081"/>
            <a:ext cx="2073582" cy="14652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2281575" y="1543081"/>
            <a:ext cx="2203554" cy="14652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4456900" y="1520766"/>
            <a:ext cx="2203554" cy="14652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6762940" y="1543079"/>
            <a:ext cx="1886264" cy="14652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8751690" y="1555038"/>
            <a:ext cx="1608890" cy="14652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7252" y="2044889"/>
            <a:ext cx="152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0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03771" y="2044888"/>
            <a:ext cx="161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44003" y="2022574"/>
            <a:ext cx="161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90228" y="2044888"/>
            <a:ext cx="161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88922" y="2056849"/>
            <a:ext cx="141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4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92491" y="3338145"/>
            <a:ext cx="2073582" cy="2282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Situation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Competitor analysis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Market </a:t>
            </a:r>
            <a:r>
              <a:rPr lang="en-US" dirty="0" err="1"/>
              <a:t>reseach</a:t>
            </a:r>
            <a:endParaRPr lang="en-US" dirty="0"/>
          </a:p>
          <a:p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281574" y="3338145"/>
            <a:ext cx="2041135" cy="2282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Empathy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ai ? </a:t>
            </a:r>
            <a:endParaRPr lang="en-US" dirty="0"/>
          </a:p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 </a:t>
            </a:r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14424" y="3334390"/>
            <a:ext cx="2073582" cy="2282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Define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&amp; skill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? 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11732" y="3309572"/>
            <a:ext cx="1886264" cy="2333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Idea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21722" y="3302092"/>
            <a:ext cx="1651414" cy="2340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Prototype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Plan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(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890442" y="6390983"/>
            <a:ext cx="3301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Base on lean process </a:t>
            </a:r>
            <a:r>
              <a:rPr lang="en-US" sz="1600" b="1" dirty="0"/>
              <a:t>design thinking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10396862" y="3302092"/>
            <a:ext cx="1720014" cy="2340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Test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test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3" name="Arrow: Right 22"/>
          <p:cNvSpPr/>
          <p:nvPr/>
        </p:nvSpPr>
        <p:spPr>
          <a:xfrm>
            <a:off x="10396862" y="1543079"/>
            <a:ext cx="1632621" cy="14652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697812" y="2022573"/>
            <a:ext cx="141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5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mpaign Objective"/>
          <p:cNvSpPr txBox="1"/>
          <p:nvPr/>
        </p:nvSpPr>
        <p:spPr>
          <a:xfrm>
            <a:off x="276385" y="367338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69F5"/>
                </a:solidFill>
                <a:effectLst/>
                <a:uLnTx/>
                <a:uFillTx/>
                <a:latin typeface="+mn-lt"/>
                <a:sym typeface="Futura Bold"/>
              </a:rPr>
              <a:t>SITTUATION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grpSp>
        <p:nvGrpSpPr>
          <p:cNvPr id="8" name="Google Shape;419;g1f95107f572_0_612"/>
          <p:cNvGrpSpPr/>
          <p:nvPr/>
        </p:nvGrpSpPr>
        <p:grpSpPr>
          <a:xfrm>
            <a:off x="-392686" y="2698892"/>
            <a:ext cx="2516245" cy="3587282"/>
            <a:chOff x="6180709" y="1440631"/>
            <a:chExt cx="2159587" cy="3078813"/>
          </a:xfrm>
        </p:grpSpPr>
        <p:sp>
          <p:nvSpPr>
            <p:cNvPr id="9" name="Google Shape;420;g1f95107f572_0_612"/>
            <p:cNvSpPr/>
            <p:nvPr/>
          </p:nvSpPr>
          <p:spPr>
            <a:xfrm>
              <a:off x="6180709" y="4277769"/>
              <a:ext cx="2159587" cy="241675"/>
            </a:xfrm>
            <a:custGeom>
              <a:avLst/>
              <a:gdLst/>
              <a:ahLst/>
              <a:cxnLst/>
              <a:rect l="l" t="t" r="r" b="b"/>
              <a:pathLst>
                <a:path w="48087" h="9667" extrusionOk="0">
                  <a:moveTo>
                    <a:pt x="24043" y="0"/>
                  </a:moveTo>
                  <a:cubicBezTo>
                    <a:pt x="10760" y="0"/>
                    <a:pt x="0" y="2158"/>
                    <a:pt x="0" y="4833"/>
                  </a:cubicBezTo>
                  <a:cubicBezTo>
                    <a:pt x="0" y="7508"/>
                    <a:pt x="10760" y="9666"/>
                    <a:pt x="24043" y="9666"/>
                  </a:cubicBezTo>
                  <a:cubicBezTo>
                    <a:pt x="37326" y="9666"/>
                    <a:pt x="48086" y="7508"/>
                    <a:pt x="48086" y="4833"/>
                  </a:cubicBezTo>
                  <a:cubicBezTo>
                    <a:pt x="48086" y="2158"/>
                    <a:pt x="37326" y="0"/>
                    <a:pt x="24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421;g1f95107f572_0_612"/>
            <p:cNvSpPr/>
            <p:nvPr/>
          </p:nvSpPr>
          <p:spPr>
            <a:xfrm>
              <a:off x="7032350" y="1872906"/>
              <a:ext cx="459900" cy="200775"/>
            </a:xfrm>
            <a:custGeom>
              <a:avLst/>
              <a:gdLst/>
              <a:ahLst/>
              <a:cxnLst/>
              <a:rect l="l" t="t" r="r" b="b"/>
              <a:pathLst>
                <a:path w="18396" h="8031" extrusionOk="0">
                  <a:moveTo>
                    <a:pt x="13046" y="1"/>
                  </a:moveTo>
                  <a:lnTo>
                    <a:pt x="12317" y="730"/>
                  </a:lnTo>
                  <a:cubicBezTo>
                    <a:pt x="11010" y="2037"/>
                    <a:pt x="9764" y="2189"/>
                    <a:pt x="9338" y="2189"/>
                  </a:cubicBezTo>
                  <a:lnTo>
                    <a:pt x="9034" y="2189"/>
                  </a:lnTo>
                  <a:cubicBezTo>
                    <a:pt x="8639" y="2189"/>
                    <a:pt x="7362" y="2068"/>
                    <a:pt x="6086" y="730"/>
                  </a:cubicBezTo>
                  <a:lnTo>
                    <a:pt x="5660" y="305"/>
                  </a:lnTo>
                  <a:lnTo>
                    <a:pt x="5660" y="305"/>
                  </a:lnTo>
                  <a:cubicBezTo>
                    <a:pt x="5660" y="365"/>
                    <a:pt x="5660" y="396"/>
                    <a:pt x="5691" y="426"/>
                  </a:cubicBezTo>
                  <a:cubicBezTo>
                    <a:pt x="5812" y="973"/>
                    <a:pt x="5751" y="1308"/>
                    <a:pt x="5478" y="1612"/>
                  </a:cubicBezTo>
                  <a:cubicBezTo>
                    <a:pt x="5204" y="1916"/>
                    <a:pt x="4718" y="2706"/>
                    <a:pt x="2104" y="3770"/>
                  </a:cubicBezTo>
                  <a:cubicBezTo>
                    <a:pt x="1163" y="4141"/>
                    <a:pt x="1" y="4795"/>
                    <a:pt x="12" y="4795"/>
                  </a:cubicBezTo>
                  <a:cubicBezTo>
                    <a:pt x="15" y="4795"/>
                    <a:pt x="78" y="4761"/>
                    <a:pt x="219" y="4682"/>
                  </a:cubicBezTo>
                  <a:cubicBezTo>
                    <a:pt x="1393" y="5685"/>
                    <a:pt x="4604" y="8030"/>
                    <a:pt x="9068" y="8030"/>
                  </a:cubicBezTo>
                  <a:cubicBezTo>
                    <a:pt x="11775" y="8030"/>
                    <a:pt x="14943" y="7168"/>
                    <a:pt x="18396" y="4621"/>
                  </a:cubicBezTo>
                  <a:cubicBezTo>
                    <a:pt x="17667" y="4317"/>
                    <a:pt x="17028" y="4013"/>
                    <a:pt x="16542" y="3770"/>
                  </a:cubicBezTo>
                  <a:cubicBezTo>
                    <a:pt x="13867" y="2706"/>
                    <a:pt x="13381" y="1916"/>
                    <a:pt x="13138" y="1612"/>
                  </a:cubicBezTo>
                  <a:cubicBezTo>
                    <a:pt x="12894" y="1308"/>
                    <a:pt x="12803" y="973"/>
                    <a:pt x="12925" y="426"/>
                  </a:cubicBezTo>
                  <a:cubicBezTo>
                    <a:pt x="12955" y="335"/>
                    <a:pt x="12986" y="153"/>
                    <a:pt x="1304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422;g1f95107f572_0_612"/>
            <p:cNvSpPr/>
            <p:nvPr/>
          </p:nvSpPr>
          <p:spPr>
            <a:xfrm>
              <a:off x="7144200" y="1874431"/>
              <a:ext cx="239400" cy="133775"/>
            </a:xfrm>
            <a:custGeom>
              <a:avLst/>
              <a:gdLst/>
              <a:ahLst/>
              <a:cxnLst/>
              <a:rect l="l" t="t" r="r" b="b"/>
              <a:pathLst>
                <a:path w="9576" h="5351" extrusionOk="0">
                  <a:moveTo>
                    <a:pt x="8603" y="1"/>
                  </a:moveTo>
                  <a:lnTo>
                    <a:pt x="7873" y="700"/>
                  </a:lnTo>
                  <a:cubicBezTo>
                    <a:pt x="6597" y="2007"/>
                    <a:pt x="5320" y="2159"/>
                    <a:pt x="4925" y="2159"/>
                  </a:cubicBezTo>
                  <a:lnTo>
                    <a:pt x="4621" y="2159"/>
                  </a:lnTo>
                  <a:cubicBezTo>
                    <a:pt x="4195" y="2159"/>
                    <a:pt x="2949" y="2037"/>
                    <a:pt x="1642" y="700"/>
                  </a:cubicBezTo>
                  <a:lnTo>
                    <a:pt x="1217" y="304"/>
                  </a:lnTo>
                  <a:lnTo>
                    <a:pt x="1217" y="304"/>
                  </a:lnTo>
                  <a:cubicBezTo>
                    <a:pt x="1217" y="335"/>
                    <a:pt x="1217" y="365"/>
                    <a:pt x="1277" y="396"/>
                  </a:cubicBezTo>
                  <a:cubicBezTo>
                    <a:pt x="1369" y="943"/>
                    <a:pt x="1308" y="1277"/>
                    <a:pt x="1034" y="1581"/>
                  </a:cubicBezTo>
                  <a:cubicBezTo>
                    <a:pt x="882" y="1733"/>
                    <a:pt x="670" y="2067"/>
                    <a:pt x="1" y="2523"/>
                  </a:cubicBezTo>
                  <a:lnTo>
                    <a:pt x="1156" y="3678"/>
                  </a:lnTo>
                  <a:cubicBezTo>
                    <a:pt x="1521" y="4043"/>
                    <a:pt x="1916" y="4347"/>
                    <a:pt x="2250" y="4590"/>
                  </a:cubicBezTo>
                  <a:cubicBezTo>
                    <a:pt x="2706" y="4864"/>
                    <a:pt x="3132" y="5046"/>
                    <a:pt x="3466" y="5168"/>
                  </a:cubicBezTo>
                  <a:cubicBezTo>
                    <a:pt x="3952" y="5320"/>
                    <a:pt x="4378" y="5350"/>
                    <a:pt x="4560" y="5350"/>
                  </a:cubicBezTo>
                  <a:lnTo>
                    <a:pt x="4773" y="5350"/>
                  </a:lnTo>
                  <a:cubicBezTo>
                    <a:pt x="4773" y="5350"/>
                    <a:pt x="4773" y="5320"/>
                    <a:pt x="4864" y="5320"/>
                  </a:cubicBezTo>
                  <a:cubicBezTo>
                    <a:pt x="5107" y="5320"/>
                    <a:pt x="5472" y="5289"/>
                    <a:pt x="5989" y="5137"/>
                  </a:cubicBezTo>
                  <a:cubicBezTo>
                    <a:pt x="6171" y="5046"/>
                    <a:pt x="6354" y="4985"/>
                    <a:pt x="6597" y="4894"/>
                  </a:cubicBezTo>
                  <a:cubicBezTo>
                    <a:pt x="6657" y="4864"/>
                    <a:pt x="6749" y="4803"/>
                    <a:pt x="6840" y="4773"/>
                  </a:cubicBezTo>
                  <a:lnTo>
                    <a:pt x="7083" y="4681"/>
                  </a:lnTo>
                  <a:cubicBezTo>
                    <a:pt x="7235" y="4590"/>
                    <a:pt x="7357" y="4469"/>
                    <a:pt x="7509" y="4408"/>
                  </a:cubicBezTo>
                  <a:cubicBezTo>
                    <a:pt x="7752" y="4225"/>
                    <a:pt x="8056" y="3982"/>
                    <a:pt x="8329" y="3678"/>
                  </a:cubicBezTo>
                  <a:cubicBezTo>
                    <a:pt x="8755" y="3253"/>
                    <a:pt x="9180" y="2858"/>
                    <a:pt x="9575" y="2463"/>
                  </a:cubicBezTo>
                  <a:cubicBezTo>
                    <a:pt x="9059" y="2037"/>
                    <a:pt x="8816" y="1794"/>
                    <a:pt x="8724" y="1581"/>
                  </a:cubicBezTo>
                  <a:cubicBezTo>
                    <a:pt x="8451" y="1277"/>
                    <a:pt x="8360" y="943"/>
                    <a:pt x="8481" y="426"/>
                  </a:cubicBezTo>
                  <a:cubicBezTo>
                    <a:pt x="8512" y="304"/>
                    <a:pt x="8572" y="152"/>
                    <a:pt x="8603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423;g1f95107f572_0_612"/>
            <p:cNvSpPr/>
            <p:nvPr/>
          </p:nvSpPr>
          <p:spPr>
            <a:xfrm>
              <a:off x="7107725" y="1580131"/>
              <a:ext cx="305500" cy="349425"/>
            </a:xfrm>
            <a:custGeom>
              <a:avLst/>
              <a:gdLst/>
              <a:ahLst/>
              <a:cxnLst/>
              <a:rect l="l" t="t" r="r" b="b"/>
              <a:pathLst>
                <a:path w="12220" h="13977" extrusionOk="0">
                  <a:moveTo>
                    <a:pt x="10068" y="1"/>
                  </a:moveTo>
                  <a:cubicBezTo>
                    <a:pt x="9925" y="1"/>
                    <a:pt x="9762" y="40"/>
                    <a:pt x="9575" y="131"/>
                  </a:cubicBezTo>
                  <a:cubicBezTo>
                    <a:pt x="8816" y="739"/>
                    <a:pt x="7083" y="1803"/>
                    <a:pt x="4773" y="1924"/>
                  </a:cubicBezTo>
                  <a:cubicBezTo>
                    <a:pt x="1521" y="2107"/>
                    <a:pt x="973" y="1772"/>
                    <a:pt x="518" y="2806"/>
                  </a:cubicBezTo>
                  <a:cubicBezTo>
                    <a:pt x="62" y="3839"/>
                    <a:pt x="1" y="5207"/>
                    <a:pt x="1" y="5207"/>
                  </a:cubicBezTo>
                  <a:lnTo>
                    <a:pt x="92" y="7274"/>
                  </a:lnTo>
                  <a:cubicBezTo>
                    <a:pt x="183" y="8885"/>
                    <a:pt x="913" y="10314"/>
                    <a:pt x="2037" y="11347"/>
                  </a:cubicBezTo>
                  <a:lnTo>
                    <a:pt x="4135" y="13201"/>
                  </a:lnTo>
                  <a:cubicBezTo>
                    <a:pt x="4697" y="13718"/>
                    <a:pt x="5396" y="13976"/>
                    <a:pt x="6099" y="13976"/>
                  </a:cubicBezTo>
                  <a:cubicBezTo>
                    <a:pt x="6802" y="13976"/>
                    <a:pt x="7509" y="13718"/>
                    <a:pt x="8086" y="13201"/>
                  </a:cubicBezTo>
                  <a:lnTo>
                    <a:pt x="10183" y="11347"/>
                  </a:lnTo>
                  <a:cubicBezTo>
                    <a:pt x="11308" y="10314"/>
                    <a:pt x="12038" y="8885"/>
                    <a:pt x="12098" y="7274"/>
                  </a:cubicBezTo>
                  <a:lnTo>
                    <a:pt x="12220" y="5389"/>
                  </a:lnTo>
                  <a:cubicBezTo>
                    <a:pt x="12098" y="4903"/>
                    <a:pt x="11186" y="2684"/>
                    <a:pt x="11034" y="1590"/>
                  </a:cubicBezTo>
                  <a:cubicBezTo>
                    <a:pt x="10984" y="1007"/>
                    <a:pt x="10785" y="1"/>
                    <a:pt x="10068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424;g1f95107f572_0_612"/>
            <p:cNvSpPr/>
            <p:nvPr/>
          </p:nvSpPr>
          <p:spPr>
            <a:xfrm>
              <a:off x="7062150" y="1440631"/>
              <a:ext cx="392875" cy="487175"/>
            </a:xfrm>
            <a:custGeom>
              <a:avLst/>
              <a:gdLst/>
              <a:ahLst/>
              <a:cxnLst/>
              <a:rect l="l" t="t" r="r" b="b"/>
              <a:pathLst>
                <a:path w="15715" h="19487" extrusionOk="0">
                  <a:moveTo>
                    <a:pt x="11799" y="5585"/>
                  </a:moveTo>
                  <a:cubicBezTo>
                    <a:pt x="12545" y="5585"/>
                    <a:pt x="12746" y="6634"/>
                    <a:pt x="12797" y="7170"/>
                  </a:cubicBezTo>
                  <a:cubicBezTo>
                    <a:pt x="12918" y="8082"/>
                    <a:pt x="13557" y="9723"/>
                    <a:pt x="13861" y="10544"/>
                  </a:cubicBezTo>
                  <a:cubicBezTo>
                    <a:pt x="13891" y="11729"/>
                    <a:pt x="13617" y="13827"/>
                    <a:pt x="12797" y="14587"/>
                  </a:cubicBezTo>
                  <a:cubicBezTo>
                    <a:pt x="12473" y="14877"/>
                    <a:pt x="12078" y="14986"/>
                    <a:pt x="11664" y="14986"/>
                  </a:cubicBezTo>
                  <a:cubicBezTo>
                    <a:pt x="10564" y="14986"/>
                    <a:pt x="9326" y="14216"/>
                    <a:pt x="8906" y="14039"/>
                  </a:cubicBezTo>
                  <a:cubicBezTo>
                    <a:pt x="8808" y="14000"/>
                    <a:pt x="8708" y="13985"/>
                    <a:pt x="8610" y="13985"/>
                  </a:cubicBezTo>
                  <a:cubicBezTo>
                    <a:pt x="8252" y="13985"/>
                    <a:pt x="7933" y="14191"/>
                    <a:pt x="7933" y="14191"/>
                  </a:cubicBezTo>
                  <a:cubicBezTo>
                    <a:pt x="7933" y="14191"/>
                    <a:pt x="7671" y="13985"/>
                    <a:pt x="7293" y="13985"/>
                  </a:cubicBezTo>
                  <a:cubicBezTo>
                    <a:pt x="7190" y="13985"/>
                    <a:pt x="7078" y="14000"/>
                    <a:pt x="6961" y="14039"/>
                  </a:cubicBezTo>
                  <a:cubicBezTo>
                    <a:pt x="6537" y="14173"/>
                    <a:pt x="5280" y="14977"/>
                    <a:pt x="4173" y="14977"/>
                  </a:cubicBezTo>
                  <a:cubicBezTo>
                    <a:pt x="3770" y="14977"/>
                    <a:pt x="3386" y="14870"/>
                    <a:pt x="3070" y="14587"/>
                  </a:cubicBezTo>
                  <a:cubicBezTo>
                    <a:pt x="1885" y="13523"/>
                    <a:pt x="1885" y="9723"/>
                    <a:pt x="1885" y="9723"/>
                  </a:cubicBezTo>
                  <a:cubicBezTo>
                    <a:pt x="1976" y="9298"/>
                    <a:pt x="2097" y="8842"/>
                    <a:pt x="2280" y="8386"/>
                  </a:cubicBezTo>
                  <a:cubicBezTo>
                    <a:pt x="2736" y="7352"/>
                    <a:pt x="3252" y="7656"/>
                    <a:pt x="6535" y="7504"/>
                  </a:cubicBezTo>
                  <a:cubicBezTo>
                    <a:pt x="8845" y="7383"/>
                    <a:pt x="10547" y="6319"/>
                    <a:pt x="11307" y="5711"/>
                  </a:cubicBezTo>
                  <a:cubicBezTo>
                    <a:pt x="11493" y="5623"/>
                    <a:pt x="11656" y="5585"/>
                    <a:pt x="11799" y="5585"/>
                  </a:cubicBezTo>
                  <a:close/>
                  <a:moveTo>
                    <a:pt x="8541" y="14830"/>
                  </a:moveTo>
                  <a:cubicBezTo>
                    <a:pt x="9028" y="14890"/>
                    <a:pt x="10395" y="15711"/>
                    <a:pt x="10395" y="15711"/>
                  </a:cubicBezTo>
                  <a:cubicBezTo>
                    <a:pt x="10395" y="15711"/>
                    <a:pt x="9332" y="17049"/>
                    <a:pt x="7964" y="17049"/>
                  </a:cubicBezTo>
                  <a:cubicBezTo>
                    <a:pt x="6444" y="17049"/>
                    <a:pt x="5502" y="15711"/>
                    <a:pt x="5502" y="15711"/>
                  </a:cubicBezTo>
                  <a:cubicBezTo>
                    <a:pt x="5502" y="15711"/>
                    <a:pt x="6870" y="14890"/>
                    <a:pt x="7356" y="14830"/>
                  </a:cubicBezTo>
                  <a:cubicBezTo>
                    <a:pt x="7508" y="14830"/>
                    <a:pt x="7629" y="14830"/>
                    <a:pt x="7721" y="14890"/>
                  </a:cubicBezTo>
                  <a:cubicBezTo>
                    <a:pt x="7797" y="14921"/>
                    <a:pt x="7880" y="14936"/>
                    <a:pt x="7964" y="14936"/>
                  </a:cubicBezTo>
                  <a:cubicBezTo>
                    <a:pt x="8047" y="14936"/>
                    <a:pt x="8131" y="14921"/>
                    <a:pt x="8207" y="14890"/>
                  </a:cubicBezTo>
                  <a:cubicBezTo>
                    <a:pt x="8268" y="14830"/>
                    <a:pt x="8420" y="14830"/>
                    <a:pt x="8541" y="14830"/>
                  </a:cubicBezTo>
                  <a:close/>
                  <a:moveTo>
                    <a:pt x="7792" y="1"/>
                  </a:moveTo>
                  <a:cubicBezTo>
                    <a:pt x="6179" y="1"/>
                    <a:pt x="4755" y="997"/>
                    <a:pt x="3374" y="1304"/>
                  </a:cubicBezTo>
                  <a:cubicBezTo>
                    <a:pt x="1733" y="1699"/>
                    <a:pt x="1733" y="3492"/>
                    <a:pt x="882" y="4647"/>
                  </a:cubicBezTo>
                  <a:cubicBezTo>
                    <a:pt x="0" y="5863"/>
                    <a:pt x="426" y="7596"/>
                    <a:pt x="882" y="8872"/>
                  </a:cubicBezTo>
                  <a:cubicBezTo>
                    <a:pt x="1246" y="9966"/>
                    <a:pt x="1641" y="10513"/>
                    <a:pt x="1733" y="10665"/>
                  </a:cubicBezTo>
                  <a:cubicBezTo>
                    <a:pt x="1733" y="10878"/>
                    <a:pt x="1854" y="12094"/>
                    <a:pt x="1854" y="13583"/>
                  </a:cubicBezTo>
                  <a:cubicBezTo>
                    <a:pt x="1854" y="15225"/>
                    <a:pt x="3252" y="16410"/>
                    <a:pt x="4863" y="18021"/>
                  </a:cubicBezTo>
                  <a:cubicBezTo>
                    <a:pt x="6193" y="19376"/>
                    <a:pt x="7480" y="19484"/>
                    <a:pt x="7855" y="19484"/>
                  </a:cubicBezTo>
                  <a:cubicBezTo>
                    <a:pt x="7925" y="19484"/>
                    <a:pt x="7964" y="19480"/>
                    <a:pt x="7964" y="19480"/>
                  </a:cubicBezTo>
                  <a:cubicBezTo>
                    <a:pt x="7964" y="19480"/>
                    <a:pt x="8014" y="19486"/>
                    <a:pt x="8106" y="19486"/>
                  </a:cubicBezTo>
                  <a:cubicBezTo>
                    <a:pt x="8519" y="19486"/>
                    <a:pt x="9776" y="19364"/>
                    <a:pt x="11095" y="18021"/>
                  </a:cubicBezTo>
                  <a:cubicBezTo>
                    <a:pt x="12675" y="16441"/>
                    <a:pt x="14104" y="15255"/>
                    <a:pt x="14104" y="13583"/>
                  </a:cubicBezTo>
                  <a:cubicBezTo>
                    <a:pt x="14104" y="12489"/>
                    <a:pt x="14134" y="11486"/>
                    <a:pt x="14164" y="11000"/>
                  </a:cubicBezTo>
                  <a:lnTo>
                    <a:pt x="14408" y="9906"/>
                  </a:lnTo>
                  <a:cubicBezTo>
                    <a:pt x="14742" y="8842"/>
                    <a:pt x="15380" y="6896"/>
                    <a:pt x="15532" y="5498"/>
                  </a:cubicBezTo>
                  <a:cubicBezTo>
                    <a:pt x="15715" y="3644"/>
                    <a:pt x="14195" y="2641"/>
                    <a:pt x="13101" y="1395"/>
                  </a:cubicBezTo>
                  <a:cubicBezTo>
                    <a:pt x="12006" y="118"/>
                    <a:pt x="10699" y="696"/>
                    <a:pt x="8724" y="118"/>
                  </a:cubicBezTo>
                  <a:cubicBezTo>
                    <a:pt x="8406" y="36"/>
                    <a:pt x="8095" y="1"/>
                    <a:pt x="7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425;g1f95107f572_0_612"/>
            <p:cNvSpPr/>
            <p:nvPr/>
          </p:nvSpPr>
          <p:spPr>
            <a:xfrm>
              <a:off x="7268075" y="1769506"/>
              <a:ext cx="20525" cy="6925"/>
            </a:xfrm>
            <a:custGeom>
              <a:avLst/>
              <a:gdLst/>
              <a:ahLst/>
              <a:cxnLst/>
              <a:rect l="l" t="t" r="r" b="b"/>
              <a:pathLst>
                <a:path w="821" h="277" extrusionOk="0">
                  <a:moveTo>
                    <a:pt x="543" y="1"/>
                  </a:moveTo>
                  <a:cubicBezTo>
                    <a:pt x="304" y="1"/>
                    <a:pt x="0" y="276"/>
                    <a:pt x="0" y="276"/>
                  </a:cubicBezTo>
                  <a:cubicBezTo>
                    <a:pt x="0" y="276"/>
                    <a:pt x="456" y="246"/>
                    <a:pt x="639" y="246"/>
                  </a:cubicBezTo>
                  <a:cubicBezTo>
                    <a:pt x="821" y="246"/>
                    <a:pt x="791" y="64"/>
                    <a:pt x="578" y="3"/>
                  </a:cubicBezTo>
                  <a:cubicBezTo>
                    <a:pt x="566" y="1"/>
                    <a:pt x="554" y="1"/>
                    <a:pt x="543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426;g1f95107f572_0_612"/>
            <p:cNvSpPr/>
            <p:nvPr/>
          </p:nvSpPr>
          <p:spPr>
            <a:xfrm>
              <a:off x="7233875" y="1769506"/>
              <a:ext cx="20550" cy="6925"/>
            </a:xfrm>
            <a:custGeom>
              <a:avLst/>
              <a:gdLst/>
              <a:ahLst/>
              <a:cxnLst/>
              <a:rect l="l" t="t" r="r" b="b"/>
              <a:pathLst>
                <a:path w="822" h="277" extrusionOk="0">
                  <a:moveTo>
                    <a:pt x="305" y="1"/>
                  </a:moveTo>
                  <a:cubicBezTo>
                    <a:pt x="295" y="1"/>
                    <a:pt x="284" y="1"/>
                    <a:pt x="274" y="3"/>
                  </a:cubicBezTo>
                  <a:cubicBezTo>
                    <a:pt x="31" y="64"/>
                    <a:pt x="1" y="246"/>
                    <a:pt x="183" y="246"/>
                  </a:cubicBezTo>
                  <a:cubicBezTo>
                    <a:pt x="365" y="246"/>
                    <a:pt x="821" y="276"/>
                    <a:pt x="821" y="276"/>
                  </a:cubicBezTo>
                  <a:cubicBezTo>
                    <a:pt x="821" y="276"/>
                    <a:pt x="518" y="1"/>
                    <a:pt x="305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427;g1f95107f572_0_612"/>
            <p:cNvSpPr/>
            <p:nvPr/>
          </p:nvSpPr>
          <p:spPr>
            <a:xfrm>
              <a:off x="7216400" y="1833406"/>
              <a:ext cx="85125" cy="11425"/>
            </a:xfrm>
            <a:custGeom>
              <a:avLst/>
              <a:gdLst/>
              <a:ahLst/>
              <a:cxnLst/>
              <a:rect l="l" t="t" r="r" b="b"/>
              <a:pathLst>
                <a:path w="3405" h="457" extrusionOk="0">
                  <a:moveTo>
                    <a:pt x="0" y="0"/>
                  </a:moveTo>
                  <a:cubicBezTo>
                    <a:pt x="548" y="334"/>
                    <a:pt x="1155" y="456"/>
                    <a:pt x="1733" y="456"/>
                  </a:cubicBezTo>
                  <a:cubicBezTo>
                    <a:pt x="2007" y="456"/>
                    <a:pt x="2310" y="426"/>
                    <a:pt x="2614" y="334"/>
                  </a:cubicBezTo>
                  <a:cubicBezTo>
                    <a:pt x="2858" y="304"/>
                    <a:pt x="3131" y="152"/>
                    <a:pt x="3405" y="0"/>
                  </a:cubicBezTo>
                  <a:lnTo>
                    <a:pt x="3405" y="0"/>
                  </a:lnTo>
                  <a:cubicBezTo>
                    <a:pt x="3131" y="61"/>
                    <a:pt x="2827" y="122"/>
                    <a:pt x="2554" y="152"/>
                  </a:cubicBezTo>
                  <a:cubicBezTo>
                    <a:pt x="2280" y="183"/>
                    <a:pt x="1976" y="183"/>
                    <a:pt x="1733" y="183"/>
                  </a:cubicBezTo>
                  <a:cubicBezTo>
                    <a:pt x="1155" y="183"/>
                    <a:pt x="578" y="122"/>
                    <a:pt x="0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428;g1f95107f572_0_612"/>
            <p:cNvSpPr/>
            <p:nvPr/>
          </p:nvSpPr>
          <p:spPr>
            <a:xfrm>
              <a:off x="7157200" y="1634431"/>
              <a:ext cx="77450" cy="30300"/>
            </a:xfrm>
            <a:custGeom>
              <a:avLst/>
              <a:gdLst/>
              <a:ahLst/>
              <a:cxnLst/>
              <a:rect l="l" t="t" r="r" b="b"/>
              <a:pathLst>
                <a:path w="3098" h="1212" extrusionOk="0">
                  <a:moveTo>
                    <a:pt x="1582" y="1"/>
                  </a:moveTo>
                  <a:cubicBezTo>
                    <a:pt x="646" y="1"/>
                    <a:pt x="0" y="743"/>
                    <a:pt x="28" y="1211"/>
                  </a:cubicBezTo>
                  <a:cubicBezTo>
                    <a:pt x="28" y="1211"/>
                    <a:pt x="757" y="739"/>
                    <a:pt x="1667" y="739"/>
                  </a:cubicBezTo>
                  <a:cubicBezTo>
                    <a:pt x="2122" y="739"/>
                    <a:pt x="2622" y="857"/>
                    <a:pt x="3098" y="1211"/>
                  </a:cubicBezTo>
                  <a:cubicBezTo>
                    <a:pt x="3098" y="1211"/>
                    <a:pt x="2976" y="208"/>
                    <a:pt x="1882" y="26"/>
                  </a:cubicBezTo>
                  <a:cubicBezTo>
                    <a:pt x="1779" y="9"/>
                    <a:pt x="1679" y="1"/>
                    <a:pt x="1582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429;g1f95107f572_0_612"/>
            <p:cNvSpPr/>
            <p:nvPr/>
          </p:nvSpPr>
          <p:spPr>
            <a:xfrm>
              <a:off x="7157875" y="1642656"/>
              <a:ext cx="76775" cy="22075"/>
            </a:xfrm>
            <a:custGeom>
              <a:avLst/>
              <a:gdLst/>
              <a:ahLst/>
              <a:cxnLst/>
              <a:rect l="l" t="t" r="r" b="b"/>
              <a:pathLst>
                <a:path w="3071" h="883" extrusionOk="0">
                  <a:moveTo>
                    <a:pt x="1490" y="1"/>
                  </a:moveTo>
                  <a:cubicBezTo>
                    <a:pt x="578" y="31"/>
                    <a:pt x="1" y="882"/>
                    <a:pt x="1" y="882"/>
                  </a:cubicBezTo>
                  <a:cubicBezTo>
                    <a:pt x="1" y="882"/>
                    <a:pt x="730" y="410"/>
                    <a:pt x="1640" y="410"/>
                  </a:cubicBezTo>
                  <a:cubicBezTo>
                    <a:pt x="2095" y="410"/>
                    <a:pt x="2595" y="528"/>
                    <a:pt x="3071" y="882"/>
                  </a:cubicBezTo>
                  <a:cubicBezTo>
                    <a:pt x="2919" y="578"/>
                    <a:pt x="2402" y="1"/>
                    <a:pt x="1490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430;g1f95107f572_0_612"/>
            <p:cNvSpPr/>
            <p:nvPr/>
          </p:nvSpPr>
          <p:spPr>
            <a:xfrm>
              <a:off x="7287825" y="1634431"/>
              <a:ext cx="78850" cy="30300"/>
            </a:xfrm>
            <a:custGeom>
              <a:avLst/>
              <a:gdLst/>
              <a:ahLst/>
              <a:cxnLst/>
              <a:rect l="l" t="t" r="r" b="b"/>
              <a:pathLst>
                <a:path w="3154" h="1212" extrusionOk="0">
                  <a:moveTo>
                    <a:pt x="1518" y="1"/>
                  </a:moveTo>
                  <a:cubicBezTo>
                    <a:pt x="1420" y="1"/>
                    <a:pt x="1319" y="9"/>
                    <a:pt x="1216" y="26"/>
                  </a:cubicBezTo>
                  <a:cubicBezTo>
                    <a:pt x="122" y="208"/>
                    <a:pt x="1" y="1211"/>
                    <a:pt x="1" y="1211"/>
                  </a:cubicBezTo>
                  <a:cubicBezTo>
                    <a:pt x="487" y="857"/>
                    <a:pt x="990" y="739"/>
                    <a:pt x="1445" y="739"/>
                  </a:cubicBezTo>
                  <a:cubicBezTo>
                    <a:pt x="2355" y="739"/>
                    <a:pt x="3071" y="1211"/>
                    <a:pt x="3071" y="1211"/>
                  </a:cubicBezTo>
                  <a:cubicBezTo>
                    <a:pt x="3153" y="743"/>
                    <a:pt x="2462" y="1"/>
                    <a:pt x="151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431;g1f95107f572_0_612"/>
            <p:cNvSpPr/>
            <p:nvPr/>
          </p:nvSpPr>
          <p:spPr>
            <a:xfrm>
              <a:off x="7288575" y="1642406"/>
              <a:ext cx="77550" cy="22325"/>
            </a:xfrm>
            <a:custGeom>
              <a:avLst/>
              <a:gdLst/>
              <a:ahLst/>
              <a:cxnLst/>
              <a:rect l="l" t="t" r="r" b="b"/>
              <a:pathLst>
                <a:path w="3102" h="893" extrusionOk="0">
                  <a:moveTo>
                    <a:pt x="1508" y="1"/>
                  </a:moveTo>
                  <a:cubicBezTo>
                    <a:pt x="1443" y="1"/>
                    <a:pt x="1376" y="4"/>
                    <a:pt x="1308" y="11"/>
                  </a:cubicBezTo>
                  <a:cubicBezTo>
                    <a:pt x="366" y="72"/>
                    <a:pt x="1" y="892"/>
                    <a:pt x="1" y="892"/>
                  </a:cubicBezTo>
                  <a:cubicBezTo>
                    <a:pt x="487" y="538"/>
                    <a:pt x="994" y="420"/>
                    <a:pt x="1453" y="420"/>
                  </a:cubicBezTo>
                  <a:cubicBezTo>
                    <a:pt x="2372" y="420"/>
                    <a:pt x="3101" y="892"/>
                    <a:pt x="3101" y="892"/>
                  </a:cubicBezTo>
                  <a:cubicBezTo>
                    <a:pt x="2904" y="499"/>
                    <a:pt x="2317" y="1"/>
                    <a:pt x="150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432;g1f95107f572_0_612"/>
            <p:cNvSpPr/>
            <p:nvPr/>
          </p:nvSpPr>
          <p:spPr>
            <a:xfrm>
              <a:off x="7176875" y="1661656"/>
              <a:ext cx="35750" cy="69950"/>
            </a:xfrm>
            <a:custGeom>
              <a:avLst/>
              <a:gdLst/>
              <a:ahLst/>
              <a:cxnLst/>
              <a:rect l="l" t="t" r="r" b="b"/>
              <a:pathLst>
                <a:path w="1430" h="2798" extrusionOk="0">
                  <a:moveTo>
                    <a:pt x="730" y="1"/>
                  </a:moveTo>
                  <a:cubicBezTo>
                    <a:pt x="335" y="1"/>
                    <a:pt x="1" y="639"/>
                    <a:pt x="1" y="1399"/>
                  </a:cubicBezTo>
                  <a:cubicBezTo>
                    <a:pt x="1" y="2159"/>
                    <a:pt x="335" y="2797"/>
                    <a:pt x="730" y="2797"/>
                  </a:cubicBezTo>
                  <a:cubicBezTo>
                    <a:pt x="1095" y="2797"/>
                    <a:pt x="1429" y="2159"/>
                    <a:pt x="1429" y="1399"/>
                  </a:cubicBezTo>
                  <a:cubicBezTo>
                    <a:pt x="1429" y="639"/>
                    <a:pt x="1095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33;g1f95107f572_0_612"/>
            <p:cNvSpPr/>
            <p:nvPr/>
          </p:nvSpPr>
          <p:spPr>
            <a:xfrm>
              <a:off x="71928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43" y="0"/>
                  </a:moveTo>
                  <a:cubicBezTo>
                    <a:pt x="122" y="0"/>
                    <a:pt x="0" y="152"/>
                    <a:pt x="0" y="365"/>
                  </a:cubicBezTo>
                  <a:cubicBezTo>
                    <a:pt x="0" y="578"/>
                    <a:pt x="122" y="760"/>
                    <a:pt x="243" y="760"/>
                  </a:cubicBezTo>
                  <a:cubicBezTo>
                    <a:pt x="365" y="760"/>
                    <a:pt x="456" y="578"/>
                    <a:pt x="456" y="365"/>
                  </a:cubicBezTo>
                  <a:cubicBezTo>
                    <a:pt x="456" y="152"/>
                    <a:pt x="365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434;g1f95107f572_0_612"/>
            <p:cNvSpPr/>
            <p:nvPr/>
          </p:nvSpPr>
          <p:spPr>
            <a:xfrm>
              <a:off x="7307575" y="1661656"/>
              <a:ext cx="36500" cy="69950"/>
            </a:xfrm>
            <a:custGeom>
              <a:avLst/>
              <a:gdLst/>
              <a:ahLst/>
              <a:cxnLst/>
              <a:rect l="l" t="t" r="r" b="b"/>
              <a:pathLst>
                <a:path w="1460" h="2798" extrusionOk="0">
                  <a:moveTo>
                    <a:pt x="730" y="1"/>
                  </a:moveTo>
                  <a:cubicBezTo>
                    <a:pt x="366" y="1"/>
                    <a:pt x="1" y="639"/>
                    <a:pt x="1" y="1399"/>
                  </a:cubicBezTo>
                  <a:cubicBezTo>
                    <a:pt x="1" y="2159"/>
                    <a:pt x="366" y="2797"/>
                    <a:pt x="730" y="2797"/>
                  </a:cubicBezTo>
                  <a:cubicBezTo>
                    <a:pt x="1156" y="2797"/>
                    <a:pt x="1460" y="2159"/>
                    <a:pt x="1460" y="1399"/>
                  </a:cubicBezTo>
                  <a:cubicBezTo>
                    <a:pt x="1460" y="639"/>
                    <a:pt x="1126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435;g1f95107f572_0_612"/>
            <p:cNvSpPr/>
            <p:nvPr/>
          </p:nvSpPr>
          <p:spPr>
            <a:xfrm>
              <a:off x="73250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14" y="0"/>
                  </a:moveTo>
                  <a:cubicBezTo>
                    <a:pt x="92" y="0"/>
                    <a:pt x="1" y="152"/>
                    <a:pt x="1" y="365"/>
                  </a:cubicBezTo>
                  <a:cubicBezTo>
                    <a:pt x="1" y="578"/>
                    <a:pt x="92" y="760"/>
                    <a:pt x="214" y="760"/>
                  </a:cubicBezTo>
                  <a:cubicBezTo>
                    <a:pt x="366" y="760"/>
                    <a:pt x="457" y="578"/>
                    <a:pt x="457" y="365"/>
                  </a:cubicBezTo>
                  <a:cubicBezTo>
                    <a:pt x="457" y="152"/>
                    <a:pt x="366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436;g1f95107f572_0_612"/>
            <p:cNvSpPr/>
            <p:nvPr/>
          </p:nvSpPr>
          <p:spPr>
            <a:xfrm>
              <a:off x="7072025" y="1687506"/>
              <a:ext cx="37250" cy="79875"/>
            </a:xfrm>
            <a:custGeom>
              <a:avLst/>
              <a:gdLst/>
              <a:ahLst/>
              <a:cxnLst/>
              <a:rect l="l" t="t" r="r" b="b"/>
              <a:pathLst>
                <a:path w="1490" h="3195" extrusionOk="0">
                  <a:moveTo>
                    <a:pt x="730" y="0"/>
                  </a:moveTo>
                  <a:cubicBezTo>
                    <a:pt x="213" y="91"/>
                    <a:pt x="0" y="487"/>
                    <a:pt x="243" y="1368"/>
                  </a:cubicBezTo>
                  <a:cubicBezTo>
                    <a:pt x="421" y="2195"/>
                    <a:pt x="942" y="3194"/>
                    <a:pt x="1446" y="3194"/>
                  </a:cubicBezTo>
                  <a:cubicBezTo>
                    <a:pt x="1460" y="3194"/>
                    <a:pt x="1475" y="3193"/>
                    <a:pt x="1490" y="3192"/>
                  </a:cubicBezTo>
                  <a:cubicBezTo>
                    <a:pt x="1429" y="1976"/>
                    <a:pt x="1368" y="1003"/>
                    <a:pt x="1338" y="821"/>
                  </a:cubicBezTo>
                  <a:cubicBezTo>
                    <a:pt x="1277" y="699"/>
                    <a:pt x="1064" y="426"/>
                    <a:pt x="851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437;g1f95107f572_0_612"/>
            <p:cNvSpPr/>
            <p:nvPr/>
          </p:nvSpPr>
          <p:spPr>
            <a:xfrm>
              <a:off x="7078100" y="1722456"/>
              <a:ext cx="29650" cy="44875"/>
            </a:xfrm>
            <a:custGeom>
              <a:avLst/>
              <a:gdLst/>
              <a:ahLst/>
              <a:cxnLst/>
              <a:rect l="l" t="t" r="r" b="b"/>
              <a:pathLst>
                <a:path w="1186" h="1795" extrusionOk="0">
                  <a:moveTo>
                    <a:pt x="1095" y="0"/>
                  </a:moveTo>
                  <a:cubicBezTo>
                    <a:pt x="1043" y="234"/>
                    <a:pt x="881" y="378"/>
                    <a:pt x="645" y="378"/>
                  </a:cubicBezTo>
                  <a:cubicBezTo>
                    <a:pt x="605" y="378"/>
                    <a:pt x="562" y="374"/>
                    <a:pt x="517" y="365"/>
                  </a:cubicBezTo>
                  <a:cubicBezTo>
                    <a:pt x="304" y="335"/>
                    <a:pt x="152" y="274"/>
                    <a:pt x="0" y="122"/>
                  </a:cubicBezTo>
                  <a:lnTo>
                    <a:pt x="0" y="122"/>
                  </a:lnTo>
                  <a:cubicBezTo>
                    <a:pt x="210" y="929"/>
                    <a:pt x="713" y="1794"/>
                    <a:pt x="1163" y="1794"/>
                  </a:cubicBezTo>
                  <a:cubicBezTo>
                    <a:pt x="1170" y="1794"/>
                    <a:pt x="1178" y="1794"/>
                    <a:pt x="1186" y="1794"/>
                  </a:cubicBezTo>
                  <a:cubicBezTo>
                    <a:pt x="1186" y="1064"/>
                    <a:pt x="1125" y="426"/>
                    <a:pt x="109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438;g1f95107f572_0_612"/>
            <p:cNvSpPr/>
            <p:nvPr/>
          </p:nvSpPr>
          <p:spPr>
            <a:xfrm>
              <a:off x="7414725" y="1686856"/>
              <a:ext cx="35750" cy="80525"/>
            </a:xfrm>
            <a:custGeom>
              <a:avLst/>
              <a:gdLst/>
              <a:ahLst/>
              <a:cxnLst/>
              <a:rect l="l" t="t" r="r" b="b"/>
              <a:pathLst>
                <a:path w="1430" h="3221" extrusionOk="0">
                  <a:moveTo>
                    <a:pt x="565" y="0"/>
                  </a:moveTo>
                  <a:cubicBezTo>
                    <a:pt x="469" y="0"/>
                    <a:pt x="379" y="36"/>
                    <a:pt x="274" y="57"/>
                  </a:cubicBezTo>
                  <a:lnTo>
                    <a:pt x="274" y="87"/>
                  </a:lnTo>
                  <a:lnTo>
                    <a:pt x="61" y="1181"/>
                  </a:lnTo>
                  <a:cubicBezTo>
                    <a:pt x="31" y="1607"/>
                    <a:pt x="1" y="2367"/>
                    <a:pt x="1" y="3218"/>
                  </a:cubicBezTo>
                  <a:cubicBezTo>
                    <a:pt x="15" y="3219"/>
                    <a:pt x="30" y="3220"/>
                    <a:pt x="44" y="3220"/>
                  </a:cubicBezTo>
                  <a:cubicBezTo>
                    <a:pt x="545" y="3220"/>
                    <a:pt x="1010" y="2221"/>
                    <a:pt x="1217" y="1394"/>
                  </a:cubicBezTo>
                  <a:cubicBezTo>
                    <a:pt x="1429" y="513"/>
                    <a:pt x="1247" y="178"/>
                    <a:pt x="700" y="26"/>
                  </a:cubicBezTo>
                  <a:cubicBezTo>
                    <a:pt x="653" y="7"/>
                    <a:pt x="608" y="0"/>
                    <a:pt x="56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39;g1f95107f572_0_612"/>
            <p:cNvSpPr/>
            <p:nvPr/>
          </p:nvSpPr>
          <p:spPr>
            <a:xfrm>
              <a:off x="7413975" y="1722456"/>
              <a:ext cx="30425" cy="44925"/>
            </a:xfrm>
            <a:custGeom>
              <a:avLst/>
              <a:gdLst/>
              <a:ahLst/>
              <a:cxnLst/>
              <a:rect l="l" t="t" r="r" b="b"/>
              <a:pathLst>
                <a:path w="1217" h="1797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1064" y="183"/>
                    <a:pt x="882" y="335"/>
                    <a:pt x="578" y="365"/>
                  </a:cubicBezTo>
                  <a:cubicBezTo>
                    <a:pt x="539" y="376"/>
                    <a:pt x="503" y="381"/>
                    <a:pt x="469" y="381"/>
                  </a:cubicBezTo>
                  <a:cubicBezTo>
                    <a:pt x="311" y="381"/>
                    <a:pt x="191" y="277"/>
                    <a:pt x="91" y="152"/>
                  </a:cubicBezTo>
                  <a:cubicBezTo>
                    <a:pt x="61" y="578"/>
                    <a:pt x="61" y="1125"/>
                    <a:pt x="0" y="1794"/>
                  </a:cubicBezTo>
                  <a:cubicBezTo>
                    <a:pt x="15" y="1795"/>
                    <a:pt x="29" y="1796"/>
                    <a:pt x="44" y="1796"/>
                  </a:cubicBezTo>
                  <a:cubicBezTo>
                    <a:pt x="546" y="1796"/>
                    <a:pt x="1039" y="798"/>
                    <a:pt x="1216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40;g1f95107f572_0_612"/>
            <p:cNvSpPr/>
            <p:nvPr/>
          </p:nvSpPr>
          <p:spPr>
            <a:xfrm>
              <a:off x="6714875" y="2460125"/>
              <a:ext cx="223425" cy="807650"/>
            </a:xfrm>
            <a:custGeom>
              <a:avLst/>
              <a:gdLst/>
              <a:ahLst/>
              <a:cxnLst/>
              <a:rect l="l" t="t" r="r" b="b"/>
              <a:pathLst>
                <a:path w="8937" h="32306" extrusionOk="0">
                  <a:moveTo>
                    <a:pt x="3952" y="0"/>
                  </a:moveTo>
                  <a:cubicBezTo>
                    <a:pt x="3283" y="2766"/>
                    <a:pt x="2402" y="5836"/>
                    <a:pt x="1915" y="7903"/>
                  </a:cubicBezTo>
                  <a:cubicBezTo>
                    <a:pt x="1003" y="11672"/>
                    <a:pt x="730" y="21703"/>
                    <a:pt x="730" y="21703"/>
                  </a:cubicBezTo>
                  <a:cubicBezTo>
                    <a:pt x="730" y="21703"/>
                    <a:pt x="517" y="23830"/>
                    <a:pt x="426" y="24529"/>
                  </a:cubicBezTo>
                  <a:cubicBezTo>
                    <a:pt x="274" y="25897"/>
                    <a:pt x="0" y="27842"/>
                    <a:pt x="152" y="28450"/>
                  </a:cubicBezTo>
                  <a:cubicBezTo>
                    <a:pt x="304" y="29089"/>
                    <a:pt x="1611" y="31216"/>
                    <a:pt x="2098" y="31490"/>
                  </a:cubicBezTo>
                  <a:cubicBezTo>
                    <a:pt x="3093" y="31988"/>
                    <a:pt x="4202" y="32305"/>
                    <a:pt x="4840" y="32305"/>
                  </a:cubicBezTo>
                  <a:cubicBezTo>
                    <a:pt x="4942" y="32305"/>
                    <a:pt x="5031" y="32297"/>
                    <a:pt x="5107" y="32280"/>
                  </a:cubicBezTo>
                  <a:cubicBezTo>
                    <a:pt x="5289" y="32250"/>
                    <a:pt x="5076" y="31642"/>
                    <a:pt x="4681" y="31459"/>
                  </a:cubicBezTo>
                  <a:cubicBezTo>
                    <a:pt x="4195" y="31186"/>
                    <a:pt x="3009" y="30578"/>
                    <a:pt x="2827" y="30244"/>
                  </a:cubicBezTo>
                  <a:cubicBezTo>
                    <a:pt x="2584" y="29697"/>
                    <a:pt x="1915" y="27569"/>
                    <a:pt x="2827" y="27417"/>
                  </a:cubicBezTo>
                  <a:cubicBezTo>
                    <a:pt x="2912" y="27404"/>
                    <a:pt x="2993" y="27397"/>
                    <a:pt x="3073" y="27397"/>
                  </a:cubicBezTo>
                  <a:cubicBezTo>
                    <a:pt x="3562" y="27397"/>
                    <a:pt x="3954" y="27657"/>
                    <a:pt x="4347" y="28390"/>
                  </a:cubicBezTo>
                  <a:cubicBezTo>
                    <a:pt x="4833" y="29210"/>
                    <a:pt x="5137" y="29697"/>
                    <a:pt x="5684" y="29697"/>
                  </a:cubicBezTo>
                  <a:cubicBezTo>
                    <a:pt x="5698" y="29698"/>
                    <a:pt x="5712" y="29699"/>
                    <a:pt x="5725" y="29699"/>
                  </a:cubicBezTo>
                  <a:cubicBezTo>
                    <a:pt x="6178" y="29699"/>
                    <a:pt x="5771" y="28678"/>
                    <a:pt x="5623" y="28146"/>
                  </a:cubicBezTo>
                  <a:cubicBezTo>
                    <a:pt x="5471" y="27660"/>
                    <a:pt x="5016" y="26748"/>
                    <a:pt x="5016" y="25867"/>
                  </a:cubicBezTo>
                  <a:cubicBezTo>
                    <a:pt x="5016" y="24985"/>
                    <a:pt x="4499" y="23678"/>
                    <a:pt x="4225" y="22797"/>
                  </a:cubicBezTo>
                  <a:cubicBezTo>
                    <a:pt x="3921" y="21946"/>
                    <a:pt x="4073" y="21642"/>
                    <a:pt x="4073" y="21642"/>
                  </a:cubicBezTo>
                  <a:cubicBezTo>
                    <a:pt x="4073" y="21642"/>
                    <a:pt x="4560" y="19088"/>
                    <a:pt x="5471" y="16566"/>
                  </a:cubicBezTo>
                  <a:cubicBezTo>
                    <a:pt x="6383" y="14012"/>
                    <a:pt x="8298" y="8025"/>
                    <a:pt x="8572" y="4559"/>
                  </a:cubicBezTo>
                  <a:cubicBezTo>
                    <a:pt x="8602" y="4073"/>
                    <a:pt x="8754" y="3252"/>
                    <a:pt x="8937" y="2401"/>
                  </a:cubicBezTo>
                  <a:cubicBezTo>
                    <a:pt x="6627" y="2006"/>
                    <a:pt x="4985" y="882"/>
                    <a:pt x="3952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41;g1f95107f572_0_612"/>
            <p:cNvSpPr/>
            <p:nvPr/>
          </p:nvSpPr>
          <p:spPr>
            <a:xfrm>
              <a:off x="6716400" y="2718475"/>
              <a:ext cx="183900" cy="550550"/>
            </a:xfrm>
            <a:custGeom>
              <a:avLst/>
              <a:gdLst/>
              <a:ahLst/>
              <a:cxnLst/>
              <a:rect l="l" t="t" r="r" b="b"/>
              <a:pathLst>
                <a:path w="7356" h="22022" extrusionOk="0">
                  <a:moveTo>
                    <a:pt x="7356" y="1"/>
                  </a:moveTo>
                  <a:lnTo>
                    <a:pt x="7356" y="1"/>
                  </a:lnTo>
                  <a:cubicBezTo>
                    <a:pt x="6265" y="1358"/>
                    <a:pt x="4988" y="2342"/>
                    <a:pt x="3728" y="2342"/>
                  </a:cubicBezTo>
                  <a:cubicBezTo>
                    <a:pt x="3549" y="2342"/>
                    <a:pt x="3370" y="2322"/>
                    <a:pt x="3192" y="2280"/>
                  </a:cubicBezTo>
                  <a:cubicBezTo>
                    <a:pt x="2310" y="2037"/>
                    <a:pt x="1733" y="1581"/>
                    <a:pt x="1368" y="1064"/>
                  </a:cubicBezTo>
                  <a:cubicBezTo>
                    <a:pt x="851" y="5502"/>
                    <a:pt x="699" y="11399"/>
                    <a:pt x="699" y="11399"/>
                  </a:cubicBezTo>
                  <a:cubicBezTo>
                    <a:pt x="699" y="11399"/>
                    <a:pt x="486" y="13527"/>
                    <a:pt x="395" y="14256"/>
                  </a:cubicBezTo>
                  <a:cubicBezTo>
                    <a:pt x="243" y="15624"/>
                    <a:pt x="0" y="17539"/>
                    <a:pt x="152" y="18147"/>
                  </a:cubicBezTo>
                  <a:cubicBezTo>
                    <a:pt x="243" y="18755"/>
                    <a:pt x="1581" y="20943"/>
                    <a:pt x="2067" y="21186"/>
                  </a:cubicBezTo>
                  <a:cubicBezTo>
                    <a:pt x="3095" y="21700"/>
                    <a:pt x="4268" y="22022"/>
                    <a:pt x="4878" y="22022"/>
                  </a:cubicBezTo>
                  <a:cubicBezTo>
                    <a:pt x="4953" y="22022"/>
                    <a:pt x="5019" y="22017"/>
                    <a:pt x="5076" y="22007"/>
                  </a:cubicBezTo>
                  <a:cubicBezTo>
                    <a:pt x="5258" y="21946"/>
                    <a:pt x="5046" y="21338"/>
                    <a:pt x="4651" y="21156"/>
                  </a:cubicBezTo>
                  <a:cubicBezTo>
                    <a:pt x="4164" y="20882"/>
                    <a:pt x="2979" y="20274"/>
                    <a:pt x="2796" y="19940"/>
                  </a:cubicBezTo>
                  <a:cubicBezTo>
                    <a:pt x="2584" y="19423"/>
                    <a:pt x="1885" y="17296"/>
                    <a:pt x="2796" y="17144"/>
                  </a:cubicBezTo>
                  <a:cubicBezTo>
                    <a:pt x="2899" y="17123"/>
                    <a:pt x="2997" y="17112"/>
                    <a:pt x="3092" y="17112"/>
                  </a:cubicBezTo>
                  <a:cubicBezTo>
                    <a:pt x="3558" y="17112"/>
                    <a:pt x="3937" y="17379"/>
                    <a:pt x="4316" y="18086"/>
                  </a:cubicBezTo>
                  <a:cubicBezTo>
                    <a:pt x="4803" y="18907"/>
                    <a:pt x="5107" y="19423"/>
                    <a:pt x="5654" y="19423"/>
                  </a:cubicBezTo>
                  <a:cubicBezTo>
                    <a:pt x="5661" y="19424"/>
                    <a:pt x="5668" y="19424"/>
                    <a:pt x="5675" y="19424"/>
                  </a:cubicBezTo>
                  <a:cubicBezTo>
                    <a:pt x="6159" y="19424"/>
                    <a:pt x="5773" y="18382"/>
                    <a:pt x="5623" y="17843"/>
                  </a:cubicBezTo>
                  <a:cubicBezTo>
                    <a:pt x="5471" y="17356"/>
                    <a:pt x="5015" y="16445"/>
                    <a:pt x="5015" y="15563"/>
                  </a:cubicBezTo>
                  <a:cubicBezTo>
                    <a:pt x="5015" y="14712"/>
                    <a:pt x="4468" y="13375"/>
                    <a:pt x="4225" y="12493"/>
                  </a:cubicBezTo>
                  <a:cubicBezTo>
                    <a:pt x="3921" y="11672"/>
                    <a:pt x="4073" y="11369"/>
                    <a:pt x="4073" y="11369"/>
                  </a:cubicBezTo>
                  <a:cubicBezTo>
                    <a:pt x="4073" y="11369"/>
                    <a:pt x="4529" y="8815"/>
                    <a:pt x="5410" y="6232"/>
                  </a:cubicBezTo>
                  <a:cubicBezTo>
                    <a:pt x="5927" y="4833"/>
                    <a:pt x="6717" y="2432"/>
                    <a:pt x="735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42;g1f95107f572_0_612"/>
            <p:cNvSpPr/>
            <p:nvPr/>
          </p:nvSpPr>
          <p:spPr>
            <a:xfrm>
              <a:off x="6764250" y="3145525"/>
              <a:ext cx="82875" cy="108700"/>
            </a:xfrm>
            <a:custGeom>
              <a:avLst/>
              <a:gdLst/>
              <a:ahLst/>
              <a:cxnLst/>
              <a:rect l="l" t="t" r="r" b="b"/>
              <a:pathLst>
                <a:path w="3315" h="4348" extrusionOk="0">
                  <a:moveTo>
                    <a:pt x="822" y="1"/>
                  </a:moveTo>
                  <a:cubicBezTo>
                    <a:pt x="1" y="274"/>
                    <a:pt x="670" y="2281"/>
                    <a:pt x="882" y="2828"/>
                  </a:cubicBezTo>
                  <a:cubicBezTo>
                    <a:pt x="1034" y="3162"/>
                    <a:pt x="2250" y="3800"/>
                    <a:pt x="2737" y="4043"/>
                  </a:cubicBezTo>
                  <a:cubicBezTo>
                    <a:pt x="2858" y="4104"/>
                    <a:pt x="2980" y="4226"/>
                    <a:pt x="3041" y="4347"/>
                  </a:cubicBezTo>
                  <a:cubicBezTo>
                    <a:pt x="3101" y="4347"/>
                    <a:pt x="3101" y="4317"/>
                    <a:pt x="3132" y="4317"/>
                  </a:cubicBezTo>
                  <a:cubicBezTo>
                    <a:pt x="3253" y="4226"/>
                    <a:pt x="3193" y="3892"/>
                    <a:pt x="2858" y="3740"/>
                  </a:cubicBezTo>
                  <a:cubicBezTo>
                    <a:pt x="2098" y="3436"/>
                    <a:pt x="1521" y="2828"/>
                    <a:pt x="1521" y="2828"/>
                  </a:cubicBezTo>
                  <a:lnTo>
                    <a:pt x="1521" y="2828"/>
                  </a:lnTo>
                  <a:cubicBezTo>
                    <a:pt x="1521" y="2828"/>
                    <a:pt x="2524" y="3101"/>
                    <a:pt x="3041" y="3101"/>
                  </a:cubicBezTo>
                  <a:cubicBezTo>
                    <a:pt x="3193" y="3101"/>
                    <a:pt x="3314" y="2888"/>
                    <a:pt x="3193" y="2736"/>
                  </a:cubicBezTo>
                  <a:cubicBezTo>
                    <a:pt x="2980" y="2493"/>
                    <a:pt x="1612" y="2220"/>
                    <a:pt x="1612" y="2220"/>
                  </a:cubicBezTo>
                  <a:cubicBezTo>
                    <a:pt x="1612" y="2220"/>
                    <a:pt x="2706" y="2098"/>
                    <a:pt x="2980" y="1825"/>
                  </a:cubicBezTo>
                  <a:cubicBezTo>
                    <a:pt x="2889" y="1764"/>
                    <a:pt x="2828" y="1642"/>
                    <a:pt x="2797" y="1581"/>
                  </a:cubicBezTo>
                  <a:cubicBezTo>
                    <a:pt x="2433" y="1521"/>
                    <a:pt x="1794" y="1581"/>
                    <a:pt x="1460" y="1490"/>
                  </a:cubicBezTo>
                  <a:cubicBezTo>
                    <a:pt x="1308" y="1460"/>
                    <a:pt x="974" y="518"/>
                    <a:pt x="822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43;g1f95107f572_0_612"/>
            <p:cNvSpPr/>
            <p:nvPr/>
          </p:nvSpPr>
          <p:spPr>
            <a:xfrm>
              <a:off x="7581150" y="2460125"/>
              <a:ext cx="223425" cy="808400"/>
            </a:xfrm>
            <a:custGeom>
              <a:avLst/>
              <a:gdLst/>
              <a:ahLst/>
              <a:cxnLst/>
              <a:rect l="l" t="t" r="r" b="b"/>
              <a:pathLst>
                <a:path w="8937" h="32336" extrusionOk="0">
                  <a:moveTo>
                    <a:pt x="4985" y="0"/>
                  </a:moveTo>
                  <a:cubicBezTo>
                    <a:pt x="4013" y="912"/>
                    <a:pt x="2341" y="2006"/>
                    <a:pt x="0" y="2401"/>
                  </a:cubicBezTo>
                  <a:cubicBezTo>
                    <a:pt x="213" y="3313"/>
                    <a:pt x="365" y="4073"/>
                    <a:pt x="395" y="4559"/>
                  </a:cubicBezTo>
                  <a:cubicBezTo>
                    <a:pt x="669" y="8025"/>
                    <a:pt x="2554" y="14012"/>
                    <a:pt x="3465" y="16566"/>
                  </a:cubicBezTo>
                  <a:cubicBezTo>
                    <a:pt x="4377" y="19088"/>
                    <a:pt x="4833" y="21703"/>
                    <a:pt x="4833" y="21703"/>
                  </a:cubicBezTo>
                  <a:cubicBezTo>
                    <a:pt x="4833" y="21703"/>
                    <a:pt x="4985" y="22006"/>
                    <a:pt x="4681" y="22827"/>
                  </a:cubicBezTo>
                  <a:cubicBezTo>
                    <a:pt x="4377" y="23648"/>
                    <a:pt x="3891" y="25046"/>
                    <a:pt x="3891" y="25897"/>
                  </a:cubicBezTo>
                  <a:cubicBezTo>
                    <a:pt x="3891" y="26779"/>
                    <a:pt x="3405" y="27690"/>
                    <a:pt x="3283" y="28177"/>
                  </a:cubicBezTo>
                  <a:cubicBezTo>
                    <a:pt x="3133" y="28746"/>
                    <a:pt x="2718" y="29758"/>
                    <a:pt x="3230" y="29758"/>
                  </a:cubicBezTo>
                  <a:cubicBezTo>
                    <a:pt x="3237" y="29758"/>
                    <a:pt x="3245" y="29758"/>
                    <a:pt x="3253" y="29757"/>
                  </a:cubicBezTo>
                  <a:cubicBezTo>
                    <a:pt x="3800" y="29697"/>
                    <a:pt x="4104" y="29241"/>
                    <a:pt x="4560" y="28420"/>
                  </a:cubicBezTo>
                  <a:cubicBezTo>
                    <a:pt x="4982" y="27725"/>
                    <a:pt x="5343" y="27435"/>
                    <a:pt x="5776" y="27435"/>
                  </a:cubicBezTo>
                  <a:cubicBezTo>
                    <a:pt x="5873" y="27435"/>
                    <a:pt x="5974" y="27450"/>
                    <a:pt x="6079" y="27478"/>
                  </a:cubicBezTo>
                  <a:cubicBezTo>
                    <a:pt x="7022" y="27660"/>
                    <a:pt x="6323" y="29757"/>
                    <a:pt x="6079" y="30274"/>
                  </a:cubicBezTo>
                  <a:cubicBezTo>
                    <a:pt x="5928" y="30608"/>
                    <a:pt x="4742" y="31277"/>
                    <a:pt x="4225" y="31490"/>
                  </a:cubicBezTo>
                  <a:cubicBezTo>
                    <a:pt x="3891" y="31672"/>
                    <a:pt x="3648" y="32280"/>
                    <a:pt x="3800" y="32311"/>
                  </a:cubicBezTo>
                  <a:cubicBezTo>
                    <a:pt x="3875" y="32327"/>
                    <a:pt x="3966" y="32335"/>
                    <a:pt x="4068" y="32335"/>
                  </a:cubicBezTo>
                  <a:cubicBezTo>
                    <a:pt x="4711" y="32335"/>
                    <a:pt x="5839" y="32018"/>
                    <a:pt x="6809" y="31520"/>
                  </a:cubicBezTo>
                  <a:cubicBezTo>
                    <a:pt x="7295" y="31277"/>
                    <a:pt x="8633" y="29119"/>
                    <a:pt x="8754" y="28481"/>
                  </a:cubicBezTo>
                  <a:cubicBezTo>
                    <a:pt x="8937" y="27842"/>
                    <a:pt x="8633" y="25897"/>
                    <a:pt x="8511" y="24529"/>
                  </a:cubicBezTo>
                  <a:cubicBezTo>
                    <a:pt x="8450" y="23830"/>
                    <a:pt x="8207" y="21703"/>
                    <a:pt x="8207" y="21703"/>
                  </a:cubicBezTo>
                  <a:cubicBezTo>
                    <a:pt x="8207" y="21703"/>
                    <a:pt x="7964" y="11672"/>
                    <a:pt x="7052" y="7903"/>
                  </a:cubicBezTo>
                  <a:cubicBezTo>
                    <a:pt x="6535" y="5806"/>
                    <a:pt x="5715" y="2766"/>
                    <a:pt x="498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444;g1f95107f572_0_612"/>
            <p:cNvSpPr/>
            <p:nvPr/>
          </p:nvSpPr>
          <p:spPr>
            <a:xfrm>
              <a:off x="7622175" y="2728350"/>
              <a:ext cx="181650" cy="540175"/>
            </a:xfrm>
            <a:custGeom>
              <a:avLst/>
              <a:gdLst/>
              <a:ahLst/>
              <a:cxnLst/>
              <a:rect l="l" t="t" r="r" b="b"/>
              <a:pathLst>
                <a:path w="7266" h="21607" extrusionOk="0">
                  <a:moveTo>
                    <a:pt x="1" y="1"/>
                  </a:moveTo>
                  <a:cubicBezTo>
                    <a:pt x="639" y="2341"/>
                    <a:pt x="1369" y="4499"/>
                    <a:pt x="1824" y="5837"/>
                  </a:cubicBezTo>
                  <a:cubicBezTo>
                    <a:pt x="2736" y="8359"/>
                    <a:pt x="3192" y="10974"/>
                    <a:pt x="3192" y="10974"/>
                  </a:cubicBezTo>
                  <a:cubicBezTo>
                    <a:pt x="3192" y="10974"/>
                    <a:pt x="3344" y="11277"/>
                    <a:pt x="3040" y="12098"/>
                  </a:cubicBezTo>
                  <a:cubicBezTo>
                    <a:pt x="2736" y="12919"/>
                    <a:pt x="2250" y="14317"/>
                    <a:pt x="2250" y="15168"/>
                  </a:cubicBezTo>
                  <a:cubicBezTo>
                    <a:pt x="2250" y="16050"/>
                    <a:pt x="1764" y="16961"/>
                    <a:pt x="1642" y="17448"/>
                  </a:cubicBezTo>
                  <a:cubicBezTo>
                    <a:pt x="1492" y="18017"/>
                    <a:pt x="1077" y="19029"/>
                    <a:pt x="1589" y="19029"/>
                  </a:cubicBezTo>
                  <a:cubicBezTo>
                    <a:pt x="1596" y="19029"/>
                    <a:pt x="1604" y="19029"/>
                    <a:pt x="1612" y="19028"/>
                  </a:cubicBezTo>
                  <a:cubicBezTo>
                    <a:pt x="2159" y="18968"/>
                    <a:pt x="2463" y="18512"/>
                    <a:pt x="2919" y="17691"/>
                  </a:cubicBezTo>
                  <a:cubicBezTo>
                    <a:pt x="3341" y="16996"/>
                    <a:pt x="3702" y="16706"/>
                    <a:pt x="4135" y="16706"/>
                  </a:cubicBezTo>
                  <a:cubicBezTo>
                    <a:pt x="4232" y="16706"/>
                    <a:pt x="4333" y="16721"/>
                    <a:pt x="4438" y="16749"/>
                  </a:cubicBezTo>
                  <a:cubicBezTo>
                    <a:pt x="5381" y="16931"/>
                    <a:pt x="4682" y="19028"/>
                    <a:pt x="4438" y="19545"/>
                  </a:cubicBezTo>
                  <a:cubicBezTo>
                    <a:pt x="4287" y="19879"/>
                    <a:pt x="3101" y="20548"/>
                    <a:pt x="2584" y="20761"/>
                  </a:cubicBezTo>
                  <a:cubicBezTo>
                    <a:pt x="2250" y="20943"/>
                    <a:pt x="2007" y="21551"/>
                    <a:pt x="2159" y="21582"/>
                  </a:cubicBezTo>
                  <a:cubicBezTo>
                    <a:pt x="2234" y="21598"/>
                    <a:pt x="2325" y="21606"/>
                    <a:pt x="2427" y="21606"/>
                  </a:cubicBezTo>
                  <a:cubicBezTo>
                    <a:pt x="3070" y="21606"/>
                    <a:pt x="4198" y="21289"/>
                    <a:pt x="5168" y="20791"/>
                  </a:cubicBezTo>
                  <a:cubicBezTo>
                    <a:pt x="5654" y="20548"/>
                    <a:pt x="6992" y="18390"/>
                    <a:pt x="7113" y="17752"/>
                  </a:cubicBezTo>
                  <a:cubicBezTo>
                    <a:pt x="7265" y="17113"/>
                    <a:pt x="6961" y="15168"/>
                    <a:pt x="6840" y="13831"/>
                  </a:cubicBezTo>
                  <a:cubicBezTo>
                    <a:pt x="6809" y="13101"/>
                    <a:pt x="6566" y="10974"/>
                    <a:pt x="6566" y="10974"/>
                  </a:cubicBezTo>
                  <a:cubicBezTo>
                    <a:pt x="6566" y="10974"/>
                    <a:pt x="6414" y="4773"/>
                    <a:pt x="5897" y="274"/>
                  </a:cubicBezTo>
                  <a:cubicBezTo>
                    <a:pt x="5502" y="973"/>
                    <a:pt x="4864" y="1581"/>
                    <a:pt x="3831" y="1855"/>
                  </a:cubicBezTo>
                  <a:cubicBezTo>
                    <a:pt x="3642" y="1903"/>
                    <a:pt x="3453" y="1926"/>
                    <a:pt x="3264" y="1926"/>
                  </a:cubicBezTo>
                  <a:cubicBezTo>
                    <a:pt x="2141" y="1926"/>
                    <a:pt x="1015" y="1119"/>
                    <a:pt x="1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445;g1f95107f572_0_612"/>
            <p:cNvSpPr/>
            <p:nvPr/>
          </p:nvSpPr>
          <p:spPr>
            <a:xfrm>
              <a:off x="7672325" y="3147050"/>
              <a:ext cx="83625" cy="107925"/>
            </a:xfrm>
            <a:custGeom>
              <a:avLst/>
              <a:gdLst/>
              <a:ahLst/>
              <a:cxnLst/>
              <a:rect l="l" t="t" r="r" b="b"/>
              <a:pathLst>
                <a:path w="3345" h="4317" extrusionOk="0">
                  <a:moveTo>
                    <a:pt x="2554" y="1"/>
                  </a:moveTo>
                  <a:cubicBezTo>
                    <a:pt x="2402" y="487"/>
                    <a:pt x="2098" y="1429"/>
                    <a:pt x="1916" y="1460"/>
                  </a:cubicBezTo>
                  <a:cubicBezTo>
                    <a:pt x="1718" y="1505"/>
                    <a:pt x="1467" y="1505"/>
                    <a:pt x="1224" y="1505"/>
                  </a:cubicBezTo>
                  <a:cubicBezTo>
                    <a:pt x="981" y="1505"/>
                    <a:pt x="746" y="1505"/>
                    <a:pt x="578" y="1551"/>
                  </a:cubicBezTo>
                  <a:cubicBezTo>
                    <a:pt x="518" y="1672"/>
                    <a:pt x="426" y="1733"/>
                    <a:pt x="396" y="1824"/>
                  </a:cubicBezTo>
                  <a:cubicBezTo>
                    <a:pt x="670" y="2037"/>
                    <a:pt x="1764" y="2189"/>
                    <a:pt x="1764" y="2189"/>
                  </a:cubicBezTo>
                  <a:cubicBezTo>
                    <a:pt x="1764" y="2189"/>
                    <a:pt x="396" y="2463"/>
                    <a:pt x="153" y="2736"/>
                  </a:cubicBezTo>
                  <a:cubicBezTo>
                    <a:pt x="1" y="2827"/>
                    <a:pt x="153" y="3071"/>
                    <a:pt x="305" y="3071"/>
                  </a:cubicBezTo>
                  <a:cubicBezTo>
                    <a:pt x="821" y="3071"/>
                    <a:pt x="1824" y="2797"/>
                    <a:pt x="1825" y="2797"/>
                  </a:cubicBezTo>
                  <a:lnTo>
                    <a:pt x="1825" y="2797"/>
                  </a:lnTo>
                  <a:cubicBezTo>
                    <a:pt x="1824" y="2797"/>
                    <a:pt x="1277" y="3435"/>
                    <a:pt x="518" y="3709"/>
                  </a:cubicBezTo>
                  <a:cubicBezTo>
                    <a:pt x="153" y="3831"/>
                    <a:pt x="122" y="4165"/>
                    <a:pt x="244" y="4286"/>
                  </a:cubicBezTo>
                  <a:cubicBezTo>
                    <a:pt x="274" y="4286"/>
                    <a:pt x="274" y="4317"/>
                    <a:pt x="305" y="4317"/>
                  </a:cubicBezTo>
                  <a:cubicBezTo>
                    <a:pt x="396" y="4195"/>
                    <a:pt x="518" y="4104"/>
                    <a:pt x="609" y="4013"/>
                  </a:cubicBezTo>
                  <a:cubicBezTo>
                    <a:pt x="1125" y="3739"/>
                    <a:pt x="2281" y="3131"/>
                    <a:pt x="2493" y="2797"/>
                  </a:cubicBezTo>
                  <a:cubicBezTo>
                    <a:pt x="2706" y="2280"/>
                    <a:pt x="3344" y="305"/>
                    <a:pt x="2554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447;g1f95107f572_0_612"/>
            <p:cNvSpPr/>
            <p:nvPr/>
          </p:nvSpPr>
          <p:spPr>
            <a:xfrm>
              <a:off x="7017300" y="2549025"/>
              <a:ext cx="499275" cy="303225"/>
            </a:xfrm>
            <a:custGeom>
              <a:avLst/>
              <a:gdLst/>
              <a:ahLst/>
              <a:cxnLst/>
              <a:rect l="l" t="t" r="r" b="b"/>
              <a:pathLst>
                <a:path w="19971" h="12129" extrusionOk="0">
                  <a:moveTo>
                    <a:pt x="19971" y="0"/>
                  </a:moveTo>
                  <a:cubicBezTo>
                    <a:pt x="17624" y="2724"/>
                    <a:pt x="14106" y="5137"/>
                    <a:pt x="8778" y="5137"/>
                  </a:cubicBezTo>
                  <a:cubicBezTo>
                    <a:pt x="8101" y="5137"/>
                    <a:pt x="7394" y="5098"/>
                    <a:pt x="6657" y="5016"/>
                  </a:cubicBezTo>
                  <a:cubicBezTo>
                    <a:pt x="3162" y="4651"/>
                    <a:pt x="1156" y="3010"/>
                    <a:pt x="1" y="1338"/>
                  </a:cubicBezTo>
                  <a:lnTo>
                    <a:pt x="1" y="1338"/>
                  </a:lnTo>
                  <a:cubicBezTo>
                    <a:pt x="122" y="2250"/>
                    <a:pt x="183" y="3070"/>
                    <a:pt x="274" y="3800"/>
                  </a:cubicBezTo>
                  <a:cubicBezTo>
                    <a:pt x="609" y="7873"/>
                    <a:pt x="487" y="8633"/>
                    <a:pt x="305" y="10669"/>
                  </a:cubicBezTo>
                  <a:cubicBezTo>
                    <a:pt x="274" y="10700"/>
                    <a:pt x="4439" y="12098"/>
                    <a:pt x="9879" y="12128"/>
                  </a:cubicBezTo>
                  <a:cubicBezTo>
                    <a:pt x="9920" y="12128"/>
                    <a:pt x="9962" y="12129"/>
                    <a:pt x="10003" y="12129"/>
                  </a:cubicBezTo>
                  <a:cubicBezTo>
                    <a:pt x="14286" y="12129"/>
                    <a:pt x="18972" y="10577"/>
                    <a:pt x="19454" y="10426"/>
                  </a:cubicBezTo>
                  <a:cubicBezTo>
                    <a:pt x="19272" y="8542"/>
                    <a:pt x="19180" y="7690"/>
                    <a:pt x="19515" y="3800"/>
                  </a:cubicBezTo>
                  <a:cubicBezTo>
                    <a:pt x="19606" y="2736"/>
                    <a:pt x="19788" y="1399"/>
                    <a:pt x="19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448;g1f95107f572_0_612"/>
            <p:cNvSpPr/>
            <p:nvPr/>
          </p:nvSpPr>
          <p:spPr>
            <a:xfrm>
              <a:off x="7024150" y="281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D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449;g1f95107f572_0_612"/>
            <p:cNvSpPr/>
            <p:nvPr/>
          </p:nvSpPr>
          <p:spPr>
            <a:xfrm>
              <a:off x="6783250" y="2340050"/>
              <a:ext cx="181650" cy="180125"/>
            </a:xfrm>
            <a:custGeom>
              <a:avLst/>
              <a:gdLst/>
              <a:ahLst/>
              <a:cxnLst/>
              <a:rect l="l" t="t" r="r" b="b"/>
              <a:pathLst>
                <a:path w="7266" h="7205" extrusionOk="0">
                  <a:moveTo>
                    <a:pt x="1460" y="1"/>
                  </a:moveTo>
                  <a:cubicBezTo>
                    <a:pt x="761" y="2037"/>
                    <a:pt x="1" y="3709"/>
                    <a:pt x="1" y="3709"/>
                  </a:cubicBezTo>
                  <a:cubicBezTo>
                    <a:pt x="548" y="4256"/>
                    <a:pt x="1217" y="4803"/>
                    <a:pt x="1217" y="4803"/>
                  </a:cubicBezTo>
                  <a:cubicBezTo>
                    <a:pt x="2220" y="5685"/>
                    <a:pt x="3892" y="6779"/>
                    <a:pt x="6202" y="7204"/>
                  </a:cubicBezTo>
                  <a:cubicBezTo>
                    <a:pt x="6506" y="5867"/>
                    <a:pt x="6931" y="4256"/>
                    <a:pt x="7265" y="2979"/>
                  </a:cubicBezTo>
                  <a:lnTo>
                    <a:pt x="7265" y="2979"/>
                  </a:lnTo>
                  <a:cubicBezTo>
                    <a:pt x="6592" y="3460"/>
                    <a:pt x="5798" y="3831"/>
                    <a:pt x="4981" y="3831"/>
                  </a:cubicBezTo>
                  <a:cubicBezTo>
                    <a:pt x="4507" y="3831"/>
                    <a:pt x="4026" y="3706"/>
                    <a:pt x="3557" y="3405"/>
                  </a:cubicBezTo>
                  <a:cubicBezTo>
                    <a:pt x="2402" y="2675"/>
                    <a:pt x="1794" y="1338"/>
                    <a:pt x="1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450;g1f95107f572_0_612"/>
            <p:cNvSpPr/>
            <p:nvPr/>
          </p:nvSpPr>
          <p:spPr>
            <a:xfrm>
              <a:off x="7558350" y="2311925"/>
              <a:ext cx="178600" cy="208250"/>
            </a:xfrm>
            <a:custGeom>
              <a:avLst/>
              <a:gdLst/>
              <a:ahLst/>
              <a:cxnLst/>
              <a:rect l="l" t="t" r="r" b="b"/>
              <a:pathLst>
                <a:path w="7144" h="8330" extrusionOk="0">
                  <a:moveTo>
                    <a:pt x="5381" y="1"/>
                  </a:moveTo>
                  <a:cubicBezTo>
                    <a:pt x="5107" y="1642"/>
                    <a:pt x="4499" y="3557"/>
                    <a:pt x="3040" y="4530"/>
                  </a:cubicBezTo>
                  <a:cubicBezTo>
                    <a:pt x="2544" y="4828"/>
                    <a:pt x="2060" y="4954"/>
                    <a:pt x="1587" y="4954"/>
                  </a:cubicBezTo>
                  <a:cubicBezTo>
                    <a:pt x="1047" y="4954"/>
                    <a:pt x="519" y="4789"/>
                    <a:pt x="0" y="4530"/>
                  </a:cubicBezTo>
                  <a:lnTo>
                    <a:pt x="0" y="4530"/>
                  </a:lnTo>
                  <a:cubicBezTo>
                    <a:pt x="304" y="5746"/>
                    <a:pt x="700" y="7114"/>
                    <a:pt x="973" y="8329"/>
                  </a:cubicBezTo>
                  <a:cubicBezTo>
                    <a:pt x="3283" y="7934"/>
                    <a:pt x="4925" y="6810"/>
                    <a:pt x="5928" y="5928"/>
                  </a:cubicBezTo>
                  <a:cubicBezTo>
                    <a:pt x="5928" y="5928"/>
                    <a:pt x="6657" y="5381"/>
                    <a:pt x="7143" y="4834"/>
                  </a:cubicBezTo>
                  <a:cubicBezTo>
                    <a:pt x="7143" y="4834"/>
                    <a:pt x="6080" y="2493"/>
                    <a:pt x="5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51;g1f95107f572_0_612"/>
            <p:cNvSpPr/>
            <p:nvPr/>
          </p:nvSpPr>
          <p:spPr>
            <a:xfrm>
              <a:off x="7090250" y="2069525"/>
              <a:ext cx="325275" cy="65875"/>
            </a:xfrm>
            <a:custGeom>
              <a:avLst/>
              <a:gdLst/>
              <a:ahLst/>
              <a:cxnLst/>
              <a:rect l="l" t="t" r="r" b="b"/>
              <a:pathLst>
                <a:path w="13011" h="2635" extrusionOk="0">
                  <a:moveTo>
                    <a:pt x="1" y="1"/>
                  </a:moveTo>
                  <a:cubicBezTo>
                    <a:pt x="913" y="700"/>
                    <a:pt x="1946" y="1186"/>
                    <a:pt x="3010" y="1551"/>
                  </a:cubicBezTo>
                  <a:cubicBezTo>
                    <a:pt x="4043" y="1976"/>
                    <a:pt x="5138" y="2250"/>
                    <a:pt x="6262" y="2432"/>
                  </a:cubicBezTo>
                  <a:cubicBezTo>
                    <a:pt x="6840" y="2554"/>
                    <a:pt x="7417" y="2584"/>
                    <a:pt x="7995" y="2615"/>
                  </a:cubicBezTo>
                  <a:cubicBezTo>
                    <a:pt x="8307" y="2615"/>
                    <a:pt x="8630" y="2635"/>
                    <a:pt x="8957" y="2635"/>
                  </a:cubicBezTo>
                  <a:cubicBezTo>
                    <a:pt x="9202" y="2635"/>
                    <a:pt x="9449" y="2623"/>
                    <a:pt x="9697" y="2584"/>
                  </a:cubicBezTo>
                  <a:cubicBezTo>
                    <a:pt x="9971" y="2554"/>
                    <a:pt x="10274" y="2554"/>
                    <a:pt x="10518" y="2493"/>
                  </a:cubicBezTo>
                  <a:lnTo>
                    <a:pt x="11369" y="2341"/>
                  </a:lnTo>
                  <a:cubicBezTo>
                    <a:pt x="11673" y="2311"/>
                    <a:pt x="11946" y="2250"/>
                    <a:pt x="12220" y="2159"/>
                  </a:cubicBezTo>
                  <a:lnTo>
                    <a:pt x="13010" y="1946"/>
                  </a:lnTo>
                  <a:lnTo>
                    <a:pt x="13010" y="1946"/>
                  </a:lnTo>
                  <a:cubicBezTo>
                    <a:pt x="11855" y="2128"/>
                    <a:pt x="10761" y="2311"/>
                    <a:pt x="9667" y="2311"/>
                  </a:cubicBezTo>
                  <a:cubicBezTo>
                    <a:pt x="9522" y="2326"/>
                    <a:pt x="9380" y="2332"/>
                    <a:pt x="9239" y="2332"/>
                  </a:cubicBezTo>
                  <a:cubicBezTo>
                    <a:pt x="8815" y="2332"/>
                    <a:pt x="8405" y="2280"/>
                    <a:pt x="7995" y="2280"/>
                  </a:cubicBezTo>
                  <a:cubicBezTo>
                    <a:pt x="7417" y="2250"/>
                    <a:pt x="6840" y="2189"/>
                    <a:pt x="6323" y="2098"/>
                  </a:cubicBezTo>
                  <a:cubicBezTo>
                    <a:pt x="5198" y="1916"/>
                    <a:pt x="4135" y="1642"/>
                    <a:pt x="3071" y="1308"/>
                  </a:cubicBezTo>
                  <a:lnTo>
                    <a:pt x="2280" y="1034"/>
                  </a:lnTo>
                  <a:cubicBezTo>
                    <a:pt x="2068" y="943"/>
                    <a:pt x="1794" y="821"/>
                    <a:pt x="1521" y="730"/>
                  </a:cubicBezTo>
                  <a:cubicBezTo>
                    <a:pt x="1004" y="487"/>
                    <a:pt x="487" y="27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52;g1f95107f572_0_612"/>
            <p:cNvSpPr/>
            <p:nvPr/>
          </p:nvSpPr>
          <p:spPr>
            <a:xfrm>
              <a:off x="7154075" y="2415275"/>
              <a:ext cx="264475" cy="174050"/>
            </a:xfrm>
            <a:custGeom>
              <a:avLst/>
              <a:gdLst/>
              <a:ahLst/>
              <a:cxnLst/>
              <a:rect l="l" t="t" r="r" b="b"/>
              <a:pathLst>
                <a:path w="10579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275" y="457"/>
                    <a:pt x="578" y="913"/>
                    <a:pt x="913" y="1399"/>
                  </a:cubicBezTo>
                  <a:cubicBezTo>
                    <a:pt x="1247" y="1824"/>
                    <a:pt x="1612" y="2250"/>
                    <a:pt x="1977" y="2615"/>
                  </a:cubicBezTo>
                  <a:cubicBezTo>
                    <a:pt x="2737" y="3375"/>
                    <a:pt x="3588" y="4074"/>
                    <a:pt x="4500" y="4682"/>
                  </a:cubicBezTo>
                  <a:cubicBezTo>
                    <a:pt x="5442" y="5290"/>
                    <a:pt x="6384" y="5806"/>
                    <a:pt x="7418" y="6171"/>
                  </a:cubicBezTo>
                  <a:cubicBezTo>
                    <a:pt x="7904" y="6353"/>
                    <a:pt x="8451" y="6505"/>
                    <a:pt x="8968" y="6657"/>
                  </a:cubicBezTo>
                  <a:cubicBezTo>
                    <a:pt x="9241" y="6718"/>
                    <a:pt x="9515" y="6779"/>
                    <a:pt x="9758" y="6809"/>
                  </a:cubicBezTo>
                  <a:cubicBezTo>
                    <a:pt x="10032" y="6870"/>
                    <a:pt x="10305" y="6931"/>
                    <a:pt x="10579" y="6961"/>
                  </a:cubicBezTo>
                  <a:cubicBezTo>
                    <a:pt x="9545" y="6657"/>
                    <a:pt x="8512" y="6353"/>
                    <a:pt x="7539" y="5897"/>
                  </a:cubicBezTo>
                  <a:cubicBezTo>
                    <a:pt x="6536" y="5472"/>
                    <a:pt x="5624" y="4955"/>
                    <a:pt x="4712" y="4378"/>
                  </a:cubicBezTo>
                  <a:cubicBezTo>
                    <a:pt x="3800" y="3800"/>
                    <a:pt x="2949" y="3131"/>
                    <a:pt x="2159" y="2402"/>
                  </a:cubicBezTo>
                  <a:cubicBezTo>
                    <a:pt x="1369" y="1672"/>
                    <a:pt x="639" y="8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53;g1f95107f572_0_612"/>
            <p:cNvSpPr/>
            <p:nvPr/>
          </p:nvSpPr>
          <p:spPr>
            <a:xfrm>
              <a:off x="6967925" y="2808900"/>
              <a:ext cx="592725" cy="1437725"/>
            </a:xfrm>
            <a:custGeom>
              <a:avLst/>
              <a:gdLst/>
              <a:ahLst/>
              <a:cxnLst/>
              <a:rect l="l" t="t" r="r" b="b"/>
              <a:pathLst>
                <a:path w="23709" h="57509" extrusionOk="0">
                  <a:moveTo>
                    <a:pt x="21429" y="1"/>
                  </a:moveTo>
                  <a:lnTo>
                    <a:pt x="21429" y="31"/>
                  </a:lnTo>
                  <a:cubicBezTo>
                    <a:pt x="20952" y="210"/>
                    <a:pt x="16349" y="1735"/>
                    <a:pt x="12099" y="1735"/>
                  </a:cubicBezTo>
                  <a:cubicBezTo>
                    <a:pt x="12017" y="1735"/>
                    <a:pt x="11936" y="1734"/>
                    <a:pt x="11854" y="1733"/>
                  </a:cubicBezTo>
                  <a:cubicBezTo>
                    <a:pt x="6414" y="1703"/>
                    <a:pt x="2249" y="274"/>
                    <a:pt x="2249" y="274"/>
                  </a:cubicBezTo>
                  <a:cubicBezTo>
                    <a:pt x="2249" y="396"/>
                    <a:pt x="2189" y="548"/>
                    <a:pt x="2189" y="669"/>
                  </a:cubicBezTo>
                  <a:cubicBezTo>
                    <a:pt x="1976" y="3010"/>
                    <a:pt x="881" y="7204"/>
                    <a:pt x="942" y="13709"/>
                  </a:cubicBezTo>
                  <a:cubicBezTo>
                    <a:pt x="1033" y="20214"/>
                    <a:pt x="2006" y="30244"/>
                    <a:pt x="1824" y="32889"/>
                  </a:cubicBezTo>
                  <a:cubicBezTo>
                    <a:pt x="1641" y="35563"/>
                    <a:pt x="0" y="40488"/>
                    <a:pt x="578" y="45077"/>
                  </a:cubicBezTo>
                  <a:cubicBezTo>
                    <a:pt x="1155" y="49728"/>
                    <a:pt x="2675" y="53436"/>
                    <a:pt x="2948" y="55564"/>
                  </a:cubicBezTo>
                  <a:cubicBezTo>
                    <a:pt x="3070" y="56293"/>
                    <a:pt x="3192" y="56840"/>
                    <a:pt x="3252" y="57266"/>
                  </a:cubicBezTo>
                  <a:cubicBezTo>
                    <a:pt x="3805" y="57396"/>
                    <a:pt x="4471" y="57491"/>
                    <a:pt x="5194" y="57491"/>
                  </a:cubicBezTo>
                  <a:cubicBezTo>
                    <a:pt x="5823" y="57491"/>
                    <a:pt x="6495" y="57419"/>
                    <a:pt x="7173" y="57236"/>
                  </a:cubicBezTo>
                  <a:cubicBezTo>
                    <a:pt x="7021" y="56567"/>
                    <a:pt x="6900" y="55807"/>
                    <a:pt x="6869" y="54895"/>
                  </a:cubicBezTo>
                  <a:cubicBezTo>
                    <a:pt x="6748" y="52615"/>
                    <a:pt x="7021" y="51612"/>
                    <a:pt x="7477" y="48907"/>
                  </a:cubicBezTo>
                  <a:cubicBezTo>
                    <a:pt x="7933" y="46263"/>
                    <a:pt x="7325" y="40184"/>
                    <a:pt x="8268" y="36658"/>
                  </a:cubicBezTo>
                  <a:cubicBezTo>
                    <a:pt x="9635" y="31521"/>
                    <a:pt x="11398" y="13466"/>
                    <a:pt x="11398" y="13466"/>
                  </a:cubicBezTo>
                  <a:lnTo>
                    <a:pt x="12310" y="13466"/>
                  </a:lnTo>
                  <a:cubicBezTo>
                    <a:pt x="12310" y="13466"/>
                    <a:pt x="14043" y="31521"/>
                    <a:pt x="15411" y="36658"/>
                  </a:cubicBezTo>
                  <a:cubicBezTo>
                    <a:pt x="16383" y="40184"/>
                    <a:pt x="15775" y="46263"/>
                    <a:pt x="16231" y="48907"/>
                  </a:cubicBezTo>
                  <a:cubicBezTo>
                    <a:pt x="16687" y="51582"/>
                    <a:pt x="16930" y="52615"/>
                    <a:pt x="16839" y="54895"/>
                  </a:cubicBezTo>
                  <a:cubicBezTo>
                    <a:pt x="16778" y="55807"/>
                    <a:pt x="16626" y="56597"/>
                    <a:pt x="16535" y="57266"/>
                  </a:cubicBezTo>
                  <a:cubicBezTo>
                    <a:pt x="17094" y="57401"/>
                    <a:pt x="17785" y="57509"/>
                    <a:pt x="18540" y="57509"/>
                  </a:cubicBezTo>
                  <a:cubicBezTo>
                    <a:pt x="19140" y="57509"/>
                    <a:pt x="19780" y="57441"/>
                    <a:pt x="20426" y="57266"/>
                  </a:cubicBezTo>
                  <a:cubicBezTo>
                    <a:pt x="20517" y="56840"/>
                    <a:pt x="20639" y="56293"/>
                    <a:pt x="20730" y="55625"/>
                  </a:cubicBezTo>
                  <a:cubicBezTo>
                    <a:pt x="21034" y="53466"/>
                    <a:pt x="22614" y="49728"/>
                    <a:pt x="23131" y="45138"/>
                  </a:cubicBezTo>
                  <a:cubicBezTo>
                    <a:pt x="23709" y="40488"/>
                    <a:pt x="22067" y="35594"/>
                    <a:pt x="21885" y="32919"/>
                  </a:cubicBezTo>
                  <a:cubicBezTo>
                    <a:pt x="21703" y="30275"/>
                    <a:pt x="22675" y="20214"/>
                    <a:pt x="22766" y="13739"/>
                  </a:cubicBezTo>
                  <a:cubicBezTo>
                    <a:pt x="22827" y="7235"/>
                    <a:pt x="21703" y="3101"/>
                    <a:pt x="21490" y="700"/>
                  </a:cubicBezTo>
                  <a:cubicBezTo>
                    <a:pt x="21459" y="457"/>
                    <a:pt x="21459" y="213"/>
                    <a:pt x="2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54;g1f95107f572_0_612"/>
            <p:cNvSpPr/>
            <p:nvPr/>
          </p:nvSpPr>
          <p:spPr>
            <a:xfrm>
              <a:off x="7014275" y="2806625"/>
              <a:ext cx="498500" cy="117725"/>
            </a:xfrm>
            <a:custGeom>
              <a:avLst/>
              <a:gdLst/>
              <a:ahLst/>
              <a:cxnLst/>
              <a:rect l="l" t="t" r="r" b="b"/>
              <a:pathLst>
                <a:path w="19940" h="4709" extrusionOk="0">
                  <a:moveTo>
                    <a:pt x="19575" y="0"/>
                  </a:moveTo>
                  <a:lnTo>
                    <a:pt x="19575" y="31"/>
                  </a:lnTo>
                  <a:cubicBezTo>
                    <a:pt x="19098" y="240"/>
                    <a:pt x="14495" y="1765"/>
                    <a:pt x="10245" y="1765"/>
                  </a:cubicBezTo>
                  <a:cubicBezTo>
                    <a:pt x="10163" y="1765"/>
                    <a:pt x="10082" y="1765"/>
                    <a:pt x="10000" y="1763"/>
                  </a:cubicBezTo>
                  <a:cubicBezTo>
                    <a:pt x="4560" y="1703"/>
                    <a:pt x="395" y="304"/>
                    <a:pt x="395" y="304"/>
                  </a:cubicBezTo>
                  <a:cubicBezTo>
                    <a:pt x="395" y="426"/>
                    <a:pt x="335" y="578"/>
                    <a:pt x="335" y="669"/>
                  </a:cubicBezTo>
                  <a:cubicBezTo>
                    <a:pt x="274" y="1429"/>
                    <a:pt x="152" y="2250"/>
                    <a:pt x="0" y="3192"/>
                  </a:cubicBezTo>
                  <a:cubicBezTo>
                    <a:pt x="2384" y="3936"/>
                    <a:pt x="5831" y="4708"/>
                    <a:pt x="9785" y="4708"/>
                  </a:cubicBezTo>
                  <a:cubicBezTo>
                    <a:pt x="12941" y="4708"/>
                    <a:pt x="16419" y="4217"/>
                    <a:pt x="19940" y="2827"/>
                  </a:cubicBezTo>
                  <a:cubicBezTo>
                    <a:pt x="19849" y="2007"/>
                    <a:pt x="19727" y="1338"/>
                    <a:pt x="19636" y="730"/>
                  </a:cubicBezTo>
                  <a:cubicBezTo>
                    <a:pt x="19605" y="456"/>
                    <a:pt x="19605" y="244"/>
                    <a:pt x="19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55;g1f95107f572_0_612"/>
            <p:cNvSpPr/>
            <p:nvPr/>
          </p:nvSpPr>
          <p:spPr>
            <a:xfrm>
              <a:off x="6976275" y="3808925"/>
              <a:ext cx="186200" cy="438100"/>
            </a:xfrm>
            <a:custGeom>
              <a:avLst/>
              <a:gdLst/>
              <a:ahLst/>
              <a:cxnLst/>
              <a:rect l="l" t="t" r="r" b="b"/>
              <a:pathLst>
                <a:path w="7448" h="17524" extrusionOk="0">
                  <a:moveTo>
                    <a:pt x="304" y="0"/>
                  </a:moveTo>
                  <a:cubicBezTo>
                    <a:pt x="122" y="1672"/>
                    <a:pt x="0" y="3405"/>
                    <a:pt x="244" y="5107"/>
                  </a:cubicBezTo>
                  <a:cubicBezTo>
                    <a:pt x="791" y="9757"/>
                    <a:pt x="2310" y="13465"/>
                    <a:pt x="2614" y="15624"/>
                  </a:cubicBezTo>
                  <a:cubicBezTo>
                    <a:pt x="2736" y="16323"/>
                    <a:pt x="2858" y="16870"/>
                    <a:pt x="2918" y="17326"/>
                  </a:cubicBezTo>
                  <a:cubicBezTo>
                    <a:pt x="3460" y="17437"/>
                    <a:pt x="4103" y="17524"/>
                    <a:pt x="4806" y="17524"/>
                  </a:cubicBezTo>
                  <a:cubicBezTo>
                    <a:pt x="5444" y="17524"/>
                    <a:pt x="6131" y="17453"/>
                    <a:pt x="6839" y="17265"/>
                  </a:cubicBezTo>
                  <a:cubicBezTo>
                    <a:pt x="6687" y="16596"/>
                    <a:pt x="6566" y="15836"/>
                    <a:pt x="6535" y="14924"/>
                  </a:cubicBezTo>
                  <a:cubicBezTo>
                    <a:pt x="6414" y="12645"/>
                    <a:pt x="6687" y="11642"/>
                    <a:pt x="7143" y="8967"/>
                  </a:cubicBezTo>
                  <a:cubicBezTo>
                    <a:pt x="7447" y="6991"/>
                    <a:pt x="7265" y="3344"/>
                    <a:pt x="7447" y="122"/>
                  </a:cubicBezTo>
                  <a:lnTo>
                    <a:pt x="7447" y="122"/>
                  </a:lnTo>
                  <a:cubicBezTo>
                    <a:pt x="6310" y="2258"/>
                    <a:pt x="5101" y="3915"/>
                    <a:pt x="3808" y="3915"/>
                  </a:cubicBezTo>
                  <a:cubicBezTo>
                    <a:pt x="3408" y="3915"/>
                    <a:pt x="3000" y="3756"/>
                    <a:pt x="2584" y="3405"/>
                  </a:cubicBezTo>
                  <a:cubicBezTo>
                    <a:pt x="1611" y="2523"/>
                    <a:pt x="851" y="1277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6;g1f95107f572_0_612"/>
            <p:cNvSpPr/>
            <p:nvPr/>
          </p:nvSpPr>
          <p:spPr>
            <a:xfrm>
              <a:off x="7364575" y="3808925"/>
              <a:ext cx="186200" cy="436950"/>
            </a:xfrm>
            <a:custGeom>
              <a:avLst/>
              <a:gdLst/>
              <a:ahLst/>
              <a:cxnLst/>
              <a:rect l="l" t="t" r="r" b="b"/>
              <a:pathLst>
                <a:path w="7448" h="17478" extrusionOk="0">
                  <a:moveTo>
                    <a:pt x="7204" y="0"/>
                  </a:moveTo>
                  <a:cubicBezTo>
                    <a:pt x="6657" y="1277"/>
                    <a:pt x="5897" y="2493"/>
                    <a:pt x="4925" y="3374"/>
                  </a:cubicBezTo>
                  <a:cubicBezTo>
                    <a:pt x="4507" y="3734"/>
                    <a:pt x="4097" y="3896"/>
                    <a:pt x="3693" y="3896"/>
                  </a:cubicBezTo>
                  <a:cubicBezTo>
                    <a:pt x="2391" y="3896"/>
                    <a:pt x="1160" y="2211"/>
                    <a:pt x="1" y="31"/>
                  </a:cubicBezTo>
                  <a:lnTo>
                    <a:pt x="1" y="31"/>
                  </a:lnTo>
                  <a:cubicBezTo>
                    <a:pt x="213" y="3253"/>
                    <a:pt x="1" y="6961"/>
                    <a:pt x="305" y="8876"/>
                  </a:cubicBezTo>
                  <a:cubicBezTo>
                    <a:pt x="821" y="11581"/>
                    <a:pt x="1064" y="12614"/>
                    <a:pt x="973" y="14864"/>
                  </a:cubicBezTo>
                  <a:cubicBezTo>
                    <a:pt x="912" y="15745"/>
                    <a:pt x="760" y="16566"/>
                    <a:pt x="669" y="17235"/>
                  </a:cubicBezTo>
                  <a:cubicBezTo>
                    <a:pt x="1228" y="17370"/>
                    <a:pt x="1919" y="17477"/>
                    <a:pt x="2674" y="17477"/>
                  </a:cubicBezTo>
                  <a:cubicBezTo>
                    <a:pt x="3274" y="17477"/>
                    <a:pt x="3914" y="17409"/>
                    <a:pt x="4560" y="17235"/>
                  </a:cubicBezTo>
                  <a:cubicBezTo>
                    <a:pt x="4651" y="16779"/>
                    <a:pt x="4773" y="16262"/>
                    <a:pt x="4864" y="15563"/>
                  </a:cubicBezTo>
                  <a:cubicBezTo>
                    <a:pt x="5168" y="13435"/>
                    <a:pt x="6748" y="9727"/>
                    <a:pt x="7265" y="5076"/>
                  </a:cubicBezTo>
                  <a:cubicBezTo>
                    <a:pt x="7448" y="3374"/>
                    <a:pt x="7387" y="1672"/>
                    <a:pt x="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57;g1f95107f572_0_612"/>
            <p:cNvSpPr/>
            <p:nvPr/>
          </p:nvSpPr>
          <p:spPr>
            <a:xfrm>
              <a:off x="7257425" y="2888700"/>
              <a:ext cx="9900" cy="220375"/>
            </a:xfrm>
            <a:custGeom>
              <a:avLst/>
              <a:gdLst/>
              <a:ahLst/>
              <a:cxnLst/>
              <a:rect l="l" t="t" r="r" b="b"/>
              <a:pathLst>
                <a:path w="396" h="8815" extrusionOk="0">
                  <a:moveTo>
                    <a:pt x="183" y="0"/>
                  </a:moveTo>
                  <a:cubicBezTo>
                    <a:pt x="31" y="1459"/>
                    <a:pt x="1" y="2918"/>
                    <a:pt x="1" y="4408"/>
                  </a:cubicBezTo>
                  <a:cubicBezTo>
                    <a:pt x="1" y="5867"/>
                    <a:pt x="31" y="7326"/>
                    <a:pt x="183" y="8815"/>
                  </a:cubicBezTo>
                  <a:cubicBezTo>
                    <a:pt x="335" y="7326"/>
                    <a:pt x="396" y="5867"/>
                    <a:pt x="396" y="4408"/>
                  </a:cubicBezTo>
                  <a:cubicBezTo>
                    <a:pt x="396" y="2918"/>
                    <a:pt x="335" y="1459"/>
                    <a:pt x="18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58;g1f95107f572_0_612"/>
            <p:cNvSpPr/>
            <p:nvPr/>
          </p:nvSpPr>
          <p:spPr>
            <a:xfrm>
              <a:off x="7366850" y="2875775"/>
              <a:ext cx="129200" cy="124650"/>
            </a:xfrm>
            <a:custGeom>
              <a:avLst/>
              <a:gdLst/>
              <a:ahLst/>
              <a:cxnLst/>
              <a:rect l="l" t="t" r="r" b="b"/>
              <a:pathLst>
                <a:path w="5168" h="498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608"/>
                    <a:pt x="305" y="1216"/>
                    <a:pt x="639" y="1824"/>
                  </a:cubicBezTo>
                  <a:cubicBezTo>
                    <a:pt x="943" y="2402"/>
                    <a:pt x="1369" y="2888"/>
                    <a:pt x="1824" y="3344"/>
                  </a:cubicBezTo>
                  <a:cubicBezTo>
                    <a:pt x="2280" y="3800"/>
                    <a:pt x="2797" y="4195"/>
                    <a:pt x="3375" y="4438"/>
                  </a:cubicBezTo>
                  <a:cubicBezTo>
                    <a:pt x="3648" y="4590"/>
                    <a:pt x="3952" y="4681"/>
                    <a:pt x="4256" y="4803"/>
                  </a:cubicBezTo>
                  <a:cubicBezTo>
                    <a:pt x="4560" y="4864"/>
                    <a:pt x="4864" y="4925"/>
                    <a:pt x="5168" y="4985"/>
                  </a:cubicBezTo>
                  <a:cubicBezTo>
                    <a:pt x="4591" y="4712"/>
                    <a:pt x="4013" y="4499"/>
                    <a:pt x="3496" y="4165"/>
                  </a:cubicBezTo>
                  <a:cubicBezTo>
                    <a:pt x="2949" y="3830"/>
                    <a:pt x="2463" y="3466"/>
                    <a:pt x="2037" y="3040"/>
                  </a:cubicBezTo>
                  <a:cubicBezTo>
                    <a:pt x="1581" y="2645"/>
                    <a:pt x="1217" y="2128"/>
                    <a:pt x="882" y="1642"/>
                  </a:cubicBezTo>
                  <a:cubicBezTo>
                    <a:pt x="517" y="1155"/>
                    <a:pt x="214" y="578"/>
                    <a:pt x="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59;g1f95107f572_0_612"/>
            <p:cNvSpPr/>
            <p:nvPr/>
          </p:nvSpPr>
          <p:spPr>
            <a:xfrm>
              <a:off x="7029475" y="2875775"/>
              <a:ext cx="129200" cy="123875"/>
            </a:xfrm>
            <a:custGeom>
              <a:avLst/>
              <a:gdLst/>
              <a:ahLst/>
              <a:cxnLst/>
              <a:rect l="l" t="t" r="r" b="b"/>
              <a:pathLst>
                <a:path w="5168" h="4955" extrusionOk="0">
                  <a:moveTo>
                    <a:pt x="5167" y="0"/>
                  </a:moveTo>
                  <a:cubicBezTo>
                    <a:pt x="4894" y="578"/>
                    <a:pt x="4590" y="1125"/>
                    <a:pt x="4286" y="1611"/>
                  </a:cubicBezTo>
                  <a:cubicBezTo>
                    <a:pt x="3952" y="2098"/>
                    <a:pt x="3587" y="2584"/>
                    <a:pt x="3131" y="3010"/>
                  </a:cubicBezTo>
                  <a:cubicBezTo>
                    <a:pt x="2705" y="3435"/>
                    <a:pt x="2219" y="3800"/>
                    <a:pt x="1672" y="4104"/>
                  </a:cubicBezTo>
                  <a:cubicBezTo>
                    <a:pt x="1155" y="4438"/>
                    <a:pt x="578" y="4681"/>
                    <a:pt x="0" y="4955"/>
                  </a:cubicBezTo>
                  <a:cubicBezTo>
                    <a:pt x="304" y="4925"/>
                    <a:pt x="608" y="4833"/>
                    <a:pt x="912" y="4742"/>
                  </a:cubicBezTo>
                  <a:cubicBezTo>
                    <a:pt x="1216" y="4681"/>
                    <a:pt x="1520" y="4560"/>
                    <a:pt x="1793" y="4408"/>
                  </a:cubicBezTo>
                  <a:cubicBezTo>
                    <a:pt x="2371" y="4134"/>
                    <a:pt x="2888" y="3770"/>
                    <a:pt x="3344" y="3314"/>
                  </a:cubicBezTo>
                  <a:cubicBezTo>
                    <a:pt x="3830" y="2858"/>
                    <a:pt x="4225" y="2371"/>
                    <a:pt x="4529" y="1794"/>
                  </a:cubicBezTo>
                  <a:cubicBezTo>
                    <a:pt x="4833" y="1216"/>
                    <a:pt x="5046" y="608"/>
                    <a:pt x="5167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60;g1f95107f572_0_612"/>
            <p:cNvSpPr/>
            <p:nvPr/>
          </p:nvSpPr>
          <p:spPr>
            <a:xfrm>
              <a:off x="7016725" y="3669850"/>
              <a:ext cx="46950" cy="107925"/>
            </a:xfrm>
            <a:custGeom>
              <a:avLst/>
              <a:gdLst/>
              <a:ahLst/>
              <a:cxnLst/>
              <a:rect l="l" t="t" r="r" b="b"/>
              <a:pathLst>
                <a:path w="1878" h="4317" extrusionOk="0">
                  <a:moveTo>
                    <a:pt x="145" y="1"/>
                  </a:moveTo>
                  <a:lnTo>
                    <a:pt x="145" y="1"/>
                  </a:lnTo>
                  <a:cubicBezTo>
                    <a:pt x="0" y="3305"/>
                    <a:pt x="1707" y="4177"/>
                    <a:pt x="1866" y="4304"/>
                  </a:cubicBezTo>
                  <a:lnTo>
                    <a:pt x="1866" y="4304"/>
                  </a:lnTo>
                  <a:cubicBezTo>
                    <a:pt x="448" y="2691"/>
                    <a:pt x="145" y="2"/>
                    <a:pt x="145" y="1"/>
                  </a:cubicBezTo>
                  <a:close/>
                  <a:moveTo>
                    <a:pt x="1866" y="4304"/>
                  </a:moveTo>
                  <a:lnTo>
                    <a:pt x="1866" y="4304"/>
                  </a:lnTo>
                  <a:cubicBezTo>
                    <a:pt x="1870" y="4308"/>
                    <a:pt x="1874" y="4313"/>
                    <a:pt x="1878" y="4317"/>
                  </a:cubicBezTo>
                  <a:cubicBezTo>
                    <a:pt x="1878" y="4314"/>
                    <a:pt x="1874" y="4310"/>
                    <a:pt x="1866" y="4304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461;g1f95107f572_0_612"/>
            <p:cNvSpPr/>
            <p:nvPr/>
          </p:nvSpPr>
          <p:spPr>
            <a:xfrm>
              <a:off x="7467150" y="3669850"/>
              <a:ext cx="47725" cy="107925"/>
            </a:xfrm>
            <a:custGeom>
              <a:avLst/>
              <a:gdLst/>
              <a:ahLst/>
              <a:cxnLst/>
              <a:rect l="l" t="t" r="r" b="b"/>
              <a:pathLst>
                <a:path w="1909" h="4317" extrusionOk="0">
                  <a:moveTo>
                    <a:pt x="1764" y="1"/>
                  </a:moveTo>
                  <a:cubicBezTo>
                    <a:pt x="1764" y="2"/>
                    <a:pt x="1461" y="2691"/>
                    <a:pt x="13" y="4303"/>
                  </a:cubicBezTo>
                  <a:lnTo>
                    <a:pt x="13" y="4303"/>
                  </a:lnTo>
                  <a:cubicBezTo>
                    <a:pt x="176" y="4176"/>
                    <a:pt x="1909" y="3303"/>
                    <a:pt x="1764" y="1"/>
                  </a:cubicBezTo>
                  <a:close/>
                  <a:moveTo>
                    <a:pt x="13" y="4303"/>
                  </a:moveTo>
                  <a:cubicBezTo>
                    <a:pt x="5" y="4310"/>
                    <a:pt x="1" y="4314"/>
                    <a:pt x="1" y="4317"/>
                  </a:cubicBezTo>
                  <a:cubicBezTo>
                    <a:pt x="5" y="4312"/>
                    <a:pt x="9" y="4308"/>
                    <a:pt x="13" y="4303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462;g1f95107f572_0_612"/>
            <p:cNvSpPr/>
            <p:nvPr/>
          </p:nvSpPr>
          <p:spPr>
            <a:xfrm>
              <a:off x="6997550" y="4239775"/>
              <a:ext cx="202925" cy="250725"/>
            </a:xfrm>
            <a:custGeom>
              <a:avLst/>
              <a:gdLst/>
              <a:ahLst/>
              <a:cxnLst/>
              <a:rect l="l" t="t" r="r" b="b"/>
              <a:pathLst>
                <a:path w="8117" h="10029" extrusionOk="0">
                  <a:moveTo>
                    <a:pt x="5867" y="1"/>
                  </a:moveTo>
                  <a:cubicBezTo>
                    <a:pt x="5206" y="173"/>
                    <a:pt x="4551" y="237"/>
                    <a:pt x="3936" y="237"/>
                  </a:cubicBezTo>
                  <a:cubicBezTo>
                    <a:pt x="3250" y="237"/>
                    <a:pt x="2612" y="157"/>
                    <a:pt x="2067" y="61"/>
                  </a:cubicBezTo>
                  <a:lnTo>
                    <a:pt x="2067" y="61"/>
                  </a:lnTo>
                  <a:cubicBezTo>
                    <a:pt x="2037" y="152"/>
                    <a:pt x="2067" y="274"/>
                    <a:pt x="2128" y="517"/>
                  </a:cubicBezTo>
                  <a:cubicBezTo>
                    <a:pt x="2219" y="1885"/>
                    <a:pt x="1520" y="3131"/>
                    <a:pt x="1004" y="4347"/>
                  </a:cubicBezTo>
                  <a:cubicBezTo>
                    <a:pt x="700" y="5016"/>
                    <a:pt x="487" y="5745"/>
                    <a:pt x="304" y="6475"/>
                  </a:cubicBezTo>
                  <a:cubicBezTo>
                    <a:pt x="92" y="7143"/>
                    <a:pt x="0" y="7873"/>
                    <a:pt x="304" y="8511"/>
                  </a:cubicBezTo>
                  <a:cubicBezTo>
                    <a:pt x="760" y="9393"/>
                    <a:pt x="1855" y="9666"/>
                    <a:pt x="2797" y="9818"/>
                  </a:cubicBezTo>
                  <a:cubicBezTo>
                    <a:pt x="3516" y="9924"/>
                    <a:pt x="4266" y="10029"/>
                    <a:pt x="5006" y="10029"/>
                  </a:cubicBezTo>
                  <a:cubicBezTo>
                    <a:pt x="5547" y="10029"/>
                    <a:pt x="6082" y="9972"/>
                    <a:pt x="6596" y="9818"/>
                  </a:cubicBezTo>
                  <a:cubicBezTo>
                    <a:pt x="6839" y="9727"/>
                    <a:pt x="7083" y="9636"/>
                    <a:pt x="7235" y="9423"/>
                  </a:cubicBezTo>
                  <a:cubicBezTo>
                    <a:pt x="7447" y="9241"/>
                    <a:pt x="7508" y="8967"/>
                    <a:pt x="7599" y="8754"/>
                  </a:cubicBezTo>
                  <a:cubicBezTo>
                    <a:pt x="8116" y="6779"/>
                    <a:pt x="7539" y="4712"/>
                    <a:pt x="6900" y="2797"/>
                  </a:cubicBezTo>
                  <a:cubicBezTo>
                    <a:pt x="6748" y="2098"/>
                    <a:pt x="6536" y="1460"/>
                    <a:pt x="6262" y="760"/>
                  </a:cubicBezTo>
                  <a:cubicBezTo>
                    <a:pt x="6140" y="517"/>
                    <a:pt x="6080" y="244"/>
                    <a:pt x="5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463;g1f95107f572_0_612"/>
            <p:cNvSpPr/>
            <p:nvPr/>
          </p:nvSpPr>
          <p:spPr>
            <a:xfrm>
              <a:off x="6998300" y="4283850"/>
              <a:ext cx="204450" cy="206650"/>
            </a:xfrm>
            <a:custGeom>
              <a:avLst/>
              <a:gdLst/>
              <a:ahLst/>
              <a:cxnLst/>
              <a:rect l="l" t="t" r="r" b="b"/>
              <a:pathLst>
                <a:path w="8178" h="8266" extrusionOk="0">
                  <a:moveTo>
                    <a:pt x="2007" y="0"/>
                  </a:moveTo>
                  <a:cubicBezTo>
                    <a:pt x="1825" y="912"/>
                    <a:pt x="1369" y="1733"/>
                    <a:pt x="1034" y="2584"/>
                  </a:cubicBezTo>
                  <a:cubicBezTo>
                    <a:pt x="730" y="3253"/>
                    <a:pt x="487" y="3982"/>
                    <a:pt x="305" y="4712"/>
                  </a:cubicBezTo>
                  <a:cubicBezTo>
                    <a:pt x="122" y="5380"/>
                    <a:pt x="1" y="6110"/>
                    <a:pt x="305" y="6748"/>
                  </a:cubicBezTo>
                  <a:cubicBezTo>
                    <a:pt x="761" y="7630"/>
                    <a:pt x="1855" y="7903"/>
                    <a:pt x="2797" y="8055"/>
                  </a:cubicBezTo>
                  <a:cubicBezTo>
                    <a:pt x="3552" y="8161"/>
                    <a:pt x="4296" y="8266"/>
                    <a:pt x="5037" y="8266"/>
                  </a:cubicBezTo>
                  <a:cubicBezTo>
                    <a:pt x="5578" y="8266"/>
                    <a:pt x="6118" y="8209"/>
                    <a:pt x="6657" y="8055"/>
                  </a:cubicBezTo>
                  <a:cubicBezTo>
                    <a:pt x="6870" y="7964"/>
                    <a:pt x="7144" y="7873"/>
                    <a:pt x="7296" y="7660"/>
                  </a:cubicBezTo>
                  <a:cubicBezTo>
                    <a:pt x="7478" y="7478"/>
                    <a:pt x="7569" y="7204"/>
                    <a:pt x="7630" y="6991"/>
                  </a:cubicBezTo>
                  <a:cubicBezTo>
                    <a:pt x="8177" y="5016"/>
                    <a:pt x="7600" y="2949"/>
                    <a:pt x="6961" y="1034"/>
                  </a:cubicBezTo>
                  <a:cubicBezTo>
                    <a:pt x="6870" y="760"/>
                    <a:pt x="6779" y="517"/>
                    <a:pt x="6688" y="274"/>
                  </a:cubicBezTo>
                  <a:cubicBezTo>
                    <a:pt x="6108" y="902"/>
                    <a:pt x="5413" y="1338"/>
                    <a:pt x="4557" y="1338"/>
                  </a:cubicBezTo>
                  <a:cubicBezTo>
                    <a:pt x="4336" y="1338"/>
                    <a:pt x="4104" y="1309"/>
                    <a:pt x="3861" y="1247"/>
                  </a:cubicBezTo>
                  <a:cubicBezTo>
                    <a:pt x="2919" y="1034"/>
                    <a:pt x="2341" y="517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464;g1f95107f572_0_612"/>
            <p:cNvSpPr/>
            <p:nvPr/>
          </p:nvSpPr>
          <p:spPr>
            <a:xfrm>
              <a:off x="7001350" y="4401625"/>
              <a:ext cx="194550" cy="88875"/>
            </a:xfrm>
            <a:custGeom>
              <a:avLst/>
              <a:gdLst/>
              <a:ahLst/>
              <a:cxnLst/>
              <a:rect l="l" t="t" r="r" b="b"/>
              <a:pathLst>
                <a:path w="7782" h="3555" extrusionOk="0">
                  <a:moveTo>
                    <a:pt x="7691" y="1"/>
                  </a:moveTo>
                  <a:cubicBezTo>
                    <a:pt x="7660" y="366"/>
                    <a:pt x="7630" y="730"/>
                    <a:pt x="7508" y="1095"/>
                  </a:cubicBezTo>
                  <a:cubicBezTo>
                    <a:pt x="7447" y="1369"/>
                    <a:pt x="7356" y="1581"/>
                    <a:pt x="7174" y="1794"/>
                  </a:cubicBezTo>
                  <a:cubicBezTo>
                    <a:pt x="6991" y="1976"/>
                    <a:pt x="6748" y="2098"/>
                    <a:pt x="6535" y="2159"/>
                  </a:cubicBezTo>
                  <a:cubicBezTo>
                    <a:pt x="5997" y="2334"/>
                    <a:pt x="5435" y="2402"/>
                    <a:pt x="4867" y="2402"/>
                  </a:cubicBezTo>
                  <a:cubicBezTo>
                    <a:pt x="4153" y="2402"/>
                    <a:pt x="3430" y="2294"/>
                    <a:pt x="2736" y="2159"/>
                  </a:cubicBezTo>
                  <a:cubicBezTo>
                    <a:pt x="1733" y="2007"/>
                    <a:pt x="639" y="1733"/>
                    <a:pt x="213" y="882"/>
                  </a:cubicBezTo>
                  <a:lnTo>
                    <a:pt x="92" y="517"/>
                  </a:lnTo>
                  <a:lnTo>
                    <a:pt x="92" y="517"/>
                  </a:lnTo>
                  <a:cubicBezTo>
                    <a:pt x="0" y="1065"/>
                    <a:pt x="0" y="1581"/>
                    <a:pt x="213" y="2037"/>
                  </a:cubicBezTo>
                  <a:cubicBezTo>
                    <a:pt x="669" y="2919"/>
                    <a:pt x="1763" y="3192"/>
                    <a:pt x="2736" y="3344"/>
                  </a:cubicBezTo>
                  <a:cubicBezTo>
                    <a:pt x="3456" y="3450"/>
                    <a:pt x="4205" y="3555"/>
                    <a:pt x="4945" y="3555"/>
                  </a:cubicBezTo>
                  <a:cubicBezTo>
                    <a:pt x="5486" y="3555"/>
                    <a:pt x="6022" y="3498"/>
                    <a:pt x="6535" y="3344"/>
                  </a:cubicBezTo>
                  <a:cubicBezTo>
                    <a:pt x="6748" y="3253"/>
                    <a:pt x="7022" y="3162"/>
                    <a:pt x="7174" y="2949"/>
                  </a:cubicBezTo>
                  <a:cubicBezTo>
                    <a:pt x="7356" y="2767"/>
                    <a:pt x="7447" y="2493"/>
                    <a:pt x="7508" y="2280"/>
                  </a:cubicBezTo>
                  <a:cubicBezTo>
                    <a:pt x="7691" y="1521"/>
                    <a:pt x="7782" y="761"/>
                    <a:pt x="769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465;g1f95107f572_0_612"/>
            <p:cNvSpPr/>
            <p:nvPr/>
          </p:nvSpPr>
          <p:spPr>
            <a:xfrm>
              <a:off x="7031750" y="4332850"/>
              <a:ext cx="137550" cy="32325"/>
            </a:xfrm>
            <a:custGeom>
              <a:avLst/>
              <a:gdLst/>
              <a:ahLst/>
              <a:cxnLst/>
              <a:rect l="l" t="t" r="r" b="b"/>
              <a:pathLst>
                <a:path w="5502" h="1293" extrusionOk="0">
                  <a:moveTo>
                    <a:pt x="3034" y="1"/>
                  </a:moveTo>
                  <a:cubicBezTo>
                    <a:pt x="2944" y="1"/>
                    <a:pt x="2855" y="6"/>
                    <a:pt x="2766" y="16"/>
                  </a:cubicBezTo>
                  <a:cubicBezTo>
                    <a:pt x="2219" y="47"/>
                    <a:pt x="1702" y="168"/>
                    <a:pt x="1246" y="381"/>
                  </a:cubicBezTo>
                  <a:cubicBezTo>
                    <a:pt x="791" y="563"/>
                    <a:pt x="335" y="867"/>
                    <a:pt x="0" y="1262"/>
                  </a:cubicBezTo>
                  <a:cubicBezTo>
                    <a:pt x="456" y="1050"/>
                    <a:pt x="912" y="806"/>
                    <a:pt x="1398" y="685"/>
                  </a:cubicBezTo>
                  <a:cubicBezTo>
                    <a:pt x="1854" y="533"/>
                    <a:pt x="2310" y="472"/>
                    <a:pt x="2797" y="442"/>
                  </a:cubicBezTo>
                  <a:cubicBezTo>
                    <a:pt x="2894" y="429"/>
                    <a:pt x="2993" y="423"/>
                    <a:pt x="3093" y="423"/>
                  </a:cubicBezTo>
                  <a:cubicBezTo>
                    <a:pt x="3459" y="423"/>
                    <a:pt x="3836" y="505"/>
                    <a:pt x="4195" y="624"/>
                  </a:cubicBezTo>
                  <a:cubicBezTo>
                    <a:pt x="4651" y="746"/>
                    <a:pt x="5076" y="1050"/>
                    <a:pt x="5502" y="1293"/>
                  </a:cubicBezTo>
                  <a:cubicBezTo>
                    <a:pt x="5198" y="867"/>
                    <a:pt x="4803" y="503"/>
                    <a:pt x="4316" y="320"/>
                  </a:cubicBezTo>
                  <a:cubicBezTo>
                    <a:pt x="3914" y="119"/>
                    <a:pt x="3469" y="1"/>
                    <a:pt x="303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466;g1f95107f572_0_612"/>
            <p:cNvSpPr/>
            <p:nvPr/>
          </p:nvSpPr>
          <p:spPr>
            <a:xfrm>
              <a:off x="7326575" y="4240525"/>
              <a:ext cx="203675" cy="251550"/>
            </a:xfrm>
            <a:custGeom>
              <a:avLst/>
              <a:gdLst/>
              <a:ahLst/>
              <a:cxnLst/>
              <a:rect l="l" t="t" r="r" b="b"/>
              <a:pathLst>
                <a:path w="8147" h="10062" extrusionOk="0">
                  <a:moveTo>
                    <a:pt x="6080" y="1"/>
                  </a:moveTo>
                  <a:cubicBezTo>
                    <a:pt x="5419" y="173"/>
                    <a:pt x="4765" y="237"/>
                    <a:pt x="4149" y="237"/>
                  </a:cubicBezTo>
                  <a:cubicBezTo>
                    <a:pt x="3463" y="237"/>
                    <a:pt x="2825" y="158"/>
                    <a:pt x="2280" y="62"/>
                  </a:cubicBezTo>
                  <a:cubicBezTo>
                    <a:pt x="2128" y="274"/>
                    <a:pt x="2037" y="548"/>
                    <a:pt x="1946" y="761"/>
                  </a:cubicBezTo>
                  <a:cubicBezTo>
                    <a:pt x="1673" y="1430"/>
                    <a:pt x="1460" y="2098"/>
                    <a:pt x="1217" y="2797"/>
                  </a:cubicBezTo>
                  <a:cubicBezTo>
                    <a:pt x="578" y="4743"/>
                    <a:pt x="1" y="6779"/>
                    <a:pt x="548" y="8755"/>
                  </a:cubicBezTo>
                  <a:cubicBezTo>
                    <a:pt x="609" y="9028"/>
                    <a:pt x="700" y="9241"/>
                    <a:pt x="882" y="9454"/>
                  </a:cubicBezTo>
                  <a:cubicBezTo>
                    <a:pt x="1065" y="9636"/>
                    <a:pt x="1308" y="9758"/>
                    <a:pt x="1521" y="9819"/>
                  </a:cubicBezTo>
                  <a:cubicBezTo>
                    <a:pt x="2059" y="9994"/>
                    <a:pt x="2621" y="10061"/>
                    <a:pt x="3189" y="10061"/>
                  </a:cubicBezTo>
                  <a:cubicBezTo>
                    <a:pt x="3903" y="10061"/>
                    <a:pt x="4626" y="9954"/>
                    <a:pt x="5320" y="9819"/>
                  </a:cubicBezTo>
                  <a:cubicBezTo>
                    <a:pt x="6323" y="9667"/>
                    <a:pt x="7417" y="9393"/>
                    <a:pt x="7843" y="8542"/>
                  </a:cubicBezTo>
                  <a:cubicBezTo>
                    <a:pt x="8147" y="7934"/>
                    <a:pt x="8025" y="7174"/>
                    <a:pt x="7843" y="6475"/>
                  </a:cubicBezTo>
                  <a:cubicBezTo>
                    <a:pt x="7660" y="5715"/>
                    <a:pt x="7417" y="5047"/>
                    <a:pt x="7144" y="4347"/>
                  </a:cubicBezTo>
                  <a:cubicBezTo>
                    <a:pt x="6657" y="3132"/>
                    <a:pt x="5928" y="1855"/>
                    <a:pt x="6050" y="518"/>
                  </a:cubicBezTo>
                  <a:cubicBezTo>
                    <a:pt x="6050" y="274"/>
                    <a:pt x="6141" y="183"/>
                    <a:pt x="6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467;g1f95107f572_0_612"/>
            <p:cNvSpPr/>
            <p:nvPr/>
          </p:nvSpPr>
          <p:spPr>
            <a:xfrm>
              <a:off x="7326575" y="4287650"/>
              <a:ext cx="203675" cy="203100"/>
            </a:xfrm>
            <a:custGeom>
              <a:avLst/>
              <a:gdLst/>
              <a:ahLst/>
              <a:cxnLst/>
              <a:rect l="l" t="t" r="r" b="b"/>
              <a:pathLst>
                <a:path w="8147" h="8124" extrusionOk="0">
                  <a:moveTo>
                    <a:pt x="1521" y="0"/>
                  </a:moveTo>
                  <a:cubicBezTo>
                    <a:pt x="1429" y="304"/>
                    <a:pt x="1308" y="578"/>
                    <a:pt x="1247" y="882"/>
                  </a:cubicBezTo>
                  <a:cubicBezTo>
                    <a:pt x="578" y="2797"/>
                    <a:pt x="1" y="4864"/>
                    <a:pt x="548" y="6839"/>
                  </a:cubicBezTo>
                  <a:cubicBezTo>
                    <a:pt x="639" y="7113"/>
                    <a:pt x="700" y="7326"/>
                    <a:pt x="882" y="7508"/>
                  </a:cubicBezTo>
                  <a:cubicBezTo>
                    <a:pt x="1095" y="7721"/>
                    <a:pt x="1308" y="7812"/>
                    <a:pt x="1551" y="7903"/>
                  </a:cubicBezTo>
                  <a:cubicBezTo>
                    <a:pt x="2083" y="8063"/>
                    <a:pt x="2632" y="8123"/>
                    <a:pt x="3188" y="8123"/>
                  </a:cubicBezTo>
                  <a:cubicBezTo>
                    <a:pt x="3904" y="8123"/>
                    <a:pt x="4632" y="8023"/>
                    <a:pt x="5350" y="7903"/>
                  </a:cubicBezTo>
                  <a:cubicBezTo>
                    <a:pt x="6323" y="7751"/>
                    <a:pt x="7417" y="7478"/>
                    <a:pt x="7843" y="6596"/>
                  </a:cubicBezTo>
                  <a:cubicBezTo>
                    <a:pt x="8147" y="5988"/>
                    <a:pt x="8025" y="5228"/>
                    <a:pt x="7843" y="4560"/>
                  </a:cubicBezTo>
                  <a:cubicBezTo>
                    <a:pt x="7660" y="3830"/>
                    <a:pt x="7417" y="3162"/>
                    <a:pt x="7144" y="2462"/>
                  </a:cubicBezTo>
                  <a:cubicBezTo>
                    <a:pt x="6809" y="1672"/>
                    <a:pt x="6445" y="882"/>
                    <a:pt x="6202" y="0"/>
                  </a:cubicBezTo>
                  <a:cubicBezTo>
                    <a:pt x="5867" y="456"/>
                    <a:pt x="5290" y="882"/>
                    <a:pt x="4469" y="1095"/>
                  </a:cubicBezTo>
                  <a:cubicBezTo>
                    <a:pt x="4238" y="1152"/>
                    <a:pt x="4015" y="1180"/>
                    <a:pt x="3801" y="1180"/>
                  </a:cubicBezTo>
                  <a:cubicBezTo>
                    <a:pt x="2891" y="1180"/>
                    <a:pt x="2136" y="69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468;g1f95107f572_0_612"/>
            <p:cNvSpPr/>
            <p:nvPr/>
          </p:nvSpPr>
          <p:spPr>
            <a:xfrm>
              <a:off x="7333425" y="4402400"/>
              <a:ext cx="194550" cy="89675"/>
            </a:xfrm>
            <a:custGeom>
              <a:avLst/>
              <a:gdLst/>
              <a:ahLst/>
              <a:cxnLst/>
              <a:rect l="l" t="t" r="r" b="b"/>
              <a:pathLst>
                <a:path w="7782" h="3587" extrusionOk="0">
                  <a:moveTo>
                    <a:pt x="92" y="0"/>
                  </a:moveTo>
                  <a:lnTo>
                    <a:pt x="92" y="0"/>
                  </a:lnTo>
                  <a:cubicBezTo>
                    <a:pt x="0" y="760"/>
                    <a:pt x="92" y="1520"/>
                    <a:pt x="274" y="2280"/>
                  </a:cubicBezTo>
                  <a:cubicBezTo>
                    <a:pt x="335" y="2553"/>
                    <a:pt x="426" y="2766"/>
                    <a:pt x="608" y="2979"/>
                  </a:cubicBezTo>
                  <a:cubicBezTo>
                    <a:pt x="791" y="3161"/>
                    <a:pt x="1034" y="3283"/>
                    <a:pt x="1247" y="3344"/>
                  </a:cubicBezTo>
                  <a:cubicBezTo>
                    <a:pt x="1798" y="3519"/>
                    <a:pt x="2362" y="3586"/>
                    <a:pt x="2927" y="3586"/>
                  </a:cubicBezTo>
                  <a:cubicBezTo>
                    <a:pt x="3638" y="3586"/>
                    <a:pt x="4352" y="3479"/>
                    <a:pt x="5046" y="3344"/>
                  </a:cubicBezTo>
                  <a:cubicBezTo>
                    <a:pt x="6049" y="3192"/>
                    <a:pt x="7143" y="2918"/>
                    <a:pt x="7569" y="2067"/>
                  </a:cubicBezTo>
                  <a:cubicBezTo>
                    <a:pt x="7782" y="1611"/>
                    <a:pt x="7782" y="1034"/>
                    <a:pt x="7690" y="547"/>
                  </a:cubicBezTo>
                  <a:lnTo>
                    <a:pt x="7690" y="547"/>
                  </a:lnTo>
                  <a:cubicBezTo>
                    <a:pt x="7690" y="608"/>
                    <a:pt x="7630" y="730"/>
                    <a:pt x="7569" y="851"/>
                  </a:cubicBezTo>
                  <a:cubicBezTo>
                    <a:pt x="7113" y="1702"/>
                    <a:pt x="6019" y="1976"/>
                    <a:pt x="5046" y="2128"/>
                  </a:cubicBezTo>
                  <a:cubicBezTo>
                    <a:pt x="4318" y="2234"/>
                    <a:pt x="3569" y="2351"/>
                    <a:pt x="2824" y="2351"/>
                  </a:cubicBezTo>
                  <a:cubicBezTo>
                    <a:pt x="2293" y="2351"/>
                    <a:pt x="1765" y="2292"/>
                    <a:pt x="1247" y="2128"/>
                  </a:cubicBezTo>
                  <a:cubicBezTo>
                    <a:pt x="1034" y="2067"/>
                    <a:pt x="760" y="1945"/>
                    <a:pt x="608" y="1763"/>
                  </a:cubicBezTo>
                  <a:cubicBezTo>
                    <a:pt x="426" y="1550"/>
                    <a:pt x="335" y="1307"/>
                    <a:pt x="274" y="1064"/>
                  </a:cubicBezTo>
                  <a:cubicBezTo>
                    <a:pt x="152" y="730"/>
                    <a:pt x="122" y="335"/>
                    <a:pt x="9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469;g1f95107f572_0_612"/>
            <p:cNvSpPr/>
            <p:nvPr/>
          </p:nvSpPr>
          <p:spPr>
            <a:xfrm>
              <a:off x="7360775" y="4331600"/>
              <a:ext cx="136800" cy="32825"/>
            </a:xfrm>
            <a:custGeom>
              <a:avLst/>
              <a:gdLst/>
              <a:ahLst/>
              <a:cxnLst/>
              <a:rect l="l" t="t" r="r" b="b"/>
              <a:pathLst>
                <a:path w="5472" h="1313" extrusionOk="0">
                  <a:moveTo>
                    <a:pt x="2576" y="1"/>
                  </a:moveTo>
                  <a:cubicBezTo>
                    <a:pt x="2103" y="1"/>
                    <a:pt x="1595" y="118"/>
                    <a:pt x="1186" y="309"/>
                  </a:cubicBezTo>
                  <a:cubicBezTo>
                    <a:pt x="730" y="553"/>
                    <a:pt x="365" y="917"/>
                    <a:pt x="1" y="1312"/>
                  </a:cubicBezTo>
                  <a:cubicBezTo>
                    <a:pt x="426" y="1039"/>
                    <a:pt x="852" y="765"/>
                    <a:pt x="1308" y="613"/>
                  </a:cubicBezTo>
                  <a:cubicBezTo>
                    <a:pt x="1704" y="508"/>
                    <a:pt x="2100" y="425"/>
                    <a:pt x="2515" y="425"/>
                  </a:cubicBezTo>
                  <a:cubicBezTo>
                    <a:pt x="2578" y="425"/>
                    <a:pt x="2642" y="427"/>
                    <a:pt x="2706" y="431"/>
                  </a:cubicBezTo>
                  <a:cubicBezTo>
                    <a:pt x="3162" y="431"/>
                    <a:pt x="3648" y="553"/>
                    <a:pt x="4104" y="704"/>
                  </a:cubicBezTo>
                  <a:cubicBezTo>
                    <a:pt x="4560" y="856"/>
                    <a:pt x="5016" y="1039"/>
                    <a:pt x="5472" y="1312"/>
                  </a:cubicBezTo>
                  <a:cubicBezTo>
                    <a:pt x="5137" y="978"/>
                    <a:pt x="4712" y="674"/>
                    <a:pt x="4256" y="401"/>
                  </a:cubicBezTo>
                  <a:cubicBezTo>
                    <a:pt x="3800" y="157"/>
                    <a:pt x="3283" y="66"/>
                    <a:pt x="2736" y="5"/>
                  </a:cubicBezTo>
                  <a:cubicBezTo>
                    <a:pt x="2683" y="2"/>
                    <a:pt x="2630" y="1"/>
                    <a:pt x="257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446;g1f95107f572_0_612"/>
            <p:cNvSpPr/>
            <p:nvPr/>
          </p:nvSpPr>
          <p:spPr>
            <a:xfrm>
              <a:off x="6782500" y="1985175"/>
              <a:ext cx="954450" cy="866325"/>
            </a:xfrm>
            <a:custGeom>
              <a:avLst/>
              <a:gdLst/>
              <a:ahLst/>
              <a:cxnLst/>
              <a:rect l="l" t="t" r="r" b="b"/>
              <a:pathLst>
                <a:path w="38178" h="34653" extrusionOk="0">
                  <a:moveTo>
                    <a:pt x="28238" y="1"/>
                  </a:moveTo>
                  <a:cubicBezTo>
                    <a:pt x="24762" y="2548"/>
                    <a:pt x="21588" y="3410"/>
                    <a:pt x="18885" y="3410"/>
                  </a:cubicBezTo>
                  <a:cubicBezTo>
                    <a:pt x="14427" y="3410"/>
                    <a:pt x="11246" y="1065"/>
                    <a:pt x="10092" y="62"/>
                  </a:cubicBezTo>
                  <a:cubicBezTo>
                    <a:pt x="9089" y="609"/>
                    <a:pt x="8207" y="1125"/>
                    <a:pt x="8207" y="1125"/>
                  </a:cubicBezTo>
                  <a:cubicBezTo>
                    <a:pt x="8207" y="1125"/>
                    <a:pt x="5867" y="1277"/>
                    <a:pt x="4195" y="2919"/>
                  </a:cubicBezTo>
                  <a:cubicBezTo>
                    <a:pt x="2827" y="4287"/>
                    <a:pt x="2554" y="7174"/>
                    <a:pt x="2493" y="9758"/>
                  </a:cubicBezTo>
                  <a:lnTo>
                    <a:pt x="2493" y="9788"/>
                  </a:lnTo>
                  <a:cubicBezTo>
                    <a:pt x="2189" y="13010"/>
                    <a:pt x="0" y="17843"/>
                    <a:pt x="0" y="17843"/>
                  </a:cubicBezTo>
                  <a:cubicBezTo>
                    <a:pt x="548" y="18421"/>
                    <a:pt x="1216" y="18968"/>
                    <a:pt x="1216" y="18968"/>
                  </a:cubicBezTo>
                  <a:cubicBezTo>
                    <a:pt x="2219" y="19880"/>
                    <a:pt x="3891" y="20974"/>
                    <a:pt x="6201" y="21339"/>
                  </a:cubicBezTo>
                  <a:cubicBezTo>
                    <a:pt x="6809" y="18603"/>
                    <a:pt x="7903" y="14773"/>
                    <a:pt x="7903" y="14773"/>
                  </a:cubicBezTo>
                  <a:cubicBezTo>
                    <a:pt x="8359" y="17357"/>
                    <a:pt x="9332" y="23071"/>
                    <a:pt x="9575" y="26323"/>
                  </a:cubicBezTo>
                  <a:cubicBezTo>
                    <a:pt x="9940" y="30396"/>
                    <a:pt x="9818" y="31156"/>
                    <a:pt x="9606" y="33193"/>
                  </a:cubicBezTo>
                  <a:cubicBezTo>
                    <a:pt x="9606" y="33193"/>
                    <a:pt x="13800" y="34591"/>
                    <a:pt x="19241" y="34652"/>
                  </a:cubicBezTo>
                  <a:cubicBezTo>
                    <a:pt x="19282" y="34652"/>
                    <a:pt x="19323" y="34652"/>
                    <a:pt x="19364" y="34652"/>
                  </a:cubicBezTo>
                  <a:cubicBezTo>
                    <a:pt x="23648" y="34652"/>
                    <a:pt x="28334" y="33100"/>
                    <a:pt x="28816" y="32950"/>
                  </a:cubicBezTo>
                  <a:cubicBezTo>
                    <a:pt x="28603" y="31065"/>
                    <a:pt x="28542" y="30214"/>
                    <a:pt x="28876" y="26323"/>
                  </a:cubicBezTo>
                  <a:cubicBezTo>
                    <a:pt x="29120" y="23314"/>
                    <a:pt x="29940" y="18238"/>
                    <a:pt x="30427" y="15411"/>
                  </a:cubicBezTo>
                  <a:cubicBezTo>
                    <a:pt x="30791" y="16627"/>
                    <a:pt x="31490" y="19302"/>
                    <a:pt x="31946" y="21339"/>
                  </a:cubicBezTo>
                  <a:cubicBezTo>
                    <a:pt x="34287" y="20974"/>
                    <a:pt x="35928" y="19819"/>
                    <a:pt x="36931" y="18937"/>
                  </a:cubicBezTo>
                  <a:cubicBezTo>
                    <a:pt x="36931" y="18937"/>
                    <a:pt x="37661" y="18421"/>
                    <a:pt x="38147" y="17843"/>
                  </a:cubicBezTo>
                  <a:cubicBezTo>
                    <a:pt x="38177" y="17843"/>
                    <a:pt x="36019" y="13041"/>
                    <a:pt x="35685" y="9849"/>
                  </a:cubicBezTo>
                  <a:cubicBezTo>
                    <a:pt x="35594" y="7265"/>
                    <a:pt x="35351" y="4287"/>
                    <a:pt x="33983" y="2919"/>
                  </a:cubicBezTo>
                  <a:cubicBezTo>
                    <a:pt x="32828" y="1764"/>
                    <a:pt x="32038" y="1551"/>
                    <a:pt x="31612" y="1521"/>
                  </a:cubicBezTo>
                  <a:lnTo>
                    <a:pt x="30244" y="1125"/>
                  </a:lnTo>
                  <a:cubicBezTo>
                    <a:pt x="30244" y="1125"/>
                    <a:pt x="29302" y="548"/>
                    <a:pt x="28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4" name="Picture 2" descr="Ikigai là gì? Lợi ích và các bước xác định Ikiga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950" y="1247773"/>
            <a:ext cx="6556022" cy="388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665789" y="2674785"/>
            <a:ext cx="6967964" cy="1419873"/>
            <a:chOff x="7054967" y="1902206"/>
            <a:chExt cx="6967964" cy="1419873"/>
          </a:xfrm>
        </p:grpSpPr>
        <p:sp>
          <p:nvSpPr>
            <p:cNvPr id="2" name="Google Shape;604;g183cd907476_0_558"/>
            <p:cNvSpPr/>
            <p:nvPr/>
          </p:nvSpPr>
          <p:spPr>
            <a:xfrm>
              <a:off x="7054967" y="1902206"/>
              <a:ext cx="3052457" cy="1419873"/>
            </a:xfrm>
            <a:prstGeom prst="flowChartAlternateProcess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20481" y="1985275"/>
              <a:ext cx="6902450" cy="1279440"/>
              <a:chOff x="7120481" y="1985275"/>
              <a:chExt cx="6902450" cy="127944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7189358" y="2310608"/>
                <a:ext cx="658817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- </a:t>
                </a:r>
                <a:r>
                  <a:rPr lang="en-US" sz="1400" dirty="0" err="1"/>
                  <a:t>Kĩ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năng</a:t>
                </a:r>
                <a:r>
                  <a:rPr lang="en-US" sz="1400" dirty="0"/>
                  <a:t> </a:t>
                </a:r>
                <a:endParaRPr lang="en-US" sz="1400" dirty="0"/>
              </a:p>
              <a:p>
                <a:r>
                  <a:rPr lang="en-US" sz="1400" dirty="0"/>
                  <a:t>- </a:t>
                </a:r>
                <a:r>
                  <a:rPr lang="en-US" sz="1400" dirty="0" err="1"/>
                  <a:t>Kinh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nghiệm</a:t>
                </a:r>
                <a:endParaRPr lang="en-US" sz="1400" dirty="0"/>
              </a:p>
              <a:p>
                <a:r>
                  <a:rPr lang="en-US" sz="1400" dirty="0"/>
                  <a:t>- </a:t>
                </a:r>
                <a:r>
                  <a:rPr lang="en-US" sz="1400" dirty="0" err="1"/>
                  <a:t>Ngành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học</a:t>
                </a:r>
                <a:endParaRPr lang="en-US" sz="1400" b="1" dirty="0"/>
              </a:p>
              <a:p>
                <a:r>
                  <a:rPr lang="en-US" sz="1400" b="1" dirty="0"/>
                  <a:t>-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mạnh,yếu</a:t>
                </a:r>
                <a:endParaRPr lang="en-US" sz="13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120481" y="1985275"/>
                <a:ext cx="6902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b="1" dirty="0" err="1"/>
                  <a:t>hiện</a:t>
                </a:r>
                <a:r>
                  <a:rPr lang="en-US" b="1" dirty="0"/>
                  <a:t> </a:t>
                </a:r>
                <a:r>
                  <a:rPr lang="en-US" b="1" dirty="0" err="1"/>
                  <a:t>trạng</a:t>
                </a:r>
                <a:endParaRPr lang="en-US" b="1" dirty="0"/>
              </a:p>
            </p:txBody>
          </p:sp>
        </p:grpSp>
      </p:grpSp>
      <p:sp>
        <p:nvSpPr>
          <p:cNvPr id="66" name="Google Shape;604;g183cd907476_0_558"/>
          <p:cNvSpPr/>
          <p:nvPr/>
        </p:nvSpPr>
        <p:spPr>
          <a:xfrm>
            <a:off x="5368053" y="1157281"/>
            <a:ext cx="3052457" cy="1023168"/>
          </a:xfrm>
          <a:prstGeom prst="flowChartAlternateProcess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77802" y="1267367"/>
            <a:ext cx="291998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muốn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sz="1400" dirty="0"/>
              <a:t>Top 5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muốn</a:t>
            </a:r>
            <a:r>
              <a:rPr lang="en-US" sz="1400" dirty="0"/>
              <a:t> </a:t>
            </a:r>
            <a:r>
              <a:rPr lang="en-US" sz="1400" dirty="0" err="1"/>
              <a:t>làm</a:t>
            </a:r>
            <a:r>
              <a:rPr lang="en-US" sz="1400" dirty="0"/>
              <a:t> 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Top 5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muốn</a:t>
            </a:r>
            <a:r>
              <a:rPr lang="en-US" sz="1400" dirty="0"/>
              <a:t> </a:t>
            </a:r>
            <a:r>
              <a:rPr lang="en-US" sz="1400" dirty="0" err="1"/>
              <a:t>làm</a:t>
            </a:r>
            <a:endParaRPr lang="en-US" sz="1400" dirty="0"/>
          </a:p>
        </p:txBody>
      </p:sp>
      <p:sp>
        <p:nvSpPr>
          <p:cNvPr id="68" name="Google Shape;604;g183cd907476_0_558"/>
          <p:cNvSpPr/>
          <p:nvPr/>
        </p:nvSpPr>
        <p:spPr>
          <a:xfrm>
            <a:off x="5436606" y="5020080"/>
            <a:ext cx="3052457" cy="1012825"/>
          </a:xfrm>
          <a:prstGeom prst="flowChartAlternateProcess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46355" y="5130167"/>
            <a:ext cx="294270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b="1" dirty="0" err="1"/>
              <a:t>ngành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Rank </a:t>
            </a:r>
            <a:r>
              <a:rPr lang="en-US" sz="1400" dirty="0" err="1"/>
              <a:t>lượng</a:t>
            </a:r>
            <a:r>
              <a:rPr lang="en-US" sz="1400" dirty="0"/>
              <a:t> TB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ngành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thủ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tranh</a:t>
            </a:r>
            <a:r>
              <a:rPr lang="en-US" sz="1400" dirty="0"/>
              <a:t> ?</a:t>
            </a:r>
            <a:endParaRPr lang="en-US" sz="1400" dirty="0"/>
          </a:p>
        </p:txBody>
      </p:sp>
      <p:sp>
        <p:nvSpPr>
          <p:cNvPr id="70" name="Google Shape;604;g183cd907476_0_558"/>
          <p:cNvSpPr/>
          <p:nvPr/>
        </p:nvSpPr>
        <p:spPr>
          <a:xfrm>
            <a:off x="8828096" y="2957070"/>
            <a:ext cx="3052457" cy="1435837"/>
          </a:xfrm>
          <a:prstGeom prst="flowChartAlternateProcess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37846" y="3067157"/>
            <a:ext cx="285143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market size, share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Tiềm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tang </a:t>
            </a:r>
            <a:r>
              <a:rPr lang="en-US" sz="1400" dirty="0" err="1"/>
              <a:t>trưởng</a:t>
            </a:r>
            <a:endParaRPr lang="en-US" sz="1400" dirty="0"/>
          </a:p>
          <a:p>
            <a:r>
              <a:rPr lang="en-US" sz="1400" dirty="0"/>
              <a:t>VD: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,…</a:t>
            </a:r>
            <a:endParaRPr lang="en-US" sz="1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73905" y="1320651"/>
            <a:ext cx="2381723" cy="1311312"/>
            <a:chOff x="9519343" y="1799581"/>
            <a:chExt cx="2381723" cy="1311312"/>
          </a:xfrm>
        </p:grpSpPr>
        <p:sp>
          <p:nvSpPr>
            <p:cNvPr id="60" name="Cloud 59"/>
            <p:cNvSpPr/>
            <p:nvPr/>
          </p:nvSpPr>
          <p:spPr>
            <a:xfrm>
              <a:off x="9519343" y="1799581"/>
              <a:ext cx="2381723" cy="13113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36895" y="2049563"/>
              <a:ext cx="162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Tôi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muốn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tìm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kiếm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công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việc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659700" y="6080287"/>
            <a:ext cx="3301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Base on: </a:t>
            </a:r>
            <a:r>
              <a:rPr lang="en-US" sz="1600" b="1" dirty="0"/>
              <a:t>IKIGAI</a:t>
            </a:r>
            <a:endParaRPr lang="en-US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2113657" y="6160282"/>
            <a:ext cx="8133429" cy="567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ngành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mpaign Objective"/>
          <p:cNvSpPr txBox="1"/>
          <p:nvPr/>
        </p:nvSpPr>
        <p:spPr>
          <a:xfrm>
            <a:off x="276385" y="367338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rgbClr val="0069F5"/>
                </a:solidFill>
                <a:latin typeface="+mn-lt"/>
              </a:rPr>
              <a:t>EMPATHY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grpSp>
        <p:nvGrpSpPr>
          <p:cNvPr id="12" name="Google Shape;419;g1f95107f572_0_612"/>
          <p:cNvGrpSpPr/>
          <p:nvPr/>
        </p:nvGrpSpPr>
        <p:grpSpPr>
          <a:xfrm>
            <a:off x="6390012" y="1399151"/>
            <a:ext cx="1578186" cy="2249939"/>
            <a:chOff x="6180709" y="1440631"/>
            <a:chExt cx="2159587" cy="3078813"/>
          </a:xfrm>
        </p:grpSpPr>
        <p:sp>
          <p:nvSpPr>
            <p:cNvPr id="13" name="Google Shape;420;g1f95107f572_0_612"/>
            <p:cNvSpPr/>
            <p:nvPr/>
          </p:nvSpPr>
          <p:spPr>
            <a:xfrm>
              <a:off x="6180709" y="4277769"/>
              <a:ext cx="2159587" cy="241675"/>
            </a:xfrm>
            <a:custGeom>
              <a:avLst/>
              <a:gdLst/>
              <a:ahLst/>
              <a:cxnLst/>
              <a:rect l="l" t="t" r="r" b="b"/>
              <a:pathLst>
                <a:path w="48087" h="9667" extrusionOk="0">
                  <a:moveTo>
                    <a:pt x="24043" y="0"/>
                  </a:moveTo>
                  <a:cubicBezTo>
                    <a:pt x="10760" y="0"/>
                    <a:pt x="0" y="2158"/>
                    <a:pt x="0" y="4833"/>
                  </a:cubicBezTo>
                  <a:cubicBezTo>
                    <a:pt x="0" y="7508"/>
                    <a:pt x="10760" y="9666"/>
                    <a:pt x="24043" y="9666"/>
                  </a:cubicBezTo>
                  <a:cubicBezTo>
                    <a:pt x="37326" y="9666"/>
                    <a:pt x="48086" y="7508"/>
                    <a:pt x="48086" y="4833"/>
                  </a:cubicBezTo>
                  <a:cubicBezTo>
                    <a:pt x="48086" y="2158"/>
                    <a:pt x="37326" y="0"/>
                    <a:pt x="24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421;g1f95107f572_0_612"/>
            <p:cNvSpPr/>
            <p:nvPr/>
          </p:nvSpPr>
          <p:spPr>
            <a:xfrm>
              <a:off x="7032350" y="1872906"/>
              <a:ext cx="459900" cy="200775"/>
            </a:xfrm>
            <a:custGeom>
              <a:avLst/>
              <a:gdLst/>
              <a:ahLst/>
              <a:cxnLst/>
              <a:rect l="l" t="t" r="r" b="b"/>
              <a:pathLst>
                <a:path w="18396" h="8031" extrusionOk="0">
                  <a:moveTo>
                    <a:pt x="13046" y="1"/>
                  </a:moveTo>
                  <a:lnTo>
                    <a:pt x="12317" y="730"/>
                  </a:lnTo>
                  <a:cubicBezTo>
                    <a:pt x="11010" y="2037"/>
                    <a:pt x="9764" y="2189"/>
                    <a:pt x="9338" y="2189"/>
                  </a:cubicBezTo>
                  <a:lnTo>
                    <a:pt x="9034" y="2189"/>
                  </a:lnTo>
                  <a:cubicBezTo>
                    <a:pt x="8639" y="2189"/>
                    <a:pt x="7362" y="2068"/>
                    <a:pt x="6086" y="730"/>
                  </a:cubicBezTo>
                  <a:lnTo>
                    <a:pt x="5660" y="305"/>
                  </a:lnTo>
                  <a:lnTo>
                    <a:pt x="5660" y="305"/>
                  </a:lnTo>
                  <a:cubicBezTo>
                    <a:pt x="5660" y="365"/>
                    <a:pt x="5660" y="396"/>
                    <a:pt x="5691" y="426"/>
                  </a:cubicBezTo>
                  <a:cubicBezTo>
                    <a:pt x="5812" y="973"/>
                    <a:pt x="5751" y="1308"/>
                    <a:pt x="5478" y="1612"/>
                  </a:cubicBezTo>
                  <a:cubicBezTo>
                    <a:pt x="5204" y="1916"/>
                    <a:pt x="4718" y="2706"/>
                    <a:pt x="2104" y="3770"/>
                  </a:cubicBezTo>
                  <a:cubicBezTo>
                    <a:pt x="1163" y="4141"/>
                    <a:pt x="1" y="4795"/>
                    <a:pt x="12" y="4795"/>
                  </a:cubicBezTo>
                  <a:cubicBezTo>
                    <a:pt x="15" y="4795"/>
                    <a:pt x="78" y="4761"/>
                    <a:pt x="219" y="4682"/>
                  </a:cubicBezTo>
                  <a:cubicBezTo>
                    <a:pt x="1393" y="5685"/>
                    <a:pt x="4604" y="8030"/>
                    <a:pt x="9068" y="8030"/>
                  </a:cubicBezTo>
                  <a:cubicBezTo>
                    <a:pt x="11775" y="8030"/>
                    <a:pt x="14943" y="7168"/>
                    <a:pt x="18396" y="4621"/>
                  </a:cubicBezTo>
                  <a:cubicBezTo>
                    <a:pt x="17667" y="4317"/>
                    <a:pt x="17028" y="4013"/>
                    <a:pt x="16542" y="3770"/>
                  </a:cubicBezTo>
                  <a:cubicBezTo>
                    <a:pt x="13867" y="2706"/>
                    <a:pt x="13381" y="1916"/>
                    <a:pt x="13138" y="1612"/>
                  </a:cubicBezTo>
                  <a:cubicBezTo>
                    <a:pt x="12894" y="1308"/>
                    <a:pt x="12803" y="973"/>
                    <a:pt x="12925" y="426"/>
                  </a:cubicBezTo>
                  <a:cubicBezTo>
                    <a:pt x="12955" y="335"/>
                    <a:pt x="12986" y="153"/>
                    <a:pt x="1304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422;g1f95107f572_0_612"/>
            <p:cNvSpPr/>
            <p:nvPr/>
          </p:nvSpPr>
          <p:spPr>
            <a:xfrm>
              <a:off x="7144200" y="1874431"/>
              <a:ext cx="239400" cy="133775"/>
            </a:xfrm>
            <a:custGeom>
              <a:avLst/>
              <a:gdLst/>
              <a:ahLst/>
              <a:cxnLst/>
              <a:rect l="l" t="t" r="r" b="b"/>
              <a:pathLst>
                <a:path w="9576" h="5351" extrusionOk="0">
                  <a:moveTo>
                    <a:pt x="8603" y="1"/>
                  </a:moveTo>
                  <a:lnTo>
                    <a:pt x="7873" y="700"/>
                  </a:lnTo>
                  <a:cubicBezTo>
                    <a:pt x="6597" y="2007"/>
                    <a:pt x="5320" y="2159"/>
                    <a:pt x="4925" y="2159"/>
                  </a:cubicBezTo>
                  <a:lnTo>
                    <a:pt x="4621" y="2159"/>
                  </a:lnTo>
                  <a:cubicBezTo>
                    <a:pt x="4195" y="2159"/>
                    <a:pt x="2949" y="2037"/>
                    <a:pt x="1642" y="700"/>
                  </a:cubicBezTo>
                  <a:lnTo>
                    <a:pt x="1217" y="304"/>
                  </a:lnTo>
                  <a:lnTo>
                    <a:pt x="1217" y="304"/>
                  </a:lnTo>
                  <a:cubicBezTo>
                    <a:pt x="1217" y="335"/>
                    <a:pt x="1217" y="365"/>
                    <a:pt x="1277" y="396"/>
                  </a:cubicBezTo>
                  <a:cubicBezTo>
                    <a:pt x="1369" y="943"/>
                    <a:pt x="1308" y="1277"/>
                    <a:pt x="1034" y="1581"/>
                  </a:cubicBezTo>
                  <a:cubicBezTo>
                    <a:pt x="882" y="1733"/>
                    <a:pt x="670" y="2067"/>
                    <a:pt x="1" y="2523"/>
                  </a:cubicBezTo>
                  <a:lnTo>
                    <a:pt x="1156" y="3678"/>
                  </a:lnTo>
                  <a:cubicBezTo>
                    <a:pt x="1521" y="4043"/>
                    <a:pt x="1916" y="4347"/>
                    <a:pt x="2250" y="4590"/>
                  </a:cubicBezTo>
                  <a:cubicBezTo>
                    <a:pt x="2706" y="4864"/>
                    <a:pt x="3132" y="5046"/>
                    <a:pt x="3466" y="5168"/>
                  </a:cubicBezTo>
                  <a:cubicBezTo>
                    <a:pt x="3952" y="5320"/>
                    <a:pt x="4378" y="5350"/>
                    <a:pt x="4560" y="5350"/>
                  </a:cubicBezTo>
                  <a:lnTo>
                    <a:pt x="4773" y="5350"/>
                  </a:lnTo>
                  <a:cubicBezTo>
                    <a:pt x="4773" y="5350"/>
                    <a:pt x="4773" y="5320"/>
                    <a:pt x="4864" y="5320"/>
                  </a:cubicBezTo>
                  <a:cubicBezTo>
                    <a:pt x="5107" y="5320"/>
                    <a:pt x="5472" y="5289"/>
                    <a:pt x="5989" y="5137"/>
                  </a:cubicBezTo>
                  <a:cubicBezTo>
                    <a:pt x="6171" y="5046"/>
                    <a:pt x="6354" y="4985"/>
                    <a:pt x="6597" y="4894"/>
                  </a:cubicBezTo>
                  <a:cubicBezTo>
                    <a:pt x="6657" y="4864"/>
                    <a:pt x="6749" y="4803"/>
                    <a:pt x="6840" y="4773"/>
                  </a:cubicBezTo>
                  <a:lnTo>
                    <a:pt x="7083" y="4681"/>
                  </a:lnTo>
                  <a:cubicBezTo>
                    <a:pt x="7235" y="4590"/>
                    <a:pt x="7357" y="4469"/>
                    <a:pt x="7509" y="4408"/>
                  </a:cubicBezTo>
                  <a:cubicBezTo>
                    <a:pt x="7752" y="4225"/>
                    <a:pt x="8056" y="3982"/>
                    <a:pt x="8329" y="3678"/>
                  </a:cubicBezTo>
                  <a:cubicBezTo>
                    <a:pt x="8755" y="3253"/>
                    <a:pt x="9180" y="2858"/>
                    <a:pt x="9575" y="2463"/>
                  </a:cubicBezTo>
                  <a:cubicBezTo>
                    <a:pt x="9059" y="2037"/>
                    <a:pt x="8816" y="1794"/>
                    <a:pt x="8724" y="1581"/>
                  </a:cubicBezTo>
                  <a:cubicBezTo>
                    <a:pt x="8451" y="1277"/>
                    <a:pt x="8360" y="943"/>
                    <a:pt x="8481" y="426"/>
                  </a:cubicBezTo>
                  <a:cubicBezTo>
                    <a:pt x="8512" y="304"/>
                    <a:pt x="8572" y="152"/>
                    <a:pt x="8603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423;g1f95107f572_0_612"/>
            <p:cNvSpPr/>
            <p:nvPr/>
          </p:nvSpPr>
          <p:spPr>
            <a:xfrm>
              <a:off x="7107725" y="1580131"/>
              <a:ext cx="305500" cy="349425"/>
            </a:xfrm>
            <a:custGeom>
              <a:avLst/>
              <a:gdLst/>
              <a:ahLst/>
              <a:cxnLst/>
              <a:rect l="l" t="t" r="r" b="b"/>
              <a:pathLst>
                <a:path w="12220" h="13977" extrusionOk="0">
                  <a:moveTo>
                    <a:pt x="10068" y="1"/>
                  </a:moveTo>
                  <a:cubicBezTo>
                    <a:pt x="9925" y="1"/>
                    <a:pt x="9762" y="40"/>
                    <a:pt x="9575" y="131"/>
                  </a:cubicBezTo>
                  <a:cubicBezTo>
                    <a:pt x="8816" y="739"/>
                    <a:pt x="7083" y="1803"/>
                    <a:pt x="4773" y="1924"/>
                  </a:cubicBezTo>
                  <a:cubicBezTo>
                    <a:pt x="1521" y="2107"/>
                    <a:pt x="973" y="1772"/>
                    <a:pt x="518" y="2806"/>
                  </a:cubicBezTo>
                  <a:cubicBezTo>
                    <a:pt x="62" y="3839"/>
                    <a:pt x="1" y="5207"/>
                    <a:pt x="1" y="5207"/>
                  </a:cubicBezTo>
                  <a:lnTo>
                    <a:pt x="92" y="7274"/>
                  </a:lnTo>
                  <a:cubicBezTo>
                    <a:pt x="183" y="8885"/>
                    <a:pt x="913" y="10314"/>
                    <a:pt x="2037" y="11347"/>
                  </a:cubicBezTo>
                  <a:lnTo>
                    <a:pt x="4135" y="13201"/>
                  </a:lnTo>
                  <a:cubicBezTo>
                    <a:pt x="4697" y="13718"/>
                    <a:pt x="5396" y="13976"/>
                    <a:pt x="6099" y="13976"/>
                  </a:cubicBezTo>
                  <a:cubicBezTo>
                    <a:pt x="6802" y="13976"/>
                    <a:pt x="7509" y="13718"/>
                    <a:pt x="8086" y="13201"/>
                  </a:cubicBezTo>
                  <a:lnTo>
                    <a:pt x="10183" y="11347"/>
                  </a:lnTo>
                  <a:cubicBezTo>
                    <a:pt x="11308" y="10314"/>
                    <a:pt x="12038" y="8885"/>
                    <a:pt x="12098" y="7274"/>
                  </a:cubicBezTo>
                  <a:lnTo>
                    <a:pt x="12220" y="5389"/>
                  </a:lnTo>
                  <a:cubicBezTo>
                    <a:pt x="12098" y="4903"/>
                    <a:pt x="11186" y="2684"/>
                    <a:pt x="11034" y="1590"/>
                  </a:cubicBezTo>
                  <a:cubicBezTo>
                    <a:pt x="10984" y="1007"/>
                    <a:pt x="10785" y="1"/>
                    <a:pt x="10068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424;g1f95107f572_0_612"/>
            <p:cNvSpPr/>
            <p:nvPr/>
          </p:nvSpPr>
          <p:spPr>
            <a:xfrm>
              <a:off x="7062150" y="1440631"/>
              <a:ext cx="392875" cy="487175"/>
            </a:xfrm>
            <a:custGeom>
              <a:avLst/>
              <a:gdLst/>
              <a:ahLst/>
              <a:cxnLst/>
              <a:rect l="l" t="t" r="r" b="b"/>
              <a:pathLst>
                <a:path w="15715" h="19487" extrusionOk="0">
                  <a:moveTo>
                    <a:pt x="11799" y="5585"/>
                  </a:moveTo>
                  <a:cubicBezTo>
                    <a:pt x="12545" y="5585"/>
                    <a:pt x="12746" y="6634"/>
                    <a:pt x="12797" y="7170"/>
                  </a:cubicBezTo>
                  <a:cubicBezTo>
                    <a:pt x="12918" y="8082"/>
                    <a:pt x="13557" y="9723"/>
                    <a:pt x="13861" y="10544"/>
                  </a:cubicBezTo>
                  <a:cubicBezTo>
                    <a:pt x="13891" y="11729"/>
                    <a:pt x="13617" y="13827"/>
                    <a:pt x="12797" y="14587"/>
                  </a:cubicBezTo>
                  <a:cubicBezTo>
                    <a:pt x="12473" y="14877"/>
                    <a:pt x="12078" y="14986"/>
                    <a:pt x="11664" y="14986"/>
                  </a:cubicBezTo>
                  <a:cubicBezTo>
                    <a:pt x="10564" y="14986"/>
                    <a:pt x="9326" y="14216"/>
                    <a:pt x="8906" y="14039"/>
                  </a:cubicBezTo>
                  <a:cubicBezTo>
                    <a:pt x="8808" y="14000"/>
                    <a:pt x="8708" y="13985"/>
                    <a:pt x="8610" y="13985"/>
                  </a:cubicBezTo>
                  <a:cubicBezTo>
                    <a:pt x="8252" y="13985"/>
                    <a:pt x="7933" y="14191"/>
                    <a:pt x="7933" y="14191"/>
                  </a:cubicBezTo>
                  <a:cubicBezTo>
                    <a:pt x="7933" y="14191"/>
                    <a:pt x="7671" y="13985"/>
                    <a:pt x="7293" y="13985"/>
                  </a:cubicBezTo>
                  <a:cubicBezTo>
                    <a:pt x="7190" y="13985"/>
                    <a:pt x="7078" y="14000"/>
                    <a:pt x="6961" y="14039"/>
                  </a:cubicBezTo>
                  <a:cubicBezTo>
                    <a:pt x="6537" y="14173"/>
                    <a:pt x="5280" y="14977"/>
                    <a:pt x="4173" y="14977"/>
                  </a:cubicBezTo>
                  <a:cubicBezTo>
                    <a:pt x="3770" y="14977"/>
                    <a:pt x="3386" y="14870"/>
                    <a:pt x="3070" y="14587"/>
                  </a:cubicBezTo>
                  <a:cubicBezTo>
                    <a:pt x="1885" y="13523"/>
                    <a:pt x="1885" y="9723"/>
                    <a:pt x="1885" y="9723"/>
                  </a:cubicBezTo>
                  <a:cubicBezTo>
                    <a:pt x="1976" y="9298"/>
                    <a:pt x="2097" y="8842"/>
                    <a:pt x="2280" y="8386"/>
                  </a:cubicBezTo>
                  <a:cubicBezTo>
                    <a:pt x="2736" y="7352"/>
                    <a:pt x="3252" y="7656"/>
                    <a:pt x="6535" y="7504"/>
                  </a:cubicBezTo>
                  <a:cubicBezTo>
                    <a:pt x="8845" y="7383"/>
                    <a:pt x="10547" y="6319"/>
                    <a:pt x="11307" y="5711"/>
                  </a:cubicBezTo>
                  <a:cubicBezTo>
                    <a:pt x="11493" y="5623"/>
                    <a:pt x="11656" y="5585"/>
                    <a:pt x="11799" y="5585"/>
                  </a:cubicBezTo>
                  <a:close/>
                  <a:moveTo>
                    <a:pt x="8541" y="14830"/>
                  </a:moveTo>
                  <a:cubicBezTo>
                    <a:pt x="9028" y="14890"/>
                    <a:pt x="10395" y="15711"/>
                    <a:pt x="10395" y="15711"/>
                  </a:cubicBezTo>
                  <a:cubicBezTo>
                    <a:pt x="10395" y="15711"/>
                    <a:pt x="9332" y="17049"/>
                    <a:pt x="7964" y="17049"/>
                  </a:cubicBezTo>
                  <a:cubicBezTo>
                    <a:pt x="6444" y="17049"/>
                    <a:pt x="5502" y="15711"/>
                    <a:pt x="5502" y="15711"/>
                  </a:cubicBezTo>
                  <a:cubicBezTo>
                    <a:pt x="5502" y="15711"/>
                    <a:pt x="6870" y="14890"/>
                    <a:pt x="7356" y="14830"/>
                  </a:cubicBezTo>
                  <a:cubicBezTo>
                    <a:pt x="7508" y="14830"/>
                    <a:pt x="7629" y="14830"/>
                    <a:pt x="7721" y="14890"/>
                  </a:cubicBezTo>
                  <a:cubicBezTo>
                    <a:pt x="7797" y="14921"/>
                    <a:pt x="7880" y="14936"/>
                    <a:pt x="7964" y="14936"/>
                  </a:cubicBezTo>
                  <a:cubicBezTo>
                    <a:pt x="8047" y="14936"/>
                    <a:pt x="8131" y="14921"/>
                    <a:pt x="8207" y="14890"/>
                  </a:cubicBezTo>
                  <a:cubicBezTo>
                    <a:pt x="8268" y="14830"/>
                    <a:pt x="8420" y="14830"/>
                    <a:pt x="8541" y="14830"/>
                  </a:cubicBezTo>
                  <a:close/>
                  <a:moveTo>
                    <a:pt x="7792" y="1"/>
                  </a:moveTo>
                  <a:cubicBezTo>
                    <a:pt x="6179" y="1"/>
                    <a:pt x="4755" y="997"/>
                    <a:pt x="3374" y="1304"/>
                  </a:cubicBezTo>
                  <a:cubicBezTo>
                    <a:pt x="1733" y="1699"/>
                    <a:pt x="1733" y="3492"/>
                    <a:pt x="882" y="4647"/>
                  </a:cubicBezTo>
                  <a:cubicBezTo>
                    <a:pt x="0" y="5863"/>
                    <a:pt x="426" y="7596"/>
                    <a:pt x="882" y="8872"/>
                  </a:cubicBezTo>
                  <a:cubicBezTo>
                    <a:pt x="1246" y="9966"/>
                    <a:pt x="1641" y="10513"/>
                    <a:pt x="1733" y="10665"/>
                  </a:cubicBezTo>
                  <a:cubicBezTo>
                    <a:pt x="1733" y="10878"/>
                    <a:pt x="1854" y="12094"/>
                    <a:pt x="1854" y="13583"/>
                  </a:cubicBezTo>
                  <a:cubicBezTo>
                    <a:pt x="1854" y="15225"/>
                    <a:pt x="3252" y="16410"/>
                    <a:pt x="4863" y="18021"/>
                  </a:cubicBezTo>
                  <a:cubicBezTo>
                    <a:pt x="6193" y="19376"/>
                    <a:pt x="7480" y="19484"/>
                    <a:pt x="7855" y="19484"/>
                  </a:cubicBezTo>
                  <a:cubicBezTo>
                    <a:pt x="7925" y="19484"/>
                    <a:pt x="7964" y="19480"/>
                    <a:pt x="7964" y="19480"/>
                  </a:cubicBezTo>
                  <a:cubicBezTo>
                    <a:pt x="7964" y="19480"/>
                    <a:pt x="8014" y="19486"/>
                    <a:pt x="8106" y="19486"/>
                  </a:cubicBezTo>
                  <a:cubicBezTo>
                    <a:pt x="8519" y="19486"/>
                    <a:pt x="9776" y="19364"/>
                    <a:pt x="11095" y="18021"/>
                  </a:cubicBezTo>
                  <a:cubicBezTo>
                    <a:pt x="12675" y="16441"/>
                    <a:pt x="14104" y="15255"/>
                    <a:pt x="14104" y="13583"/>
                  </a:cubicBezTo>
                  <a:cubicBezTo>
                    <a:pt x="14104" y="12489"/>
                    <a:pt x="14134" y="11486"/>
                    <a:pt x="14164" y="11000"/>
                  </a:cubicBezTo>
                  <a:lnTo>
                    <a:pt x="14408" y="9906"/>
                  </a:lnTo>
                  <a:cubicBezTo>
                    <a:pt x="14742" y="8842"/>
                    <a:pt x="15380" y="6896"/>
                    <a:pt x="15532" y="5498"/>
                  </a:cubicBezTo>
                  <a:cubicBezTo>
                    <a:pt x="15715" y="3644"/>
                    <a:pt x="14195" y="2641"/>
                    <a:pt x="13101" y="1395"/>
                  </a:cubicBezTo>
                  <a:cubicBezTo>
                    <a:pt x="12006" y="118"/>
                    <a:pt x="10699" y="696"/>
                    <a:pt x="8724" y="118"/>
                  </a:cubicBezTo>
                  <a:cubicBezTo>
                    <a:pt x="8406" y="36"/>
                    <a:pt x="8095" y="1"/>
                    <a:pt x="7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425;g1f95107f572_0_612"/>
            <p:cNvSpPr/>
            <p:nvPr/>
          </p:nvSpPr>
          <p:spPr>
            <a:xfrm>
              <a:off x="7268075" y="1769506"/>
              <a:ext cx="20525" cy="6925"/>
            </a:xfrm>
            <a:custGeom>
              <a:avLst/>
              <a:gdLst/>
              <a:ahLst/>
              <a:cxnLst/>
              <a:rect l="l" t="t" r="r" b="b"/>
              <a:pathLst>
                <a:path w="821" h="277" extrusionOk="0">
                  <a:moveTo>
                    <a:pt x="543" y="1"/>
                  </a:moveTo>
                  <a:cubicBezTo>
                    <a:pt x="304" y="1"/>
                    <a:pt x="0" y="276"/>
                    <a:pt x="0" y="276"/>
                  </a:cubicBezTo>
                  <a:cubicBezTo>
                    <a:pt x="0" y="276"/>
                    <a:pt x="456" y="246"/>
                    <a:pt x="639" y="246"/>
                  </a:cubicBezTo>
                  <a:cubicBezTo>
                    <a:pt x="821" y="246"/>
                    <a:pt x="791" y="64"/>
                    <a:pt x="578" y="3"/>
                  </a:cubicBezTo>
                  <a:cubicBezTo>
                    <a:pt x="566" y="1"/>
                    <a:pt x="554" y="1"/>
                    <a:pt x="543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426;g1f95107f572_0_612"/>
            <p:cNvSpPr/>
            <p:nvPr/>
          </p:nvSpPr>
          <p:spPr>
            <a:xfrm>
              <a:off x="7233875" y="1769506"/>
              <a:ext cx="20550" cy="6925"/>
            </a:xfrm>
            <a:custGeom>
              <a:avLst/>
              <a:gdLst/>
              <a:ahLst/>
              <a:cxnLst/>
              <a:rect l="l" t="t" r="r" b="b"/>
              <a:pathLst>
                <a:path w="822" h="277" extrusionOk="0">
                  <a:moveTo>
                    <a:pt x="305" y="1"/>
                  </a:moveTo>
                  <a:cubicBezTo>
                    <a:pt x="295" y="1"/>
                    <a:pt x="284" y="1"/>
                    <a:pt x="274" y="3"/>
                  </a:cubicBezTo>
                  <a:cubicBezTo>
                    <a:pt x="31" y="64"/>
                    <a:pt x="1" y="246"/>
                    <a:pt x="183" y="246"/>
                  </a:cubicBezTo>
                  <a:cubicBezTo>
                    <a:pt x="365" y="246"/>
                    <a:pt x="821" y="276"/>
                    <a:pt x="821" y="276"/>
                  </a:cubicBezTo>
                  <a:cubicBezTo>
                    <a:pt x="821" y="276"/>
                    <a:pt x="518" y="1"/>
                    <a:pt x="305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427;g1f95107f572_0_612"/>
            <p:cNvSpPr/>
            <p:nvPr/>
          </p:nvSpPr>
          <p:spPr>
            <a:xfrm>
              <a:off x="7216400" y="1833406"/>
              <a:ext cx="85125" cy="11425"/>
            </a:xfrm>
            <a:custGeom>
              <a:avLst/>
              <a:gdLst/>
              <a:ahLst/>
              <a:cxnLst/>
              <a:rect l="l" t="t" r="r" b="b"/>
              <a:pathLst>
                <a:path w="3405" h="457" extrusionOk="0">
                  <a:moveTo>
                    <a:pt x="0" y="0"/>
                  </a:moveTo>
                  <a:cubicBezTo>
                    <a:pt x="548" y="334"/>
                    <a:pt x="1155" y="456"/>
                    <a:pt x="1733" y="456"/>
                  </a:cubicBezTo>
                  <a:cubicBezTo>
                    <a:pt x="2007" y="456"/>
                    <a:pt x="2310" y="426"/>
                    <a:pt x="2614" y="334"/>
                  </a:cubicBezTo>
                  <a:cubicBezTo>
                    <a:pt x="2858" y="304"/>
                    <a:pt x="3131" y="152"/>
                    <a:pt x="3405" y="0"/>
                  </a:cubicBezTo>
                  <a:lnTo>
                    <a:pt x="3405" y="0"/>
                  </a:lnTo>
                  <a:cubicBezTo>
                    <a:pt x="3131" y="61"/>
                    <a:pt x="2827" y="122"/>
                    <a:pt x="2554" y="152"/>
                  </a:cubicBezTo>
                  <a:cubicBezTo>
                    <a:pt x="2280" y="183"/>
                    <a:pt x="1976" y="183"/>
                    <a:pt x="1733" y="183"/>
                  </a:cubicBezTo>
                  <a:cubicBezTo>
                    <a:pt x="1155" y="183"/>
                    <a:pt x="578" y="122"/>
                    <a:pt x="0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428;g1f95107f572_0_612"/>
            <p:cNvSpPr/>
            <p:nvPr/>
          </p:nvSpPr>
          <p:spPr>
            <a:xfrm>
              <a:off x="7157200" y="1634431"/>
              <a:ext cx="77450" cy="30300"/>
            </a:xfrm>
            <a:custGeom>
              <a:avLst/>
              <a:gdLst/>
              <a:ahLst/>
              <a:cxnLst/>
              <a:rect l="l" t="t" r="r" b="b"/>
              <a:pathLst>
                <a:path w="3098" h="1212" extrusionOk="0">
                  <a:moveTo>
                    <a:pt x="1582" y="1"/>
                  </a:moveTo>
                  <a:cubicBezTo>
                    <a:pt x="646" y="1"/>
                    <a:pt x="0" y="743"/>
                    <a:pt x="28" y="1211"/>
                  </a:cubicBezTo>
                  <a:cubicBezTo>
                    <a:pt x="28" y="1211"/>
                    <a:pt x="757" y="739"/>
                    <a:pt x="1667" y="739"/>
                  </a:cubicBezTo>
                  <a:cubicBezTo>
                    <a:pt x="2122" y="739"/>
                    <a:pt x="2622" y="857"/>
                    <a:pt x="3098" y="1211"/>
                  </a:cubicBezTo>
                  <a:cubicBezTo>
                    <a:pt x="3098" y="1211"/>
                    <a:pt x="2976" y="208"/>
                    <a:pt x="1882" y="26"/>
                  </a:cubicBezTo>
                  <a:cubicBezTo>
                    <a:pt x="1779" y="9"/>
                    <a:pt x="1679" y="1"/>
                    <a:pt x="1582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29;g1f95107f572_0_612"/>
            <p:cNvSpPr/>
            <p:nvPr/>
          </p:nvSpPr>
          <p:spPr>
            <a:xfrm>
              <a:off x="7157875" y="1642656"/>
              <a:ext cx="76775" cy="22075"/>
            </a:xfrm>
            <a:custGeom>
              <a:avLst/>
              <a:gdLst/>
              <a:ahLst/>
              <a:cxnLst/>
              <a:rect l="l" t="t" r="r" b="b"/>
              <a:pathLst>
                <a:path w="3071" h="883" extrusionOk="0">
                  <a:moveTo>
                    <a:pt x="1490" y="1"/>
                  </a:moveTo>
                  <a:cubicBezTo>
                    <a:pt x="578" y="31"/>
                    <a:pt x="1" y="882"/>
                    <a:pt x="1" y="882"/>
                  </a:cubicBezTo>
                  <a:cubicBezTo>
                    <a:pt x="1" y="882"/>
                    <a:pt x="730" y="410"/>
                    <a:pt x="1640" y="410"/>
                  </a:cubicBezTo>
                  <a:cubicBezTo>
                    <a:pt x="2095" y="410"/>
                    <a:pt x="2595" y="528"/>
                    <a:pt x="3071" y="882"/>
                  </a:cubicBezTo>
                  <a:cubicBezTo>
                    <a:pt x="2919" y="578"/>
                    <a:pt x="2402" y="1"/>
                    <a:pt x="1490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430;g1f95107f572_0_612"/>
            <p:cNvSpPr/>
            <p:nvPr/>
          </p:nvSpPr>
          <p:spPr>
            <a:xfrm>
              <a:off x="7287825" y="1634431"/>
              <a:ext cx="78850" cy="30300"/>
            </a:xfrm>
            <a:custGeom>
              <a:avLst/>
              <a:gdLst/>
              <a:ahLst/>
              <a:cxnLst/>
              <a:rect l="l" t="t" r="r" b="b"/>
              <a:pathLst>
                <a:path w="3154" h="1212" extrusionOk="0">
                  <a:moveTo>
                    <a:pt x="1518" y="1"/>
                  </a:moveTo>
                  <a:cubicBezTo>
                    <a:pt x="1420" y="1"/>
                    <a:pt x="1319" y="9"/>
                    <a:pt x="1216" y="26"/>
                  </a:cubicBezTo>
                  <a:cubicBezTo>
                    <a:pt x="122" y="208"/>
                    <a:pt x="1" y="1211"/>
                    <a:pt x="1" y="1211"/>
                  </a:cubicBezTo>
                  <a:cubicBezTo>
                    <a:pt x="487" y="857"/>
                    <a:pt x="990" y="739"/>
                    <a:pt x="1445" y="739"/>
                  </a:cubicBezTo>
                  <a:cubicBezTo>
                    <a:pt x="2355" y="739"/>
                    <a:pt x="3071" y="1211"/>
                    <a:pt x="3071" y="1211"/>
                  </a:cubicBezTo>
                  <a:cubicBezTo>
                    <a:pt x="3153" y="743"/>
                    <a:pt x="2462" y="1"/>
                    <a:pt x="151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431;g1f95107f572_0_612"/>
            <p:cNvSpPr/>
            <p:nvPr/>
          </p:nvSpPr>
          <p:spPr>
            <a:xfrm>
              <a:off x="7288575" y="1642406"/>
              <a:ext cx="77550" cy="22325"/>
            </a:xfrm>
            <a:custGeom>
              <a:avLst/>
              <a:gdLst/>
              <a:ahLst/>
              <a:cxnLst/>
              <a:rect l="l" t="t" r="r" b="b"/>
              <a:pathLst>
                <a:path w="3102" h="893" extrusionOk="0">
                  <a:moveTo>
                    <a:pt x="1508" y="1"/>
                  </a:moveTo>
                  <a:cubicBezTo>
                    <a:pt x="1443" y="1"/>
                    <a:pt x="1376" y="4"/>
                    <a:pt x="1308" y="11"/>
                  </a:cubicBezTo>
                  <a:cubicBezTo>
                    <a:pt x="366" y="72"/>
                    <a:pt x="1" y="892"/>
                    <a:pt x="1" y="892"/>
                  </a:cubicBezTo>
                  <a:cubicBezTo>
                    <a:pt x="487" y="538"/>
                    <a:pt x="994" y="420"/>
                    <a:pt x="1453" y="420"/>
                  </a:cubicBezTo>
                  <a:cubicBezTo>
                    <a:pt x="2372" y="420"/>
                    <a:pt x="3101" y="892"/>
                    <a:pt x="3101" y="892"/>
                  </a:cubicBezTo>
                  <a:cubicBezTo>
                    <a:pt x="2904" y="499"/>
                    <a:pt x="2317" y="1"/>
                    <a:pt x="150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432;g1f95107f572_0_612"/>
            <p:cNvSpPr/>
            <p:nvPr/>
          </p:nvSpPr>
          <p:spPr>
            <a:xfrm>
              <a:off x="7176875" y="1661656"/>
              <a:ext cx="35750" cy="69950"/>
            </a:xfrm>
            <a:custGeom>
              <a:avLst/>
              <a:gdLst/>
              <a:ahLst/>
              <a:cxnLst/>
              <a:rect l="l" t="t" r="r" b="b"/>
              <a:pathLst>
                <a:path w="1430" h="2798" extrusionOk="0">
                  <a:moveTo>
                    <a:pt x="730" y="1"/>
                  </a:moveTo>
                  <a:cubicBezTo>
                    <a:pt x="335" y="1"/>
                    <a:pt x="1" y="639"/>
                    <a:pt x="1" y="1399"/>
                  </a:cubicBezTo>
                  <a:cubicBezTo>
                    <a:pt x="1" y="2159"/>
                    <a:pt x="335" y="2797"/>
                    <a:pt x="730" y="2797"/>
                  </a:cubicBezTo>
                  <a:cubicBezTo>
                    <a:pt x="1095" y="2797"/>
                    <a:pt x="1429" y="2159"/>
                    <a:pt x="1429" y="1399"/>
                  </a:cubicBezTo>
                  <a:cubicBezTo>
                    <a:pt x="1429" y="639"/>
                    <a:pt x="1095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433;g1f95107f572_0_612"/>
            <p:cNvSpPr/>
            <p:nvPr/>
          </p:nvSpPr>
          <p:spPr>
            <a:xfrm>
              <a:off x="71928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43" y="0"/>
                  </a:moveTo>
                  <a:cubicBezTo>
                    <a:pt x="122" y="0"/>
                    <a:pt x="0" y="152"/>
                    <a:pt x="0" y="365"/>
                  </a:cubicBezTo>
                  <a:cubicBezTo>
                    <a:pt x="0" y="578"/>
                    <a:pt x="122" y="760"/>
                    <a:pt x="243" y="760"/>
                  </a:cubicBezTo>
                  <a:cubicBezTo>
                    <a:pt x="365" y="760"/>
                    <a:pt x="456" y="578"/>
                    <a:pt x="456" y="365"/>
                  </a:cubicBezTo>
                  <a:cubicBezTo>
                    <a:pt x="456" y="152"/>
                    <a:pt x="365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434;g1f95107f572_0_612"/>
            <p:cNvSpPr/>
            <p:nvPr/>
          </p:nvSpPr>
          <p:spPr>
            <a:xfrm>
              <a:off x="7307575" y="1661656"/>
              <a:ext cx="36500" cy="69950"/>
            </a:xfrm>
            <a:custGeom>
              <a:avLst/>
              <a:gdLst/>
              <a:ahLst/>
              <a:cxnLst/>
              <a:rect l="l" t="t" r="r" b="b"/>
              <a:pathLst>
                <a:path w="1460" h="2798" extrusionOk="0">
                  <a:moveTo>
                    <a:pt x="730" y="1"/>
                  </a:moveTo>
                  <a:cubicBezTo>
                    <a:pt x="366" y="1"/>
                    <a:pt x="1" y="639"/>
                    <a:pt x="1" y="1399"/>
                  </a:cubicBezTo>
                  <a:cubicBezTo>
                    <a:pt x="1" y="2159"/>
                    <a:pt x="366" y="2797"/>
                    <a:pt x="730" y="2797"/>
                  </a:cubicBezTo>
                  <a:cubicBezTo>
                    <a:pt x="1156" y="2797"/>
                    <a:pt x="1460" y="2159"/>
                    <a:pt x="1460" y="1399"/>
                  </a:cubicBezTo>
                  <a:cubicBezTo>
                    <a:pt x="1460" y="639"/>
                    <a:pt x="1126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35;g1f95107f572_0_612"/>
            <p:cNvSpPr/>
            <p:nvPr/>
          </p:nvSpPr>
          <p:spPr>
            <a:xfrm>
              <a:off x="73250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14" y="0"/>
                  </a:moveTo>
                  <a:cubicBezTo>
                    <a:pt x="92" y="0"/>
                    <a:pt x="1" y="152"/>
                    <a:pt x="1" y="365"/>
                  </a:cubicBezTo>
                  <a:cubicBezTo>
                    <a:pt x="1" y="578"/>
                    <a:pt x="92" y="760"/>
                    <a:pt x="214" y="760"/>
                  </a:cubicBezTo>
                  <a:cubicBezTo>
                    <a:pt x="366" y="760"/>
                    <a:pt x="457" y="578"/>
                    <a:pt x="457" y="365"/>
                  </a:cubicBezTo>
                  <a:cubicBezTo>
                    <a:pt x="457" y="152"/>
                    <a:pt x="366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36;g1f95107f572_0_612"/>
            <p:cNvSpPr/>
            <p:nvPr/>
          </p:nvSpPr>
          <p:spPr>
            <a:xfrm>
              <a:off x="7072025" y="1687506"/>
              <a:ext cx="37250" cy="79875"/>
            </a:xfrm>
            <a:custGeom>
              <a:avLst/>
              <a:gdLst/>
              <a:ahLst/>
              <a:cxnLst/>
              <a:rect l="l" t="t" r="r" b="b"/>
              <a:pathLst>
                <a:path w="1490" h="3195" extrusionOk="0">
                  <a:moveTo>
                    <a:pt x="730" y="0"/>
                  </a:moveTo>
                  <a:cubicBezTo>
                    <a:pt x="213" y="91"/>
                    <a:pt x="0" y="487"/>
                    <a:pt x="243" y="1368"/>
                  </a:cubicBezTo>
                  <a:cubicBezTo>
                    <a:pt x="421" y="2195"/>
                    <a:pt x="942" y="3194"/>
                    <a:pt x="1446" y="3194"/>
                  </a:cubicBezTo>
                  <a:cubicBezTo>
                    <a:pt x="1460" y="3194"/>
                    <a:pt x="1475" y="3193"/>
                    <a:pt x="1490" y="3192"/>
                  </a:cubicBezTo>
                  <a:cubicBezTo>
                    <a:pt x="1429" y="1976"/>
                    <a:pt x="1368" y="1003"/>
                    <a:pt x="1338" y="821"/>
                  </a:cubicBezTo>
                  <a:cubicBezTo>
                    <a:pt x="1277" y="699"/>
                    <a:pt x="1064" y="426"/>
                    <a:pt x="851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37;g1f95107f572_0_612"/>
            <p:cNvSpPr/>
            <p:nvPr/>
          </p:nvSpPr>
          <p:spPr>
            <a:xfrm>
              <a:off x="7078100" y="1722456"/>
              <a:ext cx="29650" cy="44875"/>
            </a:xfrm>
            <a:custGeom>
              <a:avLst/>
              <a:gdLst/>
              <a:ahLst/>
              <a:cxnLst/>
              <a:rect l="l" t="t" r="r" b="b"/>
              <a:pathLst>
                <a:path w="1186" h="1795" extrusionOk="0">
                  <a:moveTo>
                    <a:pt x="1095" y="0"/>
                  </a:moveTo>
                  <a:cubicBezTo>
                    <a:pt x="1043" y="234"/>
                    <a:pt x="881" y="378"/>
                    <a:pt x="645" y="378"/>
                  </a:cubicBezTo>
                  <a:cubicBezTo>
                    <a:pt x="605" y="378"/>
                    <a:pt x="562" y="374"/>
                    <a:pt x="517" y="365"/>
                  </a:cubicBezTo>
                  <a:cubicBezTo>
                    <a:pt x="304" y="335"/>
                    <a:pt x="152" y="274"/>
                    <a:pt x="0" y="122"/>
                  </a:cubicBezTo>
                  <a:lnTo>
                    <a:pt x="0" y="122"/>
                  </a:lnTo>
                  <a:cubicBezTo>
                    <a:pt x="210" y="929"/>
                    <a:pt x="713" y="1794"/>
                    <a:pt x="1163" y="1794"/>
                  </a:cubicBezTo>
                  <a:cubicBezTo>
                    <a:pt x="1170" y="1794"/>
                    <a:pt x="1178" y="1794"/>
                    <a:pt x="1186" y="1794"/>
                  </a:cubicBezTo>
                  <a:cubicBezTo>
                    <a:pt x="1186" y="1064"/>
                    <a:pt x="1125" y="426"/>
                    <a:pt x="109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38;g1f95107f572_0_612"/>
            <p:cNvSpPr/>
            <p:nvPr/>
          </p:nvSpPr>
          <p:spPr>
            <a:xfrm>
              <a:off x="7414725" y="1686856"/>
              <a:ext cx="35750" cy="80525"/>
            </a:xfrm>
            <a:custGeom>
              <a:avLst/>
              <a:gdLst/>
              <a:ahLst/>
              <a:cxnLst/>
              <a:rect l="l" t="t" r="r" b="b"/>
              <a:pathLst>
                <a:path w="1430" h="3221" extrusionOk="0">
                  <a:moveTo>
                    <a:pt x="565" y="0"/>
                  </a:moveTo>
                  <a:cubicBezTo>
                    <a:pt x="469" y="0"/>
                    <a:pt x="379" y="36"/>
                    <a:pt x="274" y="57"/>
                  </a:cubicBezTo>
                  <a:lnTo>
                    <a:pt x="274" y="87"/>
                  </a:lnTo>
                  <a:lnTo>
                    <a:pt x="61" y="1181"/>
                  </a:lnTo>
                  <a:cubicBezTo>
                    <a:pt x="31" y="1607"/>
                    <a:pt x="1" y="2367"/>
                    <a:pt x="1" y="3218"/>
                  </a:cubicBezTo>
                  <a:cubicBezTo>
                    <a:pt x="15" y="3219"/>
                    <a:pt x="30" y="3220"/>
                    <a:pt x="44" y="3220"/>
                  </a:cubicBezTo>
                  <a:cubicBezTo>
                    <a:pt x="545" y="3220"/>
                    <a:pt x="1010" y="2221"/>
                    <a:pt x="1217" y="1394"/>
                  </a:cubicBezTo>
                  <a:cubicBezTo>
                    <a:pt x="1429" y="513"/>
                    <a:pt x="1247" y="178"/>
                    <a:pt x="700" y="26"/>
                  </a:cubicBezTo>
                  <a:cubicBezTo>
                    <a:pt x="653" y="7"/>
                    <a:pt x="608" y="0"/>
                    <a:pt x="56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39;g1f95107f572_0_612"/>
            <p:cNvSpPr/>
            <p:nvPr/>
          </p:nvSpPr>
          <p:spPr>
            <a:xfrm>
              <a:off x="7413975" y="1722456"/>
              <a:ext cx="30425" cy="44925"/>
            </a:xfrm>
            <a:custGeom>
              <a:avLst/>
              <a:gdLst/>
              <a:ahLst/>
              <a:cxnLst/>
              <a:rect l="l" t="t" r="r" b="b"/>
              <a:pathLst>
                <a:path w="1217" h="1797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1064" y="183"/>
                    <a:pt x="882" y="335"/>
                    <a:pt x="578" y="365"/>
                  </a:cubicBezTo>
                  <a:cubicBezTo>
                    <a:pt x="539" y="376"/>
                    <a:pt x="503" y="381"/>
                    <a:pt x="469" y="381"/>
                  </a:cubicBezTo>
                  <a:cubicBezTo>
                    <a:pt x="311" y="381"/>
                    <a:pt x="191" y="277"/>
                    <a:pt x="91" y="152"/>
                  </a:cubicBezTo>
                  <a:cubicBezTo>
                    <a:pt x="61" y="578"/>
                    <a:pt x="61" y="1125"/>
                    <a:pt x="0" y="1794"/>
                  </a:cubicBezTo>
                  <a:cubicBezTo>
                    <a:pt x="15" y="1795"/>
                    <a:pt x="29" y="1796"/>
                    <a:pt x="44" y="1796"/>
                  </a:cubicBezTo>
                  <a:cubicBezTo>
                    <a:pt x="546" y="1796"/>
                    <a:pt x="1039" y="798"/>
                    <a:pt x="1216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440;g1f95107f572_0_612"/>
            <p:cNvSpPr/>
            <p:nvPr/>
          </p:nvSpPr>
          <p:spPr>
            <a:xfrm>
              <a:off x="6714875" y="2460125"/>
              <a:ext cx="223425" cy="807650"/>
            </a:xfrm>
            <a:custGeom>
              <a:avLst/>
              <a:gdLst/>
              <a:ahLst/>
              <a:cxnLst/>
              <a:rect l="l" t="t" r="r" b="b"/>
              <a:pathLst>
                <a:path w="8937" h="32306" extrusionOk="0">
                  <a:moveTo>
                    <a:pt x="3952" y="0"/>
                  </a:moveTo>
                  <a:cubicBezTo>
                    <a:pt x="3283" y="2766"/>
                    <a:pt x="2402" y="5836"/>
                    <a:pt x="1915" y="7903"/>
                  </a:cubicBezTo>
                  <a:cubicBezTo>
                    <a:pt x="1003" y="11672"/>
                    <a:pt x="730" y="21703"/>
                    <a:pt x="730" y="21703"/>
                  </a:cubicBezTo>
                  <a:cubicBezTo>
                    <a:pt x="730" y="21703"/>
                    <a:pt x="517" y="23830"/>
                    <a:pt x="426" y="24529"/>
                  </a:cubicBezTo>
                  <a:cubicBezTo>
                    <a:pt x="274" y="25897"/>
                    <a:pt x="0" y="27842"/>
                    <a:pt x="152" y="28450"/>
                  </a:cubicBezTo>
                  <a:cubicBezTo>
                    <a:pt x="304" y="29089"/>
                    <a:pt x="1611" y="31216"/>
                    <a:pt x="2098" y="31490"/>
                  </a:cubicBezTo>
                  <a:cubicBezTo>
                    <a:pt x="3093" y="31988"/>
                    <a:pt x="4202" y="32305"/>
                    <a:pt x="4840" y="32305"/>
                  </a:cubicBezTo>
                  <a:cubicBezTo>
                    <a:pt x="4942" y="32305"/>
                    <a:pt x="5031" y="32297"/>
                    <a:pt x="5107" y="32280"/>
                  </a:cubicBezTo>
                  <a:cubicBezTo>
                    <a:pt x="5289" y="32250"/>
                    <a:pt x="5076" y="31642"/>
                    <a:pt x="4681" y="31459"/>
                  </a:cubicBezTo>
                  <a:cubicBezTo>
                    <a:pt x="4195" y="31186"/>
                    <a:pt x="3009" y="30578"/>
                    <a:pt x="2827" y="30244"/>
                  </a:cubicBezTo>
                  <a:cubicBezTo>
                    <a:pt x="2584" y="29697"/>
                    <a:pt x="1915" y="27569"/>
                    <a:pt x="2827" y="27417"/>
                  </a:cubicBezTo>
                  <a:cubicBezTo>
                    <a:pt x="2912" y="27404"/>
                    <a:pt x="2993" y="27397"/>
                    <a:pt x="3073" y="27397"/>
                  </a:cubicBezTo>
                  <a:cubicBezTo>
                    <a:pt x="3562" y="27397"/>
                    <a:pt x="3954" y="27657"/>
                    <a:pt x="4347" y="28390"/>
                  </a:cubicBezTo>
                  <a:cubicBezTo>
                    <a:pt x="4833" y="29210"/>
                    <a:pt x="5137" y="29697"/>
                    <a:pt x="5684" y="29697"/>
                  </a:cubicBezTo>
                  <a:cubicBezTo>
                    <a:pt x="5698" y="29698"/>
                    <a:pt x="5712" y="29699"/>
                    <a:pt x="5725" y="29699"/>
                  </a:cubicBezTo>
                  <a:cubicBezTo>
                    <a:pt x="6178" y="29699"/>
                    <a:pt x="5771" y="28678"/>
                    <a:pt x="5623" y="28146"/>
                  </a:cubicBezTo>
                  <a:cubicBezTo>
                    <a:pt x="5471" y="27660"/>
                    <a:pt x="5016" y="26748"/>
                    <a:pt x="5016" y="25867"/>
                  </a:cubicBezTo>
                  <a:cubicBezTo>
                    <a:pt x="5016" y="24985"/>
                    <a:pt x="4499" y="23678"/>
                    <a:pt x="4225" y="22797"/>
                  </a:cubicBezTo>
                  <a:cubicBezTo>
                    <a:pt x="3921" y="21946"/>
                    <a:pt x="4073" y="21642"/>
                    <a:pt x="4073" y="21642"/>
                  </a:cubicBezTo>
                  <a:cubicBezTo>
                    <a:pt x="4073" y="21642"/>
                    <a:pt x="4560" y="19088"/>
                    <a:pt x="5471" y="16566"/>
                  </a:cubicBezTo>
                  <a:cubicBezTo>
                    <a:pt x="6383" y="14012"/>
                    <a:pt x="8298" y="8025"/>
                    <a:pt x="8572" y="4559"/>
                  </a:cubicBezTo>
                  <a:cubicBezTo>
                    <a:pt x="8602" y="4073"/>
                    <a:pt x="8754" y="3252"/>
                    <a:pt x="8937" y="2401"/>
                  </a:cubicBezTo>
                  <a:cubicBezTo>
                    <a:pt x="6627" y="2006"/>
                    <a:pt x="4985" y="882"/>
                    <a:pt x="3952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441;g1f95107f572_0_612"/>
            <p:cNvSpPr/>
            <p:nvPr/>
          </p:nvSpPr>
          <p:spPr>
            <a:xfrm>
              <a:off x="6716400" y="2718475"/>
              <a:ext cx="183900" cy="550550"/>
            </a:xfrm>
            <a:custGeom>
              <a:avLst/>
              <a:gdLst/>
              <a:ahLst/>
              <a:cxnLst/>
              <a:rect l="l" t="t" r="r" b="b"/>
              <a:pathLst>
                <a:path w="7356" h="22022" extrusionOk="0">
                  <a:moveTo>
                    <a:pt x="7356" y="1"/>
                  </a:moveTo>
                  <a:lnTo>
                    <a:pt x="7356" y="1"/>
                  </a:lnTo>
                  <a:cubicBezTo>
                    <a:pt x="6265" y="1358"/>
                    <a:pt x="4988" y="2342"/>
                    <a:pt x="3728" y="2342"/>
                  </a:cubicBezTo>
                  <a:cubicBezTo>
                    <a:pt x="3549" y="2342"/>
                    <a:pt x="3370" y="2322"/>
                    <a:pt x="3192" y="2280"/>
                  </a:cubicBezTo>
                  <a:cubicBezTo>
                    <a:pt x="2310" y="2037"/>
                    <a:pt x="1733" y="1581"/>
                    <a:pt x="1368" y="1064"/>
                  </a:cubicBezTo>
                  <a:cubicBezTo>
                    <a:pt x="851" y="5502"/>
                    <a:pt x="699" y="11399"/>
                    <a:pt x="699" y="11399"/>
                  </a:cubicBezTo>
                  <a:cubicBezTo>
                    <a:pt x="699" y="11399"/>
                    <a:pt x="486" y="13527"/>
                    <a:pt x="395" y="14256"/>
                  </a:cubicBezTo>
                  <a:cubicBezTo>
                    <a:pt x="243" y="15624"/>
                    <a:pt x="0" y="17539"/>
                    <a:pt x="152" y="18147"/>
                  </a:cubicBezTo>
                  <a:cubicBezTo>
                    <a:pt x="243" y="18755"/>
                    <a:pt x="1581" y="20943"/>
                    <a:pt x="2067" y="21186"/>
                  </a:cubicBezTo>
                  <a:cubicBezTo>
                    <a:pt x="3095" y="21700"/>
                    <a:pt x="4268" y="22022"/>
                    <a:pt x="4878" y="22022"/>
                  </a:cubicBezTo>
                  <a:cubicBezTo>
                    <a:pt x="4953" y="22022"/>
                    <a:pt x="5019" y="22017"/>
                    <a:pt x="5076" y="22007"/>
                  </a:cubicBezTo>
                  <a:cubicBezTo>
                    <a:pt x="5258" y="21946"/>
                    <a:pt x="5046" y="21338"/>
                    <a:pt x="4651" y="21156"/>
                  </a:cubicBezTo>
                  <a:cubicBezTo>
                    <a:pt x="4164" y="20882"/>
                    <a:pt x="2979" y="20274"/>
                    <a:pt x="2796" y="19940"/>
                  </a:cubicBezTo>
                  <a:cubicBezTo>
                    <a:pt x="2584" y="19423"/>
                    <a:pt x="1885" y="17296"/>
                    <a:pt x="2796" y="17144"/>
                  </a:cubicBezTo>
                  <a:cubicBezTo>
                    <a:pt x="2899" y="17123"/>
                    <a:pt x="2997" y="17112"/>
                    <a:pt x="3092" y="17112"/>
                  </a:cubicBezTo>
                  <a:cubicBezTo>
                    <a:pt x="3558" y="17112"/>
                    <a:pt x="3937" y="17379"/>
                    <a:pt x="4316" y="18086"/>
                  </a:cubicBezTo>
                  <a:cubicBezTo>
                    <a:pt x="4803" y="18907"/>
                    <a:pt x="5107" y="19423"/>
                    <a:pt x="5654" y="19423"/>
                  </a:cubicBezTo>
                  <a:cubicBezTo>
                    <a:pt x="5661" y="19424"/>
                    <a:pt x="5668" y="19424"/>
                    <a:pt x="5675" y="19424"/>
                  </a:cubicBezTo>
                  <a:cubicBezTo>
                    <a:pt x="6159" y="19424"/>
                    <a:pt x="5773" y="18382"/>
                    <a:pt x="5623" y="17843"/>
                  </a:cubicBezTo>
                  <a:cubicBezTo>
                    <a:pt x="5471" y="17356"/>
                    <a:pt x="5015" y="16445"/>
                    <a:pt x="5015" y="15563"/>
                  </a:cubicBezTo>
                  <a:cubicBezTo>
                    <a:pt x="5015" y="14712"/>
                    <a:pt x="4468" y="13375"/>
                    <a:pt x="4225" y="12493"/>
                  </a:cubicBezTo>
                  <a:cubicBezTo>
                    <a:pt x="3921" y="11672"/>
                    <a:pt x="4073" y="11369"/>
                    <a:pt x="4073" y="11369"/>
                  </a:cubicBezTo>
                  <a:cubicBezTo>
                    <a:pt x="4073" y="11369"/>
                    <a:pt x="4529" y="8815"/>
                    <a:pt x="5410" y="6232"/>
                  </a:cubicBezTo>
                  <a:cubicBezTo>
                    <a:pt x="5927" y="4833"/>
                    <a:pt x="6717" y="2432"/>
                    <a:pt x="735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442;g1f95107f572_0_612"/>
            <p:cNvSpPr/>
            <p:nvPr/>
          </p:nvSpPr>
          <p:spPr>
            <a:xfrm>
              <a:off x="6764250" y="3145525"/>
              <a:ext cx="82875" cy="108700"/>
            </a:xfrm>
            <a:custGeom>
              <a:avLst/>
              <a:gdLst/>
              <a:ahLst/>
              <a:cxnLst/>
              <a:rect l="l" t="t" r="r" b="b"/>
              <a:pathLst>
                <a:path w="3315" h="4348" extrusionOk="0">
                  <a:moveTo>
                    <a:pt x="822" y="1"/>
                  </a:moveTo>
                  <a:cubicBezTo>
                    <a:pt x="1" y="274"/>
                    <a:pt x="670" y="2281"/>
                    <a:pt x="882" y="2828"/>
                  </a:cubicBezTo>
                  <a:cubicBezTo>
                    <a:pt x="1034" y="3162"/>
                    <a:pt x="2250" y="3800"/>
                    <a:pt x="2737" y="4043"/>
                  </a:cubicBezTo>
                  <a:cubicBezTo>
                    <a:pt x="2858" y="4104"/>
                    <a:pt x="2980" y="4226"/>
                    <a:pt x="3041" y="4347"/>
                  </a:cubicBezTo>
                  <a:cubicBezTo>
                    <a:pt x="3101" y="4347"/>
                    <a:pt x="3101" y="4317"/>
                    <a:pt x="3132" y="4317"/>
                  </a:cubicBezTo>
                  <a:cubicBezTo>
                    <a:pt x="3253" y="4226"/>
                    <a:pt x="3193" y="3892"/>
                    <a:pt x="2858" y="3740"/>
                  </a:cubicBezTo>
                  <a:cubicBezTo>
                    <a:pt x="2098" y="3436"/>
                    <a:pt x="1521" y="2828"/>
                    <a:pt x="1521" y="2828"/>
                  </a:cubicBezTo>
                  <a:lnTo>
                    <a:pt x="1521" y="2828"/>
                  </a:lnTo>
                  <a:cubicBezTo>
                    <a:pt x="1521" y="2828"/>
                    <a:pt x="2524" y="3101"/>
                    <a:pt x="3041" y="3101"/>
                  </a:cubicBezTo>
                  <a:cubicBezTo>
                    <a:pt x="3193" y="3101"/>
                    <a:pt x="3314" y="2888"/>
                    <a:pt x="3193" y="2736"/>
                  </a:cubicBezTo>
                  <a:cubicBezTo>
                    <a:pt x="2980" y="2493"/>
                    <a:pt x="1612" y="2220"/>
                    <a:pt x="1612" y="2220"/>
                  </a:cubicBezTo>
                  <a:cubicBezTo>
                    <a:pt x="1612" y="2220"/>
                    <a:pt x="2706" y="2098"/>
                    <a:pt x="2980" y="1825"/>
                  </a:cubicBezTo>
                  <a:cubicBezTo>
                    <a:pt x="2889" y="1764"/>
                    <a:pt x="2828" y="1642"/>
                    <a:pt x="2797" y="1581"/>
                  </a:cubicBezTo>
                  <a:cubicBezTo>
                    <a:pt x="2433" y="1521"/>
                    <a:pt x="1794" y="1581"/>
                    <a:pt x="1460" y="1490"/>
                  </a:cubicBezTo>
                  <a:cubicBezTo>
                    <a:pt x="1308" y="1460"/>
                    <a:pt x="974" y="518"/>
                    <a:pt x="822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443;g1f95107f572_0_612"/>
            <p:cNvSpPr/>
            <p:nvPr/>
          </p:nvSpPr>
          <p:spPr>
            <a:xfrm>
              <a:off x="7581150" y="2460125"/>
              <a:ext cx="223425" cy="808400"/>
            </a:xfrm>
            <a:custGeom>
              <a:avLst/>
              <a:gdLst/>
              <a:ahLst/>
              <a:cxnLst/>
              <a:rect l="l" t="t" r="r" b="b"/>
              <a:pathLst>
                <a:path w="8937" h="32336" extrusionOk="0">
                  <a:moveTo>
                    <a:pt x="4985" y="0"/>
                  </a:moveTo>
                  <a:cubicBezTo>
                    <a:pt x="4013" y="912"/>
                    <a:pt x="2341" y="2006"/>
                    <a:pt x="0" y="2401"/>
                  </a:cubicBezTo>
                  <a:cubicBezTo>
                    <a:pt x="213" y="3313"/>
                    <a:pt x="365" y="4073"/>
                    <a:pt x="395" y="4559"/>
                  </a:cubicBezTo>
                  <a:cubicBezTo>
                    <a:pt x="669" y="8025"/>
                    <a:pt x="2554" y="14012"/>
                    <a:pt x="3465" y="16566"/>
                  </a:cubicBezTo>
                  <a:cubicBezTo>
                    <a:pt x="4377" y="19088"/>
                    <a:pt x="4833" y="21703"/>
                    <a:pt x="4833" y="21703"/>
                  </a:cubicBezTo>
                  <a:cubicBezTo>
                    <a:pt x="4833" y="21703"/>
                    <a:pt x="4985" y="22006"/>
                    <a:pt x="4681" y="22827"/>
                  </a:cubicBezTo>
                  <a:cubicBezTo>
                    <a:pt x="4377" y="23648"/>
                    <a:pt x="3891" y="25046"/>
                    <a:pt x="3891" y="25897"/>
                  </a:cubicBezTo>
                  <a:cubicBezTo>
                    <a:pt x="3891" y="26779"/>
                    <a:pt x="3405" y="27690"/>
                    <a:pt x="3283" y="28177"/>
                  </a:cubicBezTo>
                  <a:cubicBezTo>
                    <a:pt x="3133" y="28746"/>
                    <a:pt x="2718" y="29758"/>
                    <a:pt x="3230" y="29758"/>
                  </a:cubicBezTo>
                  <a:cubicBezTo>
                    <a:pt x="3237" y="29758"/>
                    <a:pt x="3245" y="29758"/>
                    <a:pt x="3253" y="29757"/>
                  </a:cubicBezTo>
                  <a:cubicBezTo>
                    <a:pt x="3800" y="29697"/>
                    <a:pt x="4104" y="29241"/>
                    <a:pt x="4560" y="28420"/>
                  </a:cubicBezTo>
                  <a:cubicBezTo>
                    <a:pt x="4982" y="27725"/>
                    <a:pt x="5343" y="27435"/>
                    <a:pt x="5776" y="27435"/>
                  </a:cubicBezTo>
                  <a:cubicBezTo>
                    <a:pt x="5873" y="27435"/>
                    <a:pt x="5974" y="27450"/>
                    <a:pt x="6079" y="27478"/>
                  </a:cubicBezTo>
                  <a:cubicBezTo>
                    <a:pt x="7022" y="27660"/>
                    <a:pt x="6323" y="29757"/>
                    <a:pt x="6079" y="30274"/>
                  </a:cubicBezTo>
                  <a:cubicBezTo>
                    <a:pt x="5928" y="30608"/>
                    <a:pt x="4742" y="31277"/>
                    <a:pt x="4225" y="31490"/>
                  </a:cubicBezTo>
                  <a:cubicBezTo>
                    <a:pt x="3891" y="31672"/>
                    <a:pt x="3648" y="32280"/>
                    <a:pt x="3800" y="32311"/>
                  </a:cubicBezTo>
                  <a:cubicBezTo>
                    <a:pt x="3875" y="32327"/>
                    <a:pt x="3966" y="32335"/>
                    <a:pt x="4068" y="32335"/>
                  </a:cubicBezTo>
                  <a:cubicBezTo>
                    <a:pt x="4711" y="32335"/>
                    <a:pt x="5839" y="32018"/>
                    <a:pt x="6809" y="31520"/>
                  </a:cubicBezTo>
                  <a:cubicBezTo>
                    <a:pt x="7295" y="31277"/>
                    <a:pt x="8633" y="29119"/>
                    <a:pt x="8754" y="28481"/>
                  </a:cubicBezTo>
                  <a:cubicBezTo>
                    <a:pt x="8937" y="27842"/>
                    <a:pt x="8633" y="25897"/>
                    <a:pt x="8511" y="24529"/>
                  </a:cubicBezTo>
                  <a:cubicBezTo>
                    <a:pt x="8450" y="23830"/>
                    <a:pt x="8207" y="21703"/>
                    <a:pt x="8207" y="21703"/>
                  </a:cubicBezTo>
                  <a:cubicBezTo>
                    <a:pt x="8207" y="21703"/>
                    <a:pt x="7964" y="11672"/>
                    <a:pt x="7052" y="7903"/>
                  </a:cubicBezTo>
                  <a:cubicBezTo>
                    <a:pt x="6535" y="5806"/>
                    <a:pt x="5715" y="2766"/>
                    <a:pt x="498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444;g1f95107f572_0_612"/>
            <p:cNvSpPr/>
            <p:nvPr/>
          </p:nvSpPr>
          <p:spPr>
            <a:xfrm>
              <a:off x="7622175" y="2728350"/>
              <a:ext cx="181650" cy="540175"/>
            </a:xfrm>
            <a:custGeom>
              <a:avLst/>
              <a:gdLst/>
              <a:ahLst/>
              <a:cxnLst/>
              <a:rect l="l" t="t" r="r" b="b"/>
              <a:pathLst>
                <a:path w="7266" h="21607" extrusionOk="0">
                  <a:moveTo>
                    <a:pt x="1" y="1"/>
                  </a:moveTo>
                  <a:cubicBezTo>
                    <a:pt x="639" y="2341"/>
                    <a:pt x="1369" y="4499"/>
                    <a:pt x="1824" y="5837"/>
                  </a:cubicBezTo>
                  <a:cubicBezTo>
                    <a:pt x="2736" y="8359"/>
                    <a:pt x="3192" y="10974"/>
                    <a:pt x="3192" y="10974"/>
                  </a:cubicBezTo>
                  <a:cubicBezTo>
                    <a:pt x="3192" y="10974"/>
                    <a:pt x="3344" y="11277"/>
                    <a:pt x="3040" y="12098"/>
                  </a:cubicBezTo>
                  <a:cubicBezTo>
                    <a:pt x="2736" y="12919"/>
                    <a:pt x="2250" y="14317"/>
                    <a:pt x="2250" y="15168"/>
                  </a:cubicBezTo>
                  <a:cubicBezTo>
                    <a:pt x="2250" y="16050"/>
                    <a:pt x="1764" y="16961"/>
                    <a:pt x="1642" y="17448"/>
                  </a:cubicBezTo>
                  <a:cubicBezTo>
                    <a:pt x="1492" y="18017"/>
                    <a:pt x="1077" y="19029"/>
                    <a:pt x="1589" y="19029"/>
                  </a:cubicBezTo>
                  <a:cubicBezTo>
                    <a:pt x="1596" y="19029"/>
                    <a:pt x="1604" y="19029"/>
                    <a:pt x="1612" y="19028"/>
                  </a:cubicBezTo>
                  <a:cubicBezTo>
                    <a:pt x="2159" y="18968"/>
                    <a:pt x="2463" y="18512"/>
                    <a:pt x="2919" y="17691"/>
                  </a:cubicBezTo>
                  <a:cubicBezTo>
                    <a:pt x="3341" y="16996"/>
                    <a:pt x="3702" y="16706"/>
                    <a:pt x="4135" y="16706"/>
                  </a:cubicBezTo>
                  <a:cubicBezTo>
                    <a:pt x="4232" y="16706"/>
                    <a:pt x="4333" y="16721"/>
                    <a:pt x="4438" y="16749"/>
                  </a:cubicBezTo>
                  <a:cubicBezTo>
                    <a:pt x="5381" y="16931"/>
                    <a:pt x="4682" y="19028"/>
                    <a:pt x="4438" y="19545"/>
                  </a:cubicBezTo>
                  <a:cubicBezTo>
                    <a:pt x="4287" y="19879"/>
                    <a:pt x="3101" y="20548"/>
                    <a:pt x="2584" y="20761"/>
                  </a:cubicBezTo>
                  <a:cubicBezTo>
                    <a:pt x="2250" y="20943"/>
                    <a:pt x="2007" y="21551"/>
                    <a:pt x="2159" y="21582"/>
                  </a:cubicBezTo>
                  <a:cubicBezTo>
                    <a:pt x="2234" y="21598"/>
                    <a:pt x="2325" y="21606"/>
                    <a:pt x="2427" y="21606"/>
                  </a:cubicBezTo>
                  <a:cubicBezTo>
                    <a:pt x="3070" y="21606"/>
                    <a:pt x="4198" y="21289"/>
                    <a:pt x="5168" y="20791"/>
                  </a:cubicBezTo>
                  <a:cubicBezTo>
                    <a:pt x="5654" y="20548"/>
                    <a:pt x="6992" y="18390"/>
                    <a:pt x="7113" y="17752"/>
                  </a:cubicBezTo>
                  <a:cubicBezTo>
                    <a:pt x="7265" y="17113"/>
                    <a:pt x="6961" y="15168"/>
                    <a:pt x="6840" y="13831"/>
                  </a:cubicBezTo>
                  <a:cubicBezTo>
                    <a:pt x="6809" y="13101"/>
                    <a:pt x="6566" y="10974"/>
                    <a:pt x="6566" y="10974"/>
                  </a:cubicBezTo>
                  <a:cubicBezTo>
                    <a:pt x="6566" y="10974"/>
                    <a:pt x="6414" y="4773"/>
                    <a:pt x="5897" y="274"/>
                  </a:cubicBezTo>
                  <a:cubicBezTo>
                    <a:pt x="5502" y="973"/>
                    <a:pt x="4864" y="1581"/>
                    <a:pt x="3831" y="1855"/>
                  </a:cubicBezTo>
                  <a:cubicBezTo>
                    <a:pt x="3642" y="1903"/>
                    <a:pt x="3453" y="1926"/>
                    <a:pt x="3264" y="1926"/>
                  </a:cubicBezTo>
                  <a:cubicBezTo>
                    <a:pt x="2141" y="1926"/>
                    <a:pt x="1015" y="1119"/>
                    <a:pt x="1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445;g1f95107f572_0_612"/>
            <p:cNvSpPr/>
            <p:nvPr/>
          </p:nvSpPr>
          <p:spPr>
            <a:xfrm>
              <a:off x="7672325" y="3147050"/>
              <a:ext cx="83625" cy="107925"/>
            </a:xfrm>
            <a:custGeom>
              <a:avLst/>
              <a:gdLst/>
              <a:ahLst/>
              <a:cxnLst/>
              <a:rect l="l" t="t" r="r" b="b"/>
              <a:pathLst>
                <a:path w="3345" h="4317" extrusionOk="0">
                  <a:moveTo>
                    <a:pt x="2554" y="1"/>
                  </a:moveTo>
                  <a:cubicBezTo>
                    <a:pt x="2402" y="487"/>
                    <a:pt x="2098" y="1429"/>
                    <a:pt x="1916" y="1460"/>
                  </a:cubicBezTo>
                  <a:cubicBezTo>
                    <a:pt x="1718" y="1505"/>
                    <a:pt x="1467" y="1505"/>
                    <a:pt x="1224" y="1505"/>
                  </a:cubicBezTo>
                  <a:cubicBezTo>
                    <a:pt x="981" y="1505"/>
                    <a:pt x="746" y="1505"/>
                    <a:pt x="578" y="1551"/>
                  </a:cubicBezTo>
                  <a:cubicBezTo>
                    <a:pt x="518" y="1672"/>
                    <a:pt x="426" y="1733"/>
                    <a:pt x="396" y="1824"/>
                  </a:cubicBezTo>
                  <a:cubicBezTo>
                    <a:pt x="670" y="2037"/>
                    <a:pt x="1764" y="2189"/>
                    <a:pt x="1764" y="2189"/>
                  </a:cubicBezTo>
                  <a:cubicBezTo>
                    <a:pt x="1764" y="2189"/>
                    <a:pt x="396" y="2463"/>
                    <a:pt x="153" y="2736"/>
                  </a:cubicBezTo>
                  <a:cubicBezTo>
                    <a:pt x="1" y="2827"/>
                    <a:pt x="153" y="3071"/>
                    <a:pt x="305" y="3071"/>
                  </a:cubicBezTo>
                  <a:cubicBezTo>
                    <a:pt x="821" y="3071"/>
                    <a:pt x="1824" y="2797"/>
                    <a:pt x="1825" y="2797"/>
                  </a:cubicBezTo>
                  <a:lnTo>
                    <a:pt x="1825" y="2797"/>
                  </a:lnTo>
                  <a:cubicBezTo>
                    <a:pt x="1824" y="2797"/>
                    <a:pt x="1277" y="3435"/>
                    <a:pt x="518" y="3709"/>
                  </a:cubicBezTo>
                  <a:cubicBezTo>
                    <a:pt x="153" y="3831"/>
                    <a:pt x="122" y="4165"/>
                    <a:pt x="244" y="4286"/>
                  </a:cubicBezTo>
                  <a:cubicBezTo>
                    <a:pt x="274" y="4286"/>
                    <a:pt x="274" y="4317"/>
                    <a:pt x="305" y="4317"/>
                  </a:cubicBezTo>
                  <a:cubicBezTo>
                    <a:pt x="396" y="4195"/>
                    <a:pt x="518" y="4104"/>
                    <a:pt x="609" y="4013"/>
                  </a:cubicBezTo>
                  <a:cubicBezTo>
                    <a:pt x="1125" y="3739"/>
                    <a:pt x="2281" y="3131"/>
                    <a:pt x="2493" y="2797"/>
                  </a:cubicBezTo>
                  <a:cubicBezTo>
                    <a:pt x="2706" y="2280"/>
                    <a:pt x="3344" y="305"/>
                    <a:pt x="2554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447;g1f95107f572_0_612"/>
            <p:cNvSpPr/>
            <p:nvPr/>
          </p:nvSpPr>
          <p:spPr>
            <a:xfrm>
              <a:off x="7017300" y="2549025"/>
              <a:ext cx="499275" cy="303225"/>
            </a:xfrm>
            <a:custGeom>
              <a:avLst/>
              <a:gdLst/>
              <a:ahLst/>
              <a:cxnLst/>
              <a:rect l="l" t="t" r="r" b="b"/>
              <a:pathLst>
                <a:path w="19971" h="12129" extrusionOk="0">
                  <a:moveTo>
                    <a:pt x="19971" y="0"/>
                  </a:moveTo>
                  <a:cubicBezTo>
                    <a:pt x="17624" y="2724"/>
                    <a:pt x="14106" y="5137"/>
                    <a:pt x="8778" y="5137"/>
                  </a:cubicBezTo>
                  <a:cubicBezTo>
                    <a:pt x="8101" y="5137"/>
                    <a:pt x="7394" y="5098"/>
                    <a:pt x="6657" y="5016"/>
                  </a:cubicBezTo>
                  <a:cubicBezTo>
                    <a:pt x="3162" y="4651"/>
                    <a:pt x="1156" y="3010"/>
                    <a:pt x="1" y="1338"/>
                  </a:cubicBezTo>
                  <a:lnTo>
                    <a:pt x="1" y="1338"/>
                  </a:lnTo>
                  <a:cubicBezTo>
                    <a:pt x="122" y="2250"/>
                    <a:pt x="183" y="3070"/>
                    <a:pt x="274" y="3800"/>
                  </a:cubicBezTo>
                  <a:cubicBezTo>
                    <a:pt x="609" y="7873"/>
                    <a:pt x="487" y="8633"/>
                    <a:pt x="305" y="10669"/>
                  </a:cubicBezTo>
                  <a:cubicBezTo>
                    <a:pt x="274" y="10700"/>
                    <a:pt x="4439" y="12098"/>
                    <a:pt x="9879" y="12128"/>
                  </a:cubicBezTo>
                  <a:cubicBezTo>
                    <a:pt x="9920" y="12128"/>
                    <a:pt x="9962" y="12129"/>
                    <a:pt x="10003" y="12129"/>
                  </a:cubicBezTo>
                  <a:cubicBezTo>
                    <a:pt x="14286" y="12129"/>
                    <a:pt x="18972" y="10577"/>
                    <a:pt x="19454" y="10426"/>
                  </a:cubicBezTo>
                  <a:cubicBezTo>
                    <a:pt x="19272" y="8542"/>
                    <a:pt x="19180" y="7690"/>
                    <a:pt x="19515" y="3800"/>
                  </a:cubicBezTo>
                  <a:cubicBezTo>
                    <a:pt x="19606" y="2736"/>
                    <a:pt x="19788" y="1399"/>
                    <a:pt x="19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48;g1f95107f572_0_612"/>
            <p:cNvSpPr/>
            <p:nvPr/>
          </p:nvSpPr>
          <p:spPr>
            <a:xfrm>
              <a:off x="7024150" y="281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D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49;g1f95107f572_0_612"/>
            <p:cNvSpPr/>
            <p:nvPr/>
          </p:nvSpPr>
          <p:spPr>
            <a:xfrm>
              <a:off x="6783250" y="2340050"/>
              <a:ext cx="181650" cy="180125"/>
            </a:xfrm>
            <a:custGeom>
              <a:avLst/>
              <a:gdLst/>
              <a:ahLst/>
              <a:cxnLst/>
              <a:rect l="l" t="t" r="r" b="b"/>
              <a:pathLst>
                <a:path w="7266" h="7205" extrusionOk="0">
                  <a:moveTo>
                    <a:pt x="1460" y="1"/>
                  </a:moveTo>
                  <a:cubicBezTo>
                    <a:pt x="761" y="2037"/>
                    <a:pt x="1" y="3709"/>
                    <a:pt x="1" y="3709"/>
                  </a:cubicBezTo>
                  <a:cubicBezTo>
                    <a:pt x="548" y="4256"/>
                    <a:pt x="1217" y="4803"/>
                    <a:pt x="1217" y="4803"/>
                  </a:cubicBezTo>
                  <a:cubicBezTo>
                    <a:pt x="2220" y="5685"/>
                    <a:pt x="3892" y="6779"/>
                    <a:pt x="6202" y="7204"/>
                  </a:cubicBezTo>
                  <a:cubicBezTo>
                    <a:pt x="6506" y="5867"/>
                    <a:pt x="6931" y="4256"/>
                    <a:pt x="7265" y="2979"/>
                  </a:cubicBezTo>
                  <a:lnTo>
                    <a:pt x="7265" y="2979"/>
                  </a:lnTo>
                  <a:cubicBezTo>
                    <a:pt x="6592" y="3460"/>
                    <a:pt x="5798" y="3831"/>
                    <a:pt x="4981" y="3831"/>
                  </a:cubicBezTo>
                  <a:cubicBezTo>
                    <a:pt x="4507" y="3831"/>
                    <a:pt x="4026" y="3706"/>
                    <a:pt x="3557" y="3405"/>
                  </a:cubicBezTo>
                  <a:cubicBezTo>
                    <a:pt x="2402" y="2675"/>
                    <a:pt x="1794" y="1338"/>
                    <a:pt x="1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50;g1f95107f572_0_612"/>
            <p:cNvSpPr/>
            <p:nvPr/>
          </p:nvSpPr>
          <p:spPr>
            <a:xfrm>
              <a:off x="7558350" y="2311925"/>
              <a:ext cx="178600" cy="208250"/>
            </a:xfrm>
            <a:custGeom>
              <a:avLst/>
              <a:gdLst/>
              <a:ahLst/>
              <a:cxnLst/>
              <a:rect l="l" t="t" r="r" b="b"/>
              <a:pathLst>
                <a:path w="7144" h="8330" extrusionOk="0">
                  <a:moveTo>
                    <a:pt x="5381" y="1"/>
                  </a:moveTo>
                  <a:cubicBezTo>
                    <a:pt x="5107" y="1642"/>
                    <a:pt x="4499" y="3557"/>
                    <a:pt x="3040" y="4530"/>
                  </a:cubicBezTo>
                  <a:cubicBezTo>
                    <a:pt x="2544" y="4828"/>
                    <a:pt x="2060" y="4954"/>
                    <a:pt x="1587" y="4954"/>
                  </a:cubicBezTo>
                  <a:cubicBezTo>
                    <a:pt x="1047" y="4954"/>
                    <a:pt x="519" y="4789"/>
                    <a:pt x="0" y="4530"/>
                  </a:cubicBezTo>
                  <a:lnTo>
                    <a:pt x="0" y="4530"/>
                  </a:lnTo>
                  <a:cubicBezTo>
                    <a:pt x="304" y="5746"/>
                    <a:pt x="700" y="7114"/>
                    <a:pt x="973" y="8329"/>
                  </a:cubicBezTo>
                  <a:cubicBezTo>
                    <a:pt x="3283" y="7934"/>
                    <a:pt x="4925" y="6810"/>
                    <a:pt x="5928" y="5928"/>
                  </a:cubicBezTo>
                  <a:cubicBezTo>
                    <a:pt x="5928" y="5928"/>
                    <a:pt x="6657" y="5381"/>
                    <a:pt x="7143" y="4834"/>
                  </a:cubicBezTo>
                  <a:cubicBezTo>
                    <a:pt x="7143" y="4834"/>
                    <a:pt x="6080" y="2493"/>
                    <a:pt x="5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51;g1f95107f572_0_612"/>
            <p:cNvSpPr/>
            <p:nvPr/>
          </p:nvSpPr>
          <p:spPr>
            <a:xfrm>
              <a:off x="7090250" y="2069525"/>
              <a:ext cx="325275" cy="65875"/>
            </a:xfrm>
            <a:custGeom>
              <a:avLst/>
              <a:gdLst/>
              <a:ahLst/>
              <a:cxnLst/>
              <a:rect l="l" t="t" r="r" b="b"/>
              <a:pathLst>
                <a:path w="13011" h="2635" extrusionOk="0">
                  <a:moveTo>
                    <a:pt x="1" y="1"/>
                  </a:moveTo>
                  <a:cubicBezTo>
                    <a:pt x="913" y="700"/>
                    <a:pt x="1946" y="1186"/>
                    <a:pt x="3010" y="1551"/>
                  </a:cubicBezTo>
                  <a:cubicBezTo>
                    <a:pt x="4043" y="1976"/>
                    <a:pt x="5138" y="2250"/>
                    <a:pt x="6262" y="2432"/>
                  </a:cubicBezTo>
                  <a:cubicBezTo>
                    <a:pt x="6840" y="2554"/>
                    <a:pt x="7417" y="2584"/>
                    <a:pt x="7995" y="2615"/>
                  </a:cubicBezTo>
                  <a:cubicBezTo>
                    <a:pt x="8307" y="2615"/>
                    <a:pt x="8630" y="2635"/>
                    <a:pt x="8957" y="2635"/>
                  </a:cubicBezTo>
                  <a:cubicBezTo>
                    <a:pt x="9202" y="2635"/>
                    <a:pt x="9449" y="2623"/>
                    <a:pt x="9697" y="2584"/>
                  </a:cubicBezTo>
                  <a:cubicBezTo>
                    <a:pt x="9971" y="2554"/>
                    <a:pt x="10274" y="2554"/>
                    <a:pt x="10518" y="2493"/>
                  </a:cubicBezTo>
                  <a:lnTo>
                    <a:pt x="11369" y="2341"/>
                  </a:lnTo>
                  <a:cubicBezTo>
                    <a:pt x="11673" y="2311"/>
                    <a:pt x="11946" y="2250"/>
                    <a:pt x="12220" y="2159"/>
                  </a:cubicBezTo>
                  <a:lnTo>
                    <a:pt x="13010" y="1946"/>
                  </a:lnTo>
                  <a:lnTo>
                    <a:pt x="13010" y="1946"/>
                  </a:lnTo>
                  <a:cubicBezTo>
                    <a:pt x="11855" y="2128"/>
                    <a:pt x="10761" y="2311"/>
                    <a:pt x="9667" y="2311"/>
                  </a:cubicBezTo>
                  <a:cubicBezTo>
                    <a:pt x="9522" y="2326"/>
                    <a:pt x="9380" y="2332"/>
                    <a:pt x="9239" y="2332"/>
                  </a:cubicBezTo>
                  <a:cubicBezTo>
                    <a:pt x="8815" y="2332"/>
                    <a:pt x="8405" y="2280"/>
                    <a:pt x="7995" y="2280"/>
                  </a:cubicBezTo>
                  <a:cubicBezTo>
                    <a:pt x="7417" y="2250"/>
                    <a:pt x="6840" y="2189"/>
                    <a:pt x="6323" y="2098"/>
                  </a:cubicBezTo>
                  <a:cubicBezTo>
                    <a:pt x="5198" y="1916"/>
                    <a:pt x="4135" y="1642"/>
                    <a:pt x="3071" y="1308"/>
                  </a:cubicBezTo>
                  <a:lnTo>
                    <a:pt x="2280" y="1034"/>
                  </a:lnTo>
                  <a:cubicBezTo>
                    <a:pt x="2068" y="943"/>
                    <a:pt x="1794" y="821"/>
                    <a:pt x="1521" y="730"/>
                  </a:cubicBezTo>
                  <a:cubicBezTo>
                    <a:pt x="1004" y="487"/>
                    <a:pt x="487" y="27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52;g1f95107f572_0_612"/>
            <p:cNvSpPr/>
            <p:nvPr/>
          </p:nvSpPr>
          <p:spPr>
            <a:xfrm>
              <a:off x="7154075" y="2415275"/>
              <a:ext cx="264475" cy="174050"/>
            </a:xfrm>
            <a:custGeom>
              <a:avLst/>
              <a:gdLst/>
              <a:ahLst/>
              <a:cxnLst/>
              <a:rect l="l" t="t" r="r" b="b"/>
              <a:pathLst>
                <a:path w="10579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275" y="457"/>
                    <a:pt x="578" y="913"/>
                    <a:pt x="913" y="1399"/>
                  </a:cubicBezTo>
                  <a:cubicBezTo>
                    <a:pt x="1247" y="1824"/>
                    <a:pt x="1612" y="2250"/>
                    <a:pt x="1977" y="2615"/>
                  </a:cubicBezTo>
                  <a:cubicBezTo>
                    <a:pt x="2737" y="3375"/>
                    <a:pt x="3588" y="4074"/>
                    <a:pt x="4500" y="4682"/>
                  </a:cubicBezTo>
                  <a:cubicBezTo>
                    <a:pt x="5442" y="5290"/>
                    <a:pt x="6384" y="5806"/>
                    <a:pt x="7418" y="6171"/>
                  </a:cubicBezTo>
                  <a:cubicBezTo>
                    <a:pt x="7904" y="6353"/>
                    <a:pt x="8451" y="6505"/>
                    <a:pt x="8968" y="6657"/>
                  </a:cubicBezTo>
                  <a:cubicBezTo>
                    <a:pt x="9241" y="6718"/>
                    <a:pt x="9515" y="6779"/>
                    <a:pt x="9758" y="6809"/>
                  </a:cubicBezTo>
                  <a:cubicBezTo>
                    <a:pt x="10032" y="6870"/>
                    <a:pt x="10305" y="6931"/>
                    <a:pt x="10579" y="6961"/>
                  </a:cubicBezTo>
                  <a:cubicBezTo>
                    <a:pt x="9545" y="6657"/>
                    <a:pt x="8512" y="6353"/>
                    <a:pt x="7539" y="5897"/>
                  </a:cubicBezTo>
                  <a:cubicBezTo>
                    <a:pt x="6536" y="5472"/>
                    <a:pt x="5624" y="4955"/>
                    <a:pt x="4712" y="4378"/>
                  </a:cubicBezTo>
                  <a:cubicBezTo>
                    <a:pt x="3800" y="3800"/>
                    <a:pt x="2949" y="3131"/>
                    <a:pt x="2159" y="2402"/>
                  </a:cubicBezTo>
                  <a:cubicBezTo>
                    <a:pt x="1369" y="1672"/>
                    <a:pt x="639" y="8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3;g1f95107f572_0_612"/>
            <p:cNvSpPr/>
            <p:nvPr/>
          </p:nvSpPr>
          <p:spPr>
            <a:xfrm>
              <a:off x="6967925" y="2808900"/>
              <a:ext cx="592725" cy="1437725"/>
            </a:xfrm>
            <a:custGeom>
              <a:avLst/>
              <a:gdLst/>
              <a:ahLst/>
              <a:cxnLst/>
              <a:rect l="l" t="t" r="r" b="b"/>
              <a:pathLst>
                <a:path w="23709" h="57509" extrusionOk="0">
                  <a:moveTo>
                    <a:pt x="21429" y="1"/>
                  </a:moveTo>
                  <a:lnTo>
                    <a:pt x="21429" y="31"/>
                  </a:lnTo>
                  <a:cubicBezTo>
                    <a:pt x="20952" y="210"/>
                    <a:pt x="16349" y="1735"/>
                    <a:pt x="12099" y="1735"/>
                  </a:cubicBezTo>
                  <a:cubicBezTo>
                    <a:pt x="12017" y="1735"/>
                    <a:pt x="11936" y="1734"/>
                    <a:pt x="11854" y="1733"/>
                  </a:cubicBezTo>
                  <a:cubicBezTo>
                    <a:pt x="6414" y="1703"/>
                    <a:pt x="2249" y="274"/>
                    <a:pt x="2249" y="274"/>
                  </a:cubicBezTo>
                  <a:cubicBezTo>
                    <a:pt x="2249" y="396"/>
                    <a:pt x="2189" y="548"/>
                    <a:pt x="2189" y="669"/>
                  </a:cubicBezTo>
                  <a:cubicBezTo>
                    <a:pt x="1976" y="3010"/>
                    <a:pt x="881" y="7204"/>
                    <a:pt x="942" y="13709"/>
                  </a:cubicBezTo>
                  <a:cubicBezTo>
                    <a:pt x="1033" y="20214"/>
                    <a:pt x="2006" y="30244"/>
                    <a:pt x="1824" y="32889"/>
                  </a:cubicBezTo>
                  <a:cubicBezTo>
                    <a:pt x="1641" y="35563"/>
                    <a:pt x="0" y="40488"/>
                    <a:pt x="578" y="45077"/>
                  </a:cubicBezTo>
                  <a:cubicBezTo>
                    <a:pt x="1155" y="49728"/>
                    <a:pt x="2675" y="53436"/>
                    <a:pt x="2948" y="55564"/>
                  </a:cubicBezTo>
                  <a:cubicBezTo>
                    <a:pt x="3070" y="56293"/>
                    <a:pt x="3192" y="56840"/>
                    <a:pt x="3252" y="57266"/>
                  </a:cubicBezTo>
                  <a:cubicBezTo>
                    <a:pt x="3805" y="57396"/>
                    <a:pt x="4471" y="57491"/>
                    <a:pt x="5194" y="57491"/>
                  </a:cubicBezTo>
                  <a:cubicBezTo>
                    <a:pt x="5823" y="57491"/>
                    <a:pt x="6495" y="57419"/>
                    <a:pt x="7173" y="57236"/>
                  </a:cubicBezTo>
                  <a:cubicBezTo>
                    <a:pt x="7021" y="56567"/>
                    <a:pt x="6900" y="55807"/>
                    <a:pt x="6869" y="54895"/>
                  </a:cubicBezTo>
                  <a:cubicBezTo>
                    <a:pt x="6748" y="52615"/>
                    <a:pt x="7021" y="51612"/>
                    <a:pt x="7477" y="48907"/>
                  </a:cubicBezTo>
                  <a:cubicBezTo>
                    <a:pt x="7933" y="46263"/>
                    <a:pt x="7325" y="40184"/>
                    <a:pt x="8268" y="36658"/>
                  </a:cubicBezTo>
                  <a:cubicBezTo>
                    <a:pt x="9635" y="31521"/>
                    <a:pt x="11398" y="13466"/>
                    <a:pt x="11398" y="13466"/>
                  </a:cubicBezTo>
                  <a:lnTo>
                    <a:pt x="12310" y="13466"/>
                  </a:lnTo>
                  <a:cubicBezTo>
                    <a:pt x="12310" y="13466"/>
                    <a:pt x="14043" y="31521"/>
                    <a:pt x="15411" y="36658"/>
                  </a:cubicBezTo>
                  <a:cubicBezTo>
                    <a:pt x="16383" y="40184"/>
                    <a:pt x="15775" y="46263"/>
                    <a:pt x="16231" y="48907"/>
                  </a:cubicBezTo>
                  <a:cubicBezTo>
                    <a:pt x="16687" y="51582"/>
                    <a:pt x="16930" y="52615"/>
                    <a:pt x="16839" y="54895"/>
                  </a:cubicBezTo>
                  <a:cubicBezTo>
                    <a:pt x="16778" y="55807"/>
                    <a:pt x="16626" y="56597"/>
                    <a:pt x="16535" y="57266"/>
                  </a:cubicBezTo>
                  <a:cubicBezTo>
                    <a:pt x="17094" y="57401"/>
                    <a:pt x="17785" y="57509"/>
                    <a:pt x="18540" y="57509"/>
                  </a:cubicBezTo>
                  <a:cubicBezTo>
                    <a:pt x="19140" y="57509"/>
                    <a:pt x="19780" y="57441"/>
                    <a:pt x="20426" y="57266"/>
                  </a:cubicBezTo>
                  <a:cubicBezTo>
                    <a:pt x="20517" y="56840"/>
                    <a:pt x="20639" y="56293"/>
                    <a:pt x="20730" y="55625"/>
                  </a:cubicBezTo>
                  <a:cubicBezTo>
                    <a:pt x="21034" y="53466"/>
                    <a:pt x="22614" y="49728"/>
                    <a:pt x="23131" y="45138"/>
                  </a:cubicBezTo>
                  <a:cubicBezTo>
                    <a:pt x="23709" y="40488"/>
                    <a:pt x="22067" y="35594"/>
                    <a:pt x="21885" y="32919"/>
                  </a:cubicBezTo>
                  <a:cubicBezTo>
                    <a:pt x="21703" y="30275"/>
                    <a:pt x="22675" y="20214"/>
                    <a:pt x="22766" y="13739"/>
                  </a:cubicBezTo>
                  <a:cubicBezTo>
                    <a:pt x="22827" y="7235"/>
                    <a:pt x="21703" y="3101"/>
                    <a:pt x="21490" y="700"/>
                  </a:cubicBezTo>
                  <a:cubicBezTo>
                    <a:pt x="21459" y="457"/>
                    <a:pt x="21459" y="213"/>
                    <a:pt x="2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54;g1f95107f572_0_612"/>
            <p:cNvSpPr/>
            <p:nvPr/>
          </p:nvSpPr>
          <p:spPr>
            <a:xfrm>
              <a:off x="7014275" y="2806625"/>
              <a:ext cx="498500" cy="117725"/>
            </a:xfrm>
            <a:custGeom>
              <a:avLst/>
              <a:gdLst/>
              <a:ahLst/>
              <a:cxnLst/>
              <a:rect l="l" t="t" r="r" b="b"/>
              <a:pathLst>
                <a:path w="19940" h="4709" extrusionOk="0">
                  <a:moveTo>
                    <a:pt x="19575" y="0"/>
                  </a:moveTo>
                  <a:lnTo>
                    <a:pt x="19575" y="31"/>
                  </a:lnTo>
                  <a:cubicBezTo>
                    <a:pt x="19098" y="240"/>
                    <a:pt x="14495" y="1765"/>
                    <a:pt x="10245" y="1765"/>
                  </a:cubicBezTo>
                  <a:cubicBezTo>
                    <a:pt x="10163" y="1765"/>
                    <a:pt x="10082" y="1765"/>
                    <a:pt x="10000" y="1763"/>
                  </a:cubicBezTo>
                  <a:cubicBezTo>
                    <a:pt x="4560" y="1703"/>
                    <a:pt x="395" y="304"/>
                    <a:pt x="395" y="304"/>
                  </a:cubicBezTo>
                  <a:cubicBezTo>
                    <a:pt x="395" y="426"/>
                    <a:pt x="335" y="578"/>
                    <a:pt x="335" y="669"/>
                  </a:cubicBezTo>
                  <a:cubicBezTo>
                    <a:pt x="274" y="1429"/>
                    <a:pt x="152" y="2250"/>
                    <a:pt x="0" y="3192"/>
                  </a:cubicBezTo>
                  <a:cubicBezTo>
                    <a:pt x="2384" y="3936"/>
                    <a:pt x="5831" y="4708"/>
                    <a:pt x="9785" y="4708"/>
                  </a:cubicBezTo>
                  <a:cubicBezTo>
                    <a:pt x="12941" y="4708"/>
                    <a:pt x="16419" y="4217"/>
                    <a:pt x="19940" y="2827"/>
                  </a:cubicBezTo>
                  <a:cubicBezTo>
                    <a:pt x="19849" y="2007"/>
                    <a:pt x="19727" y="1338"/>
                    <a:pt x="19636" y="730"/>
                  </a:cubicBezTo>
                  <a:cubicBezTo>
                    <a:pt x="19605" y="456"/>
                    <a:pt x="19605" y="244"/>
                    <a:pt x="19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55;g1f95107f572_0_612"/>
            <p:cNvSpPr/>
            <p:nvPr/>
          </p:nvSpPr>
          <p:spPr>
            <a:xfrm>
              <a:off x="6976275" y="3808925"/>
              <a:ext cx="186200" cy="438100"/>
            </a:xfrm>
            <a:custGeom>
              <a:avLst/>
              <a:gdLst/>
              <a:ahLst/>
              <a:cxnLst/>
              <a:rect l="l" t="t" r="r" b="b"/>
              <a:pathLst>
                <a:path w="7448" h="17524" extrusionOk="0">
                  <a:moveTo>
                    <a:pt x="304" y="0"/>
                  </a:moveTo>
                  <a:cubicBezTo>
                    <a:pt x="122" y="1672"/>
                    <a:pt x="0" y="3405"/>
                    <a:pt x="244" y="5107"/>
                  </a:cubicBezTo>
                  <a:cubicBezTo>
                    <a:pt x="791" y="9757"/>
                    <a:pt x="2310" y="13465"/>
                    <a:pt x="2614" y="15624"/>
                  </a:cubicBezTo>
                  <a:cubicBezTo>
                    <a:pt x="2736" y="16323"/>
                    <a:pt x="2858" y="16870"/>
                    <a:pt x="2918" y="17326"/>
                  </a:cubicBezTo>
                  <a:cubicBezTo>
                    <a:pt x="3460" y="17437"/>
                    <a:pt x="4103" y="17524"/>
                    <a:pt x="4806" y="17524"/>
                  </a:cubicBezTo>
                  <a:cubicBezTo>
                    <a:pt x="5444" y="17524"/>
                    <a:pt x="6131" y="17453"/>
                    <a:pt x="6839" y="17265"/>
                  </a:cubicBezTo>
                  <a:cubicBezTo>
                    <a:pt x="6687" y="16596"/>
                    <a:pt x="6566" y="15836"/>
                    <a:pt x="6535" y="14924"/>
                  </a:cubicBezTo>
                  <a:cubicBezTo>
                    <a:pt x="6414" y="12645"/>
                    <a:pt x="6687" y="11642"/>
                    <a:pt x="7143" y="8967"/>
                  </a:cubicBezTo>
                  <a:cubicBezTo>
                    <a:pt x="7447" y="6991"/>
                    <a:pt x="7265" y="3344"/>
                    <a:pt x="7447" y="122"/>
                  </a:cubicBezTo>
                  <a:lnTo>
                    <a:pt x="7447" y="122"/>
                  </a:lnTo>
                  <a:cubicBezTo>
                    <a:pt x="6310" y="2258"/>
                    <a:pt x="5101" y="3915"/>
                    <a:pt x="3808" y="3915"/>
                  </a:cubicBezTo>
                  <a:cubicBezTo>
                    <a:pt x="3408" y="3915"/>
                    <a:pt x="3000" y="3756"/>
                    <a:pt x="2584" y="3405"/>
                  </a:cubicBezTo>
                  <a:cubicBezTo>
                    <a:pt x="1611" y="2523"/>
                    <a:pt x="851" y="1277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56;g1f95107f572_0_612"/>
            <p:cNvSpPr/>
            <p:nvPr/>
          </p:nvSpPr>
          <p:spPr>
            <a:xfrm>
              <a:off x="7364575" y="3808925"/>
              <a:ext cx="186200" cy="436950"/>
            </a:xfrm>
            <a:custGeom>
              <a:avLst/>
              <a:gdLst/>
              <a:ahLst/>
              <a:cxnLst/>
              <a:rect l="l" t="t" r="r" b="b"/>
              <a:pathLst>
                <a:path w="7448" h="17478" extrusionOk="0">
                  <a:moveTo>
                    <a:pt x="7204" y="0"/>
                  </a:moveTo>
                  <a:cubicBezTo>
                    <a:pt x="6657" y="1277"/>
                    <a:pt x="5897" y="2493"/>
                    <a:pt x="4925" y="3374"/>
                  </a:cubicBezTo>
                  <a:cubicBezTo>
                    <a:pt x="4507" y="3734"/>
                    <a:pt x="4097" y="3896"/>
                    <a:pt x="3693" y="3896"/>
                  </a:cubicBezTo>
                  <a:cubicBezTo>
                    <a:pt x="2391" y="3896"/>
                    <a:pt x="1160" y="2211"/>
                    <a:pt x="1" y="31"/>
                  </a:cubicBezTo>
                  <a:lnTo>
                    <a:pt x="1" y="31"/>
                  </a:lnTo>
                  <a:cubicBezTo>
                    <a:pt x="213" y="3253"/>
                    <a:pt x="1" y="6961"/>
                    <a:pt x="305" y="8876"/>
                  </a:cubicBezTo>
                  <a:cubicBezTo>
                    <a:pt x="821" y="11581"/>
                    <a:pt x="1064" y="12614"/>
                    <a:pt x="973" y="14864"/>
                  </a:cubicBezTo>
                  <a:cubicBezTo>
                    <a:pt x="912" y="15745"/>
                    <a:pt x="760" y="16566"/>
                    <a:pt x="669" y="17235"/>
                  </a:cubicBezTo>
                  <a:cubicBezTo>
                    <a:pt x="1228" y="17370"/>
                    <a:pt x="1919" y="17477"/>
                    <a:pt x="2674" y="17477"/>
                  </a:cubicBezTo>
                  <a:cubicBezTo>
                    <a:pt x="3274" y="17477"/>
                    <a:pt x="3914" y="17409"/>
                    <a:pt x="4560" y="17235"/>
                  </a:cubicBezTo>
                  <a:cubicBezTo>
                    <a:pt x="4651" y="16779"/>
                    <a:pt x="4773" y="16262"/>
                    <a:pt x="4864" y="15563"/>
                  </a:cubicBezTo>
                  <a:cubicBezTo>
                    <a:pt x="5168" y="13435"/>
                    <a:pt x="6748" y="9727"/>
                    <a:pt x="7265" y="5076"/>
                  </a:cubicBezTo>
                  <a:cubicBezTo>
                    <a:pt x="7448" y="3374"/>
                    <a:pt x="7387" y="1672"/>
                    <a:pt x="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57;g1f95107f572_0_612"/>
            <p:cNvSpPr/>
            <p:nvPr/>
          </p:nvSpPr>
          <p:spPr>
            <a:xfrm>
              <a:off x="7257425" y="2888700"/>
              <a:ext cx="9900" cy="220375"/>
            </a:xfrm>
            <a:custGeom>
              <a:avLst/>
              <a:gdLst/>
              <a:ahLst/>
              <a:cxnLst/>
              <a:rect l="l" t="t" r="r" b="b"/>
              <a:pathLst>
                <a:path w="396" h="8815" extrusionOk="0">
                  <a:moveTo>
                    <a:pt x="183" y="0"/>
                  </a:moveTo>
                  <a:cubicBezTo>
                    <a:pt x="31" y="1459"/>
                    <a:pt x="1" y="2918"/>
                    <a:pt x="1" y="4408"/>
                  </a:cubicBezTo>
                  <a:cubicBezTo>
                    <a:pt x="1" y="5867"/>
                    <a:pt x="31" y="7326"/>
                    <a:pt x="183" y="8815"/>
                  </a:cubicBezTo>
                  <a:cubicBezTo>
                    <a:pt x="335" y="7326"/>
                    <a:pt x="396" y="5867"/>
                    <a:pt x="396" y="4408"/>
                  </a:cubicBezTo>
                  <a:cubicBezTo>
                    <a:pt x="396" y="2918"/>
                    <a:pt x="335" y="1459"/>
                    <a:pt x="18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458;g1f95107f572_0_612"/>
            <p:cNvSpPr/>
            <p:nvPr/>
          </p:nvSpPr>
          <p:spPr>
            <a:xfrm>
              <a:off x="7366850" y="2875775"/>
              <a:ext cx="129200" cy="124650"/>
            </a:xfrm>
            <a:custGeom>
              <a:avLst/>
              <a:gdLst/>
              <a:ahLst/>
              <a:cxnLst/>
              <a:rect l="l" t="t" r="r" b="b"/>
              <a:pathLst>
                <a:path w="5168" h="498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608"/>
                    <a:pt x="305" y="1216"/>
                    <a:pt x="639" y="1824"/>
                  </a:cubicBezTo>
                  <a:cubicBezTo>
                    <a:pt x="943" y="2402"/>
                    <a:pt x="1369" y="2888"/>
                    <a:pt x="1824" y="3344"/>
                  </a:cubicBezTo>
                  <a:cubicBezTo>
                    <a:pt x="2280" y="3800"/>
                    <a:pt x="2797" y="4195"/>
                    <a:pt x="3375" y="4438"/>
                  </a:cubicBezTo>
                  <a:cubicBezTo>
                    <a:pt x="3648" y="4590"/>
                    <a:pt x="3952" y="4681"/>
                    <a:pt x="4256" y="4803"/>
                  </a:cubicBezTo>
                  <a:cubicBezTo>
                    <a:pt x="4560" y="4864"/>
                    <a:pt x="4864" y="4925"/>
                    <a:pt x="5168" y="4985"/>
                  </a:cubicBezTo>
                  <a:cubicBezTo>
                    <a:pt x="4591" y="4712"/>
                    <a:pt x="4013" y="4499"/>
                    <a:pt x="3496" y="4165"/>
                  </a:cubicBezTo>
                  <a:cubicBezTo>
                    <a:pt x="2949" y="3830"/>
                    <a:pt x="2463" y="3466"/>
                    <a:pt x="2037" y="3040"/>
                  </a:cubicBezTo>
                  <a:cubicBezTo>
                    <a:pt x="1581" y="2645"/>
                    <a:pt x="1217" y="2128"/>
                    <a:pt x="882" y="1642"/>
                  </a:cubicBezTo>
                  <a:cubicBezTo>
                    <a:pt x="517" y="1155"/>
                    <a:pt x="214" y="578"/>
                    <a:pt x="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459;g1f95107f572_0_612"/>
            <p:cNvSpPr/>
            <p:nvPr/>
          </p:nvSpPr>
          <p:spPr>
            <a:xfrm>
              <a:off x="7029475" y="2875775"/>
              <a:ext cx="129200" cy="123875"/>
            </a:xfrm>
            <a:custGeom>
              <a:avLst/>
              <a:gdLst/>
              <a:ahLst/>
              <a:cxnLst/>
              <a:rect l="l" t="t" r="r" b="b"/>
              <a:pathLst>
                <a:path w="5168" h="4955" extrusionOk="0">
                  <a:moveTo>
                    <a:pt x="5167" y="0"/>
                  </a:moveTo>
                  <a:cubicBezTo>
                    <a:pt x="4894" y="578"/>
                    <a:pt x="4590" y="1125"/>
                    <a:pt x="4286" y="1611"/>
                  </a:cubicBezTo>
                  <a:cubicBezTo>
                    <a:pt x="3952" y="2098"/>
                    <a:pt x="3587" y="2584"/>
                    <a:pt x="3131" y="3010"/>
                  </a:cubicBezTo>
                  <a:cubicBezTo>
                    <a:pt x="2705" y="3435"/>
                    <a:pt x="2219" y="3800"/>
                    <a:pt x="1672" y="4104"/>
                  </a:cubicBezTo>
                  <a:cubicBezTo>
                    <a:pt x="1155" y="4438"/>
                    <a:pt x="578" y="4681"/>
                    <a:pt x="0" y="4955"/>
                  </a:cubicBezTo>
                  <a:cubicBezTo>
                    <a:pt x="304" y="4925"/>
                    <a:pt x="608" y="4833"/>
                    <a:pt x="912" y="4742"/>
                  </a:cubicBezTo>
                  <a:cubicBezTo>
                    <a:pt x="1216" y="4681"/>
                    <a:pt x="1520" y="4560"/>
                    <a:pt x="1793" y="4408"/>
                  </a:cubicBezTo>
                  <a:cubicBezTo>
                    <a:pt x="2371" y="4134"/>
                    <a:pt x="2888" y="3770"/>
                    <a:pt x="3344" y="3314"/>
                  </a:cubicBezTo>
                  <a:cubicBezTo>
                    <a:pt x="3830" y="2858"/>
                    <a:pt x="4225" y="2371"/>
                    <a:pt x="4529" y="1794"/>
                  </a:cubicBezTo>
                  <a:cubicBezTo>
                    <a:pt x="4833" y="1216"/>
                    <a:pt x="5046" y="608"/>
                    <a:pt x="5167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460;g1f95107f572_0_612"/>
            <p:cNvSpPr/>
            <p:nvPr/>
          </p:nvSpPr>
          <p:spPr>
            <a:xfrm>
              <a:off x="7016725" y="3669850"/>
              <a:ext cx="46950" cy="107925"/>
            </a:xfrm>
            <a:custGeom>
              <a:avLst/>
              <a:gdLst/>
              <a:ahLst/>
              <a:cxnLst/>
              <a:rect l="l" t="t" r="r" b="b"/>
              <a:pathLst>
                <a:path w="1878" h="4317" extrusionOk="0">
                  <a:moveTo>
                    <a:pt x="145" y="1"/>
                  </a:moveTo>
                  <a:lnTo>
                    <a:pt x="145" y="1"/>
                  </a:lnTo>
                  <a:cubicBezTo>
                    <a:pt x="0" y="3305"/>
                    <a:pt x="1707" y="4177"/>
                    <a:pt x="1866" y="4304"/>
                  </a:cubicBezTo>
                  <a:lnTo>
                    <a:pt x="1866" y="4304"/>
                  </a:lnTo>
                  <a:cubicBezTo>
                    <a:pt x="448" y="2691"/>
                    <a:pt x="145" y="2"/>
                    <a:pt x="145" y="1"/>
                  </a:cubicBezTo>
                  <a:close/>
                  <a:moveTo>
                    <a:pt x="1866" y="4304"/>
                  </a:moveTo>
                  <a:lnTo>
                    <a:pt x="1866" y="4304"/>
                  </a:lnTo>
                  <a:cubicBezTo>
                    <a:pt x="1870" y="4308"/>
                    <a:pt x="1874" y="4313"/>
                    <a:pt x="1878" y="4317"/>
                  </a:cubicBezTo>
                  <a:cubicBezTo>
                    <a:pt x="1878" y="4314"/>
                    <a:pt x="1874" y="4310"/>
                    <a:pt x="1866" y="4304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461;g1f95107f572_0_612"/>
            <p:cNvSpPr/>
            <p:nvPr/>
          </p:nvSpPr>
          <p:spPr>
            <a:xfrm>
              <a:off x="7467150" y="3669850"/>
              <a:ext cx="47725" cy="107925"/>
            </a:xfrm>
            <a:custGeom>
              <a:avLst/>
              <a:gdLst/>
              <a:ahLst/>
              <a:cxnLst/>
              <a:rect l="l" t="t" r="r" b="b"/>
              <a:pathLst>
                <a:path w="1909" h="4317" extrusionOk="0">
                  <a:moveTo>
                    <a:pt x="1764" y="1"/>
                  </a:moveTo>
                  <a:cubicBezTo>
                    <a:pt x="1764" y="2"/>
                    <a:pt x="1461" y="2691"/>
                    <a:pt x="13" y="4303"/>
                  </a:cubicBezTo>
                  <a:lnTo>
                    <a:pt x="13" y="4303"/>
                  </a:lnTo>
                  <a:cubicBezTo>
                    <a:pt x="176" y="4176"/>
                    <a:pt x="1909" y="3303"/>
                    <a:pt x="1764" y="1"/>
                  </a:cubicBezTo>
                  <a:close/>
                  <a:moveTo>
                    <a:pt x="13" y="4303"/>
                  </a:moveTo>
                  <a:cubicBezTo>
                    <a:pt x="5" y="4310"/>
                    <a:pt x="1" y="4314"/>
                    <a:pt x="1" y="4317"/>
                  </a:cubicBezTo>
                  <a:cubicBezTo>
                    <a:pt x="5" y="4312"/>
                    <a:pt x="9" y="4308"/>
                    <a:pt x="13" y="4303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462;g1f95107f572_0_612"/>
            <p:cNvSpPr/>
            <p:nvPr/>
          </p:nvSpPr>
          <p:spPr>
            <a:xfrm>
              <a:off x="6997550" y="4239775"/>
              <a:ext cx="202925" cy="250725"/>
            </a:xfrm>
            <a:custGeom>
              <a:avLst/>
              <a:gdLst/>
              <a:ahLst/>
              <a:cxnLst/>
              <a:rect l="l" t="t" r="r" b="b"/>
              <a:pathLst>
                <a:path w="8117" h="10029" extrusionOk="0">
                  <a:moveTo>
                    <a:pt x="5867" y="1"/>
                  </a:moveTo>
                  <a:cubicBezTo>
                    <a:pt x="5206" y="173"/>
                    <a:pt x="4551" y="237"/>
                    <a:pt x="3936" y="237"/>
                  </a:cubicBezTo>
                  <a:cubicBezTo>
                    <a:pt x="3250" y="237"/>
                    <a:pt x="2612" y="157"/>
                    <a:pt x="2067" y="61"/>
                  </a:cubicBezTo>
                  <a:lnTo>
                    <a:pt x="2067" y="61"/>
                  </a:lnTo>
                  <a:cubicBezTo>
                    <a:pt x="2037" y="152"/>
                    <a:pt x="2067" y="274"/>
                    <a:pt x="2128" y="517"/>
                  </a:cubicBezTo>
                  <a:cubicBezTo>
                    <a:pt x="2219" y="1885"/>
                    <a:pt x="1520" y="3131"/>
                    <a:pt x="1004" y="4347"/>
                  </a:cubicBezTo>
                  <a:cubicBezTo>
                    <a:pt x="700" y="5016"/>
                    <a:pt x="487" y="5745"/>
                    <a:pt x="304" y="6475"/>
                  </a:cubicBezTo>
                  <a:cubicBezTo>
                    <a:pt x="92" y="7143"/>
                    <a:pt x="0" y="7873"/>
                    <a:pt x="304" y="8511"/>
                  </a:cubicBezTo>
                  <a:cubicBezTo>
                    <a:pt x="760" y="9393"/>
                    <a:pt x="1855" y="9666"/>
                    <a:pt x="2797" y="9818"/>
                  </a:cubicBezTo>
                  <a:cubicBezTo>
                    <a:pt x="3516" y="9924"/>
                    <a:pt x="4266" y="10029"/>
                    <a:pt x="5006" y="10029"/>
                  </a:cubicBezTo>
                  <a:cubicBezTo>
                    <a:pt x="5547" y="10029"/>
                    <a:pt x="6082" y="9972"/>
                    <a:pt x="6596" y="9818"/>
                  </a:cubicBezTo>
                  <a:cubicBezTo>
                    <a:pt x="6839" y="9727"/>
                    <a:pt x="7083" y="9636"/>
                    <a:pt x="7235" y="9423"/>
                  </a:cubicBezTo>
                  <a:cubicBezTo>
                    <a:pt x="7447" y="9241"/>
                    <a:pt x="7508" y="8967"/>
                    <a:pt x="7599" y="8754"/>
                  </a:cubicBezTo>
                  <a:cubicBezTo>
                    <a:pt x="8116" y="6779"/>
                    <a:pt x="7539" y="4712"/>
                    <a:pt x="6900" y="2797"/>
                  </a:cubicBezTo>
                  <a:cubicBezTo>
                    <a:pt x="6748" y="2098"/>
                    <a:pt x="6536" y="1460"/>
                    <a:pt x="6262" y="760"/>
                  </a:cubicBezTo>
                  <a:cubicBezTo>
                    <a:pt x="6140" y="517"/>
                    <a:pt x="6080" y="244"/>
                    <a:pt x="5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463;g1f95107f572_0_612"/>
            <p:cNvSpPr/>
            <p:nvPr/>
          </p:nvSpPr>
          <p:spPr>
            <a:xfrm>
              <a:off x="6998300" y="4283850"/>
              <a:ext cx="204450" cy="206650"/>
            </a:xfrm>
            <a:custGeom>
              <a:avLst/>
              <a:gdLst/>
              <a:ahLst/>
              <a:cxnLst/>
              <a:rect l="l" t="t" r="r" b="b"/>
              <a:pathLst>
                <a:path w="8178" h="8266" extrusionOk="0">
                  <a:moveTo>
                    <a:pt x="2007" y="0"/>
                  </a:moveTo>
                  <a:cubicBezTo>
                    <a:pt x="1825" y="912"/>
                    <a:pt x="1369" y="1733"/>
                    <a:pt x="1034" y="2584"/>
                  </a:cubicBezTo>
                  <a:cubicBezTo>
                    <a:pt x="730" y="3253"/>
                    <a:pt x="487" y="3982"/>
                    <a:pt x="305" y="4712"/>
                  </a:cubicBezTo>
                  <a:cubicBezTo>
                    <a:pt x="122" y="5380"/>
                    <a:pt x="1" y="6110"/>
                    <a:pt x="305" y="6748"/>
                  </a:cubicBezTo>
                  <a:cubicBezTo>
                    <a:pt x="761" y="7630"/>
                    <a:pt x="1855" y="7903"/>
                    <a:pt x="2797" y="8055"/>
                  </a:cubicBezTo>
                  <a:cubicBezTo>
                    <a:pt x="3552" y="8161"/>
                    <a:pt x="4296" y="8266"/>
                    <a:pt x="5037" y="8266"/>
                  </a:cubicBezTo>
                  <a:cubicBezTo>
                    <a:pt x="5578" y="8266"/>
                    <a:pt x="6118" y="8209"/>
                    <a:pt x="6657" y="8055"/>
                  </a:cubicBezTo>
                  <a:cubicBezTo>
                    <a:pt x="6870" y="7964"/>
                    <a:pt x="7144" y="7873"/>
                    <a:pt x="7296" y="7660"/>
                  </a:cubicBezTo>
                  <a:cubicBezTo>
                    <a:pt x="7478" y="7478"/>
                    <a:pt x="7569" y="7204"/>
                    <a:pt x="7630" y="6991"/>
                  </a:cubicBezTo>
                  <a:cubicBezTo>
                    <a:pt x="8177" y="5016"/>
                    <a:pt x="7600" y="2949"/>
                    <a:pt x="6961" y="1034"/>
                  </a:cubicBezTo>
                  <a:cubicBezTo>
                    <a:pt x="6870" y="760"/>
                    <a:pt x="6779" y="517"/>
                    <a:pt x="6688" y="274"/>
                  </a:cubicBezTo>
                  <a:cubicBezTo>
                    <a:pt x="6108" y="902"/>
                    <a:pt x="5413" y="1338"/>
                    <a:pt x="4557" y="1338"/>
                  </a:cubicBezTo>
                  <a:cubicBezTo>
                    <a:pt x="4336" y="1338"/>
                    <a:pt x="4104" y="1309"/>
                    <a:pt x="3861" y="1247"/>
                  </a:cubicBezTo>
                  <a:cubicBezTo>
                    <a:pt x="2919" y="1034"/>
                    <a:pt x="2341" y="517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464;g1f95107f572_0_612"/>
            <p:cNvSpPr/>
            <p:nvPr/>
          </p:nvSpPr>
          <p:spPr>
            <a:xfrm>
              <a:off x="7001350" y="4401625"/>
              <a:ext cx="194550" cy="88875"/>
            </a:xfrm>
            <a:custGeom>
              <a:avLst/>
              <a:gdLst/>
              <a:ahLst/>
              <a:cxnLst/>
              <a:rect l="l" t="t" r="r" b="b"/>
              <a:pathLst>
                <a:path w="7782" h="3555" extrusionOk="0">
                  <a:moveTo>
                    <a:pt x="7691" y="1"/>
                  </a:moveTo>
                  <a:cubicBezTo>
                    <a:pt x="7660" y="366"/>
                    <a:pt x="7630" y="730"/>
                    <a:pt x="7508" y="1095"/>
                  </a:cubicBezTo>
                  <a:cubicBezTo>
                    <a:pt x="7447" y="1369"/>
                    <a:pt x="7356" y="1581"/>
                    <a:pt x="7174" y="1794"/>
                  </a:cubicBezTo>
                  <a:cubicBezTo>
                    <a:pt x="6991" y="1976"/>
                    <a:pt x="6748" y="2098"/>
                    <a:pt x="6535" y="2159"/>
                  </a:cubicBezTo>
                  <a:cubicBezTo>
                    <a:pt x="5997" y="2334"/>
                    <a:pt x="5435" y="2402"/>
                    <a:pt x="4867" y="2402"/>
                  </a:cubicBezTo>
                  <a:cubicBezTo>
                    <a:pt x="4153" y="2402"/>
                    <a:pt x="3430" y="2294"/>
                    <a:pt x="2736" y="2159"/>
                  </a:cubicBezTo>
                  <a:cubicBezTo>
                    <a:pt x="1733" y="2007"/>
                    <a:pt x="639" y="1733"/>
                    <a:pt x="213" y="882"/>
                  </a:cubicBezTo>
                  <a:lnTo>
                    <a:pt x="92" y="517"/>
                  </a:lnTo>
                  <a:lnTo>
                    <a:pt x="92" y="517"/>
                  </a:lnTo>
                  <a:cubicBezTo>
                    <a:pt x="0" y="1065"/>
                    <a:pt x="0" y="1581"/>
                    <a:pt x="213" y="2037"/>
                  </a:cubicBezTo>
                  <a:cubicBezTo>
                    <a:pt x="669" y="2919"/>
                    <a:pt x="1763" y="3192"/>
                    <a:pt x="2736" y="3344"/>
                  </a:cubicBezTo>
                  <a:cubicBezTo>
                    <a:pt x="3456" y="3450"/>
                    <a:pt x="4205" y="3555"/>
                    <a:pt x="4945" y="3555"/>
                  </a:cubicBezTo>
                  <a:cubicBezTo>
                    <a:pt x="5486" y="3555"/>
                    <a:pt x="6022" y="3498"/>
                    <a:pt x="6535" y="3344"/>
                  </a:cubicBezTo>
                  <a:cubicBezTo>
                    <a:pt x="6748" y="3253"/>
                    <a:pt x="7022" y="3162"/>
                    <a:pt x="7174" y="2949"/>
                  </a:cubicBezTo>
                  <a:cubicBezTo>
                    <a:pt x="7356" y="2767"/>
                    <a:pt x="7447" y="2493"/>
                    <a:pt x="7508" y="2280"/>
                  </a:cubicBezTo>
                  <a:cubicBezTo>
                    <a:pt x="7691" y="1521"/>
                    <a:pt x="7782" y="761"/>
                    <a:pt x="769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465;g1f95107f572_0_612"/>
            <p:cNvSpPr/>
            <p:nvPr/>
          </p:nvSpPr>
          <p:spPr>
            <a:xfrm>
              <a:off x="7031750" y="4332850"/>
              <a:ext cx="137550" cy="32325"/>
            </a:xfrm>
            <a:custGeom>
              <a:avLst/>
              <a:gdLst/>
              <a:ahLst/>
              <a:cxnLst/>
              <a:rect l="l" t="t" r="r" b="b"/>
              <a:pathLst>
                <a:path w="5502" h="1293" extrusionOk="0">
                  <a:moveTo>
                    <a:pt x="3034" y="1"/>
                  </a:moveTo>
                  <a:cubicBezTo>
                    <a:pt x="2944" y="1"/>
                    <a:pt x="2855" y="6"/>
                    <a:pt x="2766" y="16"/>
                  </a:cubicBezTo>
                  <a:cubicBezTo>
                    <a:pt x="2219" y="47"/>
                    <a:pt x="1702" y="168"/>
                    <a:pt x="1246" y="381"/>
                  </a:cubicBezTo>
                  <a:cubicBezTo>
                    <a:pt x="791" y="563"/>
                    <a:pt x="335" y="867"/>
                    <a:pt x="0" y="1262"/>
                  </a:cubicBezTo>
                  <a:cubicBezTo>
                    <a:pt x="456" y="1050"/>
                    <a:pt x="912" y="806"/>
                    <a:pt x="1398" y="685"/>
                  </a:cubicBezTo>
                  <a:cubicBezTo>
                    <a:pt x="1854" y="533"/>
                    <a:pt x="2310" y="472"/>
                    <a:pt x="2797" y="442"/>
                  </a:cubicBezTo>
                  <a:cubicBezTo>
                    <a:pt x="2894" y="429"/>
                    <a:pt x="2993" y="423"/>
                    <a:pt x="3093" y="423"/>
                  </a:cubicBezTo>
                  <a:cubicBezTo>
                    <a:pt x="3459" y="423"/>
                    <a:pt x="3836" y="505"/>
                    <a:pt x="4195" y="624"/>
                  </a:cubicBezTo>
                  <a:cubicBezTo>
                    <a:pt x="4651" y="746"/>
                    <a:pt x="5076" y="1050"/>
                    <a:pt x="5502" y="1293"/>
                  </a:cubicBezTo>
                  <a:cubicBezTo>
                    <a:pt x="5198" y="867"/>
                    <a:pt x="4803" y="503"/>
                    <a:pt x="4316" y="320"/>
                  </a:cubicBezTo>
                  <a:cubicBezTo>
                    <a:pt x="3914" y="119"/>
                    <a:pt x="3469" y="1"/>
                    <a:pt x="303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466;g1f95107f572_0_612"/>
            <p:cNvSpPr/>
            <p:nvPr/>
          </p:nvSpPr>
          <p:spPr>
            <a:xfrm>
              <a:off x="7326575" y="4240525"/>
              <a:ext cx="203675" cy="251550"/>
            </a:xfrm>
            <a:custGeom>
              <a:avLst/>
              <a:gdLst/>
              <a:ahLst/>
              <a:cxnLst/>
              <a:rect l="l" t="t" r="r" b="b"/>
              <a:pathLst>
                <a:path w="8147" h="10062" extrusionOk="0">
                  <a:moveTo>
                    <a:pt x="6080" y="1"/>
                  </a:moveTo>
                  <a:cubicBezTo>
                    <a:pt x="5419" y="173"/>
                    <a:pt x="4765" y="237"/>
                    <a:pt x="4149" y="237"/>
                  </a:cubicBezTo>
                  <a:cubicBezTo>
                    <a:pt x="3463" y="237"/>
                    <a:pt x="2825" y="158"/>
                    <a:pt x="2280" y="62"/>
                  </a:cubicBezTo>
                  <a:cubicBezTo>
                    <a:pt x="2128" y="274"/>
                    <a:pt x="2037" y="548"/>
                    <a:pt x="1946" y="761"/>
                  </a:cubicBezTo>
                  <a:cubicBezTo>
                    <a:pt x="1673" y="1430"/>
                    <a:pt x="1460" y="2098"/>
                    <a:pt x="1217" y="2797"/>
                  </a:cubicBezTo>
                  <a:cubicBezTo>
                    <a:pt x="578" y="4743"/>
                    <a:pt x="1" y="6779"/>
                    <a:pt x="548" y="8755"/>
                  </a:cubicBezTo>
                  <a:cubicBezTo>
                    <a:pt x="609" y="9028"/>
                    <a:pt x="700" y="9241"/>
                    <a:pt x="882" y="9454"/>
                  </a:cubicBezTo>
                  <a:cubicBezTo>
                    <a:pt x="1065" y="9636"/>
                    <a:pt x="1308" y="9758"/>
                    <a:pt x="1521" y="9819"/>
                  </a:cubicBezTo>
                  <a:cubicBezTo>
                    <a:pt x="2059" y="9994"/>
                    <a:pt x="2621" y="10061"/>
                    <a:pt x="3189" y="10061"/>
                  </a:cubicBezTo>
                  <a:cubicBezTo>
                    <a:pt x="3903" y="10061"/>
                    <a:pt x="4626" y="9954"/>
                    <a:pt x="5320" y="9819"/>
                  </a:cubicBezTo>
                  <a:cubicBezTo>
                    <a:pt x="6323" y="9667"/>
                    <a:pt x="7417" y="9393"/>
                    <a:pt x="7843" y="8542"/>
                  </a:cubicBezTo>
                  <a:cubicBezTo>
                    <a:pt x="8147" y="7934"/>
                    <a:pt x="8025" y="7174"/>
                    <a:pt x="7843" y="6475"/>
                  </a:cubicBezTo>
                  <a:cubicBezTo>
                    <a:pt x="7660" y="5715"/>
                    <a:pt x="7417" y="5047"/>
                    <a:pt x="7144" y="4347"/>
                  </a:cubicBezTo>
                  <a:cubicBezTo>
                    <a:pt x="6657" y="3132"/>
                    <a:pt x="5928" y="1855"/>
                    <a:pt x="6050" y="518"/>
                  </a:cubicBezTo>
                  <a:cubicBezTo>
                    <a:pt x="6050" y="274"/>
                    <a:pt x="6141" y="183"/>
                    <a:pt x="6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467;g1f95107f572_0_612"/>
            <p:cNvSpPr/>
            <p:nvPr/>
          </p:nvSpPr>
          <p:spPr>
            <a:xfrm>
              <a:off x="7326575" y="4287650"/>
              <a:ext cx="203675" cy="203100"/>
            </a:xfrm>
            <a:custGeom>
              <a:avLst/>
              <a:gdLst/>
              <a:ahLst/>
              <a:cxnLst/>
              <a:rect l="l" t="t" r="r" b="b"/>
              <a:pathLst>
                <a:path w="8147" h="8124" extrusionOk="0">
                  <a:moveTo>
                    <a:pt x="1521" y="0"/>
                  </a:moveTo>
                  <a:cubicBezTo>
                    <a:pt x="1429" y="304"/>
                    <a:pt x="1308" y="578"/>
                    <a:pt x="1247" y="882"/>
                  </a:cubicBezTo>
                  <a:cubicBezTo>
                    <a:pt x="578" y="2797"/>
                    <a:pt x="1" y="4864"/>
                    <a:pt x="548" y="6839"/>
                  </a:cubicBezTo>
                  <a:cubicBezTo>
                    <a:pt x="639" y="7113"/>
                    <a:pt x="700" y="7326"/>
                    <a:pt x="882" y="7508"/>
                  </a:cubicBezTo>
                  <a:cubicBezTo>
                    <a:pt x="1095" y="7721"/>
                    <a:pt x="1308" y="7812"/>
                    <a:pt x="1551" y="7903"/>
                  </a:cubicBezTo>
                  <a:cubicBezTo>
                    <a:pt x="2083" y="8063"/>
                    <a:pt x="2632" y="8123"/>
                    <a:pt x="3188" y="8123"/>
                  </a:cubicBezTo>
                  <a:cubicBezTo>
                    <a:pt x="3904" y="8123"/>
                    <a:pt x="4632" y="8023"/>
                    <a:pt x="5350" y="7903"/>
                  </a:cubicBezTo>
                  <a:cubicBezTo>
                    <a:pt x="6323" y="7751"/>
                    <a:pt x="7417" y="7478"/>
                    <a:pt x="7843" y="6596"/>
                  </a:cubicBezTo>
                  <a:cubicBezTo>
                    <a:pt x="8147" y="5988"/>
                    <a:pt x="8025" y="5228"/>
                    <a:pt x="7843" y="4560"/>
                  </a:cubicBezTo>
                  <a:cubicBezTo>
                    <a:pt x="7660" y="3830"/>
                    <a:pt x="7417" y="3162"/>
                    <a:pt x="7144" y="2462"/>
                  </a:cubicBezTo>
                  <a:cubicBezTo>
                    <a:pt x="6809" y="1672"/>
                    <a:pt x="6445" y="882"/>
                    <a:pt x="6202" y="0"/>
                  </a:cubicBezTo>
                  <a:cubicBezTo>
                    <a:pt x="5867" y="456"/>
                    <a:pt x="5290" y="882"/>
                    <a:pt x="4469" y="1095"/>
                  </a:cubicBezTo>
                  <a:cubicBezTo>
                    <a:pt x="4238" y="1152"/>
                    <a:pt x="4015" y="1180"/>
                    <a:pt x="3801" y="1180"/>
                  </a:cubicBezTo>
                  <a:cubicBezTo>
                    <a:pt x="2891" y="1180"/>
                    <a:pt x="2136" y="69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468;g1f95107f572_0_612"/>
            <p:cNvSpPr/>
            <p:nvPr/>
          </p:nvSpPr>
          <p:spPr>
            <a:xfrm>
              <a:off x="7333425" y="4402400"/>
              <a:ext cx="194550" cy="89675"/>
            </a:xfrm>
            <a:custGeom>
              <a:avLst/>
              <a:gdLst/>
              <a:ahLst/>
              <a:cxnLst/>
              <a:rect l="l" t="t" r="r" b="b"/>
              <a:pathLst>
                <a:path w="7782" h="3587" extrusionOk="0">
                  <a:moveTo>
                    <a:pt x="92" y="0"/>
                  </a:moveTo>
                  <a:lnTo>
                    <a:pt x="92" y="0"/>
                  </a:lnTo>
                  <a:cubicBezTo>
                    <a:pt x="0" y="760"/>
                    <a:pt x="92" y="1520"/>
                    <a:pt x="274" y="2280"/>
                  </a:cubicBezTo>
                  <a:cubicBezTo>
                    <a:pt x="335" y="2553"/>
                    <a:pt x="426" y="2766"/>
                    <a:pt x="608" y="2979"/>
                  </a:cubicBezTo>
                  <a:cubicBezTo>
                    <a:pt x="791" y="3161"/>
                    <a:pt x="1034" y="3283"/>
                    <a:pt x="1247" y="3344"/>
                  </a:cubicBezTo>
                  <a:cubicBezTo>
                    <a:pt x="1798" y="3519"/>
                    <a:pt x="2362" y="3586"/>
                    <a:pt x="2927" y="3586"/>
                  </a:cubicBezTo>
                  <a:cubicBezTo>
                    <a:pt x="3638" y="3586"/>
                    <a:pt x="4352" y="3479"/>
                    <a:pt x="5046" y="3344"/>
                  </a:cubicBezTo>
                  <a:cubicBezTo>
                    <a:pt x="6049" y="3192"/>
                    <a:pt x="7143" y="2918"/>
                    <a:pt x="7569" y="2067"/>
                  </a:cubicBezTo>
                  <a:cubicBezTo>
                    <a:pt x="7782" y="1611"/>
                    <a:pt x="7782" y="1034"/>
                    <a:pt x="7690" y="547"/>
                  </a:cubicBezTo>
                  <a:lnTo>
                    <a:pt x="7690" y="547"/>
                  </a:lnTo>
                  <a:cubicBezTo>
                    <a:pt x="7690" y="608"/>
                    <a:pt x="7630" y="730"/>
                    <a:pt x="7569" y="851"/>
                  </a:cubicBezTo>
                  <a:cubicBezTo>
                    <a:pt x="7113" y="1702"/>
                    <a:pt x="6019" y="1976"/>
                    <a:pt x="5046" y="2128"/>
                  </a:cubicBezTo>
                  <a:cubicBezTo>
                    <a:pt x="4318" y="2234"/>
                    <a:pt x="3569" y="2351"/>
                    <a:pt x="2824" y="2351"/>
                  </a:cubicBezTo>
                  <a:cubicBezTo>
                    <a:pt x="2293" y="2351"/>
                    <a:pt x="1765" y="2292"/>
                    <a:pt x="1247" y="2128"/>
                  </a:cubicBezTo>
                  <a:cubicBezTo>
                    <a:pt x="1034" y="2067"/>
                    <a:pt x="760" y="1945"/>
                    <a:pt x="608" y="1763"/>
                  </a:cubicBezTo>
                  <a:cubicBezTo>
                    <a:pt x="426" y="1550"/>
                    <a:pt x="335" y="1307"/>
                    <a:pt x="274" y="1064"/>
                  </a:cubicBezTo>
                  <a:cubicBezTo>
                    <a:pt x="152" y="730"/>
                    <a:pt x="122" y="335"/>
                    <a:pt x="9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469;g1f95107f572_0_612"/>
            <p:cNvSpPr/>
            <p:nvPr/>
          </p:nvSpPr>
          <p:spPr>
            <a:xfrm>
              <a:off x="7360775" y="4331600"/>
              <a:ext cx="136800" cy="32825"/>
            </a:xfrm>
            <a:custGeom>
              <a:avLst/>
              <a:gdLst/>
              <a:ahLst/>
              <a:cxnLst/>
              <a:rect l="l" t="t" r="r" b="b"/>
              <a:pathLst>
                <a:path w="5472" h="1313" extrusionOk="0">
                  <a:moveTo>
                    <a:pt x="2576" y="1"/>
                  </a:moveTo>
                  <a:cubicBezTo>
                    <a:pt x="2103" y="1"/>
                    <a:pt x="1595" y="118"/>
                    <a:pt x="1186" y="309"/>
                  </a:cubicBezTo>
                  <a:cubicBezTo>
                    <a:pt x="730" y="553"/>
                    <a:pt x="365" y="917"/>
                    <a:pt x="1" y="1312"/>
                  </a:cubicBezTo>
                  <a:cubicBezTo>
                    <a:pt x="426" y="1039"/>
                    <a:pt x="852" y="765"/>
                    <a:pt x="1308" y="613"/>
                  </a:cubicBezTo>
                  <a:cubicBezTo>
                    <a:pt x="1704" y="508"/>
                    <a:pt x="2100" y="425"/>
                    <a:pt x="2515" y="425"/>
                  </a:cubicBezTo>
                  <a:cubicBezTo>
                    <a:pt x="2578" y="425"/>
                    <a:pt x="2642" y="427"/>
                    <a:pt x="2706" y="431"/>
                  </a:cubicBezTo>
                  <a:cubicBezTo>
                    <a:pt x="3162" y="431"/>
                    <a:pt x="3648" y="553"/>
                    <a:pt x="4104" y="704"/>
                  </a:cubicBezTo>
                  <a:cubicBezTo>
                    <a:pt x="4560" y="856"/>
                    <a:pt x="5016" y="1039"/>
                    <a:pt x="5472" y="1312"/>
                  </a:cubicBezTo>
                  <a:cubicBezTo>
                    <a:pt x="5137" y="978"/>
                    <a:pt x="4712" y="674"/>
                    <a:pt x="4256" y="401"/>
                  </a:cubicBezTo>
                  <a:cubicBezTo>
                    <a:pt x="3800" y="157"/>
                    <a:pt x="3283" y="66"/>
                    <a:pt x="2736" y="5"/>
                  </a:cubicBezTo>
                  <a:cubicBezTo>
                    <a:pt x="2683" y="2"/>
                    <a:pt x="2630" y="1"/>
                    <a:pt x="257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446;g1f95107f572_0_612"/>
            <p:cNvSpPr/>
            <p:nvPr/>
          </p:nvSpPr>
          <p:spPr>
            <a:xfrm>
              <a:off x="6782500" y="1985175"/>
              <a:ext cx="954450" cy="866325"/>
            </a:xfrm>
            <a:custGeom>
              <a:avLst/>
              <a:gdLst/>
              <a:ahLst/>
              <a:cxnLst/>
              <a:rect l="l" t="t" r="r" b="b"/>
              <a:pathLst>
                <a:path w="38178" h="34653" extrusionOk="0">
                  <a:moveTo>
                    <a:pt x="28238" y="1"/>
                  </a:moveTo>
                  <a:cubicBezTo>
                    <a:pt x="24762" y="2548"/>
                    <a:pt x="21588" y="3410"/>
                    <a:pt x="18885" y="3410"/>
                  </a:cubicBezTo>
                  <a:cubicBezTo>
                    <a:pt x="14427" y="3410"/>
                    <a:pt x="11246" y="1065"/>
                    <a:pt x="10092" y="62"/>
                  </a:cubicBezTo>
                  <a:cubicBezTo>
                    <a:pt x="9089" y="609"/>
                    <a:pt x="8207" y="1125"/>
                    <a:pt x="8207" y="1125"/>
                  </a:cubicBezTo>
                  <a:cubicBezTo>
                    <a:pt x="8207" y="1125"/>
                    <a:pt x="5867" y="1277"/>
                    <a:pt x="4195" y="2919"/>
                  </a:cubicBezTo>
                  <a:cubicBezTo>
                    <a:pt x="2827" y="4287"/>
                    <a:pt x="2554" y="7174"/>
                    <a:pt x="2493" y="9758"/>
                  </a:cubicBezTo>
                  <a:lnTo>
                    <a:pt x="2493" y="9788"/>
                  </a:lnTo>
                  <a:cubicBezTo>
                    <a:pt x="2189" y="13010"/>
                    <a:pt x="0" y="17843"/>
                    <a:pt x="0" y="17843"/>
                  </a:cubicBezTo>
                  <a:cubicBezTo>
                    <a:pt x="548" y="18421"/>
                    <a:pt x="1216" y="18968"/>
                    <a:pt x="1216" y="18968"/>
                  </a:cubicBezTo>
                  <a:cubicBezTo>
                    <a:pt x="2219" y="19880"/>
                    <a:pt x="3891" y="20974"/>
                    <a:pt x="6201" y="21339"/>
                  </a:cubicBezTo>
                  <a:cubicBezTo>
                    <a:pt x="6809" y="18603"/>
                    <a:pt x="7903" y="14773"/>
                    <a:pt x="7903" y="14773"/>
                  </a:cubicBezTo>
                  <a:cubicBezTo>
                    <a:pt x="8359" y="17357"/>
                    <a:pt x="9332" y="23071"/>
                    <a:pt x="9575" y="26323"/>
                  </a:cubicBezTo>
                  <a:cubicBezTo>
                    <a:pt x="9940" y="30396"/>
                    <a:pt x="9818" y="31156"/>
                    <a:pt x="9606" y="33193"/>
                  </a:cubicBezTo>
                  <a:cubicBezTo>
                    <a:pt x="9606" y="33193"/>
                    <a:pt x="13800" y="34591"/>
                    <a:pt x="19241" y="34652"/>
                  </a:cubicBezTo>
                  <a:cubicBezTo>
                    <a:pt x="19282" y="34652"/>
                    <a:pt x="19323" y="34652"/>
                    <a:pt x="19364" y="34652"/>
                  </a:cubicBezTo>
                  <a:cubicBezTo>
                    <a:pt x="23648" y="34652"/>
                    <a:pt x="28334" y="33100"/>
                    <a:pt x="28816" y="32950"/>
                  </a:cubicBezTo>
                  <a:cubicBezTo>
                    <a:pt x="28603" y="31065"/>
                    <a:pt x="28542" y="30214"/>
                    <a:pt x="28876" y="26323"/>
                  </a:cubicBezTo>
                  <a:cubicBezTo>
                    <a:pt x="29120" y="23314"/>
                    <a:pt x="29940" y="18238"/>
                    <a:pt x="30427" y="15411"/>
                  </a:cubicBezTo>
                  <a:cubicBezTo>
                    <a:pt x="30791" y="16627"/>
                    <a:pt x="31490" y="19302"/>
                    <a:pt x="31946" y="21339"/>
                  </a:cubicBezTo>
                  <a:cubicBezTo>
                    <a:pt x="34287" y="20974"/>
                    <a:pt x="35928" y="19819"/>
                    <a:pt x="36931" y="18937"/>
                  </a:cubicBezTo>
                  <a:cubicBezTo>
                    <a:pt x="36931" y="18937"/>
                    <a:pt x="37661" y="18421"/>
                    <a:pt x="38147" y="17843"/>
                  </a:cubicBezTo>
                  <a:cubicBezTo>
                    <a:pt x="38177" y="17843"/>
                    <a:pt x="36019" y="13041"/>
                    <a:pt x="35685" y="9849"/>
                  </a:cubicBezTo>
                  <a:cubicBezTo>
                    <a:pt x="35594" y="7265"/>
                    <a:pt x="35351" y="4287"/>
                    <a:pt x="33983" y="2919"/>
                  </a:cubicBezTo>
                  <a:cubicBezTo>
                    <a:pt x="32828" y="1764"/>
                    <a:pt x="32038" y="1551"/>
                    <a:pt x="31612" y="1521"/>
                  </a:cubicBezTo>
                  <a:lnTo>
                    <a:pt x="30244" y="1125"/>
                  </a:lnTo>
                  <a:cubicBezTo>
                    <a:pt x="30244" y="1125"/>
                    <a:pt x="29302" y="548"/>
                    <a:pt x="28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64445" y="3949500"/>
            <a:ext cx="150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Stakeholder persona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02171" y="117704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Example: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phận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302171" y="419791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Example: Product manager</a:t>
            </a:r>
            <a:endParaRPr lang="en-US" b="1" dirty="0"/>
          </a:p>
        </p:txBody>
      </p:sp>
      <p:grpSp>
        <p:nvGrpSpPr>
          <p:cNvPr id="66" name="Google Shape;419;g1f95107f572_0_612"/>
          <p:cNvGrpSpPr/>
          <p:nvPr/>
        </p:nvGrpSpPr>
        <p:grpSpPr>
          <a:xfrm>
            <a:off x="6384447" y="4221063"/>
            <a:ext cx="1578186" cy="2249939"/>
            <a:chOff x="6180709" y="1440631"/>
            <a:chExt cx="2159587" cy="3078813"/>
          </a:xfrm>
        </p:grpSpPr>
        <p:sp>
          <p:nvSpPr>
            <p:cNvPr id="67" name="Google Shape;420;g1f95107f572_0_612"/>
            <p:cNvSpPr/>
            <p:nvPr/>
          </p:nvSpPr>
          <p:spPr>
            <a:xfrm>
              <a:off x="6180709" y="4277769"/>
              <a:ext cx="2159587" cy="241675"/>
            </a:xfrm>
            <a:custGeom>
              <a:avLst/>
              <a:gdLst/>
              <a:ahLst/>
              <a:cxnLst/>
              <a:rect l="l" t="t" r="r" b="b"/>
              <a:pathLst>
                <a:path w="48087" h="9667" extrusionOk="0">
                  <a:moveTo>
                    <a:pt x="24043" y="0"/>
                  </a:moveTo>
                  <a:cubicBezTo>
                    <a:pt x="10760" y="0"/>
                    <a:pt x="0" y="2158"/>
                    <a:pt x="0" y="4833"/>
                  </a:cubicBezTo>
                  <a:cubicBezTo>
                    <a:pt x="0" y="7508"/>
                    <a:pt x="10760" y="9666"/>
                    <a:pt x="24043" y="9666"/>
                  </a:cubicBezTo>
                  <a:cubicBezTo>
                    <a:pt x="37326" y="9666"/>
                    <a:pt x="48086" y="7508"/>
                    <a:pt x="48086" y="4833"/>
                  </a:cubicBezTo>
                  <a:cubicBezTo>
                    <a:pt x="48086" y="2158"/>
                    <a:pt x="37326" y="0"/>
                    <a:pt x="24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421;g1f95107f572_0_612"/>
            <p:cNvSpPr/>
            <p:nvPr/>
          </p:nvSpPr>
          <p:spPr>
            <a:xfrm>
              <a:off x="7032350" y="1872906"/>
              <a:ext cx="459900" cy="200775"/>
            </a:xfrm>
            <a:custGeom>
              <a:avLst/>
              <a:gdLst/>
              <a:ahLst/>
              <a:cxnLst/>
              <a:rect l="l" t="t" r="r" b="b"/>
              <a:pathLst>
                <a:path w="18396" h="8031" extrusionOk="0">
                  <a:moveTo>
                    <a:pt x="13046" y="1"/>
                  </a:moveTo>
                  <a:lnTo>
                    <a:pt x="12317" y="730"/>
                  </a:lnTo>
                  <a:cubicBezTo>
                    <a:pt x="11010" y="2037"/>
                    <a:pt x="9764" y="2189"/>
                    <a:pt x="9338" y="2189"/>
                  </a:cubicBezTo>
                  <a:lnTo>
                    <a:pt x="9034" y="2189"/>
                  </a:lnTo>
                  <a:cubicBezTo>
                    <a:pt x="8639" y="2189"/>
                    <a:pt x="7362" y="2068"/>
                    <a:pt x="6086" y="730"/>
                  </a:cubicBezTo>
                  <a:lnTo>
                    <a:pt x="5660" y="305"/>
                  </a:lnTo>
                  <a:lnTo>
                    <a:pt x="5660" y="305"/>
                  </a:lnTo>
                  <a:cubicBezTo>
                    <a:pt x="5660" y="365"/>
                    <a:pt x="5660" y="396"/>
                    <a:pt x="5691" y="426"/>
                  </a:cubicBezTo>
                  <a:cubicBezTo>
                    <a:pt x="5812" y="973"/>
                    <a:pt x="5751" y="1308"/>
                    <a:pt x="5478" y="1612"/>
                  </a:cubicBezTo>
                  <a:cubicBezTo>
                    <a:pt x="5204" y="1916"/>
                    <a:pt x="4718" y="2706"/>
                    <a:pt x="2104" y="3770"/>
                  </a:cubicBezTo>
                  <a:cubicBezTo>
                    <a:pt x="1163" y="4141"/>
                    <a:pt x="1" y="4795"/>
                    <a:pt x="12" y="4795"/>
                  </a:cubicBezTo>
                  <a:cubicBezTo>
                    <a:pt x="15" y="4795"/>
                    <a:pt x="78" y="4761"/>
                    <a:pt x="219" y="4682"/>
                  </a:cubicBezTo>
                  <a:cubicBezTo>
                    <a:pt x="1393" y="5685"/>
                    <a:pt x="4604" y="8030"/>
                    <a:pt x="9068" y="8030"/>
                  </a:cubicBezTo>
                  <a:cubicBezTo>
                    <a:pt x="11775" y="8030"/>
                    <a:pt x="14943" y="7168"/>
                    <a:pt x="18396" y="4621"/>
                  </a:cubicBezTo>
                  <a:cubicBezTo>
                    <a:pt x="17667" y="4317"/>
                    <a:pt x="17028" y="4013"/>
                    <a:pt x="16542" y="3770"/>
                  </a:cubicBezTo>
                  <a:cubicBezTo>
                    <a:pt x="13867" y="2706"/>
                    <a:pt x="13381" y="1916"/>
                    <a:pt x="13138" y="1612"/>
                  </a:cubicBezTo>
                  <a:cubicBezTo>
                    <a:pt x="12894" y="1308"/>
                    <a:pt x="12803" y="973"/>
                    <a:pt x="12925" y="426"/>
                  </a:cubicBezTo>
                  <a:cubicBezTo>
                    <a:pt x="12955" y="335"/>
                    <a:pt x="12986" y="153"/>
                    <a:pt x="1304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422;g1f95107f572_0_612"/>
            <p:cNvSpPr/>
            <p:nvPr/>
          </p:nvSpPr>
          <p:spPr>
            <a:xfrm>
              <a:off x="7144200" y="1874431"/>
              <a:ext cx="239400" cy="133775"/>
            </a:xfrm>
            <a:custGeom>
              <a:avLst/>
              <a:gdLst/>
              <a:ahLst/>
              <a:cxnLst/>
              <a:rect l="l" t="t" r="r" b="b"/>
              <a:pathLst>
                <a:path w="9576" h="5351" extrusionOk="0">
                  <a:moveTo>
                    <a:pt x="8603" y="1"/>
                  </a:moveTo>
                  <a:lnTo>
                    <a:pt x="7873" y="700"/>
                  </a:lnTo>
                  <a:cubicBezTo>
                    <a:pt x="6597" y="2007"/>
                    <a:pt x="5320" y="2159"/>
                    <a:pt x="4925" y="2159"/>
                  </a:cubicBezTo>
                  <a:lnTo>
                    <a:pt x="4621" y="2159"/>
                  </a:lnTo>
                  <a:cubicBezTo>
                    <a:pt x="4195" y="2159"/>
                    <a:pt x="2949" y="2037"/>
                    <a:pt x="1642" y="700"/>
                  </a:cubicBezTo>
                  <a:lnTo>
                    <a:pt x="1217" y="304"/>
                  </a:lnTo>
                  <a:lnTo>
                    <a:pt x="1217" y="304"/>
                  </a:lnTo>
                  <a:cubicBezTo>
                    <a:pt x="1217" y="335"/>
                    <a:pt x="1217" y="365"/>
                    <a:pt x="1277" y="396"/>
                  </a:cubicBezTo>
                  <a:cubicBezTo>
                    <a:pt x="1369" y="943"/>
                    <a:pt x="1308" y="1277"/>
                    <a:pt x="1034" y="1581"/>
                  </a:cubicBezTo>
                  <a:cubicBezTo>
                    <a:pt x="882" y="1733"/>
                    <a:pt x="670" y="2067"/>
                    <a:pt x="1" y="2523"/>
                  </a:cubicBezTo>
                  <a:lnTo>
                    <a:pt x="1156" y="3678"/>
                  </a:lnTo>
                  <a:cubicBezTo>
                    <a:pt x="1521" y="4043"/>
                    <a:pt x="1916" y="4347"/>
                    <a:pt x="2250" y="4590"/>
                  </a:cubicBezTo>
                  <a:cubicBezTo>
                    <a:pt x="2706" y="4864"/>
                    <a:pt x="3132" y="5046"/>
                    <a:pt x="3466" y="5168"/>
                  </a:cubicBezTo>
                  <a:cubicBezTo>
                    <a:pt x="3952" y="5320"/>
                    <a:pt x="4378" y="5350"/>
                    <a:pt x="4560" y="5350"/>
                  </a:cubicBezTo>
                  <a:lnTo>
                    <a:pt x="4773" y="5350"/>
                  </a:lnTo>
                  <a:cubicBezTo>
                    <a:pt x="4773" y="5350"/>
                    <a:pt x="4773" y="5320"/>
                    <a:pt x="4864" y="5320"/>
                  </a:cubicBezTo>
                  <a:cubicBezTo>
                    <a:pt x="5107" y="5320"/>
                    <a:pt x="5472" y="5289"/>
                    <a:pt x="5989" y="5137"/>
                  </a:cubicBezTo>
                  <a:cubicBezTo>
                    <a:pt x="6171" y="5046"/>
                    <a:pt x="6354" y="4985"/>
                    <a:pt x="6597" y="4894"/>
                  </a:cubicBezTo>
                  <a:cubicBezTo>
                    <a:pt x="6657" y="4864"/>
                    <a:pt x="6749" y="4803"/>
                    <a:pt x="6840" y="4773"/>
                  </a:cubicBezTo>
                  <a:lnTo>
                    <a:pt x="7083" y="4681"/>
                  </a:lnTo>
                  <a:cubicBezTo>
                    <a:pt x="7235" y="4590"/>
                    <a:pt x="7357" y="4469"/>
                    <a:pt x="7509" y="4408"/>
                  </a:cubicBezTo>
                  <a:cubicBezTo>
                    <a:pt x="7752" y="4225"/>
                    <a:pt x="8056" y="3982"/>
                    <a:pt x="8329" y="3678"/>
                  </a:cubicBezTo>
                  <a:cubicBezTo>
                    <a:pt x="8755" y="3253"/>
                    <a:pt x="9180" y="2858"/>
                    <a:pt x="9575" y="2463"/>
                  </a:cubicBezTo>
                  <a:cubicBezTo>
                    <a:pt x="9059" y="2037"/>
                    <a:pt x="8816" y="1794"/>
                    <a:pt x="8724" y="1581"/>
                  </a:cubicBezTo>
                  <a:cubicBezTo>
                    <a:pt x="8451" y="1277"/>
                    <a:pt x="8360" y="943"/>
                    <a:pt x="8481" y="426"/>
                  </a:cubicBezTo>
                  <a:cubicBezTo>
                    <a:pt x="8512" y="304"/>
                    <a:pt x="8572" y="152"/>
                    <a:pt x="8603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423;g1f95107f572_0_612"/>
            <p:cNvSpPr/>
            <p:nvPr/>
          </p:nvSpPr>
          <p:spPr>
            <a:xfrm>
              <a:off x="7107725" y="1580131"/>
              <a:ext cx="305500" cy="349425"/>
            </a:xfrm>
            <a:custGeom>
              <a:avLst/>
              <a:gdLst/>
              <a:ahLst/>
              <a:cxnLst/>
              <a:rect l="l" t="t" r="r" b="b"/>
              <a:pathLst>
                <a:path w="12220" h="13977" extrusionOk="0">
                  <a:moveTo>
                    <a:pt x="10068" y="1"/>
                  </a:moveTo>
                  <a:cubicBezTo>
                    <a:pt x="9925" y="1"/>
                    <a:pt x="9762" y="40"/>
                    <a:pt x="9575" y="131"/>
                  </a:cubicBezTo>
                  <a:cubicBezTo>
                    <a:pt x="8816" y="739"/>
                    <a:pt x="7083" y="1803"/>
                    <a:pt x="4773" y="1924"/>
                  </a:cubicBezTo>
                  <a:cubicBezTo>
                    <a:pt x="1521" y="2107"/>
                    <a:pt x="973" y="1772"/>
                    <a:pt x="518" y="2806"/>
                  </a:cubicBezTo>
                  <a:cubicBezTo>
                    <a:pt x="62" y="3839"/>
                    <a:pt x="1" y="5207"/>
                    <a:pt x="1" y="5207"/>
                  </a:cubicBezTo>
                  <a:lnTo>
                    <a:pt x="92" y="7274"/>
                  </a:lnTo>
                  <a:cubicBezTo>
                    <a:pt x="183" y="8885"/>
                    <a:pt x="913" y="10314"/>
                    <a:pt x="2037" y="11347"/>
                  </a:cubicBezTo>
                  <a:lnTo>
                    <a:pt x="4135" y="13201"/>
                  </a:lnTo>
                  <a:cubicBezTo>
                    <a:pt x="4697" y="13718"/>
                    <a:pt x="5396" y="13976"/>
                    <a:pt x="6099" y="13976"/>
                  </a:cubicBezTo>
                  <a:cubicBezTo>
                    <a:pt x="6802" y="13976"/>
                    <a:pt x="7509" y="13718"/>
                    <a:pt x="8086" y="13201"/>
                  </a:cubicBezTo>
                  <a:lnTo>
                    <a:pt x="10183" y="11347"/>
                  </a:lnTo>
                  <a:cubicBezTo>
                    <a:pt x="11308" y="10314"/>
                    <a:pt x="12038" y="8885"/>
                    <a:pt x="12098" y="7274"/>
                  </a:cubicBezTo>
                  <a:lnTo>
                    <a:pt x="12220" y="5389"/>
                  </a:lnTo>
                  <a:cubicBezTo>
                    <a:pt x="12098" y="4903"/>
                    <a:pt x="11186" y="2684"/>
                    <a:pt x="11034" y="1590"/>
                  </a:cubicBezTo>
                  <a:cubicBezTo>
                    <a:pt x="10984" y="1007"/>
                    <a:pt x="10785" y="1"/>
                    <a:pt x="10068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424;g1f95107f572_0_612"/>
            <p:cNvSpPr/>
            <p:nvPr/>
          </p:nvSpPr>
          <p:spPr>
            <a:xfrm>
              <a:off x="7062150" y="1440631"/>
              <a:ext cx="392875" cy="487175"/>
            </a:xfrm>
            <a:custGeom>
              <a:avLst/>
              <a:gdLst/>
              <a:ahLst/>
              <a:cxnLst/>
              <a:rect l="l" t="t" r="r" b="b"/>
              <a:pathLst>
                <a:path w="15715" h="19487" extrusionOk="0">
                  <a:moveTo>
                    <a:pt x="11799" y="5585"/>
                  </a:moveTo>
                  <a:cubicBezTo>
                    <a:pt x="12545" y="5585"/>
                    <a:pt x="12746" y="6634"/>
                    <a:pt x="12797" y="7170"/>
                  </a:cubicBezTo>
                  <a:cubicBezTo>
                    <a:pt x="12918" y="8082"/>
                    <a:pt x="13557" y="9723"/>
                    <a:pt x="13861" y="10544"/>
                  </a:cubicBezTo>
                  <a:cubicBezTo>
                    <a:pt x="13891" y="11729"/>
                    <a:pt x="13617" y="13827"/>
                    <a:pt x="12797" y="14587"/>
                  </a:cubicBezTo>
                  <a:cubicBezTo>
                    <a:pt x="12473" y="14877"/>
                    <a:pt x="12078" y="14986"/>
                    <a:pt x="11664" y="14986"/>
                  </a:cubicBezTo>
                  <a:cubicBezTo>
                    <a:pt x="10564" y="14986"/>
                    <a:pt x="9326" y="14216"/>
                    <a:pt x="8906" y="14039"/>
                  </a:cubicBezTo>
                  <a:cubicBezTo>
                    <a:pt x="8808" y="14000"/>
                    <a:pt x="8708" y="13985"/>
                    <a:pt x="8610" y="13985"/>
                  </a:cubicBezTo>
                  <a:cubicBezTo>
                    <a:pt x="8252" y="13985"/>
                    <a:pt x="7933" y="14191"/>
                    <a:pt x="7933" y="14191"/>
                  </a:cubicBezTo>
                  <a:cubicBezTo>
                    <a:pt x="7933" y="14191"/>
                    <a:pt x="7671" y="13985"/>
                    <a:pt x="7293" y="13985"/>
                  </a:cubicBezTo>
                  <a:cubicBezTo>
                    <a:pt x="7190" y="13985"/>
                    <a:pt x="7078" y="14000"/>
                    <a:pt x="6961" y="14039"/>
                  </a:cubicBezTo>
                  <a:cubicBezTo>
                    <a:pt x="6537" y="14173"/>
                    <a:pt x="5280" y="14977"/>
                    <a:pt x="4173" y="14977"/>
                  </a:cubicBezTo>
                  <a:cubicBezTo>
                    <a:pt x="3770" y="14977"/>
                    <a:pt x="3386" y="14870"/>
                    <a:pt x="3070" y="14587"/>
                  </a:cubicBezTo>
                  <a:cubicBezTo>
                    <a:pt x="1885" y="13523"/>
                    <a:pt x="1885" y="9723"/>
                    <a:pt x="1885" y="9723"/>
                  </a:cubicBezTo>
                  <a:cubicBezTo>
                    <a:pt x="1976" y="9298"/>
                    <a:pt x="2097" y="8842"/>
                    <a:pt x="2280" y="8386"/>
                  </a:cubicBezTo>
                  <a:cubicBezTo>
                    <a:pt x="2736" y="7352"/>
                    <a:pt x="3252" y="7656"/>
                    <a:pt x="6535" y="7504"/>
                  </a:cubicBezTo>
                  <a:cubicBezTo>
                    <a:pt x="8845" y="7383"/>
                    <a:pt x="10547" y="6319"/>
                    <a:pt x="11307" y="5711"/>
                  </a:cubicBezTo>
                  <a:cubicBezTo>
                    <a:pt x="11493" y="5623"/>
                    <a:pt x="11656" y="5585"/>
                    <a:pt x="11799" y="5585"/>
                  </a:cubicBezTo>
                  <a:close/>
                  <a:moveTo>
                    <a:pt x="8541" y="14830"/>
                  </a:moveTo>
                  <a:cubicBezTo>
                    <a:pt x="9028" y="14890"/>
                    <a:pt x="10395" y="15711"/>
                    <a:pt x="10395" y="15711"/>
                  </a:cubicBezTo>
                  <a:cubicBezTo>
                    <a:pt x="10395" y="15711"/>
                    <a:pt x="9332" y="17049"/>
                    <a:pt x="7964" y="17049"/>
                  </a:cubicBezTo>
                  <a:cubicBezTo>
                    <a:pt x="6444" y="17049"/>
                    <a:pt x="5502" y="15711"/>
                    <a:pt x="5502" y="15711"/>
                  </a:cubicBezTo>
                  <a:cubicBezTo>
                    <a:pt x="5502" y="15711"/>
                    <a:pt x="6870" y="14890"/>
                    <a:pt x="7356" y="14830"/>
                  </a:cubicBezTo>
                  <a:cubicBezTo>
                    <a:pt x="7508" y="14830"/>
                    <a:pt x="7629" y="14830"/>
                    <a:pt x="7721" y="14890"/>
                  </a:cubicBezTo>
                  <a:cubicBezTo>
                    <a:pt x="7797" y="14921"/>
                    <a:pt x="7880" y="14936"/>
                    <a:pt x="7964" y="14936"/>
                  </a:cubicBezTo>
                  <a:cubicBezTo>
                    <a:pt x="8047" y="14936"/>
                    <a:pt x="8131" y="14921"/>
                    <a:pt x="8207" y="14890"/>
                  </a:cubicBezTo>
                  <a:cubicBezTo>
                    <a:pt x="8268" y="14830"/>
                    <a:pt x="8420" y="14830"/>
                    <a:pt x="8541" y="14830"/>
                  </a:cubicBezTo>
                  <a:close/>
                  <a:moveTo>
                    <a:pt x="7792" y="1"/>
                  </a:moveTo>
                  <a:cubicBezTo>
                    <a:pt x="6179" y="1"/>
                    <a:pt x="4755" y="997"/>
                    <a:pt x="3374" y="1304"/>
                  </a:cubicBezTo>
                  <a:cubicBezTo>
                    <a:pt x="1733" y="1699"/>
                    <a:pt x="1733" y="3492"/>
                    <a:pt x="882" y="4647"/>
                  </a:cubicBezTo>
                  <a:cubicBezTo>
                    <a:pt x="0" y="5863"/>
                    <a:pt x="426" y="7596"/>
                    <a:pt x="882" y="8872"/>
                  </a:cubicBezTo>
                  <a:cubicBezTo>
                    <a:pt x="1246" y="9966"/>
                    <a:pt x="1641" y="10513"/>
                    <a:pt x="1733" y="10665"/>
                  </a:cubicBezTo>
                  <a:cubicBezTo>
                    <a:pt x="1733" y="10878"/>
                    <a:pt x="1854" y="12094"/>
                    <a:pt x="1854" y="13583"/>
                  </a:cubicBezTo>
                  <a:cubicBezTo>
                    <a:pt x="1854" y="15225"/>
                    <a:pt x="3252" y="16410"/>
                    <a:pt x="4863" y="18021"/>
                  </a:cubicBezTo>
                  <a:cubicBezTo>
                    <a:pt x="6193" y="19376"/>
                    <a:pt x="7480" y="19484"/>
                    <a:pt x="7855" y="19484"/>
                  </a:cubicBezTo>
                  <a:cubicBezTo>
                    <a:pt x="7925" y="19484"/>
                    <a:pt x="7964" y="19480"/>
                    <a:pt x="7964" y="19480"/>
                  </a:cubicBezTo>
                  <a:cubicBezTo>
                    <a:pt x="7964" y="19480"/>
                    <a:pt x="8014" y="19486"/>
                    <a:pt x="8106" y="19486"/>
                  </a:cubicBezTo>
                  <a:cubicBezTo>
                    <a:pt x="8519" y="19486"/>
                    <a:pt x="9776" y="19364"/>
                    <a:pt x="11095" y="18021"/>
                  </a:cubicBezTo>
                  <a:cubicBezTo>
                    <a:pt x="12675" y="16441"/>
                    <a:pt x="14104" y="15255"/>
                    <a:pt x="14104" y="13583"/>
                  </a:cubicBezTo>
                  <a:cubicBezTo>
                    <a:pt x="14104" y="12489"/>
                    <a:pt x="14134" y="11486"/>
                    <a:pt x="14164" y="11000"/>
                  </a:cubicBezTo>
                  <a:lnTo>
                    <a:pt x="14408" y="9906"/>
                  </a:lnTo>
                  <a:cubicBezTo>
                    <a:pt x="14742" y="8842"/>
                    <a:pt x="15380" y="6896"/>
                    <a:pt x="15532" y="5498"/>
                  </a:cubicBezTo>
                  <a:cubicBezTo>
                    <a:pt x="15715" y="3644"/>
                    <a:pt x="14195" y="2641"/>
                    <a:pt x="13101" y="1395"/>
                  </a:cubicBezTo>
                  <a:cubicBezTo>
                    <a:pt x="12006" y="118"/>
                    <a:pt x="10699" y="696"/>
                    <a:pt x="8724" y="118"/>
                  </a:cubicBezTo>
                  <a:cubicBezTo>
                    <a:pt x="8406" y="36"/>
                    <a:pt x="8095" y="1"/>
                    <a:pt x="7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425;g1f95107f572_0_612"/>
            <p:cNvSpPr/>
            <p:nvPr/>
          </p:nvSpPr>
          <p:spPr>
            <a:xfrm>
              <a:off x="7268075" y="1769506"/>
              <a:ext cx="20525" cy="6925"/>
            </a:xfrm>
            <a:custGeom>
              <a:avLst/>
              <a:gdLst/>
              <a:ahLst/>
              <a:cxnLst/>
              <a:rect l="l" t="t" r="r" b="b"/>
              <a:pathLst>
                <a:path w="821" h="277" extrusionOk="0">
                  <a:moveTo>
                    <a:pt x="543" y="1"/>
                  </a:moveTo>
                  <a:cubicBezTo>
                    <a:pt x="304" y="1"/>
                    <a:pt x="0" y="276"/>
                    <a:pt x="0" y="276"/>
                  </a:cubicBezTo>
                  <a:cubicBezTo>
                    <a:pt x="0" y="276"/>
                    <a:pt x="456" y="246"/>
                    <a:pt x="639" y="246"/>
                  </a:cubicBezTo>
                  <a:cubicBezTo>
                    <a:pt x="821" y="246"/>
                    <a:pt x="791" y="64"/>
                    <a:pt x="578" y="3"/>
                  </a:cubicBezTo>
                  <a:cubicBezTo>
                    <a:pt x="566" y="1"/>
                    <a:pt x="554" y="1"/>
                    <a:pt x="543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426;g1f95107f572_0_612"/>
            <p:cNvSpPr/>
            <p:nvPr/>
          </p:nvSpPr>
          <p:spPr>
            <a:xfrm>
              <a:off x="7233875" y="1769506"/>
              <a:ext cx="20550" cy="6925"/>
            </a:xfrm>
            <a:custGeom>
              <a:avLst/>
              <a:gdLst/>
              <a:ahLst/>
              <a:cxnLst/>
              <a:rect l="l" t="t" r="r" b="b"/>
              <a:pathLst>
                <a:path w="822" h="277" extrusionOk="0">
                  <a:moveTo>
                    <a:pt x="305" y="1"/>
                  </a:moveTo>
                  <a:cubicBezTo>
                    <a:pt x="295" y="1"/>
                    <a:pt x="284" y="1"/>
                    <a:pt x="274" y="3"/>
                  </a:cubicBezTo>
                  <a:cubicBezTo>
                    <a:pt x="31" y="64"/>
                    <a:pt x="1" y="246"/>
                    <a:pt x="183" y="246"/>
                  </a:cubicBezTo>
                  <a:cubicBezTo>
                    <a:pt x="365" y="246"/>
                    <a:pt x="821" y="276"/>
                    <a:pt x="821" y="276"/>
                  </a:cubicBezTo>
                  <a:cubicBezTo>
                    <a:pt x="821" y="276"/>
                    <a:pt x="518" y="1"/>
                    <a:pt x="305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427;g1f95107f572_0_612"/>
            <p:cNvSpPr/>
            <p:nvPr/>
          </p:nvSpPr>
          <p:spPr>
            <a:xfrm>
              <a:off x="7216400" y="1833406"/>
              <a:ext cx="85125" cy="11425"/>
            </a:xfrm>
            <a:custGeom>
              <a:avLst/>
              <a:gdLst/>
              <a:ahLst/>
              <a:cxnLst/>
              <a:rect l="l" t="t" r="r" b="b"/>
              <a:pathLst>
                <a:path w="3405" h="457" extrusionOk="0">
                  <a:moveTo>
                    <a:pt x="0" y="0"/>
                  </a:moveTo>
                  <a:cubicBezTo>
                    <a:pt x="548" y="334"/>
                    <a:pt x="1155" y="456"/>
                    <a:pt x="1733" y="456"/>
                  </a:cubicBezTo>
                  <a:cubicBezTo>
                    <a:pt x="2007" y="456"/>
                    <a:pt x="2310" y="426"/>
                    <a:pt x="2614" y="334"/>
                  </a:cubicBezTo>
                  <a:cubicBezTo>
                    <a:pt x="2858" y="304"/>
                    <a:pt x="3131" y="152"/>
                    <a:pt x="3405" y="0"/>
                  </a:cubicBezTo>
                  <a:lnTo>
                    <a:pt x="3405" y="0"/>
                  </a:lnTo>
                  <a:cubicBezTo>
                    <a:pt x="3131" y="61"/>
                    <a:pt x="2827" y="122"/>
                    <a:pt x="2554" y="152"/>
                  </a:cubicBezTo>
                  <a:cubicBezTo>
                    <a:pt x="2280" y="183"/>
                    <a:pt x="1976" y="183"/>
                    <a:pt x="1733" y="183"/>
                  </a:cubicBezTo>
                  <a:cubicBezTo>
                    <a:pt x="1155" y="183"/>
                    <a:pt x="578" y="122"/>
                    <a:pt x="0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428;g1f95107f572_0_612"/>
            <p:cNvSpPr/>
            <p:nvPr/>
          </p:nvSpPr>
          <p:spPr>
            <a:xfrm>
              <a:off x="7157200" y="1634431"/>
              <a:ext cx="77450" cy="30300"/>
            </a:xfrm>
            <a:custGeom>
              <a:avLst/>
              <a:gdLst/>
              <a:ahLst/>
              <a:cxnLst/>
              <a:rect l="l" t="t" r="r" b="b"/>
              <a:pathLst>
                <a:path w="3098" h="1212" extrusionOk="0">
                  <a:moveTo>
                    <a:pt x="1582" y="1"/>
                  </a:moveTo>
                  <a:cubicBezTo>
                    <a:pt x="646" y="1"/>
                    <a:pt x="0" y="743"/>
                    <a:pt x="28" y="1211"/>
                  </a:cubicBezTo>
                  <a:cubicBezTo>
                    <a:pt x="28" y="1211"/>
                    <a:pt x="757" y="739"/>
                    <a:pt x="1667" y="739"/>
                  </a:cubicBezTo>
                  <a:cubicBezTo>
                    <a:pt x="2122" y="739"/>
                    <a:pt x="2622" y="857"/>
                    <a:pt x="3098" y="1211"/>
                  </a:cubicBezTo>
                  <a:cubicBezTo>
                    <a:pt x="3098" y="1211"/>
                    <a:pt x="2976" y="208"/>
                    <a:pt x="1882" y="26"/>
                  </a:cubicBezTo>
                  <a:cubicBezTo>
                    <a:pt x="1779" y="9"/>
                    <a:pt x="1679" y="1"/>
                    <a:pt x="1582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429;g1f95107f572_0_612"/>
            <p:cNvSpPr/>
            <p:nvPr/>
          </p:nvSpPr>
          <p:spPr>
            <a:xfrm>
              <a:off x="7157875" y="1642656"/>
              <a:ext cx="76775" cy="22075"/>
            </a:xfrm>
            <a:custGeom>
              <a:avLst/>
              <a:gdLst/>
              <a:ahLst/>
              <a:cxnLst/>
              <a:rect l="l" t="t" r="r" b="b"/>
              <a:pathLst>
                <a:path w="3071" h="883" extrusionOk="0">
                  <a:moveTo>
                    <a:pt x="1490" y="1"/>
                  </a:moveTo>
                  <a:cubicBezTo>
                    <a:pt x="578" y="31"/>
                    <a:pt x="1" y="882"/>
                    <a:pt x="1" y="882"/>
                  </a:cubicBezTo>
                  <a:cubicBezTo>
                    <a:pt x="1" y="882"/>
                    <a:pt x="730" y="410"/>
                    <a:pt x="1640" y="410"/>
                  </a:cubicBezTo>
                  <a:cubicBezTo>
                    <a:pt x="2095" y="410"/>
                    <a:pt x="2595" y="528"/>
                    <a:pt x="3071" y="882"/>
                  </a:cubicBezTo>
                  <a:cubicBezTo>
                    <a:pt x="2919" y="578"/>
                    <a:pt x="2402" y="1"/>
                    <a:pt x="1490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430;g1f95107f572_0_612"/>
            <p:cNvSpPr/>
            <p:nvPr/>
          </p:nvSpPr>
          <p:spPr>
            <a:xfrm>
              <a:off x="7287825" y="1634431"/>
              <a:ext cx="78850" cy="30300"/>
            </a:xfrm>
            <a:custGeom>
              <a:avLst/>
              <a:gdLst/>
              <a:ahLst/>
              <a:cxnLst/>
              <a:rect l="l" t="t" r="r" b="b"/>
              <a:pathLst>
                <a:path w="3154" h="1212" extrusionOk="0">
                  <a:moveTo>
                    <a:pt x="1518" y="1"/>
                  </a:moveTo>
                  <a:cubicBezTo>
                    <a:pt x="1420" y="1"/>
                    <a:pt x="1319" y="9"/>
                    <a:pt x="1216" y="26"/>
                  </a:cubicBezTo>
                  <a:cubicBezTo>
                    <a:pt x="122" y="208"/>
                    <a:pt x="1" y="1211"/>
                    <a:pt x="1" y="1211"/>
                  </a:cubicBezTo>
                  <a:cubicBezTo>
                    <a:pt x="487" y="857"/>
                    <a:pt x="990" y="739"/>
                    <a:pt x="1445" y="739"/>
                  </a:cubicBezTo>
                  <a:cubicBezTo>
                    <a:pt x="2355" y="739"/>
                    <a:pt x="3071" y="1211"/>
                    <a:pt x="3071" y="1211"/>
                  </a:cubicBezTo>
                  <a:cubicBezTo>
                    <a:pt x="3153" y="743"/>
                    <a:pt x="2462" y="1"/>
                    <a:pt x="151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431;g1f95107f572_0_612"/>
            <p:cNvSpPr/>
            <p:nvPr/>
          </p:nvSpPr>
          <p:spPr>
            <a:xfrm>
              <a:off x="7288575" y="1642406"/>
              <a:ext cx="77550" cy="22325"/>
            </a:xfrm>
            <a:custGeom>
              <a:avLst/>
              <a:gdLst/>
              <a:ahLst/>
              <a:cxnLst/>
              <a:rect l="l" t="t" r="r" b="b"/>
              <a:pathLst>
                <a:path w="3102" h="893" extrusionOk="0">
                  <a:moveTo>
                    <a:pt x="1508" y="1"/>
                  </a:moveTo>
                  <a:cubicBezTo>
                    <a:pt x="1443" y="1"/>
                    <a:pt x="1376" y="4"/>
                    <a:pt x="1308" y="11"/>
                  </a:cubicBezTo>
                  <a:cubicBezTo>
                    <a:pt x="366" y="72"/>
                    <a:pt x="1" y="892"/>
                    <a:pt x="1" y="892"/>
                  </a:cubicBezTo>
                  <a:cubicBezTo>
                    <a:pt x="487" y="538"/>
                    <a:pt x="994" y="420"/>
                    <a:pt x="1453" y="420"/>
                  </a:cubicBezTo>
                  <a:cubicBezTo>
                    <a:pt x="2372" y="420"/>
                    <a:pt x="3101" y="892"/>
                    <a:pt x="3101" y="892"/>
                  </a:cubicBezTo>
                  <a:cubicBezTo>
                    <a:pt x="2904" y="499"/>
                    <a:pt x="2317" y="1"/>
                    <a:pt x="150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432;g1f95107f572_0_612"/>
            <p:cNvSpPr/>
            <p:nvPr/>
          </p:nvSpPr>
          <p:spPr>
            <a:xfrm>
              <a:off x="7176875" y="1661656"/>
              <a:ext cx="35750" cy="69950"/>
            </a:xfrm>
            <a:custGeom>
              <a:avLst/>
              <a:gdLst/>
              <a:ahLst/>
              <a:cxnLst/>
              <a:rect l="l" t="t" r="r" b="b"/>
              <a:pathLst>
                <a:path w="1430" h="2798" extrusionOk="0">
                  <a:moveTo>
                    <a:pt x="730" y="1"/>
                  </a:moveTo>
                  <a:cubicBezTo>
                    <a:pt x="335" y="1"/>
                    <a:pt x="1" y="639"/>
                    <a:pt x="1" y="1399"/>
                  </a:cubicBezTo>
                  <a:cubicBezTo>
                    <a:pt x="1" y="2159"/>
                    <a:pt x="335" y="2797"/>
                    <a:pt x="730" y="2797"/>
                  </a:cubicBezTo>
                  <a:cubicBezTo>
                    <a:pt x="1095" y="2797"/>
                    <a:pt x="1429" y="2159"/>
                    <a:pt x="1429" y="1399"/>
                  </a:cubicBezTo>
                  <a:cubicBezTo>
                    <a:pt x="1429" y="639"/>
                    <a:pt x="1095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433;g1f95107f572_0_612"/>
            <p:cNvSpPr/>
            <p:nvPr/>
          </p:nvSpPr>
          <p:spPr>
            <a:xfrm>
              <a:off x="71928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43" y="0"/>
                  </a:moveTo>
                  <a:cubicBezTo>
                    <a:pt x="122" y="0"/>
                    <a:pt x="0" y="152"/>
                    <a:pt x="0" y="365"/>
                  </a:cubicBezTo>
                  <a:cubicBezTo>
                    <a:pt x="0" y="578"/>
                    <a:pt x="122" y="760"/>
                    <a:pt x="243" y="760"/>
                  </a:cubicBezTo>
                  <a:cubicBezTo>
                    <a:pt x="365" y="760"/>
                    <a:pt x="456" y="578"/>
                    <a:pt x="456" y="365"/>
                  </a:cubicBezTo>
                  <a:cubicBezTo>
                    <a:pt x="456" y="152"/>
                    <a:pt x="365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434;g1f95107f572_0_612"/>
            <p:cNvSpPr/>
            <p:nvPr/>
          </p:nvSpPr>
          <p:spPr>
            <a:xfrm>
              <a:off x="7307575" y="1661656"/>
              <a:ext cx="36500" cy="69950"/>
            </a:xfrm>
            <a:custGeom>
              <a:avLst/>
              <a:gdLst/>
              <a:ahLst/>
              <a:cxnLst/>
              <a:rect l="l" t="t" r="r" b="b"/>
              <a:pathLst>
                <a:path w="1460" h="2798" extrusionOk="0">
                  <a:moveTo>
                    <a:pt x="730" y="1"/>
                  </a:moveTo>
                  <a:cubicBezTo>
                    <a:pt x="366" y="1"/>
                    <a:pt x="1" y="639"/>
                    <a:pt x="1" y="1399"/>
                  </a:cubicBezTo>
                  <a:cubicBezTo>
                    <a:pt x="1" y="2159"/>
                    <a:pt x="366" y="2797"/>
                    <a:pt x="730" y="2797"/>
                  </a:cubicBezTo>
                  <a:cubicBezTo>
                    <a:pt x="1156" y="2797"/>
                    <a:pt x="1460" y="2159"/>
                    <a:pt x="1460" y="1399"/>
                  </a:cubicBezTo>
                  <a:cubicBezTo>
                    <a:pt x="1460" y="639"/>
                    <a:pt x="1126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435;g1f95107f572_0_612"/>
            <p:cNvSpPr/>
            <p:nvPr/>
          </p:nvSpPr>
          <p:spPr>
            <a:xfrm>
              <a:off x="73250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14" y="0"/>
                  </a:moveTo>
                  <a:cubicBezTo>
                    <a:pt x="92" y="0"/>
                    <a:pt x="1" y="152"/>
                    <a:pt x="1" y="365"/>
                  </a:cubicBezTo>
                  <a:cubicBezTo>
                    <a:pt x="1" y="578"/>
                    <a:pt x="92" y="760"/>
                    <a:pt x="214" y="760"/>
                  </a:cubicBezTo>
                  <a:cubicBezTo>
                    <a:pt x="366" y="760"/>
                    <a:pt x="457" y="578"/>
                    <a:pt x="457" y="365"/>
                  </a:cubicBezTo>
                  <a:cubicBezTo>
                    <a:pt x="457" y="152"/>
                    <a:pt x="366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436;g1f95107f572_0_612"/>
            <p:cNvSpPr/>
            <p:nvPr/>
          </p:nvSpPr>
          <p:spPr>
            <a:xfrm>
              <a:off x="7072025" y="1687506"/>
              <a:ext cx="37250" cy="79875"/>
            </a:xfrm>
            <a:custGeom>
              <a:avLst/>
              <a:gdLst/>
              <a:ahLst/>
              <a:cxnLst/>
              <a:rect l="l" t="t" r="r" b="b"/>
              <a:pathLst>
                <a:path w="1490" h="3195" extrusionOk="0">
                  <a:moveTo>
                    <a:pt x="730" y="0"/>
                  </a:moveTo>
                  <a:cubicBezTo>
                    <a:pt x="213" y="91"/>
                    <a:pt x="0" y="487"/>
                    <a:pt x="243" y="1368"/>
                  </a:cubicBezTo>
                  <a:cubicBezTo>
                    <a:pt x="421" y="2195"/>
                    <a:pt x="942" y="3194"/>
                    <a:pt x="1446" y="3194"/>
                  </a:cubicBezTo>
                  <a:cubicBezTo>
                    <a:pt x="1460" y="3194"/>
                    <a:pt x="1475" y="3193"/>
                    <a:pt x="1490" y="3192"/>
                  </a:cubicBezTo>
                  <a:cubicBezTo>
                    <a:pt x="1429" y="1976"/>
                    <a:pt x="1368" y="1003"/>
                    <a:pt x="1338" y="821"/>
                  </a:cubicBezTo>
                  <a:cubicBezTo>
                    <a:pt x="1277" y="699"/>
                    <a:pt x="1064" y="426"/>
                    <a:pt x="851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437;g1f95107f572_0_612"/>
            <p:cNvSpPr/>
            <p:nvPr/>
          </p:nvSpPr>
          <p:spPr>
            <a:xfrm>
              <a:off x="7078100" y="1722456"/>
              <a:ext cx="29650" cy="44875"/>
            </a:xfrm>
            <a:custGeom>
              <a:avLst/>
              <a:gdLst/>
              <a:ahLst/>
              <a:cxnLst/>
              <a:rect l="l" t="t" r="r" b="b"/>
              <a:pathLst>
                <a:path w="1186" h="1795" extrusionOk="0">
                  <a:moveTo>
                    <a:pt x="1095" y="0"/>
                  </a:moveTo>
                  <a:cubicBezTo>
                    <a:pt x="1043" y="234"/>
                    <a:pt x="881" y="378"/>
                    <a:pt x="645" y="378"/>
                  </a:cubicBezTo>
                  <a:cubicBezTo>
                    <a:pt x="605" y="378"/>
                    <a:pt x="562" y="374"/>
                    <a:pt x="517" y="365"/>
                  </a:cubicBezTo>
                  <a:cubicBezTo>
                    <a:pt x="304" y="335"/>
                    <a:pt x="152" y="274"/>
                    <a:pt x="0" y="122"/>
                  </a:cubicBezTo>
                  <a:lnTo>
                    <a:pt x="0" y="122"/>
                  </a:lnTo>
                  <a:cubicBezTo>
                    <a:pt x="210" y="929"/>
                    <a:pt x="713" y="1794"/>
                    <a:pt x="1163" y="1794"/>
                  </a:cubicBezTo>
                  <a:cubicBezTo>
                    <a:pt x="1170" y="1794"/>
                    <a:pt x="1178" y="1794"/>
                    <a:pt x="1186" y="1794"/>
                  </a:cubicBezTo>
                  <a:cubicBezTo>
                    <a:pt x="1186" y="1064"/>
                    <a:pt x="1125" y="426"/>
                    <a:pt x="109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438;g1f95107f572_0_612"/>
            <p:cNvSpPr/>
            <p:nvPr/>
          </p:nvSpPr>
          <p:spPr>
            <a:xfrm>
              <a:off x="7414725" y="1686856"/>
              <a:ext cx="35750" cy="80525"/>
            </a:xfrm>
            <a:custGeom>
              <a:avLst/>
              <a:gdLst/>
              <a:ahLst/>
              <a:cxnLst/>
              <a:rect l="l" t="t" r="r" b="b"/>
              <a:pathLst>
                <a:path w="1430" h="3221" extrusionOk="0">
                  <a:moveTo>
                    <a:pt x="565" y="0"/>
                  </a:moveTo>
                  <a:cubicBezTo>
                    <a:pt x="469" y="0"/>
                    <a:pt x="379" y="36"/>
                    <a:pt x="274" y="57"/>
                  </a:cubicBezTo>
                  <a:lnTo>
                    <a:pt x="274" y="87"/>
                  </a:lnTo>
                  <a:lnTo>
                    <a:pt x="61" y="1181"/>
                  </a:lnTo>
                  <a:cubicBezTo>
                    <a:pt x="31" y="1607"/>
                    <a:pt x="1" y="2367"/>
                    <a:pt x="1" y="3218"/>
                  </a:cubicBezTo>
                  <a:cubicBezTo>
                    <a:pt x="15" y="3219"/>
                    <a:pt x="30" y="3220"/>
                    <a:pt x="44" y="3220"/>
                  </a:cubicBezTo>
                  <a:cubicBezTo>
                    <a:pt x="545" y="3220"/>
                    <a:pt x="1010" y="2221"/>
                    <a:pt x="1217" y="1394"/>
                  </a:cubicBezTo>
                  <a:cubicBezTo>
                    <a:pt x="1429" y="513"/>
                    <a:pt x="1247" y="178"/>
                    <a:pt x="700" y="26"/>
                  </a:cubicBezTo>
                  <a:cubicBezTo>
                    <a:pt x="653" y="7"/>
                    <a:pt x="608" y="0"/>
                    <a:pt x="56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439;g1f95107f572_0_612"/>
            <p:cNvSpPr/>
            <p:nvPr/>
          </p:nvSpPr>
          <p:spPr>
            <a:xfrm>
              <a:off x="7413975" y="1722456"/>
              <a:ext cx="30425" cy="44925"/>
            </a:xfrm>
            <a:custGeom>
              <a:avLst/>
              <a:gdLst/>
              <a:ahLst/>
              <a:cxnLst/>
              <a:rect l="l" t="t" r="r" b="b"/>
              <a:pathLst>
                <a:path w="1217" h="1797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1064" y="183"/>
                    <a:pt x="882" y="335"/>
                    <a:pt x="578" y="365"/>
                  </a:cubicBezTo>
                  <a:cubicBezTo>
                    <a:pt x="539" y="376"/>
                    <a:pt x="503" y="381"/>
                    <a:pt x="469" y="381"/>
                  </a:cubicBezTo>
                  <a:cubicBezTo>
                    <a:pt x="311" y="381"/>
                    <a:pt x="191" y="277"/>
                    <a:pt x="91" y="152"/>
                  </a:cubicBezTo>
                  <a:cubicBezTo>
                    <a:pt x="61" y="578"/>
                    <a:pt x="61" y="1125"/>
                    <a:pt x="0" y="1794"/>
                  </a:cubicBezTo>
                  <a:cubicBezTo>
                    <a:pt x="15" y="1795"/>
                    <a:pt x="29" y="1796"/>
                    <a:pt x="44" y="1796"/>
                  </a:cubicBezTo>
                  <a:cubicBezTo>
                    <a:pt x="546" y="1796"/>
                    <a:pt x="1039" y="798"/>
                    <a:pt x="1216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440;g1f95107f572_0_612"/>
            <p:cNvSpPr/>
            <p:nvPr/>
          </p:nvSpPr>
          <p:spPr>
            <a:xfrm>
              <a:off x="6714875" y="2460125"/>
              <a:ext cx="223425" cy="807650"/>
            </a:xfrm>
            <a:custGeom>
              <a:avLst/>
              <a:gdLst/>
              <a:ahLst/>
              <a:cxnLst/>
              <a:rect l="l" t="t" r="r" b="b"/>
              <a:pathLst>
                <a:path w="8937" h="32306" extrusionOk="0">
                  <a:moveTo>
                    <a:pt x="3952" y="0"/>
                  </a:moveTo>
                  <a:cubicBezTo>
                    <a:pt x="3283" y="2766"/>
                    <a:pt x="2402" y="5836"/>
                    <a:pt x="1915" y="7903"/>
                  </a:cubicBezTo>
                  <a:cubicBezTo>
                    <a:pt x="1003" y="11672"/>
                    <a:pt x="730" y="21703"/>
                    <a:pt x="730" y="21703"/>
                  </a:cubicBezTo>
                  <a:cubicBezTo>
                    <a:pt x="730" y="21703"/>
                    <a:pt x="517" y="23830"/>
                    <a:pt x="426" y="24529"/>
                  </a:cubicBezTo>
                  <a:cubicBezTo>
                    <a:pt x="274" y="25897"/>
                    <a:pt x="0" y="27842"/>
                    <a:pt x="152" y="28450"/>
                  </a:cubicBezTo>
                  <a:cubicBezTo>
                    <a:pt x="304" y="29089"/>
                    <a:pt x="1611" y="31216"/>
                    <a:pt x="2098" y="31490"/>
                  </a:cubicBezTo>
                  <a:cubicBezTo>
                    <a:pt x="3093" y="31988"/>
                    <a:pt x="4202" y="32305"/>
                    <a:pt x="4840" y="32305"/>
                  </a:cubicBezTo>
                  <a:cubicBezTo>
                    <a:pt x="4942" y="32305"/>
                    <a:pt x="5031" y="32297"/>
                    <a:pt x="5107" y="32280"/>
                  </a:cubicBezTo>
                  <a:cubicBezTo>
                    <a:pt x="5289" y="32250"/>
                    <a:pt x="5076" y="31642"/>
                    <a:pt x="4681" y="31459"/>
                  </a:cubicBezTo>
                  <a:cubicBezTo>
                    <a:pt x="4195" y="31186"/>
                    <a:pt x="3009" y="30578"/>
                    <a:pt x="2827" y="30244"/>
                  </a:cubicBezTo>
                  <a:cubicBezTo>
                    <a:pt x="2584" y="29697"/>
                    <a:pt x="1915" y="27569"/>
                    <a:pt x="2827" y="27417"/>
                  </a:cubicBezTo>
                  <a:cubicBezTo>
                    <a:pt x="2912" y="27404"/>
                    <a:pt x="2993" y="27397"/>
                    <a:pt x="3073" y="27397"/>
                  </a:cubicBezTo>
                  <a:cubicBezTo>
                    <a:pt x="3562" y="27397"/>
                    <a:pt x="3954" y="27657"/>
                    <a:pt x="4347" y="28390"/>
                  </a:cubicBezTo>
                  <a:cubicBezTo>
                    <a:pt x="4833" y="29210"/>
                    <a:pt x="5137" y="29697"/>
                    <a:pt x="5684" y="29697"/>
                  </a:cubicBezTo>
                  <a:cubicBezTo>
                    <a:pt x="5698" y="29698"/>
                    <a:pt x="5712" y="29699"/>
                    <a:pt x="5725" y="29699"/>
                  </a:cubicBezTo>
                  <a:cubicBezTo>
                    <a:pt x="6178" y="29699"/>
                    <a:pt x="5771" y="28678"/>
                    <a:pt x="5623" y="28146"/>
                  </a:cubicBezTo>
                  <a:cubicBezTo>
                    <a:pt x="5471" y="27660"/>
                    <a:pt x="5016" y="26748"/>
                    <a:pt x="5016" y="25867"/>
                  </a:cubicBezTo>
                  <a:cubicBezTo>
                    <a:pt x="5016" y="24985"/>
                    <a:pt x="4499" y="23678"/>
                    <a:pt x="4225" y="22797"/>
                  </a:cubicBezTo>
                  <a:cubicBezTo>
                    <a:pt x="3921" y="21946"/>
                    <a:pt x="4073" y="21642"/>
                    <a:pt x="4073" y="21642"/>
                  </a:cubicBezTo>
                  <a:cubicBezTo>
                    <a:pt x="4073" y="21642"/>
                    <a:pt x="4560" y="19088"/>
                    <a:pt x="5471" y="16566"/>
                  </a:cubicBezTo>
                  <a:cubicBezTo>
                    <a:pt x="6383" y="14012"/>
                    <a:pt x="8298" y="8025"/>
                    <a:pt x="8572" y="4559"/>
                  </a:cubicBezTo>
                  <a:cubicBezTo>
                    <a:pt x="8602" y="4073"/>
                    <a:pt x="8754" y="3252"/>
                    <a:pt x="8937" y="2401"/>
                  </a:cubicBezTo>
                  <a:cubicBezTo>
                    <a:pt x="6627" y="2006"/>
                    <a:pt x="4985" y="882"/>
                    <a:pt x="3952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441;g1f95107f572_0_612"/>
            <p:cNvSpPr/>
            <p:nvPr/>
          </p:nvSpPr>
          <p:spPr>
            <a:xfrm>
              <a:off x="6716400" y="2718475"/>
              <a:ext cx="183900" cy="550550"/>
            </a:xfrm>
            <a:custGeom>
              <a:avLst/>
              <a:gdLst/>
              <a:ahLst/>
              <a:cxnLst/>
              <a:rect l="l" t="t" r="r" b="b"/>
              <a:pathLst>
                <a:path w="7356" h="22022" extrusionOk="0">
                  <a:moveTo>
                    <a:pt x="7356" y="1"/>
                  </a:moveTo>
                  <a:lnTo>
                    <a:pt x="7356" y="1"/>
                  </a:lnTo>
                  <a:cubicBezTo>
                    <a:pt x="6265" y="1358"/>
                    <a:pt x="4988" y="2342"/>
                    <a:pt x="3728" y="2342"/>
                  </a:cubicBezTo>
                  <a:cubicBezTo>
                    <a:pt x="3549" y="2342"/>
                    <a:pt x="3370" y="2322"/>
                    <a:pt x="3192" y="2280"/>
                  </a:cubicBezTo>
                  <a:cubicBezTo>
                    <a:pt x="2310" y="2037"/>
                    <a:pt x="1733" y="1581"/>
                    <a:pt x="1368" y="1064"/>
                  </a:cubicBezTo>
                  <a:cubicBezTo>
                    <a:pt x="851" y="5502"/>
                    <a:pt x="699" y="11399"/>
                    <a:pt x="699" y="11399"/>
                  </a:cubicBezTo>
                  <a:cubicBezTo>
                    <a:pt x="699" y="11399"/>
                    <a:pt x="486" y="13527"/>
                    <a:pt x="395" y="14256"/>
                  </a:cubicBezTo>
                  <a:cubicBezTo>
                    <a:pt x="243" y="15624"/>
                    <a:pt x="0" y="17539"/>
                    <a:pt x="152" y="18147"/>
                  </a:cubicBezTo>
                  <a:cubicBezTo>
                    <a:pt x="243" y="18755"/>
                    <a:pt x="1581" y="20943"/>
                    <a:pt x="2067" y="21186"/>
                  </a:cubicBezTo>
                  <a:cubicBezTo>
                    <a:pt x="3095" y="21700"/>
                    <a:pt x="4268" y="22022"/>
                    <a:pt x="4878" y="22022"/>
                  </a:cubicBezTo>
                  <a:cubicBezTo>
                    <a:pt x="4953" y="22022"/>
                    <a:pt x="5019" y="22017"/>
                    <a:pt x="5076" y="22007"/>
                  </a:cubicBezTo>
                  <a:cubicBezTo>
                    <a:pt x="5258" y="21946"/>
                    <a:pt x="5046" y="21338"/>
                    <a:pt x="4651" y="21156"/>
                  </a:cubicBezTo>
                  <a:cubicBezTo>
                    <a:pt x="4164" y="20882"/>
                    <a:pt x="2979" y="20274"/>
                    <a:pt x="2796" y="19940"/>
                  </a:cubicBezTo>
                  <a:cubicBezTo>
                    <a:pt x="2584" y="19423"/>
                    <a:pt x="1885" y="17296"/>
                    <a:pt x="2796" y="17144"/>
                  </a:cubicBezTo>
                  <a:cubicBezTo>
                    <a:pt x="2899" y="17123"/>
                    <a:pt x="2997" y="17112"/>
                    <a:pt x="3092" y="17112"/>
                  </a:cubicBezTo>
                  <a:cubicBezTo>
                    <a:pt x="3558" y="17112"/>
                    <a:pt x="3937" y="17379"/>
                    <a:pt x="4316" y="18086"/>
                  </a:cubicBezTo>
                  <a:cubicBezTo>
                    <a:pt x="4803" y="18907"/>
                    <a:pt x="5107" y="19423"/>
                    <a:pt x="5654" y="19423"/>
                  </a:cubicBezTo>
                  <a:cubicBezTo>
                    <a:pt x="5661" y="19424"/>
                    <a:pt x="5668" y="19424"/>
                    <a:pt x="5675" y="19424"/>
                  </a:cubicBezTo>
                  <a:cubicBezTo>
                    <a:pt x="6159" y="19424"/>
                    <a:pt x="5773" y="18382"/>
                    <a:pt x="5623" y="17843"/>
                  </a:cubicBezTo>
                  <a:cubicBezTo>
                    <a:pt x="5471" y="17356"/>
                    <a:pt x="5015" y="16445"/>
                    <a:pt x="5015" y="15563"/>
                  </a:cubicBezTo>
                  <a:cubicBezTo>
                    <a:pt x="5015" y="14712"/>
                    <a:pt x="4468" y="13375"/>
                    <a:pt x="4225" y="12493"/>
                  </a:cubicBezTo>
                  <a:cubicBezTo>
                    <a:pt x="3921" y="11672"/>
                    <a:pt x="4073" y="11369"/>
                    <a:pt x="4073" y="11369"/>
                  </a:cubicBezTo>
                  <a:cubicBezTo>
                    <a:pt x="4073" y="11369"/>
                    <a:pt x="4529" y="8815"/>
                    <a:pt x="5410" y="6232"/>
                  </a:cubicBezTo>
                  <a:cubicBezTo>
                    <a:pt x="5927" y="4833"/>
                    <a:pt x="6717" y="2432"/>
                    <a:pt x="735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442;g1f95107f572_0_612"/>
            <p:cNvSpPr/>
            <p:nvPr/>
          </p:nvSpPr>
          <p:spPr>
            <a:xfrm>
              <a:off x="6764250" y="3145525"/>
              <a:ext cx="82875" cy="108700"/>
            </a:xfrm>
            <a:custGeom>
              <a:avLst/>
              <a:gdLst/>
              <a:ahLst/>
              <a:cxnLst/>
              <a:rect l="l" t="t" r="r" b="b"/>
              <a:pathLst>
                <a:path w="3315" h="4348" extrusionOk="0">
                  <a:moveTo>
                    <a:pt x="822" y="1"/>
                  </a:moveTo>
                  <a:cubicBezTo>
                    <a:pt x="1" y="274"/>
                    <a:pt x="670" y="2281"/>
                    <a:pt x="882" y="2828"/>
                  </a:cubicBezTo>
                  <a:cubicBezTo>
                    <a:pt x="1034" y="3162"/>
                    <a:pt x="2250" y="3800"/>
                    <a:pt x="2737" y="4043"/>
                  </a:cubicBezTo>
                  <a:cubicBezTo>
                    <a:pt x="2858" y="4104"/>
                    <a:pt x="2980" y="4226"/>
                    <a:pt x="3041" y="4347"/>
                  </a:cubicBezTo>
                  <a:cubicBezTo>
                    <a:pt x="3101" y="4347"/>
                    <a:pt x="3101" y="4317"/>
                    <a:pt x="3132" y="4317"/>
                  </a:cubicBezTo>
                  <a:cubicBezTo>
                    <a:pt x="3253" y="4226"/>
                    <a:pt x="3193" y="3892"/>
                    <a:pt x="2858" y="3740"/>
                  </a:cubicBezTo>
                  <a:cubicBezTo>
                    <a:pt x="2098" y="3436"/>
                    <a:pt x="1521" y="2828"/>
                    <a:pt x="1521" y="2828"/>
                  </a:cubicBezTo>
                  <a:lnTo>
                    <a:pt x="1521" y="2828"/>
                  </a:lnTo>
                  <a:cubicBezTo>
                    <a:pt x="1521" y="2828"/>
                    <a:pt x="2524" y="3101"/>
                    <a:pt x="3041" y="3101"/>
                  </a:cubicBezTo>
                  <a:cubicBezTo>
                    <a:pt x="3193" y="3101"/>
                    <a:pt x="3314" y="2888"/>
                    <a:pt x="3193" y="2736"/>
                  </a:cubicBezTo>
                  <a:cubicBezTo>
                    <a:pt x="2980" y="2493"/>
                    <a:pt x="1612" y="2220"/>
                    <a:pt x="1612" y="2220"/>
                  </a:cubicBezTo>
                  <a:cubicBezTo>
                    <a:pt x="1612" y="2220"/>
                    <a:pt x="2706" y="2098"/>
                    <a:pt x="2980" y="1825"/>
                  </a:cubicBezTo>
                  <a:cubicBezTo>
                    <a:pt x="2889" y="1764"/>
                    <a:pt x="2828" y="1642"/>
                    <a:pt x="2797" y="1581"/>
                  </a:cubicBezTo>
                  <a:cubicBezTo>
                    <a:pt x="2433" y="1521"/>
                    <a:pt x="1794" y="1581"/>
                    <a:pt x="1460" y="1490"/>
                  </a:cubicBezTo>
                  <a:cubicBezTo>
                    <a:pt x="1308" y="1460"/>
                    <a:pt x="974" y="518"/>
                    <a:pt x="822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443;g1f95107f572_0_612"/>
            <p:cNvSpPr/>
            <p:nvPr/>
          </p:nvSpPr>
          <p:spPr>
            <a:xfrm>
              <a:off x="7581150" y="2460125"/>
              <a:ext cx="223425" cy="808400"/>
            </a:xfrm>
            <a:custGeom>
              <a:avLst/>
              <a:gdLst/>
              <a:ahLst/>
              <a:cxnLst/>
              <a:rect l="l" t="t" r="r" b="b"/>
              <a:pathLst>
                <a:path w="8937" h="32336" extrusionOk="0">
                  <a:moveTo>
                    <a:pt x="4985" y="0"/>
                  </a:moveTo>
                  <a:cubicBezTo>
                    <a:pt x="4013" y="912"/>
                    <a:pt x="2341" y="2006"/>
                    <a:pt x="0" y="2401"/>
                  </a:cubicBezTo>
                  <a:cubicBezTo>
                    <a:pt x="213" y="3313"/>
                    <a:pt x="365" y="4073"/>
                    <a:pt x="395" y="4559"/>
                  </a:cubicBezTo>
                  <a:cubicBezTo>
                    <a:pt x="669" y="8025"/>
                    <a:pt x="2554" y="14012"/>
                    <a:pt x="3465" y="16566"/>
                  </a:cubicBezTo>
                  <a:cubicBezTo>
                    <a:pt x="4377" y="19088"/>
                    <a:pt x="4833" y="21703"/>
                    <a:pt x="4833" y="21703"/>
                  </a:cubicBezTo>
                  <a:cubicBezTo>
                    <a:pt x="4833" y="21703"/>
                    <a:pt x="4985" y="22006"/>
                    <a:pt x="4681" y="22827"/>
                  </a:cubicBezTo>
                  <a:cubicBezTo>
                    <a:pt x="4377" y="23648"/>
                    <a:pt x="3891" y="25046"/>
                    <a:pt x="3891" y="25897"/>
                  </a:cubicBezTo>
                  <a:cubicBezTo>
                    <a:pt x="3891" y="26779"/>
                    <a:pt x="3405" y="27690"/>
                    <a:pt x="3283" y="28177"/>
                  </a:cubicBezTo>
                  <a:cubicBezTo>
                    <a:pt x="3133" y="28746"/>
                    <a:pt x="2718" y="29758"/>
                    <a:pt x="3230" y="29758"/>
                  </a:cubicBezTo>
                  <a:cubicBezTo>
                    <a:pt x="3237" y="29758"/>
                    <a:pt x="3245" y="29758"/>
                    <a:pt x="3253" y="29757"/>
                  </a:cubicBezTo>
                  <a:cubicBezTo>
                    <a:pt x="3800" y="29697"/>
                    <a:pt x="4104" y="29241"/>
                    <a:pt x="4560" y="28420"/>
                  </a:cubicBezTo>
                  <a:cubicBezTo>
                    <a:pt x="4982" y="27725"/>
                    <a:pt x="5343" y="27435"/>
                    <a:pt x="5776" y="27435"/>
                  </a:cubicBezTo>
                  <a:cubicBezTo>
                    <a:pt x="5873" y="27435"/>
                    <a:pt x="5974" y="27450"/>
                    <a:pt x="6079" y="27478"/>
                  </a:cubicBezTo>
                  <a:cubicBezTo>
                    <a:pt x="7022" y="27660"/>
                    <a:pt x="6323" y="29757"/>
                    <a:pt x="6079" y="30274"/>
                  </a:cubicBezTo>
                  <a:cubicBezTo>
                    <a:pt x="5928" y="30608"/>
                    <a:pt x="4742" y="31277"/>
                    <a:pt x="4225" y="31490"/>
                  </a:cubicBezTo>
                  <a:cubicBezTo>
                    <a:pt x="3891" y="31672"/>
                    <a:pt x="3648" y="32280"/>
                    <a:pt x="3800" y="32311"/>
                  </a:cubicBezTo>
                  <a:cubicBezTo>
                    <a:pt x="3875" y="32327"/>
                    <a:pt x="3966" y="32335"/>
                    <a:pt x="4068" y="32335"/>
                  </a:cubicBezTo>
                  <a:cubicBezTo>
                    <a:pt x="4711" y="32335"/>
                    <a:pt x="5839" y="32018"/>
                    <a:pt x="6809" y="31520"/>
                  </a:cubicBezTo>
                  <a:cubicBezTo>
                    <a:pt x="7295" y="31277"/>
                    <a:pt x="8633" y="29119"/>
                    <a:pt x="8754" y="28481"/>
                  </a:cubicBezTo>
                  <a:cubicBezTo>
                    <a:pt x="8937" y="27842"/>
                    <a:pt x="8633" y="25897"/>
                    <a:pt x="8511" y="24529"/>
                  </a:cubicBezTo>
                  <a:cubicBezTo>
                    <a:pt x="8450" y="23830"/>
                    <a:pt x="8207" y="21703"/>
                    <a:pt x="8207" y="21703"/>
                  </a:cubicBezTo>
                  <a:cubicBezTo>
                    <a:pt x="8207" y="21703"/>
                    <a:pt x="7964" y="11672"/>
                    <a:pt x="7052" y="7903"/>
                  </a:cubicBezTo>
                  <a:cubicBezTo>
                    <a:pt x="6535" y="5806"/>
                    <a:pt x="5715" y="2766"/>
                    <a:pt x="498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444;g1f95107f572_0_612"/>
            <p:cNvSpPr/>
            <p:nvPr/>
          </p:nvSpPr>
          <p:spPr>
            <a:xfrm>
              <a:off x="7622175" y="2728350"/>
              <a:ext cx="181650" cy="540175"/>
            </a:xfrm>
            <a:custGeom>
              <a:avLst/>
              <a:gdLst/>
              <a:ahLst/>
              <a:cxnLst/>
              <a:rect l="l" t="t" r="r" b="b"/>
              <a:pathLst>
                <a:path w="7266" h="21607" extrusionOk="0">
                  <a:moveTo>
                    <a:pt x="1" y="1"/>
                  </a:moveTo>
                  <a:cubicBezTo>
                    <a:pt x="639" y="2341"/>
                    <a:pt x="1369" y="4499"/>
                    <a:pt x="1824" y="5837"/>
                  </a:cubicBezTo>
                  <a:cubicBezTo>
                    <a:pt x="2736" y="8359"/>
                    <a:pt x="3192" y="10974"/>
                    <a:pt x="3192" y="10974"/>
                  </a:cubicBezTo>
                  <a:cubicBezTo>
                    <a:pt x="3192" y="10974"/>
                    <a:pt x="3344" y="11277"/>
                    <a:pt x="3040" y="12098"/>
                  </a:cubicBezTo>
                  <a:cubicBezTo>
                    <a:pt x="2736" y="12919"/>
                    <a:pt x="2250" y="14317"/>
                    <a:pt x="2250" y="15168"/>
                  </a:cubicBezTo>
                  <a:cubicBezTo>
                    <a:pt x="2250" y="16050"/>
                    <a:pt x="1764" y="16961"/>
                    <a:pt x="1642" y="17448"/>
                  </a:cubicBezTo>
                  <a:cubicBezTo>
                    <a:pt x="1492" y="18017"/>
                    <a:pt x="1077" y="19029"/>
                    <a:pt x="1589" y="19029"/>
                  </a:cubicBezTo>
                  <a:cubicBezTo>
                    <a:pt x="1596" y="19029"/>
                    <a:pt x="1604" y="19029"/>
                    <a:pt x="1612" y="19028"/>
                  </a:cubicBezTo>
                  <a:cubicBezTo>
                    <a:pt x="2159" y="18968"/>
                    <a:pt x="2463" y="18512"/>
                    <a:pt x="2919" y="17691"/>
                  </a:cubicBezTo>
                  <a:cubicBezTo>
                    <a:pt x="3341" y="16996"/>
                    <a:pt x="3702" y="16706"/>
                    <a:pt x="4135" y="16706"/>
                  </a:cubicBezTo>
                  <a:cubicBezTo>
                    <a:pt x="4232" y="16706"/>
                    <a:pt x="4333" y="16721"/>
                    <a:pt x="4438" y="16749"/>
                  </a:cubicBezTo>
                  <a:cubicBezTo>
                    <a:pt x="5381" y="16931"/>
                    <a:pt x="4682" y="19028"/>
                    <a:pt x="4438" y="19545"/>
                  </a:cubicBezTo>
                  <a:cubicBezTo>
                    <a:pt x="4287" y="19879"/>
                    <a:pt x="3101" y="20548"/>
                    <a:pt x="2584" y="20761"/>
                  </a:cubicBezTo>
                  <a:cubicBezTo>
                    <a:pt x="2250" y="20943"/>
                    <a:pt x="2007" y="21551"/>
                    <a:pt x="2159" y="21582"/>
                  </a:cubicBezTo>
                  <a:cubicBezTo>
                    <a:pt x="2234" y="21598"/>
                    <a:pt x="2325" y="21606"/>
                    <a:pt x="2427" y="21606"/>
                  </a:cubicBezTo>
                  <a:cubicBezTo>
                    <a:pt x="3070" y="21606"/>
                    <a:pt x="4198" y="21289"/>
                    <a:pt x="5168" y="20791"/>
                  </a:cubicBezTo>
                  <a:cubicBezTo>
                    <a:pt x="5654" y="20548"/>
                    <a:pt x="6992" y="18390"/>
                    <a:pt x="7113" y="17752"/>
                  </a:cubicBezTo>
                  <a:cubicBezTo>
                    <a:pt x="7265" y="17113"/>
                    <a:pt x="6961" y="15168"/>
                    <a:pt x="6840" y="13831"/>
                  </a:cubicBezTo>
                  <a:cubicBezTo>
                    <a:pt x="6809" y="13101"/>
                    <a:pt x="6566" y="10974"/>
                    <a:pt x="6566" y="10974"/>
                  </a:cubicBezTo>
                  <a:cubicBezTo>
                    <a:pt x="6566" y="10974"/>
                    <a:pt x="6414" y="4773"/>
                    <a:pt x="5897" y="274"/>
                  </a:cubicBezTo>
                  <a:cubicBezTo>
                    <a:pt x="5502" y="973"/>
                    <a:pt x="4864" y="1581"/>
                    <a:pt x="3831" y="1855"/>
                  </a:cubicBezTo>
                  <a:cubicBezTo>
                    <a:pt x="3642" y="1903"/>
                    <a:pt x="3453" y="1926"/>
                    <a:pt x="3264" y="1926"/>
                  </a:cubicBezTo>
                  <a:cubicBezTo>
                    <a:pt x="2141" y="1926"/>
                    <a:pt x="1015" y="1119"/>
                    <a:pt x="1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445;g1f95107f572_0_612"/>
            <p:cNvSpPr/>
            <p:nvPr/>
          </p:nvSpPr>
          <p:spPr>
            <a:xfrm>
              <a:off x="7672325" y="3147050"/>
              <a:ext cx="83625" cy="107925"/>
            </a:xfrm>
            <a:custGeom>
              <a:avLst/>
              <a:gdLst/>
              <a:ahLst/>
              <a:cxnLst/>
              <a:rect l="l" t="t" r="r" b="b"/>
              <a:pathLst>
                <a:path w="3345" h="4317" extrusionOk="0">
                  <a:moveTo>
                    <a:pt x="2554" y="1"/>
                  </a:moveTo>
                  <a:cubicBezTo>
                    <a:pt x="2402" y="487"/>
                    <a:pt x="2098" y="1429"/>
                    <a:pt x="1916" y="1460"/>
                  </a:cubicBezTo>
                  <a:cubicBezTo>
                    <a:pt x="1718" y="1505"/>
                    <a:pt x="1467" y="1505"/>
                    <a:pt x="1224" y="1505"/>
                  </a:cubicBezTo>
                  <a:cubicBezTo>
                    <a:pt x="981" y="1505"/>
                    <a:pt x="746" y="1505"/>
                    <a:pt x="578" y="1551"/>
                  </a:cubicBezTo>
                  <a:cubicBezTo>
                    <a:pt x="518" y="1672"/>
                    <a:pt x="426" y="1733"/>
                    <a:pt x="396" y="1824"/>
                  </a:cubicBezTo>
                  <a:cubicBezTo>
                    <a:pt x="670" y="2037"/>
                    <a:pt x="1764" y="2189"/>
                    <a:pt x="1764" y="2189"/>
                  </a:cubicBezTo>
                  <a:cubicBezTo>
                    <a:pt x="1764" y="2189"/>
                    <a:pt x="396" y="2463"/>
                    <a:pt x="153" y="2736"/>
                  </a:cubicBezTo>
                  <a:cubicBezTo>
                    <a:pt x="1" y="2827"/>
                    <a:pt x="153" y="3071"/>
                    <a:pt x="305" y="3071"/>
                  </a:cubicBezTo>
                  <a:cubicBezTo>
                    <a:pt x="821" y="3071"/>
                    <a:pt x="1824" y="2797"/>
                    <a:pt x="1825" y="2797"/>
                  </a:cubicBezTo>
                  <a:lnTo>
                    <a:pt x="1825" y="2797"/>
                  </a:lnTo>
                  <a:cubicBezTo>
                    <a:pt x="1824" y="2797"/>
                    <a:pt x="1277" y="3435"/>
                    <a:pt x="518" y="3709"/>
                  </a:cubicBezTo>
                  <a:cubicBezTo>
                    <a:pt x="153" y="3831"/>
                    <a:pt x="122" y="4165"/>
                    <a:pt x="244" y="4286"/>
                  </a:cubicBezTo>
                  <a:cubicBezTo>
                    <a:pt x="274" y="4286"/>
                    <a:pt x="274" y="4317"/>
                    <a:pt x="305" y="4317"/>
                  </a:cubicBezTo>
                  <a:cubicBezTo>
                    <a:pt x="396" y="4195"/>
                    <a:pt x="518" y="4104"/>
                    <a:pt x="609" y="4013"/>
                  </a:cubicBezTo>
                  <a:cubicBezTo>
                    <a:pt x="1125" y="3739"/>
                    <a:pt x="2281" y="3131"/>
                    <a:pt x="2493" y="2797"/>
                  </a:cubicBezTo>
                  <a:cubicBezTo>
                    <a:pt x="2706" y="2280"/>
                    <a:pt x="3344" y="305"/>
                    <a:pt x="2554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447;g1f95107f572_0_612"/>
            <p:cNvSpPr/>
            <p:nvPr/>
          </p:nvSpPr>
          <p:spPr>
            <a:xfrm>
              <a:off x="7017300" y="2549025"/>
              <a:ext cx="499275" cy="303225"/>
            </a:xfrm>
            <a:custGeom>
              <a:avLst/>
              <a:gdLst/>
              <a:ahLst/>
              <a:cxnLst/>
              <a:rect l="l" t="t" r="r" b="b"/>
              <a:pathLst>
                <a:path w="19971" h="12129" extrusionOk="0">
                  <a:moveTo>
                    <a:pt x="19971" y="0"/>
                  </a:moveTo>
                  <a:cubicBezTo>
                    <a:pt x="17624" y="2724"/>
                    <a:pt x="14106" y="5137"/>
                    <a:pt x="8778" y="5137"/>
                  </a:cubicBezTo>
                  <a:cubicBezTo>
                    <a:pt x="8101" y="5137"/>
                    <a:pt x="7394" y="5098"/>
                    <a:pt x="6657" y="5016"/>
                  </a:cubicBezTo>
                  <a:cubicBezTo>
                    <a:pt x="3162" y="4651"/>
                    <a:pt x="1156" y="3010"/>
                    <a:pt x="1" y="1338"/>
                  </a:cubicBezTo>
                  <a:lnTo>
                    <a:pt x="1" y="1338"/>
                  </a:lnTo>
                  <a:cubicBezTo>
                    <a:pt x="122" y="2250"/>
                    <a:pt x="183" y="3070"/>
                    <a:pt x="274" y="3800"/>
                  </a:cubicBezTo>
                  <a:cubicBezTo>
                    <a:pt x="609" y="7873"/>
                    <a:pt x="487" y="8633"/>
                    <a:pt x="305" y="10669"/>
                  </a:cubicBezTo>
                  <a:cubicBezTo>
                    <a:pt x="274" y="10700"/>
                    <a:pt x="4439" y="12098"/>
                    <a:pt x="9879" y="12128"/>
                  </a:cubicBezTo>
                  <a:cubicBezTo>
                    <a:pt x="9920" y="12128"/>
                    <a:pt x="9962" y="12129"/>
                    <a:pt x="10003" y="12129"/>
                  </a:cubicBezTo>
                  <a:cubicBezTo>
                    <a:pt x="14286" y="12129"/>
                    <a:pt x="18972" y="10577"/>
                    <a:pt x="19454" y="10426"/>
                  </a:cubicBezTo>
                  <a:cubicBezTo>
                    <a:pt x="19272" y="8542"/>
                    <a:pt x="19180" y="7690"/>
                    <a:pt x="19515" y="3800"/>
                  </a:cubicBezTo>
                  <a:cubicBezTo>
                    <a:pt x="19606" y="2736"/>
                    <a:pt x="19788" y="1399"/>
                    <a:pt x="19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448;g1f95107f572_0_612"/>
            <p:cNvSpPr/>
            <p:nvPr/>
          </p:nvSpPr>
          <p:spPr>
            <a:xfrm>
              <a:off x="7024150" y="281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D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449;g1f95107f572_0_612"/>
            <p:cNvSpPr/>
            <p:nvPr/>
          </p:nvSpPr>
          <p:spPr>
            <a:xfrm>
              <a:off x="6783250" y="2340050"/>
              <a:ext cx="181650" cy="180125"/>
            </a:xfrm>
            <a:custGeom>
              <a:avLst/>
              <a:gdLst/>
              <a:ahLst/>
              <a:cxnLst/>
              <a:rect l="l" t="t" r="r" b="b"/>
              <a:pathLst>
                <a:path w="7266" h="7205" extrusionOk="0">
                  <a:moveTo>
                    <a:pt x="1460" y="1"/>
                  </a:moveTo>
                  <a:cubicBezTo>
                    <a:pt x="761" y="2037"/>
                    <a:pt x="1" y="3709"/>
                    <a:pt x="1" y="3709"/>
                  </a:cubicBezTo>
                  <a:cubicBezTo>
                    <a:pt x="548" y="4256"/>
                    <a:pt x="1217" y="4803"/>
                    <a:pt x="1217" y="4803"/>
                  </a:cubicBezTo>
                  <a:cubicBezTo>
                    <a:pt x="2220" y="5685"/>
                    <a:pt x="3892" y="6779"/>
                    <a:pt x="6202" y="7204"/>
                  </a:cubicBezTo>
                  <a:cubicBezTo>
                    <a:pt x="6506" y="5867"/>
                    <a:pt x="6931" y="4256"/>
                    <a:pt x="7265" y="2979"/>
                  </a:cubicBezTo>
                  <a:lnTo>
                    <a:pt x="7265" y="2979"/>
                  </a:lnTo>
                  <a:cubicBezTo>
                    <a:pt x="6592" y="3460"/>
                    <a:pt x="5798" y="3831"/>
                    <a:pt x="4981" y="3831"/>
                  </a:cubicBezTo>
                  <a:cubicBezTo>
                    <a:pt x="4507" y="3831"/>
                    <a:pt x="4026" y="3706"/>
                    <a:pt x="3557" y="3405"/>
                  </a:cubicBezTo>
                  <a:cubicBezTo>
                    <a:pt x="2402" y="2675"/>
                    <a:pt x="1794" y="1338"/>
                    <a:pt x="1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450;g1f95107f572_0_612"/>
            <p:cNvSpPr/>
            <p:nvPr/>
          </p:nvSpPr>
          <p:spPr>
            <a:xfrm>
              <a:off x="7558350" y="2311925"/>
              <a:ext cx="178600" cy="208250"/>
            </a:xfrm>
            <a:custGeom>
              <a:avLst/>
              <a:gdLst/>
              <a:ahLst/>
              <a:cxnLst/>
              <a:rect l="l" t="t" r="r" b="b"/>
              <a:pathLst>
                <a:path w="7144" h="8330" extrusionOk="0">
                  <a:moveTo>
                    <a:pt x="5381" y="1"/>
                  </a:moveTo>
                  <a:cubicBezTo>
                    <a:pt x="5107" y="1642"/>
                    <a:pt x="4499" y="3557"/>
                    <a:pt x="3040" y="4530"/>
                  </a:cubicBezTo>
                  <a:cubicBezTo>
                    <a:pt x="2544" y="4828"/>
                    <a:pt x="2060" y="4954"/>
                    <a:pt x="1587" y="4954"/>
                  </a:cubicBezTo>
                  <a:cubicBezTo>
                    <a:pt x="1047" y="4954"/>
                    <a:pt x="519" y="4789"/>
                    <a:pt x="0" y="4530"/>
                  </a:cubicBezTo>
                  <a:lnTo>
                    <a:pt x="0" y="4530"/>
                  </a:lnTo>
                  <a:cubicBezTo>
                    <a:pt x="304" y="5746"/>
                    <a:pt x="700" y="7114"/>
                    <a:pt x="973" y="8329"/>
                  </a:cubicBezTo>
                  <a:cubicBezTo>
                    <a:pt x="3283" y="7934"/>
                    <a:pt x="4925" y="6810"/>
                    <a:pt x="5928" y="5928"/>
                  </a:cubicBezTo>
                  <a:cubicBezTo>
                    <a:pt x="5928" y="5928"/>
                    <a:pt x="6657" y="5381"/>
                    <a:pt x="7143" y="4834"/>
                  </a:cubicBezTo>
                  <a:cubicBezTo>
                    <a:pt x="7143" y="4834"/>
                    <a:pt x="6080" y="2493"/>
                    <a:pt x="5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451;g1f95107f572_0_612"/>
            <p:cNvSpPr/>
            <p:nvPr/>
          </p:nvSpPr>
          <p:spPr>
            <a:xfrm>
              <a:off x="7090250" y="2069525"/>
              <a:ext cx="325275" cy="65875"/>
            </a:xfrm>
            <a:custGeom>
              <a:avLst/>
              <a:gdLst/>
              <a:ahLst/>
              <a:cxnLst/>
              <a:rect l="l" t="t" r="r" b="b"/>
              <a:pathLst>
                <a:path w="13011" h="2635" extrusionOk="0">
                  <a:moveTo>
                    <a:pt x="1" y="1"/>
                  </a:moveTo>
                  <a:cubicBezTo>
                    <a:pt x="913" y="700"/>
                    <a:pt x="1946" y="1186"/>
                    <a:pt x="3010" y="1551"/>
                  </a:cubicBezTo>
                  <a:cubicBezTo>
                    <a:pt x="4043" y="1976"/>
                    <a:pt x="5138" y="2250"/>
                    <a:pt x="6262" y="2432"/>
                  </a:cubicBezTo>
                  <a:cubicBezTo>
                    <a:pt x="6840" y="2554"/>
                    <a:pt x="7417" y="2584"/>
                    <a:pt x="7995" y="2615"/>
                  </a:cubicBezTo>
                  <a:cubicBezTo>
                    <a:pt x="8307" y="2615"/>
                    <a:pt x="8630" y="2635"/>
                    <a:pt x="8957" y="2635"/>
                  </a:cubicBezTo>
                  <a:cubicBezTo>
                    <a:pt x="9202" y="2635"/>
                    <a:pt x="9449" y="2623"/>
                    <a:pt x="9697" y="2584"/>
                  </a:cubicBezTo>
                  <a:cubicBezTo>
                    <a:pt x="9971" y="2554"/>
                    <a:pt x="10274" y="2554"/>
                    <a:pt x="10518" y="2493"/>
                  </a:cubicBezTo>
                  <a:lnTo>
                    <a:pt x="11369" y="2341"/>
                  </a:lnTo>
                  <a:cubicBezTo>
                    <a:pt x="11673" y="2311"/>
                    <a:pt x="11946" y="2250"/>
                    <a:pt x="12220" y="2159"/>
                  </a:cubicBezTo>
                  <a:lnTo>
                    <a:pt x="13010" y="1946"/>
                  </a:lnTo>
                  <a:lnTo>
                    <a:pt x="13010" y="1946"/>
                  </a:lnTo>
                  <a:cubicBezTo>
                    <a:pt x="11855" y="2128"/>
                    <a:pt x="10761" y="2311"/>
                    <a:pt x="9667" y="2311"/>
                  </a:cubicBezTo>
                  <a:cubicBezTo>
                    <a:pt x="9522" y="2326"/>
                    <a:pt x="9380" y="2332"/>
                    <a:pt x="9239" y="2332"/>
                  </a:cubicBezTo>
                  <a:cubicBezTo>
                    <a:pt x="8815" y="2332"/>
                    <a:pt x="8405" y="2280"/>
                    <a:pt x="7995" y="2280"/>
                  </a:cubicBezTo>
                  <a:cubicBezTo>
                    <a:pt x="7417" y="2250"/>
                    <a:pt x="6840" y="2189"/>
                    <a:pt x="6323" y="2098"/>
                  </a:cubicBezTo>
                  <a:cubicBezTo>
                    <a:pt x="5198" y="1916"/>
                    <a:pt x="4135" y="1642"/>
                    <a:pt x="3071" y="1308"/>
                  </a:cubicBezTo>
                  <a:lnTo>
                    <a:pt x="2280" y="1034"/>
                  </a:lnTo>
                  <a:cubicBezTo>
                    <a:pt x="2068" y="943"/>
                    <a:pt x="1794" y="821"/>
                    <a:pt x="1521" y="730"/>
                  </a:cubicBezTo>
                  <a:cubicBezTo>
                    <a:pt x="1004" y="487"/>
                    <a:pt x="487" y="27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452;g1f95107f572_0_612"/>
            <p:cNvSpPr/>
            <p:nvPr/>
          </p:nvSpPr>
          <p:spPr>
            <a:xfrm>
              <a:off x="7154075" y="2415275"/>
              <a:ext cx="264475" cy="174050"/>
            </a:xfrm>
            <a:custGeom>
              <a:avLst/>
              <a:gdLst/>
              <a:ahLst/>
              <a:cxnLst/>
              <a:rect l="l" t="t" r="r" b="b"/>
              <a:pathLst>
                <a:path w="10579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275" y="457"/>
                    <a:pt x="578" y="913"/>
                    <a:pt x="913" y="1399"/>
                  </a:cubicBezTo>
                  <a:cubicBezTo>
                    <a:pt x="1247" y="1824"/>
                    <a:pt x="1612" y="2250"/>
                    <a:pt x="1977" y="2615"/>
                  </a:cubicBezTo>
                  <a:cubicBezTo>
                    <a:pt x="2737" y="3375"/>
                    <a:pt x="3588" y="4074"/>
                    <a:pt x="4500" y="4682"/>
                  </a:cubicBezTo>
                  <a:cubicBezTo>
                    <a:pt x="5442" y="5290"/>
                    <a:pt x="6384" y="5806"/>
                    <a:pt x="7418" y="6171"/>
                  </a:cubicBezTo>
                  <a:cubicBezTo>
                    <a:pt x="7904" y="6353"/>
                    <a:pt x="8451" y="6505"/>
                    <a:pt x="8968" y="6657"/>
                  </a:cubicBezTo>
                  <a:cubicBezTo>
                    <a:pt x="9241" y="6718"/>
                    <a:pt x="9515" y="6779"/>
                    <a:pt x="9758" y="6809"/>
                  </a:cubicBezTo>
                  <a:cubicBezTo>
                    <a:pt x="10032" y="6870"/>
                    <a:pt x="10305" y="6931"/>
                    <a:pt x="10579" y="6961"/>
                  </a:cubicBezTo>
                  <a:cubicBezTo>
                    <a:pt x="9545" y="6657"/>
                    <a:pt x="8512" y="6353"/>
                    <a:pt x="7539" y="5897"/>
                  </a:cubicBezTo>
                  <a:cubicBezTo>
                    <a:pt x="6536" y="5472"/>
                    <a:pt x="5624" y="4955"/>
                    <a:pt x="4712" y="4378"/>
                  </a:cubicBezTo>
                  <a:cubicBezTo>
                    <a:pt x="3800" y="3800"/>
                    <a:pt x="2949" y="3131"/>
                    <a:pt x="2159" y="2402"/>
                  </a:cubicBezTo>
                  <a:cubicBezTo>
                    <a:pt x="1369" y="1672"/>
                    <a:pt x="639" y="8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453;g1f95107f572_0_612"/>
            <p:cNvSpPr/>
            <p:nvPr/>
          </p:nvSpPr>
          <p:spPr>
            <a:xfrm>
              <a:off x="6967925" y="2808900"/>
              <a:ext cx="592725" cy="1437725"/>
            </a:xfrm>
            <a:custGeom>
              <a:avLst/>
              <a:gdLst/>
              <a:ahLst/>
              <a:cxnLst/>
              <a:rect l="l" t="t" r="r" b="b"/>
              <a:pathLst>
                <a:path w="23709" h="57509" extrusionOk="0">
                  <a:moveTo>
                    <a:pt x="21429" y="1"/>
                  </a:moveTo>
                  <a:lnTo>
                    <a:pt x="21429" y="31"/>
                  </a:lnTo>
                  <a:cubicBezTo>
                    <a:pt x="20952" y="210"/>
                    <a:pt x="16349" y="1735"/>
                    <a:pt x="12099" y="1735"/>
                  </a:cubicBezTo>
                  <a:cubicBezTo>
                    <a:pt x="12017" y="1735"/>
                    <a:pt x="11936" y="1734"/>
                    <a:pt x="11854" y="1733"/>
                  </a:cubicBezTo>
                  <a:cubicBezTo>
                    <a:pt x="6414" y="1703"/>
                    <a:pt x="2249" y="274"/>
                    <a:pt x="2249" y="274"/>
                  </a:cubicBezTo>
                  <a:cubicBezTo>
                    <a:pt x="2249" y="396"/>
                    <a:pt x="2189" y="548"/>
                    <a:pt x="2189" y="669"/>
                  </a:cubicBezTo>
                  <a:cubicBezTo>
                    <a:pt x="1976" y="3010"/>
                    <a:pt x="881" y="7204"/>
                    <a:pt x="942" y="13709"/>
                  </a:cubicBezTo>
                  <a:cubicBezTo>
                    <a:pt x="1033" y="20214"/>
                    <a:pt x="2006" y="30244"/>
                    <a:pt x="1824" y="32889"/>
                  </a:cubicBezTo>
                  <a:cubicBezTo>
                    <a:pt x="1641" y="35563"/>
                    <a:pt x="0" y="40488"/>
                    <a:pt x="578" y="45077"/>
                  </a:cubicBezTo>
                  <a:cubicBezTo>
                    <a:pt x="1155" y="49728"/>
                    <a:pt x="2675" y="53436"/>
                    <a:pt x="2948" y="55564"/>
                  </a:cubicBezTo>
                  <a:cubicBezTo>
                    <a:pt x="3070" y="56293"/>
                    <a:pt x="3192" y="56840"/>
                    <a:pt x="3252" y="57266"/>
                  </a:cubicBezTo>
                  <a:cubicBezTo>
                    <a:pt x="3805" y="57396"/>
                    <a:pt x="4471" y="57491"/>
                    <a:pt x="5194" y="57491"/>
                  </a:cubicBezTo>
                  <a:cubicBezTo>
                    <a:pt x="5823" y="57491"/>
                    <a:pt x="6495" y="57419"/>
                    <a:pt x="7173" y="57236"/>
                  </a:cubicBezTo>
                  <a:cubicBezTo>
                    <a:pt x="7021" y="56567"/>
                    <a:pt x="6900" y="55807"/>
                    <a:pt x="6869" y="54895"/>
                  </a:cubicBezTo>
                  <a:cubicBezTo>
                    <a:pt x="6748" y="52615"/>
                    <a:pt x="7021" y="51612"/>
                    <a:pt x="7477" y="48907"/>
                  </a:cubicBezTo>
                  <a:cubicBezTo>
                    <a:pt x="7933" y="46263"/>
                    <a:pt x="7325" y="40184"/>
                    <a:pt x="8268" y="36658"/>
                  </a:cubicBezTo>
                  <a:cubicBezTo>
                    <a:pt x="9635" y="31521"/>
                    <a:pt x="11398" y="13466"/>
                    <a:pt x="11398" y="13466"/>
                  </a:cubicBezTo>
                  <a:lnTo>
                    <a:pt x="12310" y="13466"/>
                  </a:lnTo>
                  <a:cubicBezTo>
                    <a:pt x="12310" y="13466"/>
                    <a:pt x="14043" y="31521"/>
                    <a:pt x="15411" y="36658"/>
                  </a:cubicBezTo>
                  <a:cubicBezTo>
                    <a:pt x="16383" y="40184"/>
                    <a:pt x="15775" y="46263"/>
                    <a:pt x="16231" y="48907"/>
                  </a:cubicBezTo>
                  <a:cubicBezTo>
                    <a:pt x="16687" y="51582"/>
                    <a:pt x="16930" y="52615"/>
                    <a:pt x="16839" y="54895"/>
                  </a:cubicBezTo>
                  <a:cubicBezTo>
                    <a:pt x="16778" y="55807"/>
                    <a:pt x="16626" y="56597"/>
                    <a:pt x="16535" y="57266"/>
                  </a:cubicBezTo>
                  <a:cubicBezTo>
                    <a:pt x="17094" y="57401"/>
                    <a:pt x="17785" y="57509"/>
                    <a:pt x="18540" y="57509"/>
                  </a:cubicBezTo>
                  <a:cubicBezTo>
                    <a:pt x="19140" y="57509"/>
                    <a:pt x="19780" y="57441"/>
                    <a:pt x="20426" y="57266"/>
                  </a:cubicBezTo>
                  <a:cubicBezTo>
                    <a:pt x="20517" y="56840"/>
                    <a:pt x="20639" y="56293"/>
                    <a:pt x="20730" y="55625"/>
                  </a:cubicBezTo>
                  <a:cubicBezTo>
                    <a:pt x="21034" y="53466"/>
                    <a:pt x="22614" y="49728"/>
                    <a:pt x="23131" y="45138"/>
                  </a:cubicBezTo>
                  <a:cubicBezTo>
                    <a:pt x="23709" y="40488"/>
                    <a:pt x="22067" y="35594"/>
                    <a:pt x="21885" y="32919"/>
                  </a:cubicBezTo>
                  <a:cubicBezTo>
                    <a:pt x="21703" y="30275"/>
                    <a:pt x="22675" y="20214"/>
                    <a:pt x="22766" y="13739"/>
                  </a:cubicBezTo>
                  <a:cubicBezTo>
                    <a:pt x="22827" y="7235"/>
                    <a:pt x="21703" y="3101"/>
                    <a:pt x="21490" y="700"/>
                  </a:cubicBezTo>
                  <a:cubicBezTo>
                    <a:pt x="21459" y="457"/>
                    <a:pt x="21459" y="213"/>
                    <a:pt x="2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454;g1f95107f572_0_612"/>
            <p:cNvSpPr/>
            <p:nvPr/>
          </p:nvSpPr>
          <p:spPr>
            <a:xfrm>
              <a:off x="7014275" y="2806625"/>
              <a:ext cx="498500" cy="117725"/>
            </a:xfrm>
            <a:custGeom>
              <a:avLst/>
              <a:gdLst/>
              <a:ahLst/>
              <a:cxnLst/>
              <a:rect l="l" t="t" r="r" b="b"/>
              <a:pathLst>
                <a:path w="19940" h="4709" extrusionOk="0">
                  <a:moveTo>
                    <a:pt x="19575" y="0"/>
                  </a:moveTo>
                  <a:lnTo>
                    <a:pt x="19575" y="31"/>
                  </a:lnTo>
                  <a:cubicBezTo>
                    <a:pt x="19098" y="240"/>
                    <a:pt x="14495" y="1765"/>
                    <a:pt x="10245" y="1765"/>
                  </a:cubicBezTo>
                  <a:cubicBezTo>
                    <a:pt x="10163" y="1765"/>
                    <a:pt x="10082" y="1765"/>
                    <a:pt x="10000" y="1763"/>
                  </a:cubicBezTo>
                  <a:cubicBezTo>
                    <a:pt x="4560" y="1703"/>
                    <a:pt x="395" y="304"/>
                    <a:pt x="395" y="304"/>
                  </a:cubicBezTo>
                  <a:cubicBezTo>
                    <a:pt x="395" y="426"/>
                    <a:pt x="335" y="578"/>
                    <a:pt x="335" y="669"/>
                  </a:cubicBezTo>
                  <a:cubicBezTo>
                    <a:pt x="274" y="1429"/>
                    <a:pt x="152" y="2250"/>
                    <a:pt x="0" y="3192"/>
                  </a:cubicBezTo>
                  <a:cubicBezTo>
                    <a:pt x="2384" y="3936"/>
                    <a:pt x="5831" y="4708"/>
                    <a:pt x="9785" y="4708"/>
                  </a:cubicBezTo>
                  <a:cubicBezTo>
                    <a:pt x="12941" y="4708"/>
                    <a:pt x="16419" y="4217"/>
                    <a:pt x="19940" y="2827"/>
                  </a:cubicBezTo>
                  <a:cubicBezTo>
                    <a:pt x="19849" y="2007"/>
                    <a:pt x="19727" y="1338"/>
                    <a:pt x="19636" y="730"/>
                  </a:cubicBezTo>
                  <a:cubicBezTo>
                    <a:pt x="19605" y="456"/>
                    <a:pt x="19605" y="244"/>
                    <a:pt x="19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455;g1f95107f572_0_612"/>
            <p:cNvSpPr/>
            <p:nvPr/>
          </p:nvSpPr>
          <p:spPr>
            <a:xfrm>
              <a:off x="6976275" y="3808925"/>
              <a:ext cx="186200" cy="438100"/>
            </a:xfrm>
            <a:custGeom>
              <a:avLst/>
              <a:gdLst/>
              <a:ahLst/>
              <a:cxnLst/>
              <a:rect l="l" t="t" r="r" b="b"/>
              <a:pathLst>
                <a:path w="7448" h="17524" extrusionOk="0">
                  <a:moveTo>
                    <a:pt x="304" y="0"/>
                  </a:moveTo>
                  <a:cubicBezTo>
                    <a:pt x="122" y="1672"/>
                    <a:pt x="0" y="3405"/>
                    <a:pt x="244" y="5107"/>
                  </a:cubicBezTo>
                  <a:cubicBezTo>
                    <a:pt x="791" y="9757"/>
                    <a:pt x="2310" y="13465"/>
                    <a:pt x="2614" y="15624"/>
                  </a:cubicBezTo>
                  <a:cubicBezTo>
                    <a:pt x="2736" y="16323"/>
                    <a:pt x="2858" y="16870"/>
                    <a:pt x="2918" y="17326"/>
                  </a:cubicBezTo>
                  <a:cubicBezTo>
                    <a:pt x="3460" y="17437"/>
                    <a:pt x="4103" y="17524"/>
                    <a:pt x="4806" y="17524"/>
                  </a:cubicBezTo>
                  <a:cubicBezTo>
                    <a:pt x="5444" y="17524"/>
                    <a:pt x="6131" y="17453"/>
                    <a:pt x="6839" y="17265"/>
                  </a:cubicBezTo>
                  <a:cubicBezTo>
                    <a:pt x="6687" y="16596"/>
                    <a:pt x="6566" y="15836"/>
                    <a:pt x="6535" y="14924"/>
                  </a:cubicBezTo>
                  <a:cubicBezTo>
                    <a:pt x="6414" y="12645"/>
                    <a:pt x="6687" y="11642"/>
                    <a:pt x="7143" y="8967"/>
                  </a:cubicBezTo>
                  <a:cubicBezTo>
                    <a:pt x="7447" y="6991"/>
                    <a:pt x="7265" y="3344"/>
                    <a:pt x="7447" y="122"/>
                  </a:cubicBezTo>
                  <a:lnTo>
                    <a:pt x="7447" y="122"/>
                  </a:lnTo>
                  <a:cubicBezTo>
                    <a:pt x="6310" y="2258"/>
                    <a:pt x="5101" y="3915"/>
                    <a:pt x="3808" y="3915"/>
                  </a:cubicBezTo>
                  <a:cubicBezTo>
                    <a:pt x="3408" y="3915"/>
                    <a:pt x="3000" y="3756"/>
                    <a:pt x="2584" y="3405"/>
                  </a:cubicBezTo>
                  <a:cubicBezTo>
                    <a:pt x="1611" y="2523"/>
                    <a:pt x="851" y="1277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456;g1f95107f572_0_612"/>
            <p:cNvSpPr/>
            <p:nvPr/>
          </p:nvSpPr>
          <p:spPr>
            <a:xfrm>
              <a:off x="7364575" y="3808925"/>
              <a:ext cx="186200" cy="436950"/>
            </a:xfrm>
            <a:custGeom>
              <a:avLst/>
              <a:gdLst/>
              <a:ahLst/>
              <a:cxnLst/>
              <a:rect l="l" t="t" r="r" b="b"/>
              <a:pathLst>
                <a:path w="7448" h="17478" extrusionOk="0">
                  <a:moveTo>
                    <a:pt x="7204" y="0"/>
                  </a:moveTo>
                  <a:cubicBezTo>
                    <a:pt x="6657" y="1277"/>
                    <a:pt x="5897" y="2493"/>
                    <a:pt x="4925" y="3374"/>
                  </a:cubicBezTo>
                  <a:cubicBezTo>
                    <a:pt x="4507" y="3734"/>
                    <a:pt x="4097" y="3896"/>
                    <a:pt x="3693" y="3896"/>
                  </a:cubicBezTo>
                  <a:cubicBezTo>
                    <a:pt x="2391" y="3896"/>
                    <a:pt x="1160" y="2211"/>
                    <a:pt x="1" y="31"/>
                  </a:cubicBezTo>
                  <a:lnTo>
                    <a:pt x="1" y="31"/>
                  </a:lnTo>
                  <a:cubicBezTo>
                    <a:pt x="213" y="3253"/>
                    <a:pt x="1" y="6961"/>
                    <a:pt x="305" y="8876"/>
                  </a:cubicBezTo>
                  <a:cubicBezTo>
                    <a:pt x="821" y="11581"/>
                    <a:pt x="1064" y="12614"/>
                    <a:pt x="973" y="14864"/>
                  </a:cubicBezTo>
                  <a:cubicBezTo>
                    <a:pt x="912" y="15745"/>
                    <a:pt x="760" y="16566"/>
                    <a:pt x="669" y="17235"/>
                  </a:cubicBezTo>
                  <a:cubicBezTo>
                    <a:pt x="1228" y="17370"/>
                    <a:pt x="1919" y="17477"/>
                    <a:pt x="2674" y="17477"/>
                  </a:cubicBezTo>
                  <a:cubicBezTo>
                    <a:pt x="3274" y="17477"/>
                    <a:pt x="3914" y="17409"/>
                    <a:pt x="4560" y="17235"/>
                  </a:cubicBezTo>
                  <a:cubicBezTo>
                    <a:pt x="4651" y="16779"/>
                    <a:pt x="4773" y="16262"/>
                    <a:pt x="4864" y="15563"/>
                  </a:cubicBezTo>
                  <a:cubicBezTo>
                    <a:pt x="5168" y="13435"/>
                    <a:pt x="6748" y="9727"/>
                    <a:pt x="7265" y="5076"/>
                  </a:cubicBezTo>
                  <a:cubicBezTo>
                    <a:pt x="7448" y="3374"/>
                    <a:pt x="7387" y="1672"/>
                    <a:pt x="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457;g1f95107f572_0_612"/>
            <p:cNvSpPr/>
            <p:nvPr/>
          </p:nvSpPr>
          <p:spPr>
            <a:xfrm>
              <a:off x="7257425" y="2888700"/>
              <a:ext cx="9900" cy="220375"/>
            </a:xfrm>
            <a:custGeom>
              <a:avLst/>
              <a:gdLst/>
              <a:ahLst/>
              <a:cxnLst/>
              <a:rect l="l" t="t" r="r" b="b"/>
              <a:pathLst>
                <a:path w="396" h="8815" extrusionOk="0">
                  <a:moveTo>
                    <a:pt x="183" y="0"/>
                  </a:moveTo>
                  <a:cubicBezTo>
                    <a:pt x="31" y="1459"/>
                    <a:pt x="1" y="2918"/>
                    <a:pt x="1" y="4408"/>
                  </a:cubicBezTo>
                  <a:cubicBezTo>
                    <a:pt x="1" y="5867"/>
                    <a:pt x="31" y="7326"/>
                    <a:pt x="183" y="8815"/>
                  </a:cubicBezTo>
                  <a:cubicBezTo>
                    <a:pt x="335" y="7326"/>
                    <a:pt x="396" y="5867"/>
                    <a:pt x="396" y="4408"/>
                  </a:cubicBezTo>
                  <a:cubicBezTo>
                    <a:pt x="396" y="2918"/>
                    <a:pt x="335" y="1459"/>
                    <a:pt x="18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458;g1f95107f572_0_612"/>
            <p:cNvSpPr/>
            <p:nvPr/>
          </p:nvSpPr>
          <p:spPr>
            <a:xfrm>
              <a:off x="7366850" y="2875775"/>
              <a:ext cx="129200" cy="124650"/>
            </a:xfrm>
            <a:custGeom>
              <a:avLst/>
              <a:gdLst/>
              <a:ahLst/>
              <a:cxnLst/>
              <a:rect l="l" t="t" r="r" b="b"/>
              <a:pathLst>
                <a:path w="5168" h="498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608"/>
                    <a:pt x="305" y="1216"/>
                    <a:pt x="639" y="1824"/>
                  </a:cubicBezTo>
                  <a:cubicBezTo>
                    <a:pt x="943" y="2402"/>
                    <a:pt x="1369" y="2888"/>
                    <a:pt x="1824" y="3344"/>
                  </a:cubicBezTo>
                  <a:cubicBezTo>
                    <a:pt x="2280" y="3800"/>
                    <a:pt x="2797" y="4195"/>
                    <a:pt x="3375" y="4438"/>
                  </a:cubicBezTo>
                  <a:cubicBezTo>
                    <a:pt x="3648" y="4590"/>
                    <a:pt x="3952" y="4681"/>
                    <a:pt x="4256" y="4803"/>
                  </a:cubicBezTo>
                  <a:cubicBezTo>
                    <a:pt x="4560" y="4864"/>
                    <a:pt x="4864" y="4925"/>
                    <a:pt x="5168" y="4985"/>
                  </a:cubicBezTo>
                  <a:cubicBezTo>
                    <a:pt x="4591" y="4712"/>
                    <a:pt x="4013" y="4499"/>
                    <a:pt x="3496" y="4165"/>
                  </a:cubicBezTo>
                  <a:cubicBezTo>
                    <a:pt x="2949" y="3830"/>
                    <a:pt x="2463" y="3466"/>
                    <a:pt x="2037" y="3040"/>
                  </a:cubicBezTo>
                  <a:cubicBezTo>
                    <a:pt x="1581" y="2645"/>
                    <a:pt x="1217" y="2128"/>
                    <a:pt x="882" y="1642"/>
                  </a:cubicBezTo>
                  <a:cubicBezTo>
                    <a:pt x="517" y="1155"/>
                    <a:pt x="214" y="578"/>
                    <a:pt x="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459;g1f95107f572_0_612"/>
            <p:cNvSpPr/>
            <p:nvPr/>
          </p:nvSpPr>
          <p:spPr>
            <a:xfrm>
              <a:off x="7029475" y="2875775"/>
              <a:ext cx="129200" cy="123875"/>
            </a:xfrm>
            <a:custGeom>
              <a:avLst/>
              <a:gdLst/>
              <a:ahLst/>
              <a:cxnLst/>
              <a:rect l="l" t="t" r="r" b="b"/>
              <a:pathLst>
                <a:path w="5168" h="4955" extrusionOk="0">
                  <a:moveTo>
                    <a:pt x="5167" y="0"/>
                  </a:moveTo>
                  <a:cubicBezTo>
                    <a:pt x="4894" y="578"/>
                    <a:pt x="4590" y="1125"/>
                    <a:pt x="4286" y="1611"/>
                  </a:cubicBezTo>
                  <a:cubicBezTo>
                    <a:pt x="3952" y="2098"/>
                    <a:pt x="3587" y="2584"/>
                    <a:pt x="3131" y="3010"/>
                  </a:cubicBezTo>
                  <a:cubicBezTo>
                    <a:pt x="2705" y="3435"/>
                    <a:pt x="2219" y="3800"/>
                    <a:pt x="1672" y="4104"/>
                  </a:cubicBezTo>
                  <a:cubicBezTo>
                    <a:pt x="1155" y="4438"/>
                    <a:pt x="578" y="4681"/>
                    <a:pt x="0" y="4955"/>
                  </a:cubicBezTo>
                  <a:cubicBezTo>
                    <a:pt x="304" y="4925"/>
                    <a:pt x="608" y="4833"/>
                    <a:pt x="912" y="4742"/>
                  </a:cubicBezTo>
                  <a:cubicBezTo>
                    <a:pt x="1216" y="4681"/>
                    <a:pt x="1520" y="4560"/>
                    <a:pt x="1793" y="4408"/>
                  </a:cubicBezTo>
                  <a:cubicBezTo>
                    <a:pt x="2371" y="4134"/>
                    <a:pt x="2888" y="3770"/>
                    <a:pt x="3344" y="3314"/>
                  </a:cubicBezTo>
                  <a:cubicBezTo>
                    <a:pt x="3830" y="2858"/>
                    <a:pt x="4225" y="2371"/>
                    <a:pt x="4529" y="1794"/>
                  </a:cubicBezTo>
                  <a:cubicBezTo>
                    <a:pt x="4833" y="1216"/>
                    <a:pt x="5046" y="608"/>
                    <a:pt x="5167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460;g1f95107f572_0_612"/>
            <p:cNvSpPr/>
            <p:nvPr/>
          </p:nvSpPr>
          <p:spPr>
            <a:xfrm>
              <a:off x="7016725" y="3669850"/>
              <a:ext cx="46950" cy="107925"/>
            </a:xfrm>
            <a:custGeom>
              <a:avLst/>
              <a:gdLst/>
              <a:ahLst/>
              <a:cxnLst/>
              <a:rect l="l" t="t" r="r" b="b"/>
              <a:pathLst>
                <a:path w="1878" h="4317" extrusionOk="0">
                  <a:moveTo>
                    <a:pt x="145" y="1"/>
                  </a:moveTo>
                  <a:lnTo>
                    <a:pt x="145" y="1"/>
                  </a:lnTo>
                  <a:cubicBezTo>
                    <a:pt x="0" y="3305"/>
                    <a:pt x="1707" y="4177"/>
                    <a:pt x="1866" y="4304"/>
                  </a:cubicBezTo>
                  <a:lnTo>
                    <a:pt x="1866" y="4304"/>
                  </a:lnTo>
                  <a:cubicBezTo>
                    <a:pt x="448" y="2691"/>
                    <a:pt x="145" y="2"/>
                    <a:pt x="145" y="1"/>
                  </a:cubicBezTo>
                  <a:close/>
                  <a:moveTo>
                    <a:pt x="1866" y="4304"/>
                  </a:moveTo>
                  <a:lnTo>
                    <a:pt x="1866" y="4304"/>
                  </a:lnTo>
                  <a:cubicBezTo>
                    <a:pt x="1870" y="4308"/>
                    <a:pt x="1874" y="4313"/>
                    <a:pt x="1878" y="4317"/>
                  </a:cubicBezTo>
                  <a:cubicBezTo>
                    <a:pt x="1878" y="4314"/>
                    <a:pt x="1874" y="4310"/>
                    <a:pt x="1866" y="4304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461;g1f95107f572_0_612"/>
            <p:cNvSpPr/>
            <p:nvPr/>
          </p:nvSpPr>
          <p:spPr>
            <a:xfrm>
              <a:off x="7467150" y="3669850"/>
              <a:ext cx="47725" cy="107925"/>
            </a:xfrm>
            <a:custGeom>
              <a:avLst/>
              <a:gdLst/>
              <a:ahLst/>
              <a:cxnLst/>
              <a:rect l="l" t="t" r="r" b="b"/>
              <a:pathLst>
                <a:path w="1909" h="4317" extrusionOk="0">
                  <a:moveTo>
                    <a:pt x="1764" y="1"/>
                  </a:moveTo>
                  <a:cubicBezTo>
                    <a:pt x="1764" y="2"/>
                    <a:pt x="1461" y="2691"/>
                    <a:pt x="13" y="4303"/>
                  </a:cubicBezTo>
                  <a:lnTo>
                    <a:pt x="13" y="4303"/>
                  </a:lnTo>
                  <a:cubicBezTo>
                    <a:pt x="176" y="4176"/>
                    <a:pt x="1909" y="3303"/>
                    <a:pt x="1764" y="1"/>
                  </a:cubicBezTo>
                  <a:close/>
                  <a:moveTo>
                    <a:pt x="13" y="4303"/>
                  </a:moveTo>
                  <a:cubicBezTo>
                    <a:pt x="5" y="4310"/>
                    <a:pt x="1" y="4314"/>
                    <a:pt x="1" y="4317"/>
                  </a:cubicBezTo>
                  <a:cubicBezTo>
                    <a:pt x="5" y="4312"/>
                    <a:pt x="9" y="4308"/>
                    <a:pt x="13" y="4303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462;g1f95107f572_0_612"/>
            <p:cNvSpPr/>
            <p:nvPr/>
          </p:nvSpPr>
          <p:spPr>
            <a:xfrm>
              <a:off x="6997550" y="4239775"/>
              <a:ext cx="202925" cy="250725"/>
            </a:xfrm>
            <a:custGeom>
              <a:avLst/>
              <a:gdLst/>
              <a:ahLst/>
              <a:cxnLst/>
              <a:rect l="l" t="t" r="r" b="b"/>
              <a:pathLst>
                <a:path w="8117" h="10029" extrusionOk="0">
                  <a:moveTo>
                    <a:pt x="5867" y="1"/>
                  </a:moveTo>
                  <a:cubicBezTo>
                    <a:pt x="5206" y="173"/>
                    <a:pt x="4551" y="237"/>
                    <a:pt x="3936" y="237"/>
                  </a:cubicBezTo>
                  <a:cubicBezTo>
                    <a:pt x="3250" y="237"/>
                    <a:pt x="2612" y="157"/>
                    <a:pt x="2067" y="61"/>
                  </a:cubicBezTo>
                  <a:lnTo>
                    <a:pt x="2067" y="61"/>
                  </a:lnTo>
                  <a:cubicBezTo>
                    <a:pt x="2037" y="152"/>
                    <a:pt x="2067" y="274"/>
                    <a:pt x="2128" y="517"/>
                  </a:cubicBezTo>
                  <a:cubicBezTo>
                    <a:pt x="2219" y="1885"/>
                    <a:pt x="1520" y="3131"/>
                    <a:pt x="1004" y="4347"/>
                  </a:cubicBezTo>
                  <a:cubicBezTo>
                    <a:pt x="700" y="5016"/>
                    <a:pt x="487" y="5745"/>
                    <a:pt x="304" y="6475"/>
                  </a:cubicBezTo>
                  <a:cubicBezTo>
                    <a:pt x="92" y="7143"/>
                    <a:pt x="0" y="7873"/>
                    <a:pt x="304" y="8511"/>
                  </a:cubicBezTo>
                  <a:cubicBezTo>
                    <a:pt x="760" y="9393"/>
                    <a:pt x="1855" y="9666"/>
                    <a:pt x="2797" y="9818"/>
                  </a:cubicBezTo>
                  <a:cubicBezTo>
                    <a:pt x="3516" y="9924"/>
                    <a:pt x="4266" y="10029"/>
                    <a:pt x="5006" y="10029"/>
                  </a:cubicBezTo>
                  <a:cubicBezTo>
                    <a:pt x="5547" y="10029"/>
                    <a:pt x="6082" y="9972"/>
                    <a:pt x="6596" y="9818"/>
                  </a:cubicBezTo>
                  <a:cubicBezTo>
                    <a:pt x="6839" y="9727"/>
                    <a:pt x="7083" y="9636"/>
                    <a:pt x="7235" y="9423"/>
                  </a:cubicBezTo>
                  <a:cubicBezTo>
                    <a:pt x="7447" y="9241"/>
                    <a:pt x="7508" y="8967"/>
                    <a:pt x="7599" y="8754"/>
                  </a:cubicBezTo>
                  <a:cubicBezTo>
                    <a:pt x="8116" y="6779"/>
                    <a:pt x="7539" y="4712"/>
                    <a:pt x="6900" y="2797"/>
                  </a:cubicBezTo>
                  <a:cubicBezTo>
                    <a:pt x="6748" y="2098"/>
                    <a:pt x="6536" y="1460"/>
                    <a:pt x="6262" y="760"/>
                  </a:cubicBezTo>
                  <a:cubicBezTo>
                    <a:pt x="6140" y="517"/>
                    <a:pt x="6080" y="244"/>
                    <a:pt x="5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463;g1f95107f572_0_612"/>
            <p:cNvSpPr/>
            <p:nvPr/>
          </p:nvSpPr>
          <p:spPr>
            <a:xfrm>
              <a:off x="6998300" y="4283850"/>
              <a:ext cx="204450" cy="206650"/>
            </a:xfrm>
            <a:custGeom>
              <a:avLst/>
              <a:gdLst/>
              <a:ahLst/>
              <a:cxnLst/>
              <a:rect l="l" t="t" r="r" b="b"/>
              <a:pathLst>
                <a:path w="8178" h="8266" extrusionOk="0">
                  <a:moveTo>
                    <a:pt x="2007" y="0"/>
                  </a:moveTo>
                  <a:cubicBezTo>
                    <a:pt x="1825" y="912"/>
                    <a:pt x="1369" y="1733"/>
                    <a:pt x="1034" y="2584"/>
                  </a:cubicBezTo>
                  <a:cubicBezTo>
                    <a:pt x="730" y="3253"/>
                    <a:pt x="487" y="3982"/>
                    <a:pt x="305" y="4712"/>
                  </a:cubicBezTo>
                  <a:cubicBezTo>
                    <a:pt x="122" y="5380"/>
                    <a:pt x="1" y="6110"/>
                    <a:pt x="305" y="6748"/>
                  </a:cubicBezTo>
                  <a:cubicBezTo>
                    <a:pt x="761" y="7630"/>
                    <a:pt x="1855" y="7903"/>
                    <a:pt x="2797" y="8055"/>
                  </a:cubicBezTo>
                  <a:cubicBezTo>
                    <a:pt x="3552" y="8161"/>
                    <a:pt x="4296" y="8266"/>
                    <a:pt x="5037" y="8266"/>
                  </a:cubicBezTo>
                  <a:cubicBezTo>
                    <a:pt x="5578" y="8266"/>
                    <a:pt x="6118" y="8209"/>
                    <a:pt x="6657" y="8055"/>
                  </a:cubicBezTo>
                  <a:cubicBezTo>
                    <a:pt x="6870" y="7964"/>
                    <a:pt x="7144" y="7873"/>
                    <a:pt x="7296" y="7660"/>
                  </a:cubicBezTo>
                  <a:cubicBezTo>
                    <a:pt x="7478" y="7478"/>
                    <a:pt x="7569" y="7204"/>
                    <a:pt x="7630" y="6991"/>
                  </a:cubicBezTo>
                  <a:cubicBezTo>
                    <a:pt x="8177" y="5016"/>
                    <a:pt x="7600" y="2949"/>
                    <a:pt x="6961" y="1034"/>
                  </a:cubicBezTo>
                  <a:cubicBezTo>
                    <a:pt x="6870" y="760"/>
                    <a:pt x="6779" y="517"/>
                    <a:pt x="6688" y="274"/>
                  </a:cubicBezTo>
                  <a:cubicBezTo>
                    <a:pt x="6108" y="902"/>
                    <a:pt x="5413" y="1338"/>
                    <a:pt x="4557" y="1338"/>
                  </a:cubicBezTo>
                  <a:cubicBezTo>
                    <a:pt x="4336" y="1338"/>
                    <a:pt x="4104" y="1309"/>
                    <a:pt x="3861" y="1247"/>
                  </a:cubicBezTo>
                  <a:cubicBezTo>
                    <a:pt x="2919" y="1034"/>
                    <a:pt x="2341" y="517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464;g1f95107f572_0_612"/>
            <p:cNvSpPr/>
            <p:nvPr/>
          </p:nvSpPr>
          <p:spPr>
            <a:xfrm>
              <a:off x="7001350" y="4401625"/>
              <a:ext cx="194550" cy="88875"/>
            </a:xfrm>
            <a:custGeom>
              <a:avLst/>
              <a:gdLst/>
              <a:ahLst/>
              <a:cxnLst/>
              <a:rect l="l" t="t" r="r" b="b"/>
              <a:pathLst>
                <a:path w="7782" h="3555" extrusionOk="0">
                  <a:moveTo>
                    <a:pt x="7691" y="1"/>
                  </a:moveTo>
                  <a:cubicBezTo>
                    <a:pt x="7660" y="366"/>
                    <a:pt x="7630" y="730"/>
                    <a:pt x="7508" y="1095"/>
                  </a:cubicBezTo>
                  <a:cubicBezTo>
                    <a:pt x="7447" y="1369"/>
                    <a:pt x="7356" y="1581"/>
                    <a:pt x="7174" y="1794"/>
                  </a:cubicBezTo>
                  <a:cubicBezTo>
                    <a:pt x="6991" y="1976"/>
                    <a:pt x="6748" y="2098"/>
                    <a:pt x="6535" y="2159"/>
                  </a:cubicBezTo>
                  <a:cubicBezTo>
                    <a:pt x="5997" y="2334"/>
                    <a:pt x="5435" y="2402"/>
                    <a:pt x="4867" y="2402"/>
                  </a:cubicBezTo>
                  <a:cubicBezTo>
                    <a:pt x="4153" y="2402"/>
                    <a:pt x="3430" y="2294"/>
                    <a:pt x="2736" y="2159"/>
                  </a:cubicBezTo>
                  <a:cubicBezTo>
                    <a:pt x="1733" y="2007"/>
                    <a:pt x="639" y="1733"/>
                    <a:pt x="213" y="882"/>
                  </a:cubicBezTo>
                  <a:lnTo>
                    <a:pt x="92" y="517"/>
                  </a:lnTo>
                  <a:lnTo>
                    <a:pt x="92" y="517"/>
                  </a:lnTo>
                  <a:cubicBezTo>
                    <a:pt x="0" y="1065"/>
                    <a:pt x="0" y="1581"/>
                    <a:pt x="213" y="2037"/>
                  </a:cubicBezTo>
                  <a:cubicBezTo>
                    <a:pt x="669" y="2919"/>
                    <a:pt x="1763" y="3192"/>
                    <a:pt x="2736" y="3344"/>
                  </a:cubicBezTo>
                  <a:cubicBezTo>
                    <a:pt x="3456" y="3450"/>
                    <a:pt x="4205" y="3555"/>
                    <a:pt x="4945" y="3555"/>
                  </a:cubicBezTo>
                  <a:cubicBezTo>
                    <a:pt x="5486" y="3555"/>
                    <a:pt x="6022" y="3498"/>
                    <a:pt x="6535" y="3344"/>
                  </a:cubicBezTo>
                  <a:cubicBezTo>
                    <a:pt x="6748" y="3253"/>
                    <a:pt x="7022" y="3162"/>
                    <a:pt x="7174" y="2949"/>
                  </a:cubicBezTo>
                  <a:cubicBezTo>
                    <a:pt x="7356" y="2767"/>
                    <a:pt x="7447" y="2493"/>
                    <a:pt x="7508" y="2280"/>
                  </a:cubicBezTo>
                  <a:cubicBezTo>
                    <a:pt x="7691" y="1521"/>
                    <a:pt x="7782" y="761"/>
                    <a:pt x="769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465;g1f95107f572_0_612"/>
            <p:cNvSpPr/>
            <p:nvPr/>
          </p:nvSpPr>
          <p:spPr>
            <a:xfrm>
              <a:off x="7031750" y="4332850"/>
              <a:ext cx="137550" cy="32325"/>
            </a:xfrm>
            <a:custGeom>
              <a:avLst/>
              <a:gdLst/>
              <a:ahLst/>
              <a:cxnLst/>
              <a:rect l="l" t="t" r="r" b="b"/>
              <a:pathLst>
                <a:path w="5502" h="1293" extrusionOk="0">
                  <a:moveTo>
                    <a:pt x="3034" y="1"/>
                  </a:moveTo>
                  <a:cubicBezTo>
                    <a:pt x="2944" y="1"/>
                    <a:pt x="2855" y="6"/>
                    <a:pt x="2766" y="16"/>
                  </a:cubicBezTo>
                  <a:cubicBezTo>
                    <a:pt x="2219" y="47"/>
                    <a:pt x="1702" y="168"/>
                    <a:pt x="1246" y="381"/>
                  </a:cubicBezTo>
                  <a:cubicBezTo>
                    <a:pt x="791" y="563"/>
                    <a:pt x="335" y="867"/>
                    <a:pt x="0" y="1262"/>
                  </a:cubicBezTo>
                  <a:cubicBezTo>
                    <a:pt x="456" y="1050"/>
                    <a:pt x="912" y="806"/>
                    <a:pt x="1398" y="685"/>
                  </a:cubicBezTo>
                  <a:cubicBezTo>
                    <a:pt x="1854" y="533"/>
                    <a:pt x="2310" y="472"/>
                    <a:pt x="2797" y="442"/>
                  </a:cubicBezTo>
                  <a:cubicBezTo>
                    <a:pt x="2894" y="429"/>
                    <a:pt x="2993" y="423"/>
                    <a:pt x="3093" y="423"/>
                  </a:cubicBezTo>
                  <a:cubicBezTo>
                    <a:pt x="3459" y="423"/>
                    <a:pt x="3836" y="505"/>
                    <a:pt x="4195" y="624"/>
                  </a:cubicBezTo>
                  <a:cubicBezTo>
                    <a:pt x="4651" y="746"/>
                    <a:pt x="5076" y="1050"/>
                    <a:pt x="5502" y="1293"/>
                  </a:cubicBezTo>
                  <a:cubicBezTo>
                    <a:pt x="5198" y="867"/>
                    <a:pt x="4803" y="503"/>
                    <a:pt x="4316" y="320"/>
                  </a:cubicBezTo>
                  <a:cubicBezTo>
                    <a:pt x="3914" y="119"/>
                    <a:pt x="3469" y="1"/>
                    <a:pt x="303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466;g1f95107f572_0_612"/>
            <p:cNvSpPr/>
            <p:nvPr/>
          </p:nvSpPr>
          <p:spPr>
            <a:xfrm>
              <a:off x="7326575" y="4240525"/>
              <a:ext cx="203675" cy="251550"/>
            </a:xfrm>
            <a:custGeom>
              <a:avLst/>
              <a:gdLst/>
              <a:ahLst/>
              <a:cxnLst/>
              <a:rect l="l" t="t" r="r" b="b"/>
              <a:pathLst>
                <a:path w="8147" h="10062" extrusionOk="0">
                  <a:moveTo>
                    <a:pt x="6080" y="1"/>
                  </a:moveTo>
                  <a:cubicBezTo>
                    <a:pt x="5419" y="173"/>
                    <a:pt x="4765" y="237"/>
                    <a:pt x="4149" y="237"/>
                  </a:cubicBezTo>
                  <a:cubicBezTo>
                    <a:pt x="3463" y="237"/>
                    <a:pt x="2825" y="158"/>
                    <a:pt x="2280" y="62"/>
                  </a:cubicBezTo>
                  <a:cubicBezTo>
                    <a:pt x="2128" y="274"/>
                    <a:pt x="2037" y="548"/>
                    <a:pt x="1946" y="761"/>
                  </a:cubicBezTo>
                  <a:cubicBezTo>
                    <a:pt x="1673" y="1430"/>
                    <a:pt x="1460" y="2098"/>
                    <a:pt x="1217" y="2797"/>
                  </a:cubicBezTo>
                  <a:cubicBezTo>
                    <a:pt x="578" y="4743"/>
                    <a:pt x="1" y="6779"/>
                    <a:pt x="548" y="8755"/>
                  </a:cubicBezTo>
                  <a:cubicBezTo>
                    <a:pt x="609" y="9028"/>
                    <a:pt x="700" y="9241"/>
                    <a:pt x="882" y="9454"/>
                  </a:cubicBezTo>
                  <a:cubicBezTo>
                    <a:pt x="1065" y="9636"/>
                    <a:pt x="1308" y="9758"/>
                    <a:pt x="1521" y="9819"/>
                  </a:cubicBezTo>
                  <a:cubicBezTo>
                    <a:pt x="2059" y="9994"/>
                    <a:pt x="2621" y="10061"/>
                    <a:pt x="3189" y="10061"/>
                  </a:cubicBezTo>
                  <a:cubicBezTo>
                    <a:pt x="3903" y="10061"/>
                    <a:pt x="4626" y="9954"/>
                    <a:pt x="5320" y="9819"/>
                  </a:cubicBezTo>
                  <a:cubicBezTo>
                    <a:pt x="6323" y="9667"/>
                    <a:pt x="7417" y="9393"/>
                    <a:pt x="7843" y="8542"/>
                  </a:cubicBezTo>
                  <a:cubicBezTo>
                    <a:pt x="8147" y="7934"/>
                    <a:pt x="8025" y="7174"/>
                    <a:pt x="7843" y="6475"/>
                  </a:cubicBezTo>
                  <a:cubicBezTo>
                    <a:pt x="7660" y="5715"/>
                    <a:pt x="7417" y="5047"/>
                    <a:pt x="7144" y="4347"/>
                  </a:cubicBezTo>
                  <a:cubicBezTo>
                    <a:pt x="6657" y="3132"/>
                    <a:pt x="5928" y="1855"/>
                    <a:pt x="6050" y="518"/>
                  </a:cubicBezTo>
                  <a:cubicBezTo>
                    <a:pt x="6050" y="274"/>
                    <a:pt x="6141" y="183"/>
                    <a:pt x="6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467;g1f95107f572_0_612"/>
            <p:cNvSpPr/>
            <p:nvPr/>
          </p:nvSpPr>
          <p:spPr>
            <a:xfrm>
              <a:off x="7326575" y="4287650"/>
              <a:ext cx="203675" cy="203100"/>
            </a:xfrm>
            <a:custGeom>
              <a:avLst/>
              <a:gdLst/>
              <a:ahLst/>
              <a:cxnLst/>
              <a:rect l="l" t="t" r="r" b="b"/>
              <a:pathLst>
                <a:path w="8147" h="8124" extrusionOk="0">
                  <a:moveTo>
                    <a:pt x="1521" y="0"/>
                  </a:moveTo>
                  <a:cubicBezTo>
                    <a:pt x="1429" y="304"/>
                    <a:pt x="1308" y="578"/>
                    <a:pt x="1247" y="882"/>
                  </a:cubicBezTo>
                  <a:cubicBezTo>
                    <a:pt x="578" y="2797"/>
                    <a:pt x="1" y="4864"/>
                    <a:pt x="548" y="6839"/>
                  </a:cubicBezTo>
                  <a:cubicBezTo>
                    <a:pt x="639" y="7113"/>
                    <a:pt x="700" y="7326"/>
                    <a:pt x="882" y="7508"/>
                  </a:cubicBezTo>
                  <a:cubicBezTo>
                    <a:pt x="1095" y="7721"/>
                    <a:pt x="1308" y="7812"/>
                    <a:pt x="1551" y="7903"/>
                  </a:cubicBezTo>
                  <a:cubicBezTo>
                    <a:pt x="2083" y="8063"/>
                    <a:pt x="2632" y="8123"/>
                    <a:pt x="3188" y="8123"/>
                  </a:cubicBezTo>
                  <a:cubicBezTo>
                    <a:pt x="3904" y="8123"/>
                    <a:pt x="4632" y="8023"/>
                    <a:pt x="5350" y="7903"/>
                  </a:cubicBezTo>
                  <a:cubicBezTo>
                    <a:pt x="6323" y="7751"/>
                    <a:pt x="7417" y="7478"/>
                    <a:pt x="7843" y="6596"/>
                  </a:cubicBezTo>
                  <a:cubicBezTo>
                    <a:pt x="8147" y="5988"/>
                    <a:pt x="8025" y="5228"/>
                    <a:pt x="7843" y="4560"/>
                  </a:cubicBezTo>
                  <a:cubicBezTo>
                    <a:pt x="7660" y="3830"/>
                    <a:pt x="7417" y="3162"/>
                    <a:pt x="7144" y="2462"/>
                  </a:cubicBezTo>
                  <a:cubicBezTo>
                    <a:pt x="6809" y="1672"/>
                    <a:pt x="6445" y="882"/>
                    <a:pt x="6202" y="0"/>
                  </a:cubicBezTo>
                  <a:cubicBezTo>
                    <a:pt x="5867" y="456"/>
                    <a:pt x="5290" y="882"/>
                    <a:pt x="4469" y="1095"/>
                  </a:cubicBezTo>
                  <a:cubicBezTo>
                    <a:pt x="4238" y="1152"/>
                    <a:pt x="4015" y="1180"/>
                    <a:pt x="3801" y="1180"/>
                  </a:cubicBezTo>
                  <a:cubicBezTo>
                    <a:pt x="2891" y="1180"/>
                    <a:pt x="2136" y="69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468;g1f95107f572_0_612"/>
            <p:cNvSpPr/>
            <p:nvPr/>
          </p:nvSpPr>
          <p:spPr>
            <a:xfrm>
              <a:off x="7333425" y="4402400"/>
              <a:ext cx="194550" cy="89675"/>
            </a:xfrm>
            <a:custGeom>
              <a:avLst/>
              <a:gdLst/>
              <a:ahLst/>
              <a:cxnLst/>
              <a:rect l="l" t="t" r="r" b="b"/>
              <a:pathLst>
                <a:path w="7782" h="3587" extrusionOk="0">
                  <a:moveTo>
                    <a:pt x="92" y="0"/>
                  </a:moveTo>
                  <a:lnTo>
                    <a:pt x="92" y="0"/>
                  </a:lnTo>
                  <a:cubicBezTo>
                    <a:pt x="0" y="760"/>
                    <a:pt x="92" y="1520"/>
                    <a:pt x="274" y="2280"/>
                  </a:cubicBezTo>
                  <a:cubicBezTo>
                    <a:pt x="335" y="2553"/>
                    <a:pt x="426" y="2766"/>
                    <a:pt x="608" y="2979"/>
                  </a:cubicBezTo>
                  <a:cubicBezTo>
                    <a:pt x="791" y="3161"/>
                    <a:pt x="1034" y="3283"/>
                    <a:pt x="1247" y="3344"/>
                  </a:cubicBezTo>
                  <a:cubicBezTo>
                    <a:pt x="1798" y="3519"/>
                    <a:pt x="2362" y="3586"/>
                    <a:pt x="2927" y="3586"/>
                  </a:cubicBezTo>
                  <a:cubicBezTo>
                    <a:pt x="3638" y="3586"/>
                    <a:pt x="4352" y="3479"/>
                    <a:pt x="5046" y="3344"/>
                  </a:cubicBezTo>
                  <a:cubicBezTo>
                    <a:pt x="6049" y="3192"/>
                    <a:pt x="7143" y="2918"/>
                    <a:pt x="7569" y="2067"/>
                  </a:cubicBezTo>
                  <a:cubicBezTo>
                    <a:pt x="7782" y="1611"/>
                    <a:pt x="7782" y="1034"/>
                    <a:pt x="7690" y="547"/>
                  </a:cubicBezTo>
                  <a:lnTo>
                    <a:pt x="7690" y="547"/>
                  </a:lnTo>
                  <a:cubicBezTo>
                    <a:pt x="7690" y="608"/>
                    <a:pt x="7630" y="730"/>
                    <a:pt x="7569" y="851"/>
                  </a:cubicBezTo>
                  <a:cubicBezTo>
                    <a:pt x="7113" y="1702"/>
                    <a:pt x="6019" y="1976"/>
                    <a:pt x="5046" y="2128"/>
                  </a:cubicBezTo>
                  <a:cubicBezTo>
                    <a:pt x="4318" y="2234"/>
                    <a:pt x="3569" y="2351"/>
                    <a:pt x="2824" y="2351"/>
                  </a:cubicBezTo>
                  <a:cubicBezTo>
                    <a:pt x="2293" y="2351"/>
                    <a:pt x="1765" y="2292"/>
                    <a:pt x="1247" y="2128"/>
                  </a:cubicBezTo>
                  <a:cubicBezTo>
                    <a:pt x="1034" y="2067"/>
                    <a:pt x="760" y="1945"/>
                    <a:pt x="608" y="1763"/>
                  </a:cubicBezTo>
                  <a:cubicBezTo>
                    <a:pt x="426" y="1550"/>
                    <a:pt x="335" y="1307"/>
                    <a:pt x="274" y="1064"/>
                  </a:cubicBezTo>
                  <a:cubicBezTo>
                    <a:pt x="152" y="730"/>
                    <a:pt x="122" y="335"/>
                    <a:pt x="9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469;g1f95107f572_0_612"/>
            <p:cNvSpPr/>
            <p:nvPr/>
          </p:nvSpPr>
          <p:spPr>
            <a:xfrm>
              <a:off x="7360775" y="4331600"/>
              <a:ext cx="136800" cy="32825"/>
            </a:xfrm>
            <a:custGeom>
              <a:avLst/>
              <a:gdLst/>
              <a:ahLst/>
              <a:cxnLst/>
              <a:rect l="l" t="t" r="r" b="b"/>
              <a:pathLst>
                <a:path w="5472" h="1313" extrusionOk="0">
                  <a:moveTo>
                    <a:pt x="2576" y="1"/>
                  </a:moveTo>
                  <a:cubicBezTo>
                    <a:pt x="2103" y="1"/>
                    <a:pt x="1595" y="118"/>
                    <a:pt x="1186" y="309"/>
                  </a:cubicBezTo>
                  <a:cubicBezTo>
                    <a:pt x="730" y="553"/>
                    <a:pt x="365" y="917"/>
                    <a:pt x="1" y="1312"/>
                  </a:cubicBezTo>
                  <a:cubicBezTo>
                    <a:pt x="426" y="1039"/>
                    <a:pt x="852" y="765"/>
                    <a:pt x="1308" y="613"/>
                  </a:cubicBezTo>
                  <a:cubicBezTo>
                    <a:pt x="1704" y="508"/>
                    <a:pt x="2100" y="425"/>
                    <a:pt x="2515" y="425"/>
                  </a:cubicBezTo>
                  <a:cubicBezTo>
                    <a:pt x="2578" y="425"/>
                    <a:pt x="2642" y="427"/>
                    <a:pt x="2706" y="431"/>
                  </a:cubicBezTo>
                  <a:cubicBezTo>
                    <a:pt x="3162" y="431"/>
                    <a:pt x="3648" y="553"/>
                    <a:pt x="4104" y="704"/>
                  </a:cubicBezTo>
                  <a:cubicBezTo>
                    <a:pt x="4560" y="856"/>
                    <a:pt x="5016" y="1039"/>
                    <a:pt x="5472" y="1312"/>
                  </a:cubicBezTo>
                  <a:cubicBezTo>
                    <a:pt x="5137" y="978"/>
                    <a:pt x="4712" y="674"/>
                    <a:pt x="4256" y="401"/>
                  </a:cubicBezTo>
                  <a:cubicBezTo>
                    <a:pt x="3800" y="157"/>
                    <a:pt x="3283" y="66"/>
                    <a:pt x="2736" y="5"/>
                  </a:cubicBezTo>
                  <a:cubicBezTo>
                    <a:pt x="2683" y="2"/>
                    <a:pt x="2630" y="1"/>
                    <a:pt x="257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446;g1f95107f572_0_612"/>
            <p:cNvSpPr/>
            <p:nvPr/>
          </p:nvSpPr>
          <p:spPr>
            <a:xfrm>
              <a:off x="6782500" y="1985175"/>
              <a:ext cx="954450" cy="866325"/>
            </a:xfrm>
            <a:custGeom>
              <a:avLst/>
              <a:gdLst/>
              <a:ahLst/>
              <a:cxnLst/>
              <a:rect l="l" t="t" r="r" b="b"/>
              <a:pathLst>
                <a:path w="38178" h="34653" extrusionOk="0">
                  <a:moveTo>
                    <a:pt x="28238" y="1"/>
                  </a:moveTo>
                  <a:cubicBezTo>
                    <a:pt x="24762" y="2548"/>
                    <a:pt x="21588" y="3410"/>
                    <a:pt x="18885" y="3410"/>
                  </a:cubicBezTo>
                  <a:cubicBezTo>
                    <a:pt x="14427" y="3410"/>
                    <a:pt x="11246" y="1065"/>
                    <a:pt x="10092" y="62"/>
                  </a:cubicBezTo>
                  <a:cubicBezTo>
                    <a:pt x="9089" y="609"/>
                    <a:pt x="8207" y="1125"/>
                    <a:pt x="8207" y="1125"/>
                  </a:cubicBezTo>
                  <a:cubicBezTo>
                    <a:pt x="8207" y="1125"/>
                    <a:pt x="5867" y="1277"/>
                    <a:pt x="4195" y="2919"/>
                  </a:cubicBezTo>
                  <a:cubicBezTo>
                    <a:pt x="2827" y="4287"/>
                    <a:pt x="2554" y="7174"/>
                    <a:pt x="2493" y="9758"/>
                  </a:cubicBezTo>
                  <a:lnTo>
                    <a:pt x="2493" y="9788"/>
                  </a:lnTo>
                  <a:cubicBezTo>
                    <a:pt x="2189" y="13010"/>
                    <a:pt x="0" y="17843"/>
                    <a:pt x="0" y="17843"/>
                  </a:cubicBezTo>
                  <a:cubicBezTo>
                    <a:pt x="548" y="18421"/>
                    <a:pt x="1216" y="18968"/>
                    <a:pt x="1216" y="18968"/>
                  </a:cubicBezTo>
                  <a:cubicBezTo>
                    <a:pt x="2219" y="19880"/>
                    <a:pt x="3891" y="20974"/>
                    <a:pt x="6201" y="21339"/>
                  </a:cubicBezTo>
                  <a:cubicBezTo>
                    <a:pt x="6809" y="18603"/>
                    <a:pt x="7903" y="14773"/>
                    <a:pt x="7903" y="14773"/>
                  </a:cubicBezTo>
                  <a:cubicBezTo>
                    <a:pt x="8359" y="17357"/>
                    <a:pt x="9332" y="23071"/>
                    <a:pt x="9575" y="26323"/>
                  </a:cubicBezTo>
                  <a:cubicBezTo>
                    <a:pt x="9940" y="30396"/>
                    <a:pt x="9818" y="31156"/>
                    <a:pt x="9606" y="33193"/>
                  </a:cubicBezTo>
                  <a:cubicBezTo>
                    <a:pt x="9606" y="33193"/>
                    <a:pt x="13800" y="34591"/>
                    <a:pt x="19241" y="34652"/>
                  </a:cubicBezTo>
                  <a:cubicBezTo>
                    <a:pt x="19282" y="34652"/>
                    <a:pt x="19323" y="34652"/>
                    <a:pt x="19364" y="34652"/>
                  </a:cubicBezTo>
                  <a:cubicBezTo>
                    <a:pt x="23648" y="34652"/>
                    <a:pt x="28334" y="33100"/>
                    <a:pt x="28816" y="32950"/>
                  </a:cubicBezTo>
                  <a:cubicBezTo>
                    <a:pt x="28603" y="31065"/>
                    <a:pt x="28542" y="30214"/>
                    <a:pt x="28876" y="26323"/>
                  </a:cubicBezTo>
                  <a:cubicBezTo>
                    <a:pt x="29120" y="23314"/>
                    <a:pt x="29940" y="18238"/>
                    <a:pt x="30427" y="15411"/>
                  </a:cubicBezTo>
                  <a:cubicBezTo>
                    <a:pt x="30791" y="16627"/>
                    <a:pt x="31490" y="19302"/>
                    <a:pt x="31946" y="21339"/>
                  </a:cubicBezTo>
                  <a:cubicBezTo>
                    <a:pt x="34287" y="20974"/>
                    <a:pt x="35928" y="19819"/>
                    <a:pt x="36931" y="18937"/>
                  </a:cubicBezTo>
                  <a:cubicBezTo>
                    <a:pt x="36931" y="18937"/>
                    <a:pt x="37661" y="18421"/>
                    <a:pt x="38147" y="17843"/>
                  </a:cubicBezTo>
                  <a:cubicBezTo>
                    <a:pt x="38177" y="17843"/>
                    <a:pt x="36019" y="13041"/>
                    <a:pt x="35685" y="9849"/>
                  </a:cubicBezTo>
                  <a:cubicBezTo>
                    <a:pt x="35594" y="7265"/>
                    <a:pt x="35351" y="4287"/>
                    <a:pt x="33983" y="2919"/>
                  </a:cubicBezTo>
                  <a:cubicBezTo>
                    <a:pt x="32828" y="1764"/>
                    <a:pt x="32038" y="1551"/>
                    <a:pt x="31612" y="1521"/>
                  </a:cubicBezTo>
                  <a:lnTo>
                    <a:pt x="30244" y="1125"/>
                  </a:lnTo>
                  <a:cubicBezTo>
                    <a:pt x="30244" y="1125"/>
                    <a:pt x="29302" y="548"/>
                    <a:pt x="28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1" name="Straight Arrow Connector 120"/>
          <p:cNvCxnSpPr>
            <a:stCxn id="6" idx="3"/>
          </p:cNvCxnSpPr>
          <p:nvPr/>
        </p:nvCxnSpPr>
        <p:spPr>
          <a:xfrm flipV="1">
            <a:off x="5564678" y="2680243"/>
            <a:ext cx="1050802" cy="159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6" idx="3"/>
          </p:cNvCxnSpPr>
          <p:nvPr/>
        </p:nvCxnSpPr>
        <p:spPr>
          <a:xfrm>
            <a:off x="5564678" y="4272666"/>
            <a:ext cx="1057481" cy="161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8519886" y="1686184"/>
            <a:ext cx="3039209" cy="199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519885" y="4700665"/>
            <a:ext cx="3039209" cy="1758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616937" y="1755169"/>
            <a:ext cx="31783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Nữ</a:t>
            </a:r>
            <a:r>
              <a:rPr lang="en-US" b="1" dirty="0"/>
              <a:t>: 23-35</a:t>
            </a:r>
            <a:endParaRPr lang="en-US" b="1" dirty="0"/>
          </a:p>
          <a:p>
            <a:endParaRPr lang="en-US" sz="1400" dirty="0"/>
          </a:p>
          <a:p>
            <a:r>
              <a:rPr lang="en-US" sz="1600" b="1" dirty="0"/>
              <a:t>Behavior</a:t>
            </a:r>
            <a:r>
              <a:rPr lang="en-US" sz="1600" dirty="0"/>
              <a:t>: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nhiệt</a:t>
            </a:r>
            <a:r>
              <a:rPr lang="en-US" sz="1600" dirty="0"/>
              <a:t> </a:t>
            </a:r>
            <a:r>
              <a:rPr lang="en-US" sz="1600" dirty="0" err="1"/>
              <a:t>tình</a:t>
            </a:r>
            <a:endParaRPr lang="en-US" sz="1600" dirty="0"/>
          </a:p>
          <a:p>
            <a:r>
              <a:rPr lang="en-US" sz="1600" b="1" dirty="0" err="1"/>
              <a:t>Điểm</a:t>
            </a:r>
            <a:r>
              <a:rPr lang="en-US" sz="1600" b="1" dirty="0"/>
              <a:t> </a:t>
            </a:r>
            <a:r>
              <a:rPr lang="en-US" sz="1600" b="1" dirty="0" err="1"/>
              <a:t>chạm</a:t>
            </a:r>
            <a:r>
              <a:rPr lang="en-US" sz="1600" dirty="0"/>
              <a:t>:</a:t>
            </a:r>
            <a:endParaRPr lang="en-US" sz="1600" dirty="0"/>
          </a:p>
          <a:p>
            <a:r>
              <a:rPr lang="en-US" sz="1600" dirty="0"/>
              <a:t>- Facebook, </a:t>
            </a:r>
            <a:r>
              <a:rPr lang="en-US" sz="1600" dirty="0" err="1"/>
              <a:t>tiktok</a:t>
            </a:r>
            <a:r>
              <a:rPr lang="en-US" sz="1600" dirty="0"/>
              <a:t> ,….</a:t>
            </a:r>
            <a:endParaRPr lang="en-US" sz="1600" dirty="0"/>
          </a:p>
          <a:p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616937" y="4696613"/>
            <a:ext cx="317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Nam: 23-35</a:t>
            </a:r>
            <a:endParaRPr lang="en-US" sz="1400" dirty="0"/>
          </a:p>
          <a:p>
            <a:r>
              <a:rPr lang="en-US" sz="1600" b="1" dirty="0"/>
              <a:t>Behavior</a:t>
            </a:r>
            <a:r>
              <a:rPr lang="en-US" sz="1600" dirty="0"/>
              <a:t>: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b="1" dirty="0" err="1"/>
              <a:t>Điểm</a:t>
            </a:r>
            <a:r>
              <a:rPr lang="en-US" sz="1600" b="1" dirty="0"/>
              <a:t> </a:t>
            </a:r>
            <a:r>
              <a:rPr lang="en-US" sz="1600" b="1" dirty="0" err="1"/>
              <a:t>chạm</a:t>
            </a:r>
            <a:r>
              <a:rPr lang="en-US" sz="1600" dirty="0"/>
              <a:t>: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37753" y="820616"/>
            <a:ext cx="4881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Dựa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ngành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user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0114" y="3366209"/>
            <a:ext cx="2697854" cy="1788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hiểu</a:t>
            </a:r>
            <a:r>
              <a:rPr lang="en-US" b="1" dirty="0"/>
              <a:t> qua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onl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Observation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</p:txBody>
      </p:sp>
      <p:cxnSp>
        <p:nvCxnSpPr>
          <p:cNvPr id="1031" name="Straight Arrow Connector 1030"/>
          <p:cNvCxnSpPr>
            <a:stCxn id="132" idx="3"/>
            <a:endCxn id="6" idx="1"/>
          </p:cNvCxnSpPr>
          <p:nvPr/>
        </p:nvCxnSpPr>
        <p:spPr>
          <a:xfrm>
            <a:off x="3077968" y="4260549"/>
            <a:ext cx="986477" cy="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mpaign Objective"/>
          <p:cNvSpPr txBox="1"/>
          <p:nvPr/>
        </p:nvSpPr>
        <p:spPr>
          <a:xfrm>
            <a:off x="276385" y="367338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rgbClr val="0069F5"/>
                </a:solidFill>
                <a:latin typeface="+mn-lt"/>
              </a:rPr>
              <a:t>DEFINE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2171" y="117704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Example: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phận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02171" y="419791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Example: Product manager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519886" y="1686184"/>
            <a:ext cx="3039209" cy="199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885" y="4700665"/>
            <a:ext cx="3039209" cy="1758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6938" y="1755169"/>
            <a:ext cx="30302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Pain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hay </a:t>
            </a:r>
            <a:r>
              <a:rPr lang="en-US" sz="1600" dirty="0" err="1"/>
              <a:t>nhẩy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endParaRPr lang="en-US" sz="1600" dirty="0"/>
          </a:p>
          <a:p>
            <a:r>
              <a:rPr lang="en-US" sz="1600" b="1" dirty="0"/>
              <a:t>Gain: </a:t>
            </a:r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cv </a:t>
            </a:r>
            <a:r>
              <a:rPr lang="en-US" sz="1600" dirty="0" err="1"/>
              <a:t>tốt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Có</a:t>
            </a:r>
            <a:r>
              <a:rPr lang="en-US" sz="1600" dirty="0"/>
              <a:t> referral information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……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616937" y="4696613"/>
            <a:ext cx="2942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Pain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biết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framework discovery</a:t>
            </a:r>
            <a:endParaRPr lang="en-US" sz="1600" dirty="0"/>
          </a:p>
          <a:p>
            <a:r>
              <a:rPr lang="en-US" sz="1600" dirty="0"/>
              <a:t>- …..</a:t>
            </a:r>
            <a:endParaRPr lang="en-US" sz="1600" dirty="0"/>
          </a:p>
          <a:p>
            <a:r>
              <a:rPr lang="en-US" sz="1600" b="1" dirty="0"/>
              <a:t>Gain:</a:t>
            </a:r>
            <a:r>
              <a:rPr lang="en-US" sz="1600" dirty="0"/>
              <a:t> 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Commitment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14" name="Google Shape;419;g1f95107f572_0_612"/>
          <p:cNvGrpSpPr/>
          <p:nvPr/>
        </p:nvGrpSpPr>
        <p:grpSpPr>
          <a:xfrm>
            <a:off x="6853648" y="1457168"/>
            <a:ext cx="1578186" cy="2249939"/>
            <a:chOff x="6180709" y="1440631"/>
            <a:chExt cx="2159587" cy="3078813"/>
          </a:xfrm>
        </p:grpSpPr>
        <p:sp>
          <p:nvSpPr>
            <p:cNvPr id="15" name="Google Shape;420;g1f95107f572_0_612"/>
            <p:cNvSpPr/>
            <p:nvPr/>
          </p:nvSpPr>
          <p:spPr>
            <a:xfrm>
              <a:off x="6180709" y="4277769"/>
              <a:ext cx="2159587" cy="241675"/>
            </a:xfrm>
            <a:custGeom>
              <a:avLst/>
              <a:gdLst/>
              <a:ahLst/>
              <a:cxnLst/>
              <a:rect l="l" t="t" r="r" b="b"/>
              <a:pathLst>
                <a:path w="48087" h="9667" extrusionOk="0">
                  <a:moveTo>
                    <a:pt x="24043" y="0"/>
                  </a:moveTo>
                  <a:cubicBezTo>
                    <a:pt x="10760" y="0"/>
                    <a:pt x="0" y="2158"/>
                    <a:pt x="0" y="4833"/>
                  </a:cubicBezTo>
                  <a:cubicBezTo>
                    <a:pt x="0" y="7508"/>
                    <a:pt x="10760" y="9666"/>
                    <a:pt x="24043" y="9666"/>
                  </a:cubicBezTo>
                  <a:cubicBezTo>
                    <a:pt x="37326" y="9666"/>
                    <a:pt x="48086" y="7508"/>
                    <a:pt x="48086" y="4833"/>
                  </a:cubicBezTo>
                  <a:cubicBezTo>
                    <a:pt x="48086" y="2158"/>
                    <a:pt x="37326" y="0"/>
                    <a:pt x="24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421;g1f95107f572_0_612"/>
            <p:cNvSpPr/>
            <p:nvPr/>
          </p:nvSpPr>
          <p:spPr>
            <a:xfrm>
              <a:off x="7032350" y="1872906"/>
              <a:ext cx="459900" cy="200775"/>
            </a:xfrm>
            <a:custGeom>
              <a:avLst/>
              <a:gdLst/>
              <a:ahLst/>
              <a:cxnLst/>
              <a:rect l="l" t="t" r="r" b="b"/>
              <a:pathLst>
                <a:path w="18396" h="8031" extrusionOk="0">
                  <a:moveTo>
                    <a:pt x="13046" y="1"/>
                  </a:moveTo>
                  <a:lnTo>
                    <a:pt x="12317" y="730"/>
                  </a:lnTo>
                  <a:cubicBezTo>
                    <a:pt x="11010" y="2037"/>
                    <a:pt x="9764" y="2189"/>
                    <a:pt x="9338" y="2189"/>
                  </a:cubicBezTo>
                  <a:lnTo>
                    <a:pt x="9034" y="2189"/>
                  </a:lnTo>
                  <a:cubicBezTo>
                    <a:pt x="8639" y="2189"/>
                    <a:pt x="7362" y="2068"/>
                    <a:pt x="6086" y="730"/>
                  </a:cubicBezTo>
                  <a:lnTo>
                    <a:pt x="5660" y="305"/>
                  </a:lnTo>
                  <a:lnTo>
                    <a:pt x="5660" y="305"/>
                  </a:lnTo>
                  <a:cubicBezTo>
                    <a:pt x="5660" y="365"/>
                    <a:pt x="5660" y="396"/>
                    <a:pt x="5691" y="426"/>
                  </a:cubicBezTo>
                  <a:cubicBezTo>
                    <a:pt x="5812" y="973"/>
                    <a:pt x="5751" y="1308"/>
                    <a:pt x="5478" y="1612"/>
                  </a:cubicBezTo>
                  <a:cubicBezTo>
                    <a:pt x="5204" y="1916"/>
                    <a:pt x="4718" y="2706"/>
                    <a:pt x="2104" y="3770"/>
                  </a:cubicBezTo>
                  <a:cubicBezTo>
                    <a:pt x="1163" y="4141"/>
                    <a:pt x="1" y="4795"/>
                    <a:pt x="12" y="4795"/>
                  </a:cubicBezTo>
                  <a:cubicBezTo>
                    <a:pt x="15" y="4795"/>
                    <a:pt x="78" y="4761"/>
                    <a:pt x="219" y="4682"/>
                  </a:cubicBezTo>
                  <a:cubicBezTo>
                    <a:pt x="1393" y="5685"/>
                    <a:pt x="4604" y="8030"/>
                    <a:pt x="9068" y="8030"/>
                  </a:cubicBezTo>
                  <a:cubicBezTo>
                    <a:pt x="11775" y="8030"/>
                    <a:pt x="14943" y="7168"/>
                    <a:pt x="18396" y="4621"/>
                  </a:cubicBezTo>
                  <a:cubicBezTo>
                    <a:pt x="17667" y="4317"/>
                    <a:pt x="17028" y="4013"/>
                    <a:pt x="16542" y="3770"/>
                  </a:cubicBezTo>
                  <a:cubicBezTo>
                    <a:pt x="13867" y="2706"/>
                    <a:pt x="13381" y="1916"/>
                    <a:pt x="13138" y="1612"/>
                  </a:cubicBezTo>
                  <a:cubicBezTo>
                    <a:pt x="12894" y="1308"/>
                    <a:pt x="12803" y="973"/>
                    <a:pt x="12925" y="426"/>
                  </a:cubicBezTo>
                  <a:cubicBezTo>
                    <a:pt x="12955" y="335"/>
                    <a:pt x="12986" y="153"/>
                    <a:pt x="1304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422;g1f95107f572_0_612"/>
            <p:cNvSpPr/>
            <p:nvPr/>
          </p:nvSpPr>
          <p:spPr>
            <a:xfrm>
              <a:off x="7144200" y="1874431"/>
              <a:ext cx="239400" cy="133775"/>
            </a:xfrm>
            <a:custGeom>
              <a:avLst/>
              <a:gdLst/>
              <a:ahLst/>
              <a:cxnLst/>
              <a:rect l="l" t="t" r="r" b="b"/>
              <a:pathLst>
                <a:path w="9576" h="5351" extrusionOk="0">
                  <a:moveTo>
                    <a:pt x="8603" y="1"/>
                  </a:moveTo>
                  <a:lnTo>
                    <a:pt x="7873" y="700"/>
                  </a:lnTo>
                  <a:cubicBezTo>
                    <a:pt x="6597" y="2007"/>
                    <a:pt x="5320" y="2159"/>
                    <a:pt x="4925" y="2159"/>
                  </a:cubicBezTo>
                  <a:lnTo>
                    <a:pt x="4621" y="2159"/>
                  </a:lnTo>
                  <a:cubicBezTo>
                    <a:pt x="4195" y="2159"/>
                    <a:pt x="2949" y="2037"/>
                    <a:pt x="1642" y="700"/>
                  </a:cubicBezTo>
                  <a:lnTo>
                    <a:pt x="1217" y="304"/>
                  </a:lnTo>
                  <a:lnTo>
                    <a:pt x="1217" y="304"/>
                  </a:lnTo>
                  <a:cubicBezTo>
                    <a:pt x="1217" y="335"/>
                    <a:pt x="1217" y="365"/>
                    <a:pt x="1277" y="396"/>
                  </a:cubicBezTo>
                  <a:cubicBezTo>
                    <a:pt x="1369" y="943"/>
                    <a:pt x="1308" y="1277"/>
                    <a:pt x="1034" y="1581"/>
                  </a:cubicBezTo>
                  <a:cubicBezTo>
                    <a:pt x="882" y="1733"/>
                    <a:pt x="670" y="2067"/>
                    <a:pt x="1" y="2523"/>
                  </a:cubicBezTo>
                  <a:lnTo>
                    <a:pt x="1156" y="3678"/>
                  </a:lnTo>
                  <a:cubicBezTo>
                    <a:pt x="1521" y="4043"/>
                    <a:pt x="1916" y="4347"/>
                    <a:pt x="2250" y="4590"/>
                  </a:cubicBezTo>
                  <a:cubicBezTo>
                    <a:pt x="2706" y="4864"/>
                    <a:pt x="3132" y="5046"/>
                    <a:pt x="3466" y="5168"/>
                  </a:cubicBezTo>
                  <a:cubicBezTo>
                    <a:pt x="3952" y="5320"/>
                    <a:pt x="4378" y="5350"/>
                    <a:pt x="4560" y="5350"/>
                  </a:cubicBezTo>
                  <a:lnTo>
                    <a:pt x="4773" y="5350"/>
                  </a:lnTo>
                  <a:cubicBezTo>
                    <a:pt x="4773" y="5350"/>
                    <a:pt x="4773" y="5320"/>
                    <a:pt x="4864" y="5320"/>
                  </a:cubicBezTo>
                  <a:cubicBezTo>
                    <a:pt x="5107" y="5320"/>
                    <a:pt x="5472" y="5289"/>
                    <a:pt x="5989" y="5137"/>
                  </a:cubicBezTo>
                  <a:cubicBezTo>
                    <a:pt x="6171" y="5046"/>
                    <a:pt x="6354" y="4985"/>
                    <a:pt x="6597" y="4894"/>
                  </a:cubicBezTo>
                  <a:cubicBezTo>
                    <a:pt x="6657" y="4864"/>
                    <a:pt x="6749" y="4803"/>
                    <a:pt x="6840" y="4773"/>
                  </a:cubicBezTo>
                  <a:lnTo>
                    <a:pt x="7083" y="4681"/>
                  </a:lnTo>
                  <a:cubicBezTo>
                    <a:pt x="7235" y="4590"/>
                    <a:pt x="7357" y="4469"/>
                    <a:pt x="7509" y="4408"/>
                  </a:cubicBezTo>
                  <a:cubicBezTo>
                    <a:pt x="7752" y="4225"/>
                    <a:pt x="8056" y="3982"/>
                    <a:pt x="8329" y="3678"/>
                  </a:cubicBezTo>
                  <a:cubicBezTo>
                    <a:pt x="8755" y="3253"/>
                    <a:pt x="9180" y="2858"/>
                    <a:pt x="9575" y="2463"/>
                  </a:cubicBezTo>
                  <a:cubicBezTo>
                    <a:pt x="9059" y="2037"/>
                    <a:pt x="8816" y="1794"/>
                    <a:pt x="8724" y="1581"/>
                  </a:cubicBezTo>
                  <a:cubicBezTo>
                    <a:pt x="8451" y="1277"/>
                    <a:pt x="8360" y="943"/>
                    <a:pt x="8481" y="426"/>
                  </a:cubicBezTo>
                  <a:cubicBezTo>
                    <a:pt x="8512" y="304"/>
                    <a:pt x="8572" y="152"/>
                    <a:pt x="8603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423;g1f95107f572_0_612"/>
            <p:cNvSpPr/>
            <p:nvPr/>
          </p:nvSpPr>
          <p:spPr>
            <a:xfrm>
              <a:off x="7107725" y="1580131"/>
              <a:ext cx="305500" cy="349425"/>
            </a:xfrm>
            <a:custGeom>
              <a:avLst/>
              <a:gdLst/>
              <a:ahLst/>
              <a:cxnLst/>
              <a:rect l="l" t="t" r="r" b="b"/>
              <a:pathLst>
                <a:path w="12220" h="13977" extrusionOk="0">
                  <a:moveTo>
                    <a:pt x="10068" y="1"/>
                  </a:moveTo>
                  <a:cubicBezTo>
                    <a:pt x="9925" y="1"/>
                    <a:pt x="9762" y="40"/>
                    <a:pt x="9575" y="131"/>
                  </a:cubicBezTo>
                  <a:cubicBezTo>
                    <a:pt x="8816" y="739"/>
                    <a:pt x="7083" y="1803"/>
                    <a:pt x="4773" y="1924"/>
                  </a:cubicBezTo>
                  <a:cubicBezTo>
                    <a:pt x="1521" y="2107"/>
                    <a:pt x="973" y="1772"/>
                    <a:pt x="518" y="2806"/>
                  </a:cubicBezTo>
                  <a:cubicBezTo>
                    <a:pt x="62" y="3839"/>
                    <a:pt x="1" y="5207"/>
                    <a:pt x="1" y="5207"/>
                  </a:cubicBezTo>
                  <a:lnTo>
                    <a:pt x="92" y="7274"/>
                  </a:lnTo>
                  <a:cubicBezTo>
                    <a:pt x="183" y="8885"/>
                    <a:pt x="913" y="10314"/>
                    <a:pt x="2037" y="11347"/>
                  </a:cubicBezTo>
                  <a:lnTo>
                    <a:pt x="4135" y="13201"/>
                  </a:lnTo>
                  <a:cubicBezTo>
                    <a:pt x="4697" y="13718"/>
                    <a:pt x="5396" y="13976"/>
                    <a:pt x="6099" y="13976"/>
                  </a:cubicBezTo>
                  <a:cubicBezTo>
                    <a:pt x="6802" y="13976"/>
                    <a:pt x="7509" y="13718"/>
                    <a:pt x="8086" y="13201"/>
                  </a:cubicBezTo>
                  <a:lnTo>
                    <a:pt x="10183" y="11347"/>
                  </a:lnTo>
                  <a:cubicBezTo>
                    <a:pt x="11308" y="10314"/>
                    <a:pt x="12038" y="8885"/>
                    <a:pt x="12098" y="7274"/>
                  </a:cubicBezTo>
                  <a:lnTo>
                    <a:pt x="12220" y="5389"/>
                  </a:lnTo>
                  <a:cubicBezTo>
                    <a:pt x="12098" y="4903"/>
                    <a:pt x="11186" y="2684"/>
                    <a:pt x="11034" y="1590"/>
                  </a:cubicBezTo>
                  <a:cubicBezTo>
                    <a:pt x="10984" y="1007"/>
                    <a:pt x="10785" y="1"/>
                    <a:pt x="10068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424;g1f95107f572_0_612"/>
            <p:cNvSpPr/>
            <p:nvPr/>
          </p:nvSpPr>
          <p:spPr>
            <a:xfrm>
              <a:off x="7062150" y="1440631"/>
              <a:ext cx="392875" cy="487175"/>
            </a:xfrm>
            <a:custGeom>
              <a:avLst/>
              <a:gdLst/>
              <a:ahLst/>
              <a:cxnLst/>
              <a:rect l="l" t="t" r="r" b="b"/>
              <a:pathLst>
                <a:path w="15715" h="19487" extrusionOk="0">
                  <a:moveTo>
                    <a:pt x="11799" y="5585"/>
                  </a:moveTo>
                  <a:cubicBezTo>
                    <a:pt x="12545" y="5585"/>
                    <a:pt x="12746" y="6634"/>
                    <a:pt x="12797" y="7170"/>
                  </a:cubicBezTo>
                  <a:cubicBezTo>
                    <a:pt x="12918" y="8082"/>
                    <a:pt x="13557" y="9723"/>
                    <a:pt x="13861" y="10544"/>
                  </a:cubicBezTo>
                  <a:cubicBezTo>
                    <a:pt x="13891" y="11729"/>
                    <a:pt x="13617" y="13827"/>
                    <a:pt x="12797" y="14587"/>
                  </a:cubicBezTo>
                  <a:cubicBezTo>
                    <a:pt x="12473" y="14877"/>
                    <a:pt x="12078" y="14986"/>
                    <a:pt x="11664" y="14986"/>
                  </a:cubicBezTo>
                  <a:cubicBezTo>
                    <a:pt x="10564" y="14986"/>
                    <a:pt x="9326" y="14216"/>
                    <a:pt x="8906" y="14039"/>
                  </a:cubicBezTo>
                  <a:cubicBezTo>
                    <a:pt x="8808" y="14000"/>
                    <a:pt x="8708" y="13985"/>
                    <a:pt x="8610" y="13985"/>
                  </a:cubicBezTo>
                  <a:cubicBezTo>
                    <a:pt x="8252" y="13985"/>
                    <a:pt x="7933" y="14191"/>
                    <a:pt x="7933" y="14191"/>
                  </a:cubicBezTo>
                  <a:cubicBezTo>
                    <a:pt x="7933" y="14191"/>
                    <a:pt x="7671" y="13985"/>
                    <a:pt x="7293" y="13985"/>
                  </a:cubicBezTo>
                  <a:cubicBezTo>
                    <a:pt x="7190" y="13985"/>
                    <a:pt x="7078" y="14000"/>
                    <a:pt x="6961" y="14039"/>
                  </a:cubicBezTo>
                  <a:cubicBezTo>
                    <a:pt x="6537" y="14173"/>
                    <a:pt x="5280" y="14977"/>
                    <a:pt x="4173" y="14977"/>
                  </a:cubicBezTo>
                  <a:cubicBezTo>
                    <a:pt x="3770" y="14977"/>
                    <a:pt x="3386" y="14870"/>
                    <a:pt x="3070" y="14587"/>
                  </a:cubicBezTo>
                  <a:cubicBezTo>
                    <a:pt x="1885" y="13523"/>
                    <a:pt x="1885" y="9723"/>
                    <a:pt x="1885" y="9723"/>
                  </a:cubicBezTo>
                  <a:cubicBezTo>
                    <a:pt x="1976" y="9298"/>
                    <a:pt x="2097" y="8842"/>
                    <a:pt x="2280" y="8386"/>
                  </a:cubicBezTo>
                  <a:cubicBezTo>
                    <a:pt x="2736" y="7352"/>
                    <a:pt x="3252" y="7656"/>
                    <a:pt x="6535" y="7504"/>
                  </a:cubicBezTo>
                  <a:cubicBezTo>
                    <a:pt x="8845" y="7383"/>
                    <a:pt x="10547" y="6319"/>
                    <a:pt x="11307" y="5711"/>
                  </a:cubicBezTo>
                  <a:cubicBezTo>
                    <a:pt x="11493" y="5623"/>
                    <a:pt x="11656" y="5585"/>
                    <a:pt x="11799" y="5585"/>
                  </a:cubicBezTo>
                  <a:close/>
                  <a:moveTo>
                    <a:pt x="8541" y="14830"/>
                  </a:moveTo>
                  <a:cubicBezTo>
                    <a:pt x="9028" y="14890"/>
                    <a:pt x="10395" y="15711"/>
                    <a:pt x="10395" y="15711"/>
                  </a:cubicBezTo>
                  <a:cubicBezTo>
                    <a:pt x="10395" y="15711"/>
                    <a:pt x="9332" y="17049"/>
                    <a:pt x="7964" y="17049"/>
                  </a:cubicBezTo>
                  <a:cubicBezTo>
                    <a:pt x="6444" y="17049"/>
                    <a:pt x="5502" y="15711"/>
                    <a:pt x="5502" y="15711"/>
                  </a:cubicBezTo>
                  <a:cubicBezTo>
                    <a:pt x="5502" y="15711"/>
                    <a:pt x="6870" y="14890"/>
                    <a:pt x="7356" y="14830"/>
                  </a:cubicBezTo>
                  <a:cubicBezTo>
                    <a:pt x="7508" y="14830"/>
                    <a:pt x="7629" y="14830"/>
                    <a:pt x="7721" y="14890"/>
                  </a:cubicBezTo>
                  <a:cubicBezTo>
                    <a:pt x="7797" y="14921"/>
                    <a:pt x="7880" y="14936"/>
                    <a:pt x="7964" y="14936"/>
                  </a:cubicBezTo>
                  <a:cubicBezTo>
                    <a:pt x="8047" y="14936"/>
                    <a:pt x="8131" y="14921"/>
                    <a:pt x="8207" y="14890"/>
                  </a:cubicBezTo>
                  <a:cubicBezTo>
                    <a:pt x="8268" y="14830"/>
                    <a:pt x="8420" y="14830"/>
                    <a:pt x="8541" y="14830"/>
                  </a:cubicBezTo>
                  <a:close/>
                  <a:moveTo>
                    <a:pt x="7792" y="1"/>
                  </a:moveTo>
                  <a:cubicBezTo>
                    <a:pt x="6179" y="1"/>
                    <a:pt x="4755" y="997"/>
                    <a:pt x="3374" y="1304"/>
                  </a:cubicBezTo>
                  <a:cubicBezTo>
                    <a:pt x="1733" y="1699"/>
                    <a:pt x="1733" y="3492"/>
                    <a:pt x="882" y="4647"/>
                  </a:cubicBezTo>
                  <a:cubicBezTo>
                    <a:pt x="0" y="5863"/>
                    <a:pt x="426" y="7596"/>
                    <a:pt x="882" y="8872"/>
                  </a:cubicBezTo>
                  <a:cubicBezTo>
                    <a:pt x="1246" y="9966"/>
                    <a:pt x="1641" y="10513"/>
                    <a:pt x="1733" y="10665"/>
                  </a:cubicBezTo>
                  <a:cubicBezTo>
                    <a:pt x="1733" y="10878"/>
                    <a:pt x="1854" y="12094"/>
                    <a:pt x="1854" y="13583"/>
                  </a:cubicBezTo>
                  <a:cubicBezTo>
                    <a:pt x="1854" y="15225"/>
                    <a:pt x="3252" y="16410"/>
                    <a:pt x="4863" y="18021"/>
                  </a:cubicBezTo>
                  <a:cubicBezTo>
                    <a:pt x="6193" y="19376"/>
                    <a:pt x="7480" y="19484"/>
                    <a:pt x="7855" y="19484"/>
                  </a:cubicBezTo>
                  <a:cubicBezTo>
                    <a:pt x="7925" y="19484"/>
                    <a:pt x="7964" y="19480"/>
                    <a:pt x="7964" y="19480"/>
                  </a:cubicBezTo>
                  <a:cubicBezTo>
                    <a:pt x="7964" y="19480"/>
                    <a:pt x="8014" y="19486"/>
                    <a:pt x="8106" y="19486"/>
                  </a:cubicBezTo>
                  <a:cubicBezTo>
                    <a:pt x="8519" y="19486"/>
                    <a:pt x="9776" y="19364"/>
                    <a:pt x="11095" y="18021"/>
                  </a:cubicBezTo>
                  <a:cubicBezTo>
                    <a:pt x="12675" y="16441"/>
                    <a:pt x="14104" y="15255"/>
                    <a:pt x="14104" y="13583"/>
                  </a:cubicBezTo>
                  <a:cubicBezTo>
                    <a:pt x="14104" y="12489"/>
                    <a:pt x="14134" y="11486"/>
                    <a:pt x="14164" y="11000"/>
                  </a:cubicBezTo>
                  <a:lnTo>
                    <a:pt x="14408" y="9906"/>
                  </a:lnTo>
                  <a:cubicBezTo>
                    <a:pt x="14742" y="8842"/>
                    <a:pt x="15380" y="6896"/>
                    <a:pt x="15532" y="5498"/>
                  </a:cubicBezTo>
                  <a:cubicBezTo>
                    <a:pt x="15715" y="3644"/>
                    <a:pt x="14195" y="2641"/>
                    <a:pt x="13101" y="1395"/>
                  </a:cubicBezTo>
                  <a:cubicBezTo>
                    <a:pt x="12006" y="118"/>
                    <a:pt x="10699" y="696"/>
                    <a:pt x="8724" y="118"/>
                  </a:cubicBezTo>
                  <a:cubicBezTo>
                    <a:pt x="8406" y="36"/>
                    <a:pt x="8095" y="1"/>
                    <a:pt x="7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425;g1f95107f572_0_612"/>
            <p:cNvSpPr/>
            <p:nvPr/>
          </p:nvSpPr>
          <p:spPr>
            <a:xfrm>
              <a:off x="7268075" y="1769506"/>
              <a:ext cx="20525" cy="6925"/>
            </a:xfrm>
            <a:custGeom>
              <a:avLst/>
              <a:gdLst/>
              <a:ahLst/>
              <a:cxnLst/>
              <a:rect l="l" t="t" r="r" b="b"/>
              <a:pathLst>
                <a:path w="821" h="277" extrusionOk="0">
                  <a:moveTo>
                    <a:pt x="543" y="1"/>
                  </a:moveTo>
                  <a:cubicBezTo>
                    <a:pt x="304" y="1"/>
                    <a:pt x="0" y="276"/>
                    <a:pt x="0" y="276"/>
                  </a:cubicBezTo>
                  <a:cubicBezTo>
                    <a:pt x="0" y="276"/>
                    <a:pt x="456" y="246"/>
                    <a:pt x="639" y="246"/>
                  </a:cubicBezTo>
                  <a:cubicBezTo>
                    <a:pt x="821" y="246"/>
                    <a:pt x="791" y="64"/>
                    <a:pt x="578" y="3"/>
                  </a:cubicBezTo>
                  <a:cubicBezTo>
                    <a:pt x="566" y="1"/>
                    <a:pt x="554" y="1"/>
                    <a:pt x="543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426;g1f95107f572_0_612"/>
            <p:cNvSpPr/>
            <p:nvPr/>
          </p:nvSpPr>
          <p:spPr>
            <a:xfrm>
              <a:off x="7233875" y="1769506"/>
              <a:ext cx="20550" cy="6925"/>
            </a:xfrm>
            <a:custGeom>
              <a:avLst/>
              <a:gdLst/>
              <a:ahLst/>
              <a:cxnLst/>
              <a:rect l="l" t="t" r="r" b="b"/>
              <a:pathLst>
                <a:path w="822" h="277" extrusionOk="0">
                  <a:moveTo>
                    <a:pt x="305" y="1"/>
                  </a:moveTo>
                  <a:cubicBezTo>
                    <a:pt x="295" y="1"/>
                    <a:pt x="284" y="1"/>
                    <a:pt x="274" y="3"/>
                  </a:cubicBezTo>
                  <a:cubicBezTo>
                    <a:pt x="31" y="64"/>
                    <a:pt x="1" y="246"/>
                    <a:pt x="183" y="246"/>
                  </a:cubicBezTo>
                  <a:cubicBezTo>
                    <a:pt x="365" y="246"/>
                    <a:pt x="821" y="276"/>
                    <a:pt x="821" y="276"/>
                  </a:cubicBezTo>
                  <a:cubicBezTo>
                    <a:pt x="821" y="276"/>
                    <a:pt x="518" y="1"/>
                    <a:pt x="305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27;g1f95107f572_0_612"/>
            <p:cNvSpPr/>
            <p:nvPr/>
          </p:nvSpPr>
          <p:spPr>
            <a:xfrm>
              <a:off x="7216400" y="1833406"/>
              <a:ext cx="85125" cy="11425"/>
            </a:xfrm>
            <a:custGeom>
              <a:avLst/>
              <a:gdLst/>
              <a:ahLst/>
              <a:cxnLst/>
              <a:rect l="l" t="t" r="r" b="b"/>
              <a:pathLst>
                <a:path w="3405" h="457" extrusionOk="0">
                  <a:moveTo>
                    <a:pt x="0" y="0"/>
                  </a:moveTo>
                  <a:cubicBezTo>
                    <a:pt x="548" y="334"/>
                    <a:pt x="1155" y="456"/>
                    <a:pt x="1733" y="456"/>
                  </a:cubicBezTo>
                  <a:cubicBezTo>
                    <a:pt x="2007" y="456"/>
                    <a:pt x="2310" y="426"/>
                    <a:pt x="2614" y="334"/>
                  </a:cubicBezTo>
                  <a:cubicBezTo>
                    <a:pt x="2858" y="304"/>
                    <a:pt x="3131" y="152"/>
                    <a:pt x="3405" y="0"/>
                  </a:cubicBezTo>
                  <a:lnTo>
                    <a:pt x="3405" y="0"/>
                  </a:lnTo>
                  <a:cubicBezTo>
                    <a:pt x="3131" y="61"/>
                    <a:pt x="2827" y="122"/>
                    <a:pt x="2554" y="152"/>
                  </a:cubicBezTo>
                  <a:cubicBezTo>
                    <a:pt x="2280" y="183"/>
                    <a:pt x="1976" y="183"/>
                    <a:pt x="1733" y="183"/>
                  </a:cubicBezTo>
                  <a:cubicBezTo>
                    <a:pt x="1155" y="183"/>
                    <a:pt x="578" y="122"/>
                    <a:pt x="0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428;g1f95107f572_0_612"/>
            <p:cNvSpPr/>
            <p:nvPr/>
          </p:nvSpPr>
          <p:spPr>
            <a:xfrm>
              <a:off x="7157200" y="1634431"/>
              <a:ext cx="77450" cy="30300"/>
            </a:xfrm>
            <a:custGeom>
              <a:avLst/>
              <a:gdLst/>
              <a:ahLst/>
              <a:cxnLst/>
              <a:rect l="l" t="t" r="r" b="b"/>
              <a:pathLst>
                <a:path w="3098" h="1212" extrusionOk="0">
                  <a:moveTo>
                    <a:pt x="1582" y="1"/>
                  </a:moveTo>
                  <a:cubicBezTo>
                    <a:pt x="646" y="1"/>
                    <a:pt x="0" y="743"/>
                    <a:pt x="28" y="1211"/>
                  </a:cubicBezTo>
                  <a:cubicBezTo>
                    <a:pt x="28" y="1211"/>
                    <a:pt x="757" y="739"/>
                    <a:pt x="1667" y="739"/>
                  </a:cubicBezTo>
                  <a:cubicBezTo>
                    <a:pt x="2122" y="739"/>
                    <a:pt x="2622" y="857"/>
                    <a:pt x="3098" y="1211"/>
                  </a:cubicBezTo>
                  <a:cubicBezTo>
                    <a:pt x="3098" y="1211"/>
                    <a:pt x="2976" y="208"/>
                    <a:pt x="1882" y="26"/>
                  </a:cubicBezTo>
                  <a:cubicBezTo>
                    <a:pt x="1779" y="9"/>
                    <a:pt x="1679" y="1"/>
                    <a:pt x="1582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429;g1f95107f572_0_612"/>
            <p:cNvSpPr/>
            <p:nvPr/>
          </p:nvSpPr>
          <p:spPr>
            <a:xfrm>
              <a:off x="7157875" y="1642656"/>
              <a:ext cx="76775" cy="22075"/>
            </a:xfrm>
            <a:custGeom>
              <a:avLst/>
              <a:gdLst/>
              <a:ahLst/>
              <a:cxnLst/>
              <a:rect l="l" t="t" r="r" b="b"/>
              <a:pathLst>
                <a:path w="3071" h="883" extrusionOk="0">
                  <a:moveTo>
                    <a:pt x="1490" y="1"/>
                  </a:moveTo>
                  <a:cubicBezTo>
                    <a:pt x="578" y="31"/>
                    <a:pt x="1" y="882"/>
                    <a:pt x="1" y="882"/>
                  </a:cubicBezTo>
                  <a:cubicBezTo>
                    <a:pt x="1" y="882"/>
                    <a:pt x="730" y="410"/>
                    <a:pt x="1640" y="410"/>
                  </a:cubicBezTo>
                  <a:cubicBezTo>
                    <a:pt x="2095" y="410"/>
                    <a:pt x="2595" y="528"/>
                    <a:pt x="3071" y="882"/>
                  </a:cubicBezTo>
                  <a:cubicBezTo>
                    <a:pt x="2919" y="578"/>
                    <a:pt x="2402" y="1"/>
                    <a:pt x="1490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430;g1f95107f572_0_612"/>
            <p:cNvSpPr/>
            <p:nvPr/>
          </p:nvSpPr>
          <p:spPr>
            <a:xfrm>
              <a:off x="7287825" y="1634431"/>
              <a:ext cx="78850" cy="30300"/>
            </a:xfrm>
            <a:custGeom>
              <a:avLst/>
              <a:gdLst/>
              <a:ahLst/>
              <a:cxnLst/>
              <a:rect l="l" t="t" r="r" b="b"/>
              <a:pathLst>
                <a:path w="3154" h="1212" extrusionOk="0">
                  <a:moveTo>
                    <a:pt x="1518" y="1"/>
                  </a:moveTo>
                  <a:cubicBezTo>
                    <a:pt x="1420" y="1"/>
                    <a:pt x="1319" y="9"/>
                    <a:pt x="1216" y="26"/>
                  </a:cubicBezTo>
                  <a:cubicBezTo>
                    <a:pt x="122" y="208"/>
                    <a:pt x="1" y="1211"/>
                    <a:pt x="1" y="1211"/>
                  </a:cubicBezTo>
                  <a:cubicBezTo>
                    <a:pt x="487" y="857"/>
                    <a:pt x="990" y="739"/>
                    <a:pt x="1445" y="739"/>
                  </a:cubicBezTo>
                  <a:cubicBezTo>
                    <a:pt x="2355" y="739"/>
                    <a:pt x="3071" y="1211"/>
                    <a:pt x="3071" y="1211"/>
                  </a:cubicBezTo>
                  <a:cubicBezTo>
                    <a:pt x="3153" y="743"/>
                    <a:pt x="2462" y="1"/>
                    <a:pt x="151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431;g1f95107f572_0_612"/>
            <p:cNvSpPr/>
            <p:nvPr/>
          </p:nvSpPr>
          <p:spPr>
            <a:xfrm>
              <a:off x="7288575" y="1642406"/>
              <a:ext cx="77550" cy="22325"/>
            </a:xfrm>
            <a:custGeom>
              <a:avLst/>
              <a:gdLst/>
              <a:ahLst/>
              <a:cxnLst/>
              <a:rect l="l" t="t" r="r" b="b"/>
              <a:pathLst>
                <a:path w="3102" h="893" extrusionOk="0">
                  <a:moveTo>
                    <a:pt x="1508" y="1"/>
                  </a:moveTo>
                  <a:cubicBezTo>
                    <a:pt x="1443" y="1"/>
                    <a:pt x="1376" y="4"/>
                    <a:pt x="1308" y="11"/>
                  </a:cubicBezTo>
                  <a:cubicBezTo>
                    <a:pt x="366" y="72"/>
                    <a:pt x="1" y="892"/>
                    <a:pt x="1" y="892"/>
                  </a:cubicBezTo>
                  <a:cubicBezTo>
                    <a:pt x="487" y="538"/>
                    <a:pt x="994" y="420"/>
                    <a:pt x="1453" y="420"/>
                  </a:cubicBezTo>
                  <a:cubicBezTo>
                    <a:pt x="2372" y="420"/>
                    <a:pt x="3101" y="892"/>
                    <a:pt x="3101" y="892"/>
                  </a:cubicBezTo>
                  <a:cubicBezTo>
                    <a:pt x="2904" y="499"/>
                    <a:pt x="2317" y="1"/>
                    <a:pt x="150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432;g1f95107f572_0_612"/>
            <p:cNvSpPr/>
            <p:nvPr/>
          </p:nvSpPr>
          <p:spPr>
            <a:xfrm>
              <a:off x="7176875" y="1661656"/>
              <a:ext cx="35750" cy="69950"/>
            </a:xfrm>
            <a:custGeom>
              <a:avLst/>
              <a:gdLst/>
              <a:ahLst/>
              <a:cxnLst/>
              <a:rect l="l" t="t" r="r" b="b"/>
              <a:pathLst>
                <a:path w="1430" h="2798" extrusionOk="0">
                  <a:moveTo>
                    <a:pt x="730" y="1"/>
                  </a:moveTo>
                  <a:cubicBezTo>
                    <a:pt x="335" y="1"/>
                    <a:pt x="1" y="639"/>
                    <a:pt x="1" y="1399"/>
                  </a:cubicBezTo>
                  <a:cubicBezTo>
                    <a:pt x="1" y="2159"/>
                    <a:pt x="335" y="2797"/>
                    <a:pt x="730" y="2797"/>
                  </a:cubicBezTo>
                  <a:cubicBezTo>
                    <a:pt x="1095" y="2797"/>
                    <a:pt x="1429" y="2159"/>
                    <a:pt x="1429" y="1399"/>
                  </a:cubicBezTo>
                  <a:cubicBezTo>
                    <a:pt x="1429" y="639"/>
                    <a:pt x="1095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33;g1f95107f572_0_612"/>
            <p:cNvSpPr/>
            <p:nvPr/>
          </p:nvSpPr>
          <p:spPr>
            <a:xfrm>
              <a:off x="71928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43" y="0"/>
                  </a:moveTo>
                  <a:cubicBezTo>
                    <a:pt x="122" y="0"/>
                    <a:pt x="0" y="152"/>
                    <a:pt x="0" y="365"/>
                  </a:cubicBezTo>
                  <a:cubicBezTo>
                    <a:pt x="0" y="578"/>
                    <a:pt x="122" y="760"/>
                    <a:pt x="243" y="760"/>
                  </a:cubicBezTo>
                  <a:cubicBezTo>
                    <a:pt x="365" y="760"/>
                    <a:pt x="456" y="578"/>
                    <a:pt x="456" y="365"/>
                  </a:cubicBezTo>
                  <a:cubicBezTo>
                    <a:pt x="456" y="152"/>
                    <a:pt x="365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34;g1f95107f572_0_612"/>
            <p:cNvSpPr/>
            <p:nvPr/>
          </p:nvSpPr>
          <p:spPr>
            <a:xfrm>
              <a:off x="7307575" y="1661656"/>
              <a:ext cx="36500" cy="69950"/>
            </a:xfrm>
            <a:custGeom>
              <a:avLst/>
              <a:gdLst/>
              <a:ahLst/>
              <a:cxnLst/>
              <a:rect l="l" t="t" r="r" b="b"/>
              <a:pathLst>
                <a:path w="1460" h="2798" extrusionOk="0">
                  <a:moveTo>
                    <a:pt x="730" y="1"/>
                  </a:moveTo>
                  <a:cubicBezTo>
                    <a:pt x="366" y="1"/>
                    <a:pt x="1" y="639"/>
                    <a:pt x="1" y="1399"/>
                  </a:cubicBezTo>
                  <a:cubicBezTo>
                    <a:pt x="1" y="2159"/>
                    <a:pt x="366" y="2797"/>
                    <a:pt x="730" y="2797"/>
                  </a:cubicBezTo>
                  <a:cubicBezTo>
                    <a:pt x="1156" y="2797"/>
                    <a:pt x="1460" y="2159"/>
                    <a:pt x="1460" y="1399"/>
                  </a:cubicBezTo>
                  <a:cubicBezTo>
                    <a:pt x="1460" y="639"/>
                    <a:pt x="1126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35;g1f95107f572_0_612"/>
            <p:cNvSpPr/>
            <p:nvPr/>
          </p:nvSpPr>
          <p:spPr>
            <a:xfrm>
              <a:off x="73250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14" y="0"/>
                  </a:moveTo>
                  <a:cubicBezTo>
                    <a:pt x="92" y="0"/>
                    <a:pt x="1" y="152"/>
                    <a:pt x="1" y="365"/>
                  </a:cubicBezTo>
                  <a:cubicBezTo>
                    <a:pt x="1" y="578"/>
                    <a:pt x="92" y="760"/>
                    <a:pt x="214" y="760"/>
                  </a:cubicBezTo>
                  <a:cubicBezTo>
                    <a:pt x="366" y="760"/>
                    <a:pt x="457" y="578"/>
                    <a:pt x="457" y="365"/>
                  </a:cubicBezTo>
                  <a:cubicBezTo>
                    <a:pt x="457" y="152"/>
                    <a:pt x="366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36;g1f95107f572_0_612"/>
            <p:cNvSpPr/>
            <p:nvPr/>
          </p:nvSpPr>
          <p:spPr>
            <a:xfrm>
              <a:off x="7072025" y="1687506"/>
              <a:ext cx="37250" cy="79875"/>
            </a:xfrm>
            <a:custGeom>
              <a:avLst/>
              <a:gdLst/>
              <a:ahLst/>
              <a:cxnLst/>
              <a:rect l="l" t="t" r="r" b="b"/>
              <a:pathLst>
                <a:path w="1490" h="3195" extrusionOk="0">
                  <a:moveTo>
                    <a:pt x="730" y="0"/>
                  </a:moveTo>
                  <a:cubicBezTo>
                    <a:pt x="213" y="91"/>
                    <a:pt x="0" y="487"/>
                    <a:pt x="243" y="1368"/>
                  </a:cubicBezTo>
                  <a:cubicBezTo>
                    <a:pt x="421" y="2195"/>
                    <a:pt x="942" y="3194"/>
                    <a:pt x="1446" y="3194"/>
                  </a:cubicBezTo>
                  <a:cubicBezTo>
                    <a:pt x="1460" y="3194"/>
                    <a:pt x="1475" y="3193"/>
                    <a:pt x="1490" y="3192"/>
                  </a:cubicBezTo>
                  <a:cubicBezTo>
                    <a:pt x="1429" y="1976"/>
                    <a:pt x="1368" y="1003"/>
                    <a:pt x="1338" y="821"/>
                  </a:cubicBezTo>
                  <a:cubicBezTo>
                    <a:pt x="1277" y="699"/>
                    <a:pt x="1064" y="426"/>
                    <a:pt x="851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37;g1f95107f572_0_612"/>
            <p:cNvSpPr/>
            <p:nvPr/>
          </p:nvSpPr>
          <p:spPr>
            <a:xfrm>
              <a:off x="7078100" y="1722456"/>
              <a:ext cx="29650" cy="44875"/>
            </a:xfrm>
            <a:custGeom>
              <a:avLst/>
              <a:gdLst/>
              <a:ahLst/>
              <a:cxnLst/>
              <a:rect l="l" t="t" r="r" b="b"/>
              <a:pathLst>
                <a:path w="1186" h="1795" extrusionOk="0">
                  <a:moveTo>
                    <a:pt x="1095" y="0"/>
                  </a:moveTo>
                  <a:cubicBezTo>
                    <a:pt x="1043" y="234"/>
                    <a:pt x="881" y="378"/>
                    <a:pt x="645" y="378"/>
                  </a:cubicBezTo>
                  <a:cubicBezTo>
                    <a:pt x="605" y="378"/>
                    <a:pt x="562" y="374"/>
                    <a:pt x="517" y="365"/>
                  </a:cubicBezTo>
                  <a:cubicBezTo>
                    <a:pt x="304" y="335"/>
                    <a:pt x="152" y="274"/>
                    <a:pt x="0" y="122"/>
                  </a:cubicBezTo>
                  <a:lnTo>
                    <a:pt x="0" y="122"/>
                  </a:lnTo>
                  <a:cubicBezTo>
                    <a:pt x="210" y="929"/>
                    <a:pt x="713" y="1794"/>
                    <a:pt x="1163" y="1794"/>
                  </a:cubicBezTo>
                  <a:cubicBezTo>
                    <a:pt x="1170" y="1794"/>
                    <a:pt x="1178" y="1794"/>
                    <a:pt x="1186" y="1794"/>
                  </a:cubicBezTo>
                  <a:cubicBezTo>
                    <a:pt x="1186" y="1064"/>
                    <a:pt x="1125" y="426"/>
                    <a:pt x="109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438;g1f95107f572_0_612"/>
            <p:cNvSpPr/>
            <p:nvPr/>
          </p:nvSpPr>
          <p:spPr>
            <a:xfrm>
              <a:off x="7414725" y="1686856"/>
              <a:ext cx="35750" cy="80525"/>
            </a:xfrm>
            <a:custGeom>
              <a:avLst/>
              <a:gdLst/>
              <a:ahLst/>
              <a:cxnLst/>
              <a:rect l="l" t="t" r="r" b="b"/>
              <a:pathLst>
                <a:path w="1430" h="3221" extrusionOk="0">
                  <a:moveTo>
                    <a:pt x="565" y="0"/>
                  </a:moveTo>
                  <a:cubicBezTo>
                    <a:pt x="469" y="0"/>
                    <a:pt x="379" y="36"/>
                    <a:pt x="274" y="57"/>
                  </a:cubicBezTo>
                  <a:lnTo>
                    <a:pt x="274" y="87"/>
                  </a:lnTo>
                  <a:lnTo>
                    <a:pt x="61" y="1181"/>
                  </a:lnTo>
                  <a:cubicBezTo>
                    <a:pt x="31" y="1607"/>
                    <a:pt x="1" y="2367"/>
                    <a:pt x="1" y="3218"/>
                  </a:cubicBezTo>
                  <a:cubicBezTo>
                    <a:pt x="15" y="3219"/>
                    <a:pt x="30" y="3220"/>
                    <a:pt x="44" y="3220"/>
                  </a:cubicBezTo>
                  <a:cubicBezTo>
                    <a:pt x="545" y="3220"/>
                    <a:pt x="1010" y="2221"/>
                    <a:pt x="1217" y="1394"/>
                  </a:cubicBezTo>
                  <a:cubicBezTo>
                    <a:pt x="1429" y="513"/>
                    <a:pt x="1247" y="178"/>
                    <a:pt x="700" y="26"/>
                  </a:cubicBezTo>
                  <a:cubicBezTo>
                    <a:pt x="653" y="7"/>
                    <a:pt x="608" y="0"/>
                    <a:pt x="56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439;g1f95107f572_0_612"/>
            <p:cNvSpPr/>
            <p:nvPr/>
          </p:nvSpPr>
          <p:spPr>
            <a:xfrm>
              <a:off x="7413975" y="1722456"/>
              <a:ext cx="30425" cy="44925"/>
            </a:xfrm>
            <a:custGeom>
              <a:avLst/>
              <a:gdLst/>
              <a:ahLst/>
              <a:cxnLst/>
              <a:rect l="l" t="t" r="r" b="b"/>
              <a:pathLst>
                <a:path w="1217" h="1797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1064" y="183"/>
                    <a:pt x="882" y="335"/>
                    <a:pt x="578" y="365"/>
                  </a:cubicBezTo>
                  <a:cubicBezTo>
                    <a:pt x="539" y="376"/>
                    <a:pt x="503" y="381"/>
                    <a:pt x="469" y="381"/>
                  </a:cubicBezTo>
                  <a:cubicBezTo>
                    <a:pt x="311" y="381"/>
                    <a:pt x="191" y="277"/>
                    <a:pt x="91" y="152"/>
                  </a:cubicBezTo>
                  <a:cubicBezTo>
                    <a:pt x="61" y="578"/>
                    <a:pt x="61" y="1125"/>
                    <a:pt x="0" y="1794"/>
                  </a:cubicBezTo>
                  <a:cubicBezTo>
                    <a:pt x="15" y="1795"/>
                    <a:pt x="29" y="1796"/>
                    <a:pt x="44" y="1796"/>
                  </a:cubicBezTo>
                  <a:cubicBezTo>
                    <a:pt x="546" y="1796"/>
                    <a:pt x="1039" y="798"/>
                    <a:pt x="1216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440;g1f95107f572_0_612"/>
            <p:cNvSpPr/>
            <p:nvPr/>
          </p:nvSpPr>
          <p:spPr>
            <a:xfrm>
              <a:off x="6714875" y="2460125"/>
              <a:ext cx="223425" cy="807650"/>
            </a:xfrm>
            <a:custGeom>
              <a:avLst/>
              <a:gdLst/>
              <a:ahLst/>
              <a:cxnLst/>
              <a:rect l="l" t="t" r="r" b="b"/>
              <a:pathLst>
                <a:path w="8937" h="32306" extrusionOk="0">
                  <a:moveTo>
                    <a:pt x="3952" y="0"/>
                  </a:moveTo>
                  <a:cubicBezTo>
                    <a:pt x="3283" y="2766"/>
                    <a:pt x="2402" y="5836"/>
                    <a:pt x="1915" y="7903"/>
                  </a:cubicBezTo>
                  <a:cubicBezTo>
                    <a:pt x="1003" y="11672"/>
                    <a:pt x="730" y="21703"/>
                    <a:pt x="730" y="21703"/>
                  </a:cubicBezTo>
                  <a:cubicBezTo>
                    <a:pt x="730" y="21703"/>
                    <a:pt x="517" y="23830"/>
                    <a:pt x="426" y="24529"/>
                  </a:cubicBezTo>
                  <a:cubicBezTo>
                    <a:pt x="274" y="25897"/>
                    <a:pt x="0" y="27842"/>
                    <a:pt x="152" y="28450"/>
                  </a:cubicBezTo>
                  <a:cubicBezTo>
                    <a:pt x="304" y="29089"/>
                    <a:pt x="1611" y="31216"/>
                    <a:pt x="2098" y="31490"/>
                  </a:cubicBezTo>
                  <a:cubicBezTo>
                    <a:pt x="3093" y="31988"/>
                    <a:pt x="4202" y="32305"/>
                    <a:pt x="4840" y="32305"/>
                  </a:cubicBezTo>
                  <a:cubicBezTo>
                    <a:pt x="4942" y="32305"/>
                    <a:pt x="5031" y="32297"/>
                    <a:pt x="5107" y="32280"/>
                  </a:cubicBezTo>
                  <a:cubicBezTo>
                    <a:pt x="5289" y="32250"/>
                    <a:pt x="5076" y="31642"/>
                    <a:pt x="4681" y="31459"/>
                  </a:cubicBezTo>
                  <a:cubicBezTo>
                    <a:pt x="4195" y="31186"/>
                    <a:pt x="3009" y="30578"/>
                    <a:pt x="2827" y="30244"/>
                  </a:cubicBezTo>
                  <a:cubicBezTo>
                    <a:pt x="2584" y="29697"/>
                    <a:pt x="1915" y="27569"/>
                    <a:pt x="2827" y="27417"/>
                  </a:cubicBezTo>
                  <a:cubicBezTo>
                    <a:pt x="2912" y="27404"/>
                    <a:pt x="2993" y="27397"/>
                    <a:pt x="3073" y="27397"/>
                  </a:cubicBezTo>
                  <a:cubicBezTo>
                    <a:pt x="3562" y="27397"/>
                    <a:pt x="3954" y="27657"/>
                    <a:pt x="4347" y="28390"/>
                  </a:cubicBezTo>
                  <a:cubicBezTo>
                    <a:pt x="4833" y="29210"/>
                    <a:pt x="5137" y="29697"/>
                    <a:pt x="5684" y="29697"/>
                  </a:cubicBezTo>
                  <a:cubicBezTo>
                    <a:pt x="5698" y="29698"/>
                    <a:pt x="5712" y="29699"/>
                    <a:pt x="5725" y="29699"/>
                  </a:cubicBezTo>
                  <a:cubicBezTo>
                    <a:pt x="6178" y="29699"/>
                    <a:pt x="5771" y="28678"/>
                    <a:pt x="5623" y="28146"/>
                  </a:cubicBezTo>
                  <a:cubicBezTo>
                    <a:pt x="5471" y="27660"/>
                    <a:pt x="5016" y="26748"/>
                    <a:pt x="5016" y="25867"/>
                  </a:cubicBezTo>
                  <a:cubicBezTo>
                    <a:pt x="5016" y="24985"/>
                    <a:pt x="4499" y="23678"/>
                    <a:pt x="4225" y="22797"/>
                  </a:cubicBezTo>
                  <a:cubicBezTo>
                    <a:pt x="3921" y="21946"/>
                    <a:pt x="4073" y="21642"/>
                    <a:pt x="4073" y="21642"/>
                  </a:cubicBezTo>
                  <a:cubicBezTo>
                    <a:pt x="4073" y="21642"/>
                    <a:pt x="4560" y="19088"/>
                    <a:pt x="5471" y="16566"/>
                  </a:cubicBezTo>
                  <a:cubicBezTo>
                    <a:pt x="6383" y="14012"/>
                    <a:pt x="8298" y="8025"/>
                    <a:pt x="8572" y="4559"/>
                  </a:cubicBezTo>
                  <a:cubicBezTo>
                    <a:pt x="8602" y="4073"/>
                    <a:pt x="8754" y="3252"/>
                    <a:pt x="8937" y="2401"/>
                  </a:cubicBezTo>
                  <a:cubicBezTo>
                    <a:pt x="6627" y="2006"/>
                    <a:pt x="4985" y="882"/>
                    <a:pt x="3952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441;g1f95107f572_0_612"/>
            <p:cNvSpPr/>
            <p:nvPr/>
          </p:nvSpPr>
          <p:spPr>
            <a:xfrm>
              <a:off x="6716400" y="2718475"/>
              <a:ext cx="183900" cy="550550"/>
            </a:xfrm>
            <a:custGeom>
              <a:avLst/>
              <a:gdLst/>
              <a:ahLst/>
              <a:cxnLst/>
              <a:rect l="l" t="t" r="r" b="b"/>
              <a:pathLst>
                <a:path w="7356" h="22022" extrusionOk="0">
                  <a:moveTo>
                    <a:pt x="7356" y="1"/>
                  </a:moveTo>
                  <a:lnTo>
                    <a:pt x="7356" y="1"/>
                  </a:lnTo>
                  <a:cubicBezTo>
                    <a:pt x="6265" y="1358"/>
                    <a:pt x="4988" y="2342"/>
                    <a:pt x="3728" y="2342"/>
                  </a:cubicBezTo>
                  <a:cubicBezTo>
                    <a:pt x="3549" y="2342"/>
                    <a:pt x="3370" y="2322"/>
                    <a:pt x="3192" y="2280"/>
                  </a:cubicBezTo>
                  <a:cubicBezTo>
                    <a:pt x="2310" y="2037"/>
                    <a:pt x="1733" y="1581"/>
                    <a:pt x="1368" y="1064"/>
                  </a:cubicBezTo>
                  <a:cubicBezTo>
                    <a:pt x="851" y="5502"/>
                    <a:pt x="699" y="11399"/>
                    <a:pt x="699" y="11399"/>
                  </a:cubicBezTo>
                  <a:cubicBezTo>
                    <a:pt x="699" y="11399"/>
                    <a:pt x="486" y="13527"/>
                    <a:pt x="395" y="14256"/>
                  </a:cubicBezTo>
                  <a:cubicBezTo>
                    <a:pt x="243" y="15624"/>
                    <a:pt x="0" y="17539"/>
                    <a:pt x="152" y="18147"/>
                  </a:cubicBezTo>
                  <a:cubicBezTo>
                    <a:pt x="243" y="18755"/>
                    <a:pt x="1581" y="20943"/>
                    <a:pt x="2067" y="21186"/>
                  </a:cubicBezTo>
                  <a:cubicBezTo>
                    <a:pt x="3095" y="21700"/>
                    <a:pt x="4268" y="22022"/>
                    <a:pt x="4878" y="22022"/>
                  </a:cubicBezTo>
                  <a:cubicBezTo>
                    <a:pt x="4953" y="22022"/>
                    <a:pt x="5019" y="22017"/>
                    <a:pt x="5076" y="22007"/>
                  </a:cubicBezTo>
                  <a:cubicBezTo>
                    <a:pt x="5258" y="21946"/>
                    <a:pt x="5046" y="21338"/>
                    <a:pt x="4651" y="21156"/>
                  </a:cubicBezTo>
                  <a:cubicBezTo>
                    <a:pt x="4164" y="20882"/>
                    <a:pt x="2979" y="20274"/>
                    <a:pt x="2796" y="19940"/>
                  </a:cubicBezTo>
                  <a:cubicBezTo>
                    <a:pt x="2584" y="19423"/>
                    <a:pt x="1885" y="17296"/>
                    <a:pt x="2796" y="17144"/>
                  </a:cubicBezTo>
                  <a:cubicBezTo>
                    <a:pt x="2899" y="17123"/>
                    <a:pt x="2997" y="17112"/>
                    <a:pt x="3092" y="17112"/>
                  </a:cubicBezTo>
                  <a:cubicBezTo>
                    <a:pt x="3558" y="17112"/>
                    <a:pt x="3937" y="17379"/>
                    <a:pt x="4316" y="18086"/>
                  </a:cubicBezTo>
                  <a:cubicBezTo>
                    <a:pt x="4803" y="18907"/>
                    <a:pt x="5107" y="19423"/>
                    <a:pt x="5654" y="19423"/>
                  </a:cubicBezTo>
                  <a:cubicBezTo>
                    <a:pt x="5661" y="19424"/>
                    <a:pt x="5668" y="19424"/>
                    <a:pt x="5675" y="19424"/>
                  </a:cubicBezTo>
                  <a:cubicBezTo>
                    <a:pt x="6159" y="19424"/>
                    <a:pt x="5773" y="18382"/>
                    <a:pt x="5623" y="17843"/>
                  </a:cubicBezTo>
                  <a:cubicBezTo>
                    <a:pt x="5471" y="17356"/>
                    <a:pt x="5015" y="16445"/>
                    <a:pt x="5015" y="15563"/>
                  </a:cubicBezTo>
                  <a:cubicBezTo>
                    <a:pt x="5015" y="14712"/>
                    <a:pt x="4468" y="13375"/>
                    <a:pt x="4225" y="12493"/>
                  </a:cubicBezTo>
                  <a:cubicBezTo>
                    <a:pt x="3921" y="11672"/>
                    <a:pt x="4073" y="11369"/>
                    <a:pt x="4073" y="11369"/>
                  </a:cubicBezTo>
                  <a:cubicBezTo>
                    <a:pt x="4073" y="11369"/>
                    <a:pt x="4529" y="8815"/>
                    <a:pt x="5410" y="6232"/>
                  </a:cubicBezTo>
                  <a:cubicBezTo>
                    <a:pt x="5927" y="4833"/>
                    <a:pt x="6717" y="2432"/>
                    <a:pt x="735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442;g1f95107f572_0_612"/>
            <p:cNvSpPr/>
            <p:nvPr/>
          </p:nvSpPr>
          <p:spPr>
            <a:xfrm>
              <a:off x="6764250" y="3145525"/>
              <a:ext cx="82875" cy="108700"/>
            </a:xfrm>
            <a:custGeom>
              <a:avLst/>
              <a:gdLst/>
              <a:ahLst/>
              <a:cxnLst/>
              <a:rect l="l" t="t" r="r" b="b"/>
              <a:pathLst>
                <a:path w="3315" h="4348" extrusionOk="0">
                  <a:moveTo>
                    <a:pt x="822" y="1"/>
                  </a:moveTo>
                  <a:cubicBezTo>
                    <a:pt x="1" y="274"/>
                    <a:pt x="670" y="2281"/>
                    <a:pt x="882" y="2828"/>
                  </a:cubicBezTo>
                  <a:cubicBezTo>
                    <a:pt x="1034" y="3162"/>
                    <a:pt x="2250" y="3800"/>
                    <a:pt x="2737" y="4043"/>
                  </a:cubicBezTo>
                  <a:cubicBezTo>
                    <a:pt x="2858" y="4104"/>
                    <a:pt x="2980" y="4226"/>
                    <a:pt x="3041" y="4347"/>
                  </a:cubicBezTo>
                  <a:cubicBezTo>
                    <a:pt x="3101" y="4347"/>
                    <a:pt x="3101" y="4317"/>
                    <a:pt x="3132" y="4317"/>
                  </a:cubicBezTo>
                  <a:cubicBezTo>
                    <a:pt x="3253" y="4226"/>
                    <a:pt x="3193" y="3892"/>
                    <a:pt x="2858" y="3740"/>
                  </a:cubicBezTo>
                  <a:cubicBezTo>
                    <a:pt x="2098" y="3436"/>
                    <a:pt x="1521" y="2828"/>
                    <a:pt x="1521" y="2828"/>
                  </a:cubicBezTo>
                  <a:lnTo>
                    <a:pt x="1521" y="2828"/>
                  </a:lnTo>
                  <a:cubicBezTo>
                    <a:pt x="1521" y="2828"/>
                    <a:pt x="2524" y="3101"/>
                    <a:pt x="3041" y="3101"/>
                  </a:cubicBezTo>
                  <a:cubicBezTo>
                    <a:pt x="3193" y="3101"/>
                    <a:pt x="3314" y="2888"/>
                    <a:pt x="3193" y="2736"/>
                  </a:cubicBezTo>
                  <a:cubicBezTo>
                    <a:pt x="2980" y="2493"/>
                    <a:pt x="1612" y="2220"/>
                    <a:pt x="1612" y="2220"/>
                  </a:cubicBezTo>
                  <a:cubicBezTo>
                    <a:pt x="1612" y="2220"/>
                    <a:pt x="2706" y="2098"/>
                    <a:pt x="2980" y="1825"/>
                  </a:cubicBezTo>
                  <a:cubicBezTo>
                    <a:pt x="2889" y="1764"/>
                    <a:pt x="2828" y="1642"/>
                    <a:pt x="2797" y="1581"/>
                  </a:cubicBezTo>
                  <a:cubicBezTo>
                    <a:pt x="2433" y="1521"/>
                    <a:pt x="1794" y="1581"/>
                    <a:pt x="1460" y="1490"/>
                  </a:cubicBezTo>
                  <a:cubicBezTo>
                    <a:pt x="1308" y="1460"/>
                    <a:pt x="974" y="518"/>
                    <a:pt x="822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443;g1f95107f572_0_612"/>
            <p:cNvSpPr/>
            <p:nvPr/>
          </p:nvSpPr>
          <p:spPr>
            <a:xfrm>
              <a:off x="7581150" y="2460125"/>
              <a:ext cx="223425" cy="808400"/>
            </a:xfrm>
            <a:custGeom>
              <a:avLst/>
              <a:gdLst/>
              <a:ahLst/>
              <a:cxnLst/>
              <a:rect l="l" t="t" r="r" b="b"/>
              <a:pathLst>
                <a:path w="8937" h="32336" extrusionOk="0">
                  <a:moveTo>
                    <a:pt x="4985" y="0"/>
                  </a:moveTo>
                  <a:cubicBezTo>
                    <a:pt x="4013" y="912"/>
                    <a:pt x="2341" y="2006"/>
                    <a:pt x="0" y="2401"/>
                  </a:cubicBezTo>
                  <a:cubicBezTo>
                    <a:pt x="213" y="3313"/>
                    <a:pt x="365" y="4073"/>
                    <a:pt x="395" y="4559"/>
                  </a:cubicBezTo>
                  <a:cubicBezTo>
                    <a:pt x="669" y="8025"/>
                    <a:pt x="2554" y="14012"/>
                    <a:pt x="3465" y="16566"/>
                  </a:cubicBezTo>
                  <a:cubicBezTo>
                    <a:pt x="4377" y="19088"/>
                    <a:pt x="4833" y="21703"/>
                    <a:pt x="4833" y="21703"/>
                  </a:cubicBezTo>
                  <a:cubicBezTo>
                    <a:pt x="4833" y="21703"/>
                    <a:pt x="4985" y="22006"/>
                    <a:pt x="4681" y="22827"/>
                  </a:cubicBezTo>
                  <a:cubicBezTo>
                    <a:pt x="4377" y="23648"/>
                    <a:pt x="3891" y="25046"/>
                    <a:pt x="3891" y="25897"/>
                  </a:cubicBezTo>
                  <a:cubicBezTo>
                    <a:pt x="3891" y="26779"/>
                    <a:pt x="3405" y="27690"/>
                    <a:pt x="3283" y="28177"/>
                  </a:cubicBezTo>
                  <a:cubicBezTo>
                    <a:pt x="3133" y="28746"/>
                    <a:pt x="2718" y="29758"/>
                    <a:pt x="3230" y="29758"/>
                  </a:cubicBezTo>
                  <a:cubicBezTo>
                    <a:pt x="3237" y="29758"/>
                    <a:pt x="3245" y="29758"/>
                    <a:pt x="3253" y="29757"/>
                  </a:cubicBezTo>
                  <a:cubicBezTo>
                    <a:pt x="3800" y="29697"/>
                    <a:pt x="4104" y="29241"/>
                    <a:pt x="4560" y="28420"/>
                  </a:cubicBezTo>
                  <a:cubicBezTo>
                    <a:pt x="4982" y="27725"/>
                    <a:pt x="5343" y="27435"/>
                    <a:pt x="5776" y="27435"/>
                  </a:cubicBezTo>
                  <a:cubicBezTo>
                    <a:pt x="5873" y="27435"/>
                    <a:pt x="5974" y="27450"/>
                    <a:pt x="6079" y="27478"/>
                  </a:cubicBezTo>
                  <a:cubicBezTo>
                    <a:pt x="7022" y="27660"/>
                    <a:pt x="6323" y="29757"/>
                    <a:pt x="6079" y="30274"/>
                  </a:cubicBezTo>
                  <a:cubicBezTo>
                    <a:pt x="5928" y="30608"/>
                    <a:pt x="4742" y="31277"/>
                    <a:pt x="4225" y="31490"/>
                  </a:cubicBezTo>
                  <a:cubicBezTo>
                    <a:pt x="3891" y="31672"/>
                    <a:pt x="3648" y="32280"/>
                    <a:pt x="3800" y="32311"/>
                  </a:cubicBezTo>
                  <a:cubicBezTo>
                    <a:pt x="3875" y="32327"/>
                    <a:pt x="3966" y="32335"/>
                    <a:pt x="4068" y="32335"/>
                  </a:cubicBezTo>
                  <a:cubicBezTo>
                    <a:pt x="4711" y="32335"/>
                    <a:pt x="5839" y="32018"/>
                    <a:pt x="6809" y="31520"/>
                  </a:cubicBezTo>
                  <a:cubicBezTo>
                    <a:pt x="7295" y="31277"/>
                    <a:pt x="8633" y="29119"/>
                    <a:pt x="8754" y="28481"/>
                  </a:cubicBezTo>
                  <a:cubicBezTo>
                    <a:pt x="8937" y="27842"/>
                    <a:pt x="8633" y="25897"/>
                    <a:pt x="8511" y="24529"/>
                  </a:cubicBezTo>
                  <a:cubicBezTo>
                    <a:pt x="8450" y="23830"/>
                    <a:pt x="8207" y="21703"/>
                    <a:pt x="8207" y="21703"/>
                  </a:cubicBezTo>
                  <a:cubicBezTo>
                    <a:pt x="8207" y="21703"/>
                    <a:pt x="7964" y="11672"/>
                    <a:pt x="7052" y="7903"/>
                  </a:cubicBezTo>
                  <a:cubicBezTo>
                    <a:pt x="6535" y="5806"/>
                    <a:pt x="5715" y="2766"/>
                    <a:pt x="498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444;g1f95107f572_0_612"/>
            <p:cNvSpPr/>
            <p:nvPr/>
          </p:nvSpPr>
          <p:spPr>
            <a:xfrm>
              <a:off x="7622175" y="2728350"/>
              <a:ext cx="181650" cy="540175"/>
            </a:xfrm>
            <a:custGeom>
              <a:avLst/>
              <a:gdLst/>
              <a:ahLst/>
              <a:cxnLst/>
              <a:rect l="l" t="t" r="r" b="b"/>
              <a:pathLst>
                <a:path w="7266" h="21607" extrusionOk="0">
                  <a:moveTo>
                    <a:pt x="1" y="1"/>
                  </a:moveTo>
                  <a:cubicBezTo>
                    <a:pt x="639" y="2341"/>
                    <a:pt x="1369" y="4499"/>
                    <a:pt x="1824" y="5837"/>
                  </a:cubicBezTo>
                  <a:cubicBezTo>
                    <a:pt x="2736" y="8359"/>
                    <a:pt x="3192" y="10974"/>
                    <a:pt x="3192" y="10974"/>
                  </a:cubicBezTo>
                  <a:cubicBezTo>
                    <a:pt x="3192" y="10974"/>
                    <a:pt x="3344" y="11277"/>
                    <a:pt x="3040" y="12098"/>
                  </a:cubicBezTo>
                  <a:cubicBezTo>
                    <a:pt x="2736" y="12919"/>
                    <a:pt x="2250" y="14317"/>
                    <a:pt x="2250" y="15168"/>
                  </a:cubicBezTo>
                  <a:cubicBezTo>
                    <a:pt x="2250" y="16050"/>
                    <a:pt x="1764" y="16961"/>
                    <a:pt x="1642" y="17448"/>
                  </a:cubicBezTo>
                  <a:cubicBezTo>
                    <a:pt x="1492" y="18017"/>
                    <a:pt x="1077" y="19029"/>
                    <a:pt x="1589" y="19029"/>
                  </a:cubicBezTo>
                  <a:cubicBezTo>
                    <a:pt x="1596" y="19029"/>
                    <a:pt x="1604" y="19029"/>
                    <a:pt x="1612" y="19028"/>
                  </a:cubicBezTo>
                  <a:cubicBezTo>
                    <a:pt x="2159" y="18968"/>
                    <a:pt x="2463" y="18512"/>
                    <a:pt x="2919" y="17691"/>
                  </a:cubicBezTo>
                  <a:cubicBezTo>
                    <a:pt x="3341" y="16996"/>
                    <a:pt x="3702" y="16706"/>
                    <a:pt x="4135" y="16706"/>
                  </a:cubicBezTo>
                  <a:cubicBezTo>
                    <a:pt x="4232" y="16706"/>
                    <a:pt x="4333" y="16721"/>
                    <a:pt x="4438" y="16749"/>
                  </a:cubicBezTo>
                  <a:cubicBezTo>
                    <a:pt x="5381" y="16931"/>
                    <a:pt x="4682" y="19028"/>
                    <a:pt x="4438" y="19545"/>
                  </a:cubicBezTo>
                  <a:cubicBezTo>
                    <a:pt x="4287" y="19879"/>
                    <a:pt x="3101" y="20548"/>
                    <a:pt x="2584" y="20761"/>
                  </a:cubicBezTo>
                  <a:cubicBezTo>
                    <a:pt x="2250" y="20943"/>
                    <a:pt x="2007" y="21551"/>
                    <a:pt x="2159" y="21582"/>
                  </a:cubicBezTo>
                  <a:cubicBezTo>
                    <a:pt x="2234" y="21598"/>
                    <a:pt x="2325" y="21606"/>
                    <a:pt x="2427" y="21606"/>
                  </a:cubicBezTo>
                  <a:cubicBezTo>
                    <a:pt x="3070" y="21606"/>
                    <a:pt x="4198" y="21289"/>
                    <a:pt x="5168" y="20791"/>
                  </a:cubicBezTo>
                  <a:cubicBezTo>
                    <a:pt x="5654" y="20548"/>
                    <a:pt x="6992" y="18390"/>
                    <a:pt x="7113" y="17752"/>
                  </a:cubicBezTo>
                  <a:cubicBezTo>
                    <a:pt x="7265" y="17113"/>
                    <a:pt x="6961" y="15168"/>
                    <a:pt x="6840" y="13831"/>
                  </a:cubicBezTo>
                  <a:cubicBezTo>
                    <a:pt x="6809" y="13101"/>
                    <a:pt x="6566" y="10974"/>
                    <a:pt x="6566" y="10974"/>
                  </a:cubicBezTo>
                  <a:cubicBezTo>
                    <a:pt x="6566" y="10974"/>
                    <a:pt x="6414" y="4773"/>
                    <a:pt x="5897" y="274"/>
                  </a:cubicBezTo>
                  <a:cubicBezTo>
                    <a:pt x="5502" y="973"/>
                    <a:pt x="4864" y="1581"/>
                    <a:pt x="3831" y="1855"/>
                  </a:cubicBezTo>
                  <a:cubicBezTo>
                    <a:pt x="3642" y="1903"/>
                    <a:pt x="3453" y="1926"/>
                    <a:pt x="3264" y="1926"/>
                  </a:cubicBezTo>
                  <a:cubicBezTo>
                    <a:pt x="2141" y="1926"/>
                    <a:pt x="1015" y="1119"/>
                    <a:pt x="1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45;g1f95107f572_0_612"/>
            <p:cNvSpPr/>
            <p:nvPr/>
          </p:nvSpPr>
          <p:spPr>
            <a:xfrm>
              <a:off x="7672325" y="3147050"/>
              <a:ext cx="83625" cy="107925"/>
            </a:xfrm>
            <a:custGeom>
              <a:avLst/>
              <a:gdLst/>
              <a:ahLst/>
              <a:cxnLst/>
              <a:rect l="l" t="t" r="r" b="b"/>
              <a:pathLst>
                <a:path w="3345" h="4317" extrusionOk="0">
                  <a:moveTo>
                    <a:pt x="2554" y="1"/>
                  </a:moveTo>
                  <a:cubicBezTo>
                    <a:pt x="2402" y="487"/>
                    <a:pt x="2098" y="1429"/>
                    <a:pt x="1916" y="1460"/>
                  </a:cubicBezTo>
                  <a:cubicBezTo>
                    <a:pt x="1718" y="1505"/>
                    <a:pt x="1467" y="1505"/>
                    <a:pt x="1224" y="1505"/>
                  </a:cubicBezTo>
                  <a:cubicBezTo>
                    <a:pt x="981" y="1505"/>
                    <a:pt x="746" y="1505"/>
                    <a:pt x="578" y="1551"/>
                  </a:cubicBezTo>
                  <a:cubicBezTo>
                    <a:pt x="518" y="1672"/>
                    <a:pt x="426" y="1733"/>
                    <a:pt x="396" y="1824"/>
                  </a:cubicBezTo>
                  <a:cubicBezTo>
                    <a:pt x="670" y="2037"/>
                    <a:pt x="1764" y="2189"/>
                    <a:pt x="1764" y="2189"/>
                  </a:cubicBezTo>
                  <a:cubicBezTo>
                    <a:pt x="1764" y="2189"/>
                    <a:pt x="396" y="2463"/>
                    <a:pt x="153" y="2736"/>
                  </a:cubicBezTo>
                  <a:cubicBezTo>
                    <a:pt x="1" y="2827"/>
                    <a:pt x="153" y="3071"/>
                    <a:pt x="305" y="3071"/>
                  </a:cubicBezTo>
                  <a:cubicBezTo>
                    <a:pt x="821" y="3071"/>
                    <a:pt x="1824" y="2797"/>
                    <a:pt x="1825" y="2797"/>
                  </a:cubicBezTo>
                  <a:lnTo>
                    <a:pt x="1825" y="2797"/>
                  </a:lnTo>
                  <a:cubicBezTo>
                    <a:pt x="1824" y="2797"/>
                    <a:pt x="1277" y="3435"/>
                    <a:pt x="518" y="3709"/>
                  </a:cubicBezTo>
                  <a:cubicBezTo>
                    <a:pt x="153" y="3831"/>
                    <a:pt x="122" y="4165"/>
                    <a:pt x="244" y="4286"/>
                  </a:cubicBezTo>
                  <a:cubicBezTo>
                    <a:pt x="274" y="4286"/>
                    <a:pt x="274" y="4317"/>
                    <a:pt x="305" y="4317"/>
                  </a:cubicBezTo>
                  <a:cubicBezTo>
                    <a:pt x="396" y="4195"/>
                    <a:pt x="518" y="4104"/>
                    <a:pt x="609" y="4013"/>
                  </a:cubicBezTo>
                  <a:cubicBezTo>
                    <a:pt x="1125" y="3739"/>
                    <a:pt x="2281" y="3131"/>
                    <a:pt x="2493" y="2797"/>
                  </a:cubicBezTo>
                  <a:cubicBezTo>
                    <a:pt x="2706" y="2280"/>
                    <a:pt x="3344" y="305"/>
                    <a:pt x="2554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47;g1f95107f572_0_612"/>
            <p:cNvSpPr/>
            <p:nvPr/>
          </p:nvSpPr>
          <p:spPr>
            <a:xfrm>
              <a:off x="7017300" y="2549025"/>
              <a:ext cx="499275" cy="303225"/>
            </a:xfrm>
            <a:custGeom>
              <a:avLst/>
              <a:gdLst/>
              <a:ahLst/>
              <a:cxnLst/>
              <a:rect l="l" t="t" r="r" b="b"/>
              <a:pathLst>
                <a:path w="19971" h="12129" extrusionOk="0">
                  <a:moveTo>
                    <a:pt x="19971" y="0"/>
                  </a:moveTo>
                  <a:cubicBezTo>
                    <a:pt x="17624" y="2724"/>
                    <a:pt x="14106" y="5137"/>
                    <a:pt x="8778" y="5137"/>
                  </a:cubicBezTo>
                  <a:cubicBezTo>
                    <a:pt x="8101" y="5137"/>
                    <a:pt x="7394" y="5098"/>
                    <a:pt x="6657" y="5016"/>
                  </a:cubicBezTo>
                  <a:cubicBezTo>
                    <a:pt x="3162" y="4651"/>
                    <a:pt x="1156" y="3010"/>
                    <a:pt x="1" y="1338"/>
                  </a:cubicBezTo>
                  <a:lnTo>
                    <a:pt x="1" y="1338"/>
                  </a:lnTo>
                  <a:cubicBezTo>
                    <a:pt x="122" y="2250"/>
                    <a:pt x="183" y="3070"/>
                    <a:pt x="274" y="3800"/>
                  </a:cubicBezTo>
                  <a:cubicBezTo>
                    <a:pt x="609" y="7873"/>
                    <a:pt x="487" y="8633"/>
                    <a:pt x="305" y="10669"/>
                  </a:cubicBezTo>
                  <a:cubicBezTo>
                    <a:pt x="274" y="10700"/>
                    <a:pt x="4439" y="12098"/>
                    <a:pt x="9879" y="12128"/>
                  </a:cubicBezTo>
                  <a:cubicBezTo>
                    <a:pt x="9920" y="12128"/>
                    <a:pt x="9962" y="12129"/>
                    <a:pt x="10003" y="12129"/>
                  </a:cubicBezTo>
                  <a:cubicBezTo>
                    <a:pt x="14286" y="12129"/>
                    <a:pt x="18972" y="10577"/>
                    <a:pt x="19454" y="10426"/>
                  </a:cubicBezTo>
                  <a:cubicBezTo>
                    <a:pt x="19272" y="8542"/>
                    <a:pt x="19180" y="7690"/>
                    <a:pt x="19515" y="3800"/>
                  </a:cubicBezTo>
                  <a:cubicBezTo>
                    <a:pt x="19606" y="2736"/>
                    <a:pt x="19788" y="1399"/>
                    <a:pt x="19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48;g1f95107f572_0_612"/>
            <p:cNvSpPr/>
            <p:nvPr/>
          </p:nvSpPr>
          <p:spPr>
            <a:xfrm>
              <a:off x="7024150" y="281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D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49;g1f95107f572_0_612"/>
            <p:cNvSpPr/>
            <p:nvPr/>
          </p:nvSpPr>
          <p:spPr>
            <a:xfrm>
              <a:off x="6783250" y="2340050"/>
              <a:ext cx="181650" cy="180125"/>
            </a:xfrm>
            <a:custGeom>
              <a:avLst/>
              <a:gdLst/>
              <a:ahLst/>
              <a:cxnLst/>
              <a:rect l="l" t="t" r="r" b="b"/>
              <a:pathLst>
                <a:path w="7266" h="7205" extrusionOk="0">
                  <a:moveTo>
                    <a:pt x="1460" y="1"/>
                  </a:moveTo>
                  <a:cubicBezTo>
                    <a:pt x="761" y="2037"/>
                    <a:pt x="1" y="3709"/>
                    <a:pt x="1" y="3709"/>
                  </a:cubicBezTo>
                  <a:cubicBezTo>
                    <a:pt x="548" y="4256"/>
                    <a:pt x="1217" y="4803"/>
                    <a:pt x="1217" y="4803"/>
                  </a:cubicBezTo>
                  <a:cubicBezTo>
                    <a:pt x="2220" y="5685"/>
                    <a:pt x="3892" y="6779"/>
                    <a:pt x="6202" y="7204"/>
                  </a:cubicBezTo>
                  <a:cubicBezTo>
                    <a:pt x="6506" y="5867"/>
                    <a:pt x="6931" y="4256"/>
                    <a:pt x="7265" y="2979"/>
                  </a:cubicBezTo>
                  <a:lnTo>
                    <a:pt x="7265" y="2979"/>
                  </a:lnTo>
                  <a:cubicBezTo>
                    <a:pt x="6592" y="3460"/>
                    <a:pt x="5798" y="3831"/>
                    <a:pt x="4981" y="3831"/>
                  </a:cubicBezTo>
                  <a:cubicBezTo>
                    <a:pt x="4507" y="3831"/>
                    <a:pt x="4026" y="3706"/>
                    <a:pt x="3557" y="3405"/>
                  </a:cubicBezTo>
                  <a:cubicBezTo>
                    <a:pt x="2402" y="2675"/>
                    <a:pt x="1794" y="1338"/>
                    <a:pt x="1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50;g1f95107f572_0_612"/>
            <p:cNvSpPr/>
            <p:nvPr/>
          </p:nvSpPr>
          <p:spPr>
            <a:xfrm>
              <a:off x="7558350" y="2311925"/>
              <a:ext cx="178600" cy="208250"/>
            </a:xfrm>
            <a:custGeom>
              <a:avLst/>
              <a:gdLst/>
              <a:ahLst/>
              <a:cxnLst/>
              <a:rect l="l" t="t" r="r" b="b"/>
              <a:pathLst>
                <a:path w="7144" h="8330" extrusionOk="0">
                  <a:moveTo>
                    <a:pt x="5381" y="1"/>
                  </a:moveTo>
                  <a:cubicBezTo>
                    <a:pt x="5107" y="1642"/>
                    <a:pt x="4499" y="3557"/>
                    <a:pt x="3040" y="4530"/>
                  </a:cubicBezTo>
                  <a:cubicBezTo>
                    <a:pt x="2544" y="4828"/>
                    <a:pt x="2060" y="4954"/>
                    <a:pt x="1587" y="4954"/>
                  </a:cubicBezTo>
                  <a:cubicBezTo>
                    <a:pt x="1047" y="4954"/>
                    <a:pt x="519" y="4789"/>
                    <a:pt x="0" y="4530"/>
                  </a:cubicBezTo>
                  <a:lnTo>
                    <a:pt x="0" y="4530"/>
                  </a:lnTo>
                  <a:cubicBezTo>
                    <a:pt x="304" y="5746"/>
                    <a:pt x="700" y="7114"/>
                    <a:pt x="973" y="8329"/>
                  </a:cubicBezTo>
                  <a:cubicBezTo>
                    <a:pt x="3283" y="7934"/>
                    <a:pt x="4925" y="6810"/>
                    <a:pt x="5928" y="5928"/>
                  </a:cubicBezTo>
                  <a:cubicBezTo>
                    <a:pt x="5928" y="5928"/>
                    <a:pt x="6657" y="5381"/>
                    <a:pt x="7143" y="4834"/>
                  </a:cubicBezTo>
                  <a:cubicBezTo>
                    <a:pt x="7143" y="4834"/>
                    <a:pt x="6080" y="2493"/>
                    <a:pt x="5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1;g1f95107f572_0_612"/>
            <p:cNvSpPr/>
            <p:nvPr/>
          </p:nvSpPr>
          <p:spPr>
            <a:xfrm>
              <a:off x="7090250" y="2069525"/>
              <a:ext cx="325275" cy="65875"/>
            </a:xfrm>
            <a:custGeom>
              <a:avLst/>
              <a:gdLst/>
              <a:ahLst/>
              <a:cxnLst/>
              <a:rect l="l" t="t" r="r" b="b"/>
              <a:pathLst>
                <a:path w="13011" h="2635" extrusionOk="0">
                  <a:moveTo>
                    <a:pt x="1" y="1"/>
                  </a:moveTo>
                  <a:cubicBezTo>
                    <a:pt x="913" y="700"/>
                    <a:pt x="1946" y="1186"/>
                    <a:pt x="3010" y="1551"/>
                  </a:cubicBezTo>
                  <a:cubicBezTo>
                    <a:pt x="4043" y="1976"/>
                    <a:pt x="5138" y="2250"/>
                    <a:pt x="6262" y="2432"/>
                  </a:cubicBezTo>
                  <a:cubicBezTo>
                    <a:pt x="6840" y="2554"/>
                    <a:pt x="7417" y="2584"/>
                    <a:pt x="7995" y="2615"/>
                  </a:cubicBezTo>
                  <a:cubicBezTo>
                    <a:pt x="8307" y="2615"/>
                    <a:pt x="8630" y="2635"/>
                    <a:pt x="8957" y="2635"/>
                  </a:cubicBezTo>
                  <a:cubicBezTo>
                    <a:pt x="9202" y="2635"/>
                    <a:pt x="9449" y="2623"/>
                    <a:pt x="9697" y="2584"/>
                  </a:cubicBezTo>
                  <a:cubicBezTo>
                    <a:pt x="9971" y="2554"/>
                    <a:pt x="10274" y="2554"/>
                    <a:pt x="10518" y="2493"/>
                  </a:cubicBezTo>
                  <a:lnTo>
                    <a:pt x="11369" y="2341"/>
                  </a:lnTo>
                  <a:cubicBezTo>
                    <a:pt x="11673" y="2311"/>
                    <a:pt x="11946" y="2250"/>
                    <a:pt x="12220" y="2159"/>
                  </a:cubicBezTo>
                  <a:lnTo>
                    <a:pt x="13010" y="1946"/>
                  </a:lnTo>
                  <a:lnTo>
                    <a:pt x="13010" y="1946"/>
                  </a:lnTo>
                  <a:cubicBezTo>
                    <a:pt x="11855" y="2128"/>
                    <a:pt x="10761" y="2311"/>
                    <a:pt x="9667" y="2311"/>
                  </a:cubicBezTo>
                  <a:cubicBezTo>
                    <a:pt x="9522" y="2326"/>
                    <a:pt x="9380" y="2332"/>
                    <a:pt x="9239" y="2332"/>
                  </a:cubicBezTo>
                  <a:cubicBezTo>
                    <a:pt x="8815" y="2332"/>
                    <a:pt x="8405" y="2280"/>
                    <a:pt x="7995" y="2280"/>
                  </a:cubicBezTo>
                  <a:cubicBezTo>
                    <a:pt x="7417" y="2250"/>
                    <a:pt x="6840" y="2189"/>
                    <a:pt x="6323" y="2098"/>
                  </a:cubicBezTo>
                  <a:cubicBezTo>
                    <a:pt x="5198" y="1916"/>
                    <a:pt x="4135" y="1642"/>
                    <a:pt x="3071" y="1308"/>
                  </a:cubicBezTo>
                  <a:lnTo>
                    <a:pt x="2280" y="1034"/>
                  </a:lnTo>
                  <a:cubicBezTo>
                    <a:pt x="2068" y="943"/>
                    <a:pt x="1794" y="821"/>
                    <a:pt x="1521" y="730"/>
                  </a:cubicBezTo>
                  <a:cubicBezTo>
                    <a:pt x="1004" y="487"/>
                    <a:pt x="487" y="27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52;g1f95107f572_0_612"/>
            <p:cNvSpPr/>
            <p:nvPr/>
          </p:nvSpPr>
          <p:spPr>
            <a:xfrm>
              <a:off x="7154075" y="2415275"/>
              <a:ext cx="264475" cy="174050"/>
            </a:xfrm>
            <a:custGeom>
              <a:avLst/>
              <a:gdLst/>
              <a:ahLst/>
              <a:cxnLst/>
              <a:rect l="l" t="t" r="r" b="b"/>
              <a:pathLst>
                <a:path w="10579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275" y="457"/>
                    <a:pt x="578" y="913"/>
                    <a:pt x="913" y="1399"/>
                  </a:cubicBezTo>
                  <a:cubicBezTo>
                    <a:pt x="1247" y="1824"/>
                    <a:pt x="1612" y="2250"/>
                    <a:pt x="1977" y="2615"/>
                  </a:cubicBezTo>
                  <a:cubicBezTo>
                    <a:pt x="2737" y="3375"/>
                    <a:pt x="3588" y="4074"/>
                    <a:pt x="4500" y="4682"/>
                  </a:cubicBezTo>
                  <a:cubicBezTo>
                    <a:pt x="5442" y="5290"/>
                    <a:pt x="6384" y="5806"/>
                    <a:pt x="7418" y="6171"/>
                  </a:cubicBezTo>
                  <a:cubicBezTo>
                    <a:pt x="7904" y="6353"/>
                    <a:pt x="8451" y="6505"/>
                    <a:pt x="8968" y="6657"/>
                  </a:cubicBezTo>
                  <a:cubicBezTo>
                    <a:pt x="9241" y="6718"/>
                    <a:pt x="9515" y="6779"/>
                    <a:pt x="9758" y="6809"/>
                  </a:cubicBezTo>
                  <a:cubicBezTo>
                    <a:pt x="10032" y="6870"/>
                    <a:pt x="10305" y="6931"/>
                    <a:pt x="10579" y="6961"/>
                  </a:cubicBezTo>
                  <a:cubicBezTo>
                    <a:pt x="9545" y="6657"/>
                    <a:pt x="8512" y="6353"/>
                    <a:pt x="7539" y="5897"/>
                  </a:cubicBezTo>
                  <a:cubicBezTo>
                    <a:pt x="6536" y="5472"/>
                    <a:pt x="5624" y="4955"/>
                    <a:pt x="4712" y="4378"/>
                  </a:cubicBezTo>
                  <a:cubicBezTo>
                    <a:pt x="3800" y="3800"/>
                    <a:pt x="2949" y="3131"/>
                    <a:pt x="2159" y="2402"/>
                  </a:cubicBezTo>
                  <a:cubicBezTo>
                    <a:pt x="1369" y="1672"/>
                    <a:pt x="639" y="8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53;g1f95107f572_0_612"/>
            <p:cNvSpPr/>
            <p:nvPr/>
          </p:nvSpPr>
          <p:spPr>
            <a:xfrm>
              <a:off x="6967925" y="2808900"/>
              <a:ext cx="592725" cy="1437725"/>
            </a:xfrm>
            <a:custGeom>
              <a:avLst/>
              <a:gdLst/>
              <a:ahLst/>
              <a:cxnLst/>
              <a:rect l="l" t="t" r="r" b="b"/>
              <a:pathLst>
                <a:path w="23709" h="57509" extrusionOk="0">
                  <a:moveTo>
                    <a:pt x="21429" y="1"/>
                  </a:moveTo>
                  <a:lnTo>
                    <a:pt x="21429" y="31"/>
                  </a:lnTo>
                  <a:cubicBezTo>
                    <a:pt x="20952" y="210"/>
                    <a:pt x="16349" y="1735"/>
                    <a:pt x="12099" y="1735"/>
                  </a:cubicBezTo>
                  <a:cubicBezTo>
                    <a:pt x="12017" y="1735"/>
                    <a:pt x="11936" y="1734"/>
                    <a:pt x="11854" y="1733"/>
                  </a:cubicBezTo>
                  <a:cubicBezTo>
                    <a:pt x="6414" y="1703"/>
                    <a:pt x="2249" y="274"/>
                    <a:pt x="2249" y="274"/>
                  </a:cubicBezTo>
                  <a:cubicBezTo>
                    <a:pt x="2249" y="396"/>
                    <a:pt x="2189" y="548"/>
                    <a:pt x="2189" y="669"/>
                  </a:cubicBezTo>
                  <a:cubicBezTo>
                    <a:pt x="1976" y="3010"/>
                    <a:pt x="881" y="7204"/>
                    <a:pt x="942" y="13709"/>
                  </a:cubicBezTo>
                  <a:cubicBezTo>
                    <a:pt x="1033" y="20214"/>
                    <a:pt x="2006" y="30244"/>
                    <a:pt x="1824" y="32889"/>
                  </a:cubicBezTo>
                  <a:cubicBezTo>
                    <a:pt x="1641" y="35563"/>
                    <a:pt x="0" y="40488"/>
                    <a:pt x="578" y="45077"/>
                  </a:cubicBezTo>
                  <a:cubicBezTo>
                    <a:pt x="1155" y="49728"/>
                    <a:pt x="2675" y="53436"/>
                    <a:pt x="2948" y="55564"/>
                  </a:cubicBezTo>
                  <a:cubicBezTo>
                    <a:pt x="3070" y="56293"/>
                    <a:pt x="3192" y="56840"/>
                    <a:pt x="3252" y="57266"/>
                  </a:cubicBezTo>
                  <a:cubicBezTo>
                    <a:pt x="3805" y="57396"/>
                    <a:pt x="4471" y="57491"/>
                    <a:pt x="5194" y="57491"/>
                  </a:cubicBezTo>
                  <a:cubicBezTo>
                    <a:pt x="5823" y="57491"/>
                    <a:pt x="6495" y="57419"/>
                    <a:pt x="7173" y="57236"/>
                  </a:cubicBezTo>
                  <a:cubicBezTo>
                    <a:pt x="7021" y="56567"/>
                    <a:pt x="6900" y="55807"/>
                    <a:pt x="6869" y="54895"/>
                  </a:cubicBezTo>
                  <a:cubicBezTo>
                    <a:pt x="6748" y="52615"/>
                    <a:pt x="7021" y="51612"/>
                    <a:pt x="7477" y="48907"/>
                  </a:cubicBezTo>
                  <a:cubicBezTo>
                    <a:pt x="7933" y="46263"/>
                    <a:pt x="7325" y="40184"/>
                    <a:pt x="8268" y="36658"/>
                  </a:cubicBezTo>
                  <a:cubicBezTo>
                    <a:pt x="9635" y="31521"/>
                    <a:pt x="11398" y="13466"/>
                    <a:pt x="11398" y="13466"/>
                  </a:cubicBezTo>
                  <a:lnTo>
                    <a:pt x="12310" y="13466"/>
                  </a:lnTo>
                  <a:cubicBezTo>
                    <a:pt x="12310" y="13466"/>
                    <a:pt x="14043" y="31521"/>
                    <a:pt x="15411" y="36658"/>
                  </a:cubicBezTo>
                  <a:cubicBezTo>
                    <a:pt x="16383" y="40184"/>
                    <a:pt x="15775" y="46263"/>
                    <a:pt x="16231" y="48907"/>
                  </a:cubicBezTo>
                  <a:cubicBezTo>
                    <a:pt x="16687" y="51582"/>
                    <a:pt x="16930" y="52615"/>
                    <a:pt x="16839" y="54895"/>
                  </a:cubicBezTo>
                  <a:cubicBezTo>
                    <a:pt x="16778" y="55807"/>
                    <a:pt x="16626" y="56597"/>
                    <a:pt x="16535" y="57266"/>
                  </a:cubicBezTo>
                  <a:cubicBezTo>
                    <a:pt x="17094" y="57401"/>
                    <a:pt x="17785" y="57509"/>
                    <a:pt x="18540" y="57509"/>
                  </a:cubicBezTo>
                  <a:cubicBezTo>
                    <a:pt x="19140" y="57509"/>
                    <a:pt x="19780" y="57441"/>
                    <a:pt x="20426" y="57266"/>
                  </a:cubicBezTo>
                  <a:cubicBezTo>
                    <a:pt x="20517" y="56840"/>
                    <a:pt x="20639" y="56293"/>
                    <a:pt x="20730" y="55625"/>
                  </a:cubicBezTo>
                  <a:cubicBezTo>
                    <a:pt x="21034" y="53466"/>
                    <a:pt x="22614" y="49728"/>
                    <a:pt x="23131" y="45138"/>
                  </a:cubicBezTo>
                  <a:cubicBezTo>
                    <a:pt x="23709" y="40488"/>
                    <a:pt x="22067" y="35594"/>
                    <a:pt x="21885" y="32919"/>
                  </a:cubicBezTo>
                  <a:cubicBezTo>
                    <a:pt x="21703" y="30275"/>
                    <a:pt x="22675" y="20214"/>
                    <a:pt x="22766" y="13739"/>
                  </a:cubicBezTo>
                  <a:cubicBezTo>
                    <a:pt x="22827" y="7235"/>
                    <a:pt x="21703" y="3101"/>
                    <a:pt x="21490" y="700"/>
                  </a:cubicBezTo>
                  <a:cubicBezTo>
                    <a:pt x="21459" y="457"/>
                    <a:pt x="21459" y="213"/>
                    <a:pt x="2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54;g1f95107f572_0_612"/>
            <p:cNvSpPr/>
            <p:nvPr/>
          </p:nvSpPr>
          <p:spPr>
            <a:xfrm>
              <a:off x="7014275" y="2806625"/>
              <a:ext cx="498500" cy="117725"/>
            </a:xfrm>
            <a:custGeom>
              <a:avLst/>
              <a:gdLst/>
              <a:ahLst/>
              <a:cxnLst/>
              <a:rect l="l" t="t" r="r" b="b"/>
              <a:pathLst>
                <a:path w="19940" h="4709" extrusionOk="0">
                  <a:moveTo>
                    <a:pt x="19575" y="0"/>
                  </a:moveTo>
                  <a:lnTo>
                    <a:pt x="19575" y="31"/>
                  </a:lnTo>
                  <a:cubicBezTo>
                    <a:pt x="19098" y="240"/>
                    <a:pt x="14495" y="1765"/>
                    <a:pt x="10245" y="1765"/>
                  </a:cubicBezTo>
                  <a:cubicBezTo>
                    <a:pt x="10163" y="1765"/>
                    <a:pt x="10082" y="1765"/>
                    <a:pt x="10000" y="1763"/>
                  </a:cubicBezTo>
                  <a:cubicBezTo>
                    <a:pt x="4560" y="1703"/>
                    <a:pt x="395" y="304"/>
                    <a:pt x="395" y="304"/>
                  </a:cubicBezTo>
                  <a:cubicBezTo>
                    <a:pt x="395" y="426"/>
                    <a:pt x="335" y="578"/>
                    <a:pt x="335" y="669"/>
                  </a:cubicBezTo>
                  <a:cubicBezTo>
                    <a:pt x="274" y="1429"/>
                    <a:pt x="152" y="2250"/>
                    <a:pt x="0" y="3192"/>
                  </a:cubicBezTo>
                  <a:cubicBezTo>
                    <a:pt x="2384" y="3936"/>
                    <a:pt x="5831" y="4708"/>
                    <a:pt x="9785" y="4708"/>
                  </a:cubicBezTo>
                  <a:cubicBezTo>
                    <a:pt x="12941" y="4708"/>
                    <a:pt x="16419" y="4217"/>
                    <a:pt x="19940" y="2827"/>
                  </a:cubicBezTo>
                  <a:cubicBezTo>
                    <a:pt x="19849" y="2007"/>
                    <a:pt x="19727" y="1338"/>
                    <a:pt x="19636" y="730"/>
                  </a:cubicBezTo>
                  <a:cubicBezTo>
                    <a:pt x="19605" y="456"/>
                    <a:pt x="19605" y="244"/>
                    <a:pt x="19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55;g1f95107f572_0_612"/>
            <p:cNvSpPr/>
            <p:nvPr/>
          </p:nvSpPr>
          <p:spPr>
            <a:xfrm>
              <a:off x="6976275" y="3808925"/>
              <a:ext cx="186200" cy="438100"/>
            </a:xfrm>
            <a:custGeom>
              <a:avLst/>
              <a:gdLst/>
              <a:ahLst/>
              <a:cxnLst/>
              <a:rect l="l" t="t" r="r" b="b"/>
              <a:pathLst>
                <a:path w="7448" h="17524" extrusionOk="0">
                  <a:moveTo>
                    <a:pt x="304" y="0"/>
                  </a:moveTo>
                  <a:cubicBezTo>
                    <a:pt x="122" y="1672"/>
                    <a:pt x="0" y="3405"/>
                    <a:pt x="244" y="5107"/>
                  </a:cubicBezTo>
                  <a:cubicBezTo>
                    <a:pt x="791" y="9757"/>
                    <a:pt x="2310" y="13465"/>
                    <a:pt x="2614" y="15624"/>
                  </a:cubicBezTo>
                  <a:cubicBezTo>
                    <a:pt x="2736" y="16323"/>
                    <a:pt x="2858" y="16870"/>
                    <a:pt x="2918" y="17326"/>
                  </a:cubicBezTo>
                  <a:cubicBezTo>
                    <a:pt x="3460" y="17437"/>
                    <a:pt x="4103" y="17524"/>
                    <a:pt x="4806" y="17524"/>
                  </a:cubicBezTo>
                  <a:cubicBezTo>
                    <a:pt x="5444" y="17524"/>
                    <a:pt x="6131" y="17453"/>
                    <a:pt x="6839" y="17265"/>
                  </a:cubicBezTo>
                  <a:cubicBezTo>
                    <a:pt x="6687" y="16596"/>
                    <a:pt x="6566" y="15836"/>
                    <a:pt x="6535" y="14924"/>
                  </a:cubicBezTo>
                  <a:cubicBezTo>
                    <a:pt x="6414" y="12645"/>
                    <a:pt x="6687" y="11642"/>
                    <a:pt x="7143" y="8967"/>
                  </a:cubicBezTo>
                  <a:cubicBezTo>
                    <a:pt x="7447" y="6991"/>
                    <a:pt x="7265" y="3344"/>
                    <a:pt x="7447" y="122"/>
                  </a:cubicBezTo>
                  <a:lnTo>
                    <a:pt x="7447" y="122"/>
                  </a:lnTo>
                  <a:cubicBezTo>
                    <a:pt x="6310" y="2258"/>
                    <a:pt x="5101" y="3915"/>
                    <a:pt x="3808" y="3915"/>
                  </a:cubicBezTo>
                  <a:cubicBezTo>
                    <a:pt x="3408" y="3915"/>
                    <a:pt x="3000" y="3756"/>
                    <a:pt x="2584" y="3405"/>
                  </a:cubicBezTo>
                  <a:cubicBezTo>
                    <a:pt x="1611" y="2523"/>
                    <a:pt x="851" y="1277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456;g1f95107f572_0_612"/>
            <p:cNvSpPr/>
            <p:nvPr/>
          </p:nvSpPr>
          <p:spPr>
            <a:xfrm>
              <a:off x="7364575" y="3808925"/>
              <a:ext cx="186200" cy="436950"/>
            </a:xfrm>
            <a:custGeom>
              <a:avLst/>
              <a:gdLst/>
              <a:ahLst/>
              <a:cxnLst/>
              <a:rect l="l" t="t" r="r" b="b"/>
              <a:pathLst>
                <a:path w="7448" h="17478" extrusionOk="0">
                  <a:moveTo>
                    <a:pt x="7204" y="0"/>
                  </a:moveTo>
                  <a:cubicBezTo>
                    <a:pt x="6657" y="1277"/>
                    <a:pt x="5897" y="2493"/>
                    <a:pt x="4925" y="3374"/>
                  </a:cubicBezTo>
                  <a:cubicBezTo>
                    <a:pt x="4507" y="3734"/>
                    <a:pt x="4097" y="3896"/>
                    <a:pt x="3693" y="3896"/>
                  </a:cubicBezTo>
                  <a:cubicBezTo>
                    <a:pt x="2391" y="3896"/>
                    <a:pt x="1160" y="2211"/>
                    <a:pt x="1" y="31"/>
                  </a:cubicBezTo>
                  <a:lnTo>
                    <a:pt x="1" y="31"/>
                  </a:lnTo>
                  <a:cubicBezTo>
                    <a:pt x="213" y="3253"/>
                    <a:pt x="1" y="6961"/>
                    <a:pt x="305" y="8876"/>
                  </a:cubicBezTo>
                  <a:cubicBezTo>
                    <a:pt x="821" y="11581"/>
                    <a:pt x="1064" y="12614"/>
                    <a:pt x="973" y="14864"/>
                  </a:cubicBezTo>
                  <a:cubicBezTo>
                    <a:pt x="912" y="15745"/>
                    <a:pt x="760" y="16566"/>
                    <a:pt x="669" y="17235"/>
                  </a:cubicBezTo>
                  <a:cubicBezTo>
                    <a:pt x="1228" y="17370"/>
                    <a:pt x="1919" y="17477"/>
                    <a:pt x="2674" y="17477"/>
                  </a:cubicBezTo>
                  <a:cubicBezTo>
                    <a:pt x="3274" y="17477"/>
                    <a:pt x="3914" y="17409"/>
                    <a:pt x="4560" y="17235"/>
                  </a:cubicBezTo>
                  <a:cubicBezTo>
                    <a:pt x="4651" y="16779"/>
                    <a:pt x="4773" y="16262"/>
                    <a:pt x="4864" y="15563"/>
                  </a:cubicBezTo>
                  <a:cubicBezTo>
                    <a:pt x="5168" y="13435"/>
                    <a:pt x="6748" y="9727"/>
                    <a:pt x="7265" y="5076"/>
                  </a:cubicBezTo>
                  <a:cubicBezTo>
                    <a:pt x="7448" y="3374"/>
                    <a:pt x="7387" y="1672"/>
                    <a:pt x="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457;g1f95107f572_0_612"/>
            <p:cNvSpPr/>
            <p:nvPr/>
          </p:nvSpPr>
          <p:spPr>
            <a:xfrm>
              <a:off x="7257425" y="2888700"/>
              <a:ext cx="9900" cy="220375"/>
            </a:xfrm>
            <a:custGeom>
              <a:avLst/>
              <a:gdLst/>
              <a:ahLst/>
              <a:cxnLst/>
              <a:rect l="l" t="t" r="r" b="b"/>
              <a:pathLst>
                <a:path w="396" h="8815" extrusionOk="0">
                  <a:moveTo>
                    <a:pt x="183" y="0"/>
                  </a:moveTo>
                  <a:cubicBezTo>
                    <a:pt x="31" y="1459"/>
                    <a:pt x="1" y="2918"/>
                    <a:pt x="1" y="4408"/>
                  </a:cubicBezTo>
                  <a:cubicBezTo>
                    <a:pt x="1" y="5867"/>
                    <a:pt x="31" y="7326"/>
                    <a:pt x="183" y="8815"/>
                  </a:cubicBezTo>
                  <a:cubicBezTo>
                    <a:pt x="335" y="7326"/>
                    <a:pt x="396" y="5867"/>
                    <a:pt x="396" y="4408"/>
                  </a:cubicBezTo>
                  <a:cubicBezTo>
                    <a:pt x="396" y="2918"/>
                    <a:pt x="335" y="1459"/>
                    <a:pt x="18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458;g1f95107f572_0_612"/>
            <p:cNvSpPr/>
            <p:nvPr/>
          </p:nvSpPr>
          <p:spPr>
            <a:xfrm>
              <a:off x="7366850" y="2875775"/>
              <a:ext cx="129200" cy="124650"/>
            </a:xfrm>
            <a:custGeom>
              <a:avLst/>
              <a:gdLst/>
              <a:ahLst/>
              <a:cxnLst/>
              <a:rect l="l" t="t" r="r" b="b"/>
              <a:pathLst>
                <a:path w="5168" h="498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608"/>
                    <a:pt x="305" y="1216"/>
                    <a:pt x="639" y="1824"/>
                  </a:cubicBezTo>
                  <a:cubicBezTo>
                    <a:pt x="943" y="2402"/>
                    <a:pt x="1369" y="2888"/>
                    <a:pt x="1824" y="3344"/>
                  </a:cubicBezTo>
                  <a:cubicBezTo>
                    <a:pt x="2280" y="3800"/>
                    <a:pt x="2797" y="4195"/>
                    <a:pt x="3375" y="4438"/>
                  </a:cubicBezTo>
                  <a:cubicBezTo>
                    <a:pt x="3648" y="4590"/>
                    <a:pt x="3952" y="4681"/>
                    <a:pt x="4256" y="4803"/>
                  </a:cubicBezTo>
                  <a:cubicBezTo>
                    <a:pt x="4560" y="4864"/>
                    <a:pt x="4864" y="4925"/>
                    <a:pt x="5168" y="4985"/>
                  </a:cubicBezTo>
                  <a:cubicBezTo>
                    <a:pt x="4591" y="4712"/>
                    <a:pt x="4013" y="4499"/>
                    <a:pt x="3496" y="4165"/>
                  </a:cubicBezTo>
                  <a:cubicBezTo>
                    <a:pt x="2949" y="3830"/>
                    <a:pt x="2463" y="3466"/>
                    <a:pt x="2037" y="3040"/>
                  </a:cubicBezTo>
                  <a:cubicBezTo>
                    <a:pt x="1581" y="2645"/>
                    <a:pt x="1217" y="2128"/>
                    <a:pt x="882" y="1642"/>
                  </a:cubicBezTo>
                  <a:cubicBezTo>
                    <a:pt x="517" y="1155"/>
                    <a:pt x="214" y="578"/>
                    <a:pt x="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459;g1f95107f572_0_612"/>
            <p:cNvSpPr/>
            <p:nvPr/>
          </p:nvSpPr>
          <p:spPr>
            <a:xfrm>
              <a:off x="7029475" y="2875775"/>
              <a:ext cx="129200" cy="123875"/>
            </a:xfrm>
            <a:custGeom>
              <a:avLst/>
              <a:gdLst/>
              <a:ahLst/>
              <a:cxnLst/>
              <a:rect l="l" t="t" r="r" b="b"/>
              <a:pathLst>
                <a:path w="5168" h="4955" extrusionOk="0">
                  <a:moveTo>
                    <a:pt x="5167" y="0"/>
                  </a:moveTo>
                  <a:cubicBezTo>
                    <a:pt x="4894" y="578"/>
                    <a:pt x="4590" y="1125"/>
                    <a:pt x="4286" y="1611"/>
                  </a:cubicBezTo>
                  <a:cubicBezTo>
                    <a:pt x="3952" y="2098"/>
                    <a:pt x="3587" y="2584"/>
                    <a:pt x="3131" y="3010"/>
                  </a:cubicBezTo>
                  <a:cubicBezTo>
                    <a:pt x="2705" y="3435"/>
                    <a:pt x="2219" y="3800"/>
                    <a:pt x="1672" y="4104"/>
                  </a:cubicBezTo>
                  <a:cubicBezTo>
                    <a:pt x="1155" y="4438"/>
                    <a:pt x="578" y="4681"/>
                    <a:pt x="0" y="4955"/>
                  </a:cubicBezTo>
                  <a:cubicBezTo>
                    <a:pt x="304" y="4925"/>
                    <a:pt x="608" y="4833"/>
                    <a:pt x="912" y="4742"/>
                  </a:cubicBezTo>
                  <a:cubicBezTo>
                    <a:pt x="1216" y="4681"/>
                    <a:pt x="1520" y="4560"/>
                    <a:pt x="1793" y="4408"/>
                  </a:cubicBezTo>
                  <a:cubicBezTo>
                    <a:pt x="2371" y="4134"/>
                    <a:pt x="2888" y="3770"/>
                    <a:pt x="3344" y="3314"/>
                  </a:cubicBezTo>
                  <a:cubicBezTo>
                    <a:pt x="3830" y="2858"/>
                    <a:pt x="4225" y="2371"/>
                    <a:pt x="4529" y="1794"/>
                  </a:cubicBezTo>
                  <a:cubicBezTo>
                    <a:pt x="4833" y="1216"/>
                    <a:pt x="5046" y="608"/>
                    <a:pt x="5167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460;g1f95107f572_0_612"/>
            <p:cNvSpPr/>
            <p:nvPr/>
          </p:nvSpPr>
          <p:spPr>
            <a:xfrm>
              <a:off x="7016725" y="3669850"/>
              <a:ext cx="46950" cy="107925"/>
            </a:xfrm>
            <a:custGeom>
              <a:avLst/>
              <a:gdLst/>
              <a:ahLst/>
              <a:cxnLst/>
              <a:rect l="l" t="t" r="r" b="b"/>
              <a:pathLst>
                <a:path w="1878" h="4317" extrusionOk="0">
                  <a:moveTo>
                    <a:pt x="145" y="1"/>
                  </a:moveTo>
                  <a:lnTo>
                    <a:pt x="145" y="1"/>
                  </a:lnTo>
                  <a:cubicBezTo>
                    <a:pt x="0" y="3305"/>
                    <a:pt x="1707" y="4177"/>
                    <a:pt x="1866" y="4304"/>
                  </a:cubicBezTo>
                  <a:lnTo>
                    <a:pt x="1866" y="4304"/>
                  </a:lnTo>
                  <a:cubicBezTo>
                    <a:pt x="448" y="2691"/>
                    <a:pt x="145" y="2"/>
                    <a:pt x="145" y="1"/>
                  </a:cubicBezTo>
                  <a:close/>
                  <a:moveTo>
                    <a:pt x="1866" y="4304"/>
                  </a:moveTo>
                  <a:lnTo>
                    <a:pt x="1866" y="4304"/>
                  </a:lnTo>
                  <a:cubicBezTo>
                    <a:pt x="1870" y="4308"/>
                    <a:pt x="1874" y="4313"/>
                    <a:pt x="1878" y="4317"/>
                  </a:cubicBezTo>
                  <a:cubicBezTo>
                    <a:pt x="1878" y="4314"/>
                    <a:pt x="1874" y="4310"/>
                    <a:pt x="1866" y="4304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461;g1f95107f572_0_612"/>
            <p:cNvSpPr/>
            <p:nvPr/>
          </p:nvSpPr>
          <p:spPr>
            <a:xfrm>
              <a:off x="7467150" y="3669850"/>
              <a:ext cx="47725" cy="107925"/>
            </a:xfrm>
            <a:custGeom>
              <a:avLst/>
              <a:gdLst/>
              <a:ahLst/>
              <a:cxnLst/>
              <a:rect l="l" t="t" r="r" b="b"/>
              <a:pathLst>
                <a:path w="1909" h="4317" extrusionOk="0">
                  <a:moveTo>
                    <a:pt x="1764" y="1"/>
                  </a:moveTo>
                  <a:cubicBezTo>
                    <a:pt x="1764" y="2"/>
                    <a:pt x="1461" y="2691"/>
                    <a:pt x="13" y="4303"/>
                  </a:cubicBezTo>
                  <a:lnTo>
                    <a:pt x="13" y="4303"/>
                  </a:lnTo>
                  <a:cubicBezTo>
                    <a:pt x="176" y="4176"/>
                    <a:pt x="1909" y="3303"/>
                    <a:pt x="1764" y="1"/>
                  </a:cubicBezTo>
                  <a:close/>
                  <a:moveTo>
                    <a:pt x="13" y="4303"/>
                  </a:moveTo>
                  <a:cubicBezTo>
                    <a:pt x="5" y="4310"/>
                    <a:pt x="1" y="4314"/>
                    <a:pt x="1" y="4317"/>
                  </a:cubicBezTo>
                  <a:cubicBezTo>
                    <a:pt x="5" y="4312"/>
                    <a:pt x="9" y="4308"/>
                    <a:pt x="13" y="4303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462;g1f95107f572_0_612"/>
            <p:cNvSpPr/>
            <p:nvPr/>
          </p:nvSpPr>
          <p:spPr>
            <a:xfrm>
              <a:off x="6997550" y="4239775"/>
              <a:ext cx="202925" cy="250725"/>
            </a:xfrm>
            <a:custGeom>
              <a:avLst/>
              <a:gdLst/>
              <a:ahLst/>
              <a:cxnLst/>
              <a:rect l="l" t="t" r="r" b="b"/>
              <a:pathLst>
                <a:path w="8117" h="10029" extrusionOk="0">
                  <a:moveTo>
                    <a:pt x="5867" y="1"/>
                  </a:moveTo>
                  <a:cubicBezTo>
                    <a:pt x="5206" y="173"/>
                    <a:pt x="4551" y="237"/>
                    <a:pt x="3936" y="237"/>
                  </a:cubicBezTo>
                  <a:cubicBezTo>
                    <a:pt x="3250" y="237"/>
                    <a:pt x="2612" y="157"/>
                    <a:pt x="2067" y="61"/>
                  </a:cubicBezTo>
                  <a:lnTo>
                    <a:pt x="2067" y="61"/>
                  </a:lnTo>
                  <a:cubicBezTo>
                    <a:pt x="2037" y="152"/>
                    <a:pt x="2067" y="274"/>
                    <a:pt x="2128" y="517"/>
                  </a:cubicBezTo>
                  <a:cubicBezTo>
                    <a:pt x="2219" y="1885"/>
                    <a:pt x="1520" y="3131"/>
                    <a:pt x="1004" y="4347"/>
                  </a:cubicBezTo>
                  <a:cubicBezTo>
                    <a:pt x="700" y="5016"/>
                    <a:pt x="487" y="5745"/>
                    <a:pt x="304" y="6475"/>
                  </a:cubicBezTo>
                  <a:cubicBezTo>
                    <a:pt x="92" y="7143"/>
                    <a:pt x="0" y="7873"/>
                    <a:pt x="304" y="8511"/>
                  </a:cubicBezTo>
                  <a:cubicBezTo>
                    <a:pt x="760" y="9393"/>
                    <a:pt x="1855" y="9666"/>
                    <a:pt x="2797" y="9818"/>
                  </a:cubicBezTo>
                  <a:cubicBezTo>
                    <a:pt x="3516" y="9924"/>
                    <a:pt x="4266" y="10029"/>
                    <a:pt x="5006" y="10029"/>
                  </a:cubicBezTo>
                  <a:cubicBezTo>
                    <a:pt x="5547" y="10029"/>
                    <a:pt x="6082" y="9972"/>
                    <a:pt x="6596" y="9818"/>
                  </a:cubicBezTo>
                  <a:cubicBezTo>
                    <a:pt x="6839" y="9727"/>
                    <a:pt x="7083" y="9636"/>
                    <a:pt x="7235" y="9423"/>
                  </a:cubicBezTo>
                  <a:cubicBezTo>
                    <a:pt x="7447" y="9241"/>
                    <a:pt x="7508" y="8967"/>
                    <a:pt x="7599" y="8754"/>
                  </a:cubicBezTo>
                  <a:cubicBezTo>
                    <a:pt x="8116" y="6779"/>
                    <a:pt x="7539" y="4712"/>
                    <a:pt x="6900" y="2797"/>
                  </a:cubicBezTo>
                  <a:cubicBezTo>
                    <a:pt x="6748" y="2098"/>
                    <a:pt x="6536" y="1460"/>
                    <a:pt x="6262" y="760"/>
                  </a:cubicBezTo>
                  <a:cubicBezTo>
                    <a:pt x="6140" y="517"/>
                    <a:pt x="6080" y="244"/>
                    <a:pt x="5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463;g1f95107f572_0_612"/>
            <p:cNvSpPr/>
            <p:nvPr/>
          </p:nvSpPr>
          <p:spPr>
            <a:xfrm>
              <a:off x="6998300" y="4283850"/>
              <a:ext cx="204450" cy="206650"/>
            </a:xfrm>
            <a:custGeom>
              <a:avLst/>
              <a:gdLst/>
              <a:ahLst/>
              <a:cxnLst/>
              <a:rect l="l" t="t" r="r" b="b"/>
              <a:pathLst>
                <a:path w="8178" h="8266" extrusionOk="0">
                  <a:moveTo>
                    <a:pt x="2007" y="0"/>
                  </a:moveTo>
                  <a:cubicBezTo>
                    <a:pt x="1825" y="912"/>
                    <a:pt x="1369" y="1733"/>
                    <a:pt x="1034" y="2584"/>
                  </a:cubicBezTo>
                  <a:cubicBezTo>
                    <a:pt x="730" y="3253"/>
                    <a:pt x="487" y="3982"/>
                    <a:pt x="305" y="4712"/>
                  </a:cubicBezTo>
                  <a:cubicBezTo>
                    <a:pt x="122" y="5380"/>
                    <a:pt x="1" y="6110"/>
                    <a:pt x="305" y="6748"/>
                  </a:cubicBezTo>
                  <a:cubicBezTo>
                    <a:pt x="761" y="7630"/>
                    <a:pt x="1855" y="7903"/>
                    <a:pt x="2797" y="8055"/>
                  </a:cubicBezTo>
                  <a:cubicBezTo>
                    <a:pt x="3552" y="8161"/>
                    <a:pt x="4296" y="8266"/>
                    <a:pt x="5037" y="8266"/>
                  </a:cubicBezTo>
                  <a:cubicBezTo>
                    <a:pt x="5578" y="8266"/>
                    <a:pt x="6118" y="8209"/>
                    <a:pt x="6657" y="8055"/>
                  </a:cubicBezTo>
                  <a:cubicBezTo>
                    <a:pt x="6870" y="7964"/>
                    <a:pt x="7144" y="7873"/>
                    <a:pt x="7296" y="7660"/>
                  </a:cubicBezTo>
                  <a:cubicBezTo>
                    <a:pt x="7478" y="7478"/>
                    <a:pt x="7569" y="7204"/>
                    <a:pt x="7630" y="6991"/>
                  </a:cubicBezTo>
                  <a:cubicBezTo>
                    <a:pt x="8177" y="5016"/>
                    <a:pt x="7600" y="2949"/>
                    <a:pt x="6961" y="1034"/>
                  </a:cubicBezTo>
                  <a:cubicBezTo>
                    <a:pt x="6870" y="760"/>
                    <a:pt x="6779" y="517"/>
                    <a:pt x="6688" y="274"/>
                  </a:cubicBezTo>
                  <a:cubicBezTo>
                    <a:pt x="6108" y="902"/>
                    <a:pt x="5413" y="1338"/>
                    <a:pt x="4557" y="1338"/>
                  </a:cubicBezTo>
                  <a:cubicBezTo>
                    <a:pt x="4336" y="1338"/>
                    <a:pt x="4104" y="1309"/>
                    <a:pt x="3861" y="1247"/>
                  </a:cubicBezTo>
                  <a:cubicBezTo>
                    <a:pt x="2919" y="1034"/>
                    <a:pt x="2341" y="517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464;g1f95107f572_0_612"/>
            <p:cNvSpPr/>
            <p:nvPr/>
          </p:nvSpPr>
          <p:spPr>
            <a:xfrm>
              <a:off x="7001350" y="4401625"/>
              <a:ext cx="194550" cy="88875"/>
            </a:xfrm>
            <a:custGeom>
              <a:avLst/>
              <a:gdLst/>
              <a:ahLst/>
              <a:cxnLst/>
              <a:rect l="l" t="t" r="r" b="b"/>
              <a:pathLst>
                <a:path w="7782" h="3555" extrusionOk="0">
                  <a:moveTo>
                    <a:pt x="7691" y="1"/>
                  </a:moveTo>
                  <a:cubicBezTo>
                    <a:pt x="7660" y="366"/>
                    <a:pt x="7630" y="730"/>
                    <a:pt x="7508" y="1095"/>
                  </a:cubicBezTo>
                  <a:cubicBezTo>
                    <a:pt x="7447" y="1369"/>
                    <a:pt x="7356" y="1581"/>
                    <a:pt x="7174" y="1794"/>
                  </a:cubicBezTo>
                  <a:cubicBezTo>
                    <a:pt x="6991" y="1976"/>
                    <a:pt x="6748" y="2098"/>
                    <a:pt x="6535" y="2159"/>
                  </a:cubicBezTo>
                  <a:cubicBezTo>
                    <a:pt x="5997" y="2334"/>
                    <a:pt x="5435" y="2402"/>
                    <a:pt x="4867" y="2402"/>
                  </a:cubicBezTo>
                  <a:cubicBezTo>
                    <a:pt x="4153" y="2402"/>
                    <a:pt x="3430" y="2294"/>
                    <a:pt x="2736" y="2159"/>
                  </a:cubicBezTo>
                  <a:cubicBezTo>
                    <a:pt x="1733" y="2007"/>
                    <a:pt x="639" y="1733"/>
                    <a:pt x="213" y="882"/>
                  </a:cubicBezTo>
                  <a:lnTo>
                    <a:pt x="92" y="517"/>
                  </a:lnTo>
                  <a:lnTo>
                    <a:pt x="92" y="517"/>
                  </a:lnTo>
                  <a:cubicBezTo>
                    <a:pt x="0" y="1065"/>
                    <a:pt x="0" y="1581"/>
                    <a:pt x="213" y="2037"/>
                  </a:cubicBezTo>
                  <a:cubicBezTo>
                    <a:pt x="669" y="2919"/>
                    <a:pt x="1763" y="3192"/>
                    <a:pt x="2736" y="3344"/>
                  </a:cubicBezTo>
                  <a:cubicBezTo>
                    <a:pt x="3456" y="3450"/>
                    <a:pt x="4205" y="3555"/>
                    <a:pt x="4945" y="3555"/>
                  </a:cubicBezTo>
                  <a:cubicBezTo>
                    <a:pt x="5486" y="3555"/>
                    <a:pt x="6022" y="3498"/>
                    <a:pt x="6535" y="3344"/>
                  </a:cubicBezTo>
                  <a:cubicBezTo>
                    <a:pt x="6748" y="3253"/>
                    <a:pt x="7022" y="3162"/>
                    <a:pt x="7174" y="2949"/>
                  </a:cubicBezTo>
                  <a:cubicBezTo>
                    <a:pt x="7356" y="2767"/>
                    <a:pt x="7447" y="2493"/>
                    <a:pt x="7508" y="2280"/>
                  </a:cubicBezTo>
                  <a:cubicBezTo>
                    <a:pt x="7691" y="1521"/>
                    <a:pt x="7782" y="761"/>
                    <a:pt x="769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465;g1f95107f572_0_612"/>
            <p:cNvSpPr/>
            <p:nvPr/>
          </p:nvSpPr>
          <p:spPr>
            <a:xfrm>
              <a:off x="7031750" y="4332850"/>
              <a:ext cx="137550" cy="32325"/>
            </a:xfrm>
            <a:custGeom>
              <a:avLst/>
              <a:gdLst/>
              <a:ahLst/>
              <a:cxnLst/>
              <a:rect l="l" t="t" r="r" b="b"/>
              <a:pathLst>
                <a:path w="5502" h="1293" extrusionOk="0">
                  <a:moveTo>
                    <a:pt x="3034" y="1"/>
                  </a:moveTo>
                  <a:cubicBezTo>
                    <a:pt x="2944" y="1"/>
                    <a:pt x="2855" y="6"/>
                    <a:pt x="2766" y="16"/>
                  </a:cubicBezTo>
                  <a:cubicBezTo>
                    <a:pt x="2219" y="47"/>
                    <a:pt x="1702" y="168"/>
                    <a:pt x="1246" y="381"/>
                  </a:cubicBezTo>
                  <a:cubicBezTo>
                    <a:pt x="791" y="563"/>
                    <a:pt x="335" y="867"/>
                    <a:pt x="0" y="1262"/>
                  </a:cubicBezTo>
                  <a:cubicBezTo>
                    <a:pt x="456" y="1050"/>
                    <a:pt x="912" y="806"/>
                    <a:pt x="1398" y="685"/>
                  </a:cubicBezTo>
                  <a:cubicBezTo>
                    <a:pt x="1854" y="533"/>
                    <a:pt x="2310" y="472"/>
                    <a:pt x="2797" y="442"/>
                  </a:cubicBezTo>
                  <a:cubicBezTo>
                    <a:pt x="2894" y="429"/>
                    <a:pt x="2993" y="423"/>
                    <a:pt x="3093" y="423"/>
                  </a:cubicBezTo>
                  <a:cubicBezTo>
                    <a:pt x="3459" y="423"/>
                    <a:pt x="3836" y="505"/>
                    <a:pt x="4195" y="624"/>
                  </a:cubicBezTo>
                  <a:cubicBezTo>
                    <a:pt x="4651" y="746"/>
                    <a:pt x="5076" y="1050"/>
                    <a:pt x="5502" y="1293"/>
                  </a:cubicBezTo>
                  <a:cubicBezTo>
                    <a:pt x="5198" y="867"/>
                    <a:pt x="4803" y="503"/>
                    <a:pt x="4316" y="320"/>
                  </a:cubicBezTo>
                  <a:cubicBezTo>
                    <a:pt x="3914" y="119"/>
                    <a:pt x="3469" y="1"/>
                    <a:pt x="303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466;g1f95107f572_0_612"/>
            <p:cNvSpPr/>
            <p:nvPr/>
          </p:nvSpPr>
          <p:spPr>
            <a:xfrm>
              <a:off x="7326575" y="4240525"/>
              <a:ext cx="203675" cy="251550"/>
            </a:xfrm>
            <a:custGeom>
              <a:avLst/>
              <a:gdLst/>
              <a:ahLst/>
              <a:cxnLst/>
              <a:rect l="l" t="t" r="r" b="b"/>
              <a:pathLst>
                <a:path w="8147" h="10062" extrusionOk="0">
                  <a:moveTo>
                    <a:pt x="6080" y="1"/>
                  </a:moveTo>
                  <a:cubicBezTo>
                    <a:pt x="5419" y="173"/>
                    <a:pt x="4765" y="237"/>
                    <a:pt x="4149" y="237"/>
                  </a:cubicBezTo>
                  <a:cubicBezTo>
                    <a:pt x="3463" y="237"/>
                    <a:pt x="2825" y="158"/>
                    <a:pt x="2280" y="62"/>
                  </a:cubicBezTo>
                  <a:cubicBezTo>
                    <a:pt x="2128" y="274"/>
                    <a:pt x="2037" y="548"/>
                    <a:pt x="1946" y="761"/>
                  </a:cubicBezTo>
                  <a:cubicBezTo>
                    <a:pt x="1673" y="1430"/>
                    <a:pt x="1460" y="2098"/>
                    <a:pt x="1217" y="2797"/>
                  </a:cubicBezTo>
                  <a:cubicBezTo>
                    <a:pt x="578" y="4743"/>
                    <a:pt x="1" y="6779"/>
                    <a:pt x="548" y="8755"/>
                  </a:cubicBezTo>
                  <a:cubicBezTo>
                    <a:pt x="609" y="9028"/>
                    <a:pt x="700" y="9241"/>
                    <a:pt x="882" y="9454"/>
                  </a:cubicBezTo>
                  <a:cubicBezTo>
                    <a:pt x="1065" y="9636"/>
                    <a:pt x="1308" y="9758"/>
                    <a:pt x="1521" y="9819"/>
                  </a:cubicBezTo>
                  <a:cubicBezTo>
                    <a:pt x="2059" y="9994"/>
                    <a:pt x="2621" y="10061"/>
                    <a:pt x="3189" y="10061"/>
                  </a:cubicBezTo>
                  <a:cubicBezTo>
                    <a:pt x="3903" y="10061"/>
                    <a:pt x="4626" y="9954"/>
                    <a:pt x="5320" y="9819"/>
                  </a:cubicBezTo>
                  <a:cubicBezTo>
                    <a:pt x="6323" y="9667"/>
                    <a:pt x="7417" y="9393"/>
                    <a:pt x="7843" y="8542"/>
                  </a:cubicBezTo>
                  <a:cubicBezTo>
                    <a:pt x="8147" y="7934"/>
                    <a:pt x="8025" y="7174"/>
                    <a:pt x="7843" y="6475"/>
                  </a:cubicBezTo>
                  <a:cubicBezTo>
                    <a:pt x="7660" y="5715"/>
                    <a:pt x="7417" y="5047"/>
                    <a:pt x="7144" y="4347"/>
                  </a:cubicBezTo>
                  <a:cubicBezTo>
                    <a:pt x="6657" y="3132"/>
                    <a:pt x="5928" y="1855"/>
                    <a:pt x="6050" y="518"/>
                  </a:cubicBezTo>
                  <a:cubicBezTo>
                    <a:pt x="6050" y="274"/>
                    <a:pt x="6141" y="183"/>
                    <a:pt x="6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467;g1f95107f572_0_612"/>
            <p:cNvSpPr/>
            <p:nvPr/>
          </p:nvSpPr>
          <p:spPr>
            <a:xfrm>
              <a:off x="7326575" y="4287650"/>
              <a:ext cx="203675" cy="203100"/>
            </a:xfrm>
            <a:custGeom>
              <a:avLst/>
              <a:gdLst/>
              <a:ahLst/>
              <a:cxnLst/>
              <a:rect l="l" t="t" r="r" b="b"/>
              <a:pathLst>
                <a:path w="8147" h="8124" extrusionOk="0">
                  <a:moveTo>
                    <a:pt x="1521" y="0"/>
                  </a:moveTo>
                  <a:cubicBezTo>
                    <a:pt x="1429" y="304"/>
                    <a:pt x="1308" y="578"/>
                    <a:pt x="1247" y="882"/>
                  </a:cubicBezTo>
                  <a:cubicBezTo>
                    <a:pt x="578" y="2797"/>
                    <a:pt x="1" y="4864"/>
                    <a:pt x="548" y="6839"/>
                  </a:cubicBezTo>
                  <a:cubicBezTo>
                    <a:pt x="639" y="7113"/>
                    <a:pt x="700" y="7326"/>
                    <a:pt x="882" y="7508"/>
                  </a:cubicBezTo>
                  <a:cubicBezTo>
                    <a:pt x="1095" y="7721"/>
                    <a:pt x="1308" y="7812"/>
                    <a:pt x="1551" y="7903"/>
                  </a:cubicBezTo>
                  <a:cubicBezTo>
                    <a:pt x="2083" y="8063"/>
                    <a:pt x="2632" y="8123"/>
                    <a:pt x="3188" y="8123"/>
                  </a:cubicBezTo>
                  <a:cubicBezTo>
                    <a:pt x="3904" y="8123"/>
                    <a:pt x="4632" y="8023"/>
                    <a:pt x="5350" y="7903"/>
                  </a:cubicBezTo>
                  <a:cubicBezTo>
                    <a:pt x="6323" y="7751"/>
                    <a:pt x="7417" y="7478"/>
                    <a:pt x="7843" y="6596"/>
                  </a:cubicBezTo>
                  <a:cubicBezTo>
                    <a:pt x="8147" y="5988"/>
                    <a:pt x="8025" y="5228"/>
                    <a:pt x="7843" y="4560"/>
                  </a:cubicBezTo>
                  <a:cubicBezTo>
                    <a:pt x="7660" y="3830"/>
                    <a:pt x="7417" y="3162"/>
                    <a:pt x="7144" y="2462"/>
                  </a:cubicBezTo>
                  <a:cubicBezTo>
                    <a:pt x="6809" y="1672"/>
                    <a:pt x="6445" y="882"/>
                    <a:pt x="6202" y="0"/>
                  </a:cubicBezTo>
                  <a:cubicBezTo>
                    <a:pt x="5867" y="456"/>
                    <a:pt x="5290" y="882"/>
                    <a:pt x="4469" y="1095"/>
                  </a:cubicBezTo>
                  <a:cubicBezTo>
                    <a:pt x="4238" y="1152"/>
                    <a:pt x="4015" y="1180"/>
                    <a:pt x="3801" y="1180"/>
                  </a:cubicBezTo>
                  <a:cubicBezTo>
                    <a:pt x="2891" y="1180"/>
                    <a:pt x="2136" y="69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468;g1f95107f572_0_612"/>
            <p:cNvSpPr/>
            <p:nvPr/>
          </p:nvSpPr>
          <p:spPr>
            <a:xfrm>
              <a:off x="7333425" y="4402400"/>
              <a:ext cx="194550" cy="89675"/>
            </a:xfrm>
            <a:custGeom>
              <a:avLst/>
              <a:gdLst/>
              <a:ahLst/>
              <a:cxnLst/>
              <a:rect l="l" t="t" r="r" b="b"/>
              <a:pathLst>
                <a:path w="7782" h="3587" extrusionOk="0">
                  <a:moveTo>
                    <a:pt x="92" y="0"/>
                  </a:moveTo>
                  <a:lnTo>
                    <a:pt x="92" y="0"/>
                  </a:lnTo>
                  <a:cubicBezTo>
                    <a:pt x="0" y="760"/>
                    <a:pt x="92" y="1520"/>
                    <a:pt x="274" y="2280"/>
                  </a:cubicBezTo>
                  <a:cubicBezTo>
                    <a:pt x="335" y="2553"/>
                    <a:pt x="426" y="2766"/>
                    <a:pt x="608" y="2979"/>
                  </a:cubicBezTo>
                  <a:cubicBezTo>
                    <a:pt x="791" y="3161"/>
                    <a:pt x="1034" y="3283"/>
                    <a:pt x="1247" y="3344"/>
                  </a:cubicBezTo>
                  <a:cubicBezTo>
                    <a:pt x="1798" y="3519"/>
                    <a:pt x="2362" y="3586"/>
                    <a:pt x="2927" y="3586"/>
                  </a:cubicBezTo>
                  <a:cubicBezTo>
                    <a:pt x="3638" y="3586"/>
                    <a:pt x="4352" y="3479"/>
                    <a:pt x="5046" y="3344"/>
                  </a:cubicBezTo>
                  <a:cubicBezTo>
                    <a:pt x="6049" y="3192"/>
                    <a:pt x="7143" y="2918"/>
                    <a:pt x="7569" y="2067"/>
                  </a:cubicBezTo>
                  <a:cubicBezTo>
                    <a:pt x="7782" y="1611"/>
                    <a:pt x="7782" y="1034"/>
                    <a:pt x="7690" y="547"/>
                  </a:cubicBezTo>
                  <a:lnTo>
                    <a:pt x="7690" y="547"/>
                  </a:lnTo>
                  <a:cubicBezTo>
                    <a:pt x="7690" y="608"/>
                    <a:pt x="7630" y="730"/>
                    <a:pt x="7569" y="851"/>
                  </a:cubicBezTo>
                  <a:cubicBezTo>
                    <a:pt x="7113" y="1702"/>
                    <a:pt x="6019" y="1976"/>
                    <a:pt x="5046" y="2128"/>
                  </a:cubicBezTo>
                  <a:cubicBezTo>
                    <a:pt x="4318" y="2234"/>
                    <a:pt x="3569" y="2351"/>
                    <a:pt x="2824" y="2351"/>
                  </a:cubicBezTo>
                  <a:cubicBezTo>
                    <a:pt x="2293" y="2351"/>
                    <a:pt x="1765" y="2292"/>
                    <a:pt x="1247" y="2128"/>
                  </a:cubicBezTo>
                  <a:cubicBezTo>
                    <a:pt x="1034" y="2067"/>
                    <a:pt x="760" y="1945"/>
                    <a:pt x="608" y="1763"/>
                  </a:cubicBezTo>
                  <a:cubicBezTo>
                    <a:pt x="426" y="1550"/>
                    <a:pt x="335" y="1307"/>
                    <a:pt x="274" y="1064"/>
                  </a:cubicBezTo>
                  <a:cubicBezTo>
                    <a:pt x="152" y="730"/>
                    <a:pt x="122" y="335"/>
                    <a:pt x="9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469;g1f95107f572_0_612"/>
            <p:cNvSpPr/>
            <p:nvPr/>
          </p:nvSpPr>
          <p:spPr>
            <a:xfrm>
              <a:off x="7360775" y="4331600"/>
              <a:ext cx="136800" cy="32825"/>
            </a:xfrm>
            <a:custGeom>
              <a:avLst/>
              <a:gdLst/>
              <a:ahLst/>
              <a:cxnLst/>
              <a:rect l="l" t="t" r="r" b="b"/>
              <a:pathLst>
                <a:path w="5472" h="1313" extrusionOk="0">
                  <a:moveTo>
                    <a:pt x="2576" y="1"/>
                  </a:moveTo>
                  <a:cubicBezTo>
                    <a:pt x="2103" y="1"/>
                    <a:pt x="1595" y="118"/>
                    <a:pt x="1186" y="309"/>
                  </a:cubicBezTo>
                  <a:cubicBezTo>
                    <a:pt x="730" y="553"/>
                    <a:pt x="365" y="917"/>
                    <a:pt x="1" y="1312"/>
                  </a:cubicBezTo>
                  <a:cubicBezTo>
                    <a:pt x="426" y="1039"/>
                    <a:pt x="852" y="765"/>
                    <a:pt x="1308" y="613"/>
                  </a:cubicBezTo>
                  <a:cubicBezTo>
                    <a:pt x="1704" y="508"/>
                    <a:pt x="2100" y="425"/>
                    <a:pt x="2515" y="425"/>
                  </a:cubicBezTo>
                  <a:cubicBezTo>
                    <a:pt x="2578" y="425"/>
                    <a:pt x="2642" y="427"/>
                    <a:pt x="2706" y="431"/>
                  </a:cubicBezTo>
                  <a:cubicBezTo>
                    <a:pt x="3162" y="431"/>
                    <a:pt x="3648" y="553"/>
                    <a:pt x="4104" y="704"/>
                  </a:cubicBezTo>
                  <a:cubicBezTo>
                    <a:pt x="4560" y="856"/>
                    <a:pt x="5016" y="1039"/>
                    <a:pt x="5472" y="1312"/>
                  </a:cubicBezTo>
                  <a:cubicBezTo>
                    <a:pt x="5137" y="978"/>
                    <a:pt x="4712" y="674"/>
                    <a:pt x="4256" y="401"/>
                  </a:cubicBezTo>
                  <a:cubicBezTo>
                    <a:pt x="3800" y="157"/>
                    <a:pt x="3283" y="66"/>
                    <a:pt x="2736" y="5"/>
                  </a:cubicBezTo>
                  <a:cubicBezTo>
                    <a:pt x="2683" y="2"/>
                    <a:pt x="2630" y="1"/>
                    <a:pt x="257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446;g1f95107f572_0_612"/>
            <p:cNvSpPr/>
            <p:nvPr/>
          </p:nvSpPr>
          <p:spPr>
            <a:xfrm>
              <a:off x="6782500" y="1985175"/>
              <a:ext cx="954450" cy="866325"/>
            </a:xfrm>
            <a:custGeom>
              <a:avLst/>
              <a:gdLst/>
              <a:ahLst/>
              <a:cxnLst/>
              <a:rect l="l" t="t" r="r" b="b"/>
              <a:pathLst>
                <a:path w="38178" h="34653" extrusionOk="0">
                  <a:moveTo>
                    <a:pt x="28238" y="1"/>
                  </a:moveTo>
                  <a:cubicBezTo>
                    <a:pt x="24762" y="2548"/>
                    <a:pt x="21588" y="3410"/>
                    <a:pt x="18885" y="3410"/>
                  </a:cubicBezTo>
                  <a:cubicBezTo>
                    <a:pt x="14427" y="3410"/>
                    <a:pt x="11246" y="1065"/>
                    <a:pt x="10092" y="62"/>
                  </a:cubicBezTo>
                  <a:cubicBezTo>
                    <a:pt x="9089" y="609"/>
                    <a:pt x="8207" y="1125"/>
                    <a:pt x="8207" y="1125"/>
                  </a:cubicBezTo>
                  <a:cubicBezTo>
                    <a:pt x="8207" y="1125"/>
                    <a:pt x="5867" y="1277"/>
                    <a:pt x="4195" y="2919"/>
                  </a:cubicBezTo>
                  <a:cubicBezTo>
                    <a:pt x="2827" y="4287"/>
                    <a:pt x="2554" y="7174"/>
                    <a:pt x="2493" y="9758"/>
                  </a:cubicBezTo>
                  <a:lnTo>
                    <a:pt x="2493" y="9788"/>
                  </a:lnTo>
                  <a:cubicBezTo>
                    <a:pt x="2189" y="13010"/>
                    <a:pt x="0" y="17843"/>
                    <a:pt x="0" y="17843"/>
                  </a:cubicBezTo>
                  <a:cubicBezTo>
                    <a:pt x="548" y="18421"/>
                    <a:pt x="1216" y="18968"/>
                    <a:pt x="1216" y="18968"/>
                  </a:cubicBezTo>
                  <a:cubicBezTo>
                    <a:pt x="2219" y="19880"/>
                    <a:pt x="3891" y="20974"/>
                    <a:pt x="6201" y="21339"/>
                  </a:cubicBezTo>
                  <a:cubicBezTo>
                    <a:pt x="6809" y="18603"/>
                    <a:pt x="7903" y="14773"/>
                    <a:pt x="7903" y="14773"/>
                  </a:cubicBezTo>
                  <a:cubicBezTo>
                    <a:pt x="8359" y="17357"/>
                    <a:pt x="9332" y="23071"/>
                    <a:pt x="9575" y="26323"/>
                  </a:cubicBezTo>
                  <a:cubicBezTo>
                    <a:pt x="9940" y="30396"/>
                    <a:pt x="9818" y="31156"/>
                    <a:pt x="9606" y="33193"/>
                  </a:cubicBezTo>
                  <a:cubicBezTo>
                    <a:pt x="9606" y="33193"/>
                    <a:pt x="13800" y="34591"/>
                    <a:pt x="19241" y="34652"/>
                  </a:cubicBezTo>
                  <a:cubicBezTo>
                    <a:pt x="19282" y="34652"/>
                    <a:pt x="19323" y="34652"/>
                    <a:pt x="19364" y="34652"/>
                  </a:cubicBezTo>
                  <a:cubicBezTo>
                    <a:pt x="23648" y="34652"/>
                    <a:pt x="28334" y="33100"/>
                    <a:pt x="28816" y="32950"/>
                  </a:cubicBezTo>
                  <a:cubicBezTo>
                    <a:pt x="28603" y="31065"/>
                    <a:pt x="28542" y="30214"/>
                    <a:pt x="28876" y="26323"/>
                  </a:cubicBezTo>
                  <a:cubicBezTo>
                    <a:pt x="29120" y="23314"/>
                    <a:pt x="29940" y="18238"/>
                    <a:pt x="30427" y="15411"/>
                  </a:cubicBezTo>
                  <a:cubicBezTo>
                    <a:pt x="30791" y="16627"/>
                    <a:pt x="31490" y="19302"/>
                    <a:pt x="31946" y="21339"/>
                  </a:cubicBezTo>
                  <a:cubicBezTo>
                    <a:pt x="34287" y="20974"/>
                    <a:pt x="35928" y="19819"/>
                    <a:pt x="36931" y="18937"/>
                  </a:cubicBezTo>
                  <a:cubicBezTo>
                    <a:pt x="36931" y="18937"/>
                    <a:pt x="37661" y="18421"/>
                    <a:pt x="38147" y="17843"/>
                  </a:cubicBezTo>
                  <a:cubicBezTo>
                    <a:pt x="38177" y="17843"/>
                    <a:pt x="36019" y="13041"/>
                    <a:pt x="35685" y="9849"/>
                  </a:cubicBezTo>
                  <a:cubicBezTo>
                    <a:pt x="35594" y="7265"/>
                    <a:pt x="35351" y="4287"/>
                    <a:pt x="33983" y="2919"/>
                  </a:cubicBezTo>
                  <a:cubicBezTo>
                    <a:pt x="32828" y="1764"/>
                    <a:pt x="32038" y="1551"/>
                    <a:pt x="31612" y="1521"/>
                  </a:cubicBezTo>
                  <a:lnTo>
                    <a:pt x="30244" y="1125"/>
                  </a:lnTo>
                  <a:cubicBezTo>
                    <a:pt x="30244" y="1125"/>
                    <a:pt x="29302" y="548"/>
                    <a:pt x="28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" name="Google Shape;419;g1f95107f572_0_612"/>
          <p:cNvGrpSpPr/>
          <p:nvPr/>
        </p:nvGrpSpPr>
        <p:grpSpPr>
          <a:xfrm>
            <a:off x="6926925" y="4354109"/>
            <a:ext cx="1578186" cy="2249939"/>
            <a:chOff x="6180709" y="1440631"/>
            <a:chExt cx="2159587" cy="3078813"/>
          </a:xfrm>
        </p:grpSpPr>
        <p:sp>
          <p:nvSpPr>
            <p:cNvPr id="66" name="Google Shape;420;g1f95107f572_0_612"/>
            <p:cNvSpPr/>
            <p:nvPr/>
          </p:nvSpPr>
          <p:spPr>
            <a:xfrm>
              <a:off x="6180709" y="4277769"/>
              <a:ext cx="2159587" cy="241675"/>
            </a:xfrm>
            <a:custGeom>
              <a:avLst/>
              <a:gdLst/>
              <a:ahLst/>
              <a:cxnLst/>
              <a:rect l="l" t="t" r="r" b="b"/>
              <a:pathLst>
                <a:path w="48087" h="9667" extrusionOk="0">
                  <a:moveTo>
                    <a:pt x="24043" y="0"/>
                  </a:moveTo>
                  <a:cubicBezTo>
                    <a:pt x="10760" y="0"/>
                    <a:pt x="0" y="2158"/>
                    <a:pt x="0" y="4833"/>
                  </a:cubicBezTo>
                  <a:cubicBezTo>
                    <a:pt x="0" y="7508"/>
                    <a:pt x="10760" y="9666"/>
                    <a:pt x="24043" y="9666"/>
                  </a:cubicBezTo>
                  <a:cubicBezTo>
                    <a:pt x="37326" y="9666"/>
                    <a:pt x="48086" y="7508"/>
                    <a:pt x="48086" y="4833"/>
                  </a:cubicBezTo>
                  <a:cubicBezTo>
                    <a:pt x="48086" y="2158"/>
                    <a:pt x="37326" y="0"/>
                    <a:pt x="24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421;g1f95107f572_0_612"/>
            <p:cNvSpPr/>
            <p:nvPr/>
          </p:nvSpPr>
          <p:spPr>
            <a:xfrm>
              <a:off x="7032350" y="1872906"/>
              <a:ext cx="459900" cy="200775"/>
            </a:xfrm>
            <a:custGeom>
              <a:avLst/>
              <a:gdLst/>
              <a:ahLst/>
              <a:cxnLst/>
              <a:rect l="l" t="t" r="r" b="b"/>
              <a:pathLst>
                <a:path w="18396" h="8031" extrusionOk="0">
                  <a:moveTo>
                    <a:pt x="13046" y="1"/>
                  </a:moveTo>
                  <a:lnTo>
                    <a:pt x="12317" y="730"/>
                  </a:lnTo>
                  <a:cubicBezTo>
                    <a:pt x="11010" y="2037"/>
                    <a:pt x="9764" y="2189"/>
                    <a:pt x="9338" y="2189"/>
                  </a:cubicBezTo>
                  <a:lnTo>
                    <a:pt x="9034" y="2189"/>
                  </a:lnTo>
                  <a:cubicBezTo>
                    <a:pt x="8639" y="2189"/>
                    <a:pt x="7362" y="2068"/>
                    <a:pt x="6086" y="730"/>
                  </a:cubicBezTo>
                  <a:lnTo>
                    <a:pt x="5660" y="305"/>
                  </a:lnTo>
                  <a:lnTo>
                    <a:pt x="5660" y="305"/>
                  </a:lnTo>
                  <a:cubicBezTo>
                    <a:pt x="5660" y="365"/>
                    <a:pt x="5660" y="396"/>
                    <a:pt x="5691" y="426"/>
                  </a:cubicBezTo>
                  <a:cubicBezTo>
                    <a:pt x="5812" y="973"/>
                    <a:pt x="5751" y="1308"/>
                    <a:pt x="5478" y="1612"/>
                  </a:cubicBezTo>
                  <a:cubicBezTo>
                    <a:pt x="5204" y="1916"/>
                    <a:pt x="4718" y="2706"/>
                    <a:pt x="2104" y="3770"/>
                  </a:cubicBezTo>
                  <a:cubicBezTo>
                    <a:pt x="1163" y="4141"/>
                    <a:pt x="1" y="4795"/>
                    <a:pt x="12" y="4795"/>
                  </a:cubicBezTo>
                  <a:cubicBezTo>
                    <a:pt x="15" y="4795"/>
                    <a:pt x="78" y="4761"/>
                    <a:pt x="219" y="4682"/>
                  </a:cubicBezTo>
                  <a:cubicBezTo>
                    <a:pt x="1393" y="5685"/>
                    <a:pt x="4604" y="8030"/>
                    <a:pt x="9068" y="8030"/>
                  </a:cubicBezTo>
                  <a:cubicBezTo>
                    <a:pt x="11775" y="8030"/>
                    <a:pt x="14943" y="7168"/>
                    <a:pt x="18396" y="4621"/>
                  </a:cubicBezTo>
                  <a:cubicBezTo>
                    <a:pt x="17667" y="4317"/>
                    <a:pt x="17028" y="4013"/>
                    <a:pt x="16542" y="3770"/>
                  </a:cubicBezTo>
                  <a:cubicBezTo>
                    <a:pt x="13867" y="2706"/>
                    <a:pt x="13381" y="1916"/>
                    <a:pt x="13138" y="1612"/>
                  </a:cubicBezTo>
                  <a:cubicBezTo>
                    <a:pt x="12894" y="1308"/>
                    <a:pt x="12803" y="973"/>
                    <a:pt x="12925" y="426"/>
                  </a:cubicBezTo>
                  <a:cubicBezTo>
                    <a:pt x="12955" y="335"/>
                    <a:pt x="12986" y="153"/>
                    <a:pt x="1304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422;g1f95107f572_0_612"/>
            <p:cNvSpPr/>
            <p:nvPr/>
          </p:nvSpPr>
          <p:spPr>
            <a:xfrm>
              <a:off x="7144200" y="1874431"/>
              <a:ext cx="239400" cy="133775"/>
            </a:xfrm>
            <a:custGeom>
              <a:avLst/>
              <a:gdLst/>
              <a:ahLst/>
              <a:cxnLst/>
              <a:rect l="l" t="t" r="r" b="b"/>
              <a:pathLst>
                <a:path w="9576" h="5351" extrusionOk="0">
                  <a:moveTo>
                    <a:pt x="8603" y="1"/>
                  </a:moveTo>
                  <a:lnTo>
                    <a:pt x="7873" y="700"/>
                  </a:lnTo>
                  <a:cubicBezTo>
                    <a:pt x="6597" y="2007"/>
                    <a:pt x="5320" y="2159"/>
                    <a:pt x="4925" y="2159"/>
                  </a:cubicBezTo>
                  <a:lnTo>
                    <a:pt x="4621" y="2159"/>
                  </a:lnTo>
                  <a:cubicBezTo>
                    <a:pt x="4195" y="2159"/>
                    <a:pt x="2949" y="2037"/>
                    <a:pt x="1642" y="700"/>
                  </a:cubicBezTo>
                  <a:lnTo>
                    <a:pt x="1217" y="304"/>
                  </a:lnTo>
                  <a:lnTo>
                    <a:pt x="1217" y="304"/>
                  </a:lnTo>
                  <a:cubicBezTo>
                    <a:pt x="1217" y="335"/>
                    <a:pt x="1217" y="365"/>
                    <a:pt x="1277" y="396"/>
                  </a:cubicBezTo>
                  <a:cubicBezTo>
                    <a:pt x="1369" y="943"/>
                    <a:pt x="1308" y="1277"/>
                    <a:pt x="1034" y="1581"/>
                  </a:cubicBezTo>
                  <a:cubicBezTo>
                    <a:pt x="882" y="1733"/>
                    <a:pt x="670" y="2067"/>
                    <a:pt x="1" y="2523"/>
                  </a:cubicBezTo>
                  <a:lnTo>
                    <a:pt x="1156" y="3678"/>
                  </a:lnTo>
                  <a:cubicBezTo>
                    <a:pt x="1521" y="4043"/>
                    <a:pt x="1916" y="4347"/>
                    <a:pt x="2250" y="4590"/>
                  </a:cubicBezTo>
                  <a:cubicBezTo>
                    <a:pt x="2706" y="4864"/>
                    <a:pt x="3132" y="5046"/>
                    <a:pt x="3466" y="5168"/>
                  </a:cubicBezTo>
                  <a:cubicBezTo>
                    <a:pt x="3952" y="5320"/>
                    <a:pt x="4378" y="5350"/>
                    <a:pt x="4560" y="5350"/>
                  </a:cubicBezTo>
                  <a:lnTo>
                    <a:pt x="4773" y="5350"/>
                  </a:lnTo>
                  <a:cubicBezTo>
                    <a:pt x="4773" y="5350"/>
                    <a:pt x="4773" y="5320"/>
                    <a:pt x="4864" y="5320"/>
                  </a:cubicBezTo>
                  <a:cubicBezTo>
                    <a:pt x="5107" y="5320"/>
                    <a:pt x="5472" y="5289"/>
                    <a:pt x="5989" y="5137"/>
                  </a:cubicBezTo>
                  <a:cubicBezTo>
                    <a:pt x="6171" y="5046"/>
                    <a:pt x="6354" y="4985"/>
                    <a:pt x="6597" y="4894"/>
                  </a:cubicBezTo>
                  <a:cubicBezTo>
                    <a:pt x="6657" y="4864"/>
                    <a:pt x="6749" y="4803"/>
                    <a:pt x="6840" y="4773"/>
                  </a:cubicBezTo>
                  <a:lnTo>
                    <a:pt x="7083" y="4681"/>
                  </a:lnTo>
                  <a:cubicBezTo>
                    <a:pt x="7235" y="4590"/>
                    <a:pt x="7357" y="4469"/>
                    <a:pt x="7509" y="4408"/>
                  </a:cubicBezTo>
                  <a:cubicBezTo>
                    <a:pt x="7752" y="4225"/>
                    <a:pt x="8056" y="3982"/>
                    <a:pt x="8329" y="3678"/>
                  </a:cubicBezTo>
                  <a:cubicBezTo>
                    <a:pt x="8755" y="3253"/>
                    <a:pt x="9180" y="2858"/>
                    <a:pt x="9575" y="2463"/>
                  </a:cubicBezTo>
                  <a:cubicBezTo>
                    <a:pt x="9059" y="2037"/>
                    <a:pt x="8816" y="1794"/>
                    <a:pt x="8724" y="1581"/>
                  </a:cubicBezTo>
                  <a:cubicBezTo>
                    <a:pt x="8451" y="1277"/>
                    <a:pt x="8360" y="943"/>
                    <a:pt x="8481" y="426"/>
                  </a:cubicBezTo>
                  <a:cubicBezTo>
                    <a:pt x="8512" y="304"/>
                    <a:pt x="8572" y="152"/>
                    <a:pt x="8603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423;g1f95107f572_0_612"/>
            <p:cNvSpPr/>
            <p:nvPr/>
          </p:nvSpPr>
          <p:spPr>
            <a:xfrm>
              <a:off x="7107725" y="1580131"/>
              <a:ext cx="305500" cy="349425"/>
            </a:xfrm>
            <a:custGeom>
              <a:avLst/>
              <a:gdLst/>
              <a:ahLst/>
              <a:cxnLst/>
              <a:rect l="l" t="t" r="r" b="b"/>
              <a:pathLst>
                <a:path w="12220" h="13977" extrusionOk="0">
                  <a:moveTo>
                    <a:pt x="10068" y="1"/>
                  </a:moveTo>
                  <a:cubicBezTo>
                    <a:pt x="9925" y="1"/>
                    <a:pt x="9762" y="40"/>
                    <a:pt x="9575" y="131"/>
                  </a:cubicBezTo>
                  <a:cubicBezTo>
                    <a:pt x="8816" y="739"/>
                    <a:pt x="7083" y="1803"/>
                    <a:pt x="4773" y="1924"/>
                  </a:cubicBezTo>
                  <a:cubicBezTo>
                    <a:pt x="1521" y="2107"/>
                    <a:pt x="973" y="1772"/>
                    <a:pt x="518" y="2806"/>
                  </a:cubicBezTo>
                  <a:cubicBezTo>
                    <a:pt x="62" y="3839"/>
                    <a:pt x="1" y="5207"/>
                    <a:pt x="1" y="5207"/>
                  </a:cubicBezTo>
                  <a:lnTo>
                    <a:pt x="92" y="7274"/>
                  </a:lnTo>
                  <a:cubicBezTo>
                    <a:pt x="183" y="8885"/>
                    <a:pt x="913" y="10314"/>
                    <a:pt x="2037" y="11347"/>
                  </a:cubicBezTo>
                  <a:lnTo>
                    <a:pt x="4135" y="13201"/>
                  </a:lnTo>
                  <a:cubicBezTo>
                    <a:pt x="4697" y="13718"/>
                    <a:pt x="5396" y="13976"/>
                    <a:pt x="6099" y="13976"/>
                  </a:cubicBezTo>
                  <a:cubicBezTo>
                    <a:pt x="6802" y="13976"/>
                    <a:pt x="7509" y="13718"/>
                    <a:pt x="8086" y="13201"/>
                  </a:cubicBezTo>
                  <a:lnTo>
                    <a:pt x="10183" y="11347"/>
                  </a:lnTo>
                  <a:cubicBezTo>
                    <a:pt x="11308" y="10314"/>
                    <a:pt x="12038" y="8885"/>
                    <a:pt x="12098" y="7274"/>
                  </a:cubicBezTo>
                  <a:lnTo>
                    <a:pt x="12220" y="5389"/>
                  </a:lnTo>
                  <a:cubicBezTo>
                    <a:pt x="12098" y="4903"/>
                    <a:pt x="11186" y="2684"/>
                    <a:pt x="11034" y="1590"/>
                  </a:cubicBezTo>
                  <a:cubicBezTo>
                    <a:pt x="10984" y="1007"/>
                    <a:pt x="10785" y="1"/>
                    <a:pt x="10068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424;g1f95107f572_0_612"/>
            <p:cNvSpPr/>
            <p:nvPr/>
          </p:nvSpPr>
          <p:spPr>
            <a:xfrm>
              <a:off x="7062150" y="1440631"/>
              <a:ext cx="392875" cy="487175"/>
            </a:xfrm>
            <a:custGeom>
              <a:avLst/>
              <a:gdLst/>
              <a:ahLst/>
              <a:cxnLst/>
              <a:rect l="l" t="t" r="r" b="b"/>
              <a:pathLst>
                <a:path w="15715" h="19487" extrusionOk="0">
                  <a:moveTo>
                    <a:pt x="11799" y="5585"/>
                  </a:moveTo>
                  <a:cubicBezTo>
                    <a:pt x="12545" y="5585"/>
                    <a:pt x="12746" y="6634"/>
                    <a:pt x="12797" y="7170"/>
                  </a:cubicBezTo>
                  <a:cubicBezTo>
                    <a:pt x="12918" y="8082"/>
                    <a:pt x="13557" y="9723"/>
                    <a:pt x="13861" y="10544"/>
                  </a:cubicBezTo>
                  <a:cubicBezTo>
                    <a:pt x="13891" y="11729"/>
                    <a:pt x="13617" y="13827"/>
                    <a:pt x="12797" y="14587"/>
                  </a:cubicBezTo>
                  <a:cubicBezTo>
                    <a:pt x="12473" y="14877"/>
                    <a:pt x="12078" y="14986"/>
                    <a:pt x="11664" y="14986"/>
                  </a:cubicBezTo>
                  <a:cubicBezTo>
                    <a:pt x="10564" y="14986"/>
                    <a:pt x="9326" y="14216"/>
                    <a:pt x="8906" y="14039"/>
                  </a:cubicBezTo>
                  <a:cubicBezTo>
                    <a:pt x="8808" y="14000"/>
                    <a:pt x="8708" y="13985"/>
                    <a:pt x="8610" y="13985"/>
                  </a:cubicBezTo>
                  <a:cubicBezTo>
                    <a:pt x="8252" y="13985"/>
                    <a:pt x="7933" y="14191"/>
                    <a:pt x="7933" y="14191"/>
                  </a:cubicBezTo>
                  <a:cubicBezTo>
                    <a:pt x="7933" y="14191"/>
                    <a:pt x="7671" y="13985"/>
                    <a:pt x="7293" y="13985"/>
                  </a:cubicBezTo>
                  <a:cubicBezTo>
                    <a:pt x="7190" y="13985"/>
                    <a:pt x="7078" y="14000"/>
                    <a:pt x="6961" y="14039"/>
                  </a:cubicBezTo>
                  <a:cubicBezTo>
                    <a:pt x="6537" y="14173"/>
                    <a:pt x="5280" y="14977"/>
                    <a:pt x="4173" y="14977"/>
                  </a:cubicBezTo>
                  <a:cubicBezTo>
                    <a:pt x="3770" y="14977"/>
                    <a:pt x="3386" y="14870"/>
                    <a:pt x="3070" y="14587"/>
                  </a:cubicBezTo>
                  <a:cubicBezTo>
                    <a:pt x="1885" y="13523"/>
                    <a:pt x="1885" y="9723"/>
                    <a:pt x="1885" y="9723"/>
                  </a:cubicBezTo>
                  <a:cubicBezTo>
                    <a:pt x="1976" y="9298"/>
                    <a:pt x="2097" y="8842"/>
                    <a:pt x="2280" y="8386"/>
                  </a:cubicBezTo>
                  <a:cubicBezTo>
                    <a:pt x="2736" y="7352"/>
                    <a:pt x="3252" y="7656"/>
                    <a:pt x="6535" y="7504"/>
                  </a:cubicBezTo>
                  <a:cubicBezTo>
                    <a:pt x="8845" y="7383"/>
                    <a:pt x="10547" y="6319"/>
                    <a:pt x="11307" y="5711"/>
                  </a:cubicBezTo>
                  <a:cubicBezTo>
                    <a:pt x="11493" y="5623"/>
                    <a:pt x="11656" y="5585"/>
                    <a:pt x="11799" y="5585"/>
                  </a:cubicBezTo>
                  <a:close/>
                  <a:moveTo>
                    <a:pt x="8541" y="14830"/>
                  </a:moveTo>
                  <a:cubicBezTo>
                    <a:pt x="9028" y="14890"/>
                    <a:pt x="10395" y="15711"/>
                    <a:pt x="10395" y="15711"/>
                  </a:cubicBezTo>
                  <a:cubicBezTo>
                    <a:pt x="10395" y="15711"/>
                    <a:pt x="9332" y="17049"/>
                    <a:pt x="7964" y="17049"/>
                  </a:cubicBezTo>
                  <a:cubicBezTo>
                    <a:pt x="6444" y="17049"/>
                    <a:pt x="5502" y="15711"/>
                    <a:pt x="5502" y="15711"/>
                  </a:cubicBezTo>
                  <a:cubicBezTo>
                    <a:pt x="5502" y="15711"/>
                    <a:pt x="6870" y="14890"/>
                    <a:pt x="7356" y="14830"/>
                  </a:cubicBezTo>
                  <a:cubicBezTo>
                    <a:pt x="7508" y="14830"/>
                    <a:pt x="7629" y="14830"/>
                    <a:pt x="7721" y="14890"/>
                  </a:cubicBezTo>
                  <a:cubicBezTo>
                    <a:pt x="7797" y="14921"/>
                    <a:pt x="7880" y="14936"/>
                    <a:pt x="7964" y="14936"/>
                  </a:cubicBezTo>
                  <a:cubicBezTo>
                    <a:pt x="8047" y="14936"/>
                    <a:pt x="8131" y="14921"/>
                    <a:pt x="8207" y="14890"/>
                  </a:cubicBezTo>
                  <a:cubicBezTo>
                    <a:pt x="8268" y="14830"/>
                    <a:pt x="8420" y="14830"/>
                    <a:pt x="8541" y="14830"/>
                  </a:cubicBezTo>
                  <a:close/>
                  <a:moveTo>
                    <a:pt x="7792" y="1"/>
                  </a:moveTo>
                  <a:cubicBezTo>
                    <a:pt x="6179" y="1"/>
                    <a:pt x="4755" y="997"/>
                    <a:pt x="3374" y="1304"/>
                  </a:cubicBezTo>
                  <a:cubicBezTo>
                    <a:pt x="1733" y="1699"/>
                    <a:pt x="1733" y="3492"/>
                    <a:pt x="882" y="4647"/>
                  </a:cubicBezTo>
                  <a:cubicBezTo>
                    <a:pt x="0" y="5863"/>
                    <a:pt x="426" y="7596"/>
                    <a:pt x="882" y="8872"/>
                  </a:cubicBezTo>
                  <a:cubicBezTo>
                    <a:pt x="1246" y="9966"/>
                    <a:pt x="1641" y="10513"/>
                    <a:pt x="1733" y="10665"/>
                  </a:cubicBezTo>
                  <a:cubicBezTo>
                    <a:pt x="1733" y="10878"/>
                    <a:pt x="1854" y="12094"/>
                    <a:pt x="1854" y="13583"/>
                  </a:cubicBezTo>
                  <a:cubicBezTo>
                    <a:pt x="1854" y="15225"/>
                    <a:pt x="3252" y="16410"/>
                    <a:pt x="4863" y="18021"/>
                  </a:cubicBezTo>
                  <a:cubicBezTo>
                    <a:pt x="6193" y="19376"/>
                    <a:pt x="7480" y="19484"/>
                    <a:pt x="7855" y="19484"/>
                  </a:cubicBezTo>
                  <a:cubicBezTo>
                    <a:pt x="7925" y="19484"/>
                    <a:pt x="7964" y="19480"/>
                    <a:pt x="7964" y="19480"/>
                  </a:cubicBezTo>
                  <a:cubicBezTo>
                    <a:pt x="7964" y="19480"/>
                    <a:pt x="8014" y="19486"/>
                    <a:pt x="8106" y="19486"/>
                  </a:cubicBezTo>
                  <a:cubicBezTo>
                    <a:pt x="8519" y="19486"/>
                    <a:pt x="9776" y="19364"/>
                    <a:pt x="11095" y="18021"/>
                  </a:cubicBezTo>
                  <a:cubicBezTo>
                    <a:pt x="12675" y="16441"/>
                    <a:pt x="14104" y="15255"/>
                    <a:pt x="14104" y="13583"/>
                  </a:cubicBezTo>
                  <a:cubicBezTo>
                    <a:pt x="14104" y="12489"/>
                    <a:pt x="14134" y="11486"/>
                    <a:pt x="14164" y="11000"/>
                  </a:cubicBezTo>
                  <a:lnTo>
                    <a:pt x="14408" y="9906"/>
                  </a:lnTo>
                  <a:cubicBezTo>
                    <a:pt x="14742" y="8842"/>
                    <a:pt x="15380" y="6896"/>
                    <a:pt x="15532" y="5498"/>
                  </a:cubicBezTo>
                  <a:cubicBezTo>
                    <a:pt x="15715" y="3644"/>
                    <a:pt x="14195" y="2641"/>
                    <a:pt x="13101" y="1395"/>
                  </a:cubicBezTo>
                  <a:cubicBezTo>
                    <a:pt x="12006" y="118"/>
                    <a:pt x="10699" y="696"/>
                    <a:pt x="8724" y="118"/>
                  </a:cubicBezTo>
                  <a:cubicBezTo>
                    <a:pt x="8406" y="36"/>
                    <a:pt x="8095" y="1"/>
                    <a:pt x="7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425;g1f95107f572_0_612"/>
            <p:cNvSpPr/>
            <p:nvPr/>
          </p:nvSpPr>
          <p:spPr>
            <a:xfrm>
              <a:off x="7268075" y="1769506"/>
              <a:ext cx="20525" cy="6925"/>
            </a:xfrm>
            <a:custGeom>
              <a:avLst/>
              <a:gdLst/>
              <a:ahLst/>
              <a:cxnLst/>
              <a:rect l="l" t="t" r="r" b="b"/>
              <a:pathLst>
                <a:path w="821" h="277" extrusionOk="0">
                  <a:moveTo>
                    <a:pt x="543" y="1"/>
                  </a:moveTo>
                  <a:cubicBezTo>
                    <a:pt x="304" y="1"/>
                    <a:pt x="0" y="276"/>
                    <a:pt x="0" y="276"/>
                  </a:cubicBezTo>
                  <a:cubicBezTo>
                    <a:pt x="0" y="276"/>
                    <a:pt x="456" y="246"/>
                    <a:pt x="639" y="246"/>
                  </a:cubicBezTo>
                  <a:cubicBezTo>
                    <a:pt x="821" y="246"/>
                    <a:pt x="791" y="64"/>
                    <a:pt x="578" y="3"/>
                  </a:cubicBezTo>
                  <a:cubicBezTo>
                    <a:pt x="566" y="1"/>
                    <a:pt x="554" y="1"/>
                    <a:pt x="543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426;g1f95107f572_0_612"/>
            <p:cNvSpPr/>
            <p:nvPr/>
          </p:nvSpPr>
          <p:spPr>
            <a:xfrm>
              <a:off x="7233875" y="1769506"/>
              <a:ext cx="20550" cy="6925"/>
            </a:xfrm>
            <a:custGeom>
              <a:avLst/>
              <a:gdLst/>
              <a:ahLst/>
              <a:cxnLst/>
              <a:rect l="l" t="t" r="r" b="b"/>
              <a:pathLst>
                <a:path w="822" h="277" extrusionOk="0">
                  <a:moveTo>
                    <a:pt x="305" y="1"/>
                  </a:moveTo>
                  <a:cubicBezTo>
                    <a:pt x="295" y="1"/>
                    <a:pt x="284" y="1"/>
                    <a:pt x="274" y="3"/>
                  </a:cubicBezTo>
                  <a:cubicBezTo>
                    <a:pt x="31" y="64"/>
                    <a:pt x="1" y="246"/>
                    <a:pt x="183" y="246"/>
                  </a:cubicBezTo>
                  <a:cubicBezTo>
                    <a:pt x="365" y="246"/>
                    <a:pt x="821" y="276"/>
                    <a:pt x="821" y="276"/>
                  </a:cubicBezTo>
                  <a:cubicBezTo>
                    <a:pt x="821" y="276"/>
                    <a:pt x="518" y="1"/>
                    <a:pt x="305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427;g1f95107f572_0_612"/>
            <p:cNvSpPr/>
            <p:nvPr/>
          </p:nvSpPr>
          <p:spPr>
            <a:xfrm>
              <a:off x="7216400" y="1833406"/>
              <a:ext cx="85125" cy="11425"/>
            </a:xfrm>
            <a:custGeom>
              <a:avLst/>
              <a:gdLst/>
              <a:ahLst/>
              <a:cxnLst/>
              <a:rect l="l" t="t" r="r" b="b"/>
              <a:pathLst>
                <a:path w="3405" h="457" extrusionOk="0">
                  <a:moveTo>
                    <a:pt x="0" y="0"/>
                  </a:moveTo>
                  <a:cubicBezTo>
                    <a:pt x="548" y="334"/>
                    <a:pt x="1155" y="456"/>
                    <a:pt x="1733" y="456"/>
                  </a:cubicBezTo>
                  <a:cubicBezTo>
                    <a:pt x="2007" y="456"/>
                    <a:pt x="2310" y="426"/>
                    <a:pt x="2614" y="334"/>
                  </a:cubicBezTo>
                  <a:cubicBezTo>
                    <a:pt x="2858" y="304"/>
                    <a:pt x="3131" y="152"/>
                    <a:pt x="3405" y="0"/>
                  </a:cubicBezTo>
                  <a:lnTo>
                    <a:pt x="3405" y="0"/>
                  </a:lnTo>
                  <a:cubicBezTo>
                    <a:pt x="3131" y="61"/>
                    <a:pt x="2827" y="122"/>
                    <a:pt x="2554" y="152"/>
                  </a:cubicBezTo>
                  <a:cubicBezTo>
                    <a:pt x="2280" y="183"/>
                    <a:pt x="1976" y="183"/>
                    <a:pt x="1733" y="183"/>
                  </a:cubicBezTo>
                  <a:cubicBezTo>
                    <a:pt x="1155" y="183"/>
                    <a:pt x="578" y="122"/>
                    <a:pt x="0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428;g1f95107f572_0_612"/>
            <p:cNvSpPr/>
            <p:nvPr/>
          </p:nvSpPr>
          <p:spPr>
            <a:xfrm>
              <a:off x="7157200" y="1634431"/>
              <a:ext cx="77450" cy="30300"/>
            </a:xfrm>
            <a:custGeom>
              <a:avLst/>
              <a:gdLst/>
              <a:ahLst/>
              <a:cxnLst/>
              <a:rect l="l" t="t" r="r" b="b"/>
              <a:pathLst>
                <a:path w="3098" h="1212" extrusionOk="0">
                  <a:moveTo>
                    <a:pt x="1582" y="1"/>
                  </a:moveTo>
                  <a:cubicBezTo>
                    <a:pt x="646" y="1"/>
                    <a:pt x="0" y="743"/>
                    <a:pt x="28" y="1211"/>
                  </a:cubicBezTo>
                  <a:cubicBezTo>
                    <a:pt x="28" y="1211"/>
                    <a:pt x="757" y="739"/>
                    <a:pt x="1667" y="739"/>
                  </a:cubicBezTo>
                  <a:cubicBezTo>
                    <a:pt x="2122" y="739"/>
                    <a:pt x="2622" y="857"/>
                    <a:pt x="3098" y="1211"/>
                  </a:cubicBezTo>
                  <a:cubicBezTo>
                    <a:pt x="3098" y="1211"/>
                    <a:pt x="2976" y="208"/>
                    <a:pt x="1882" y="26"/>
                  </a:cubicBezTo>
                  <a:cubicBezTo>
                    <a:pt x="1779" y="9"/>
                    <a:pt x="1679" y="1"/>
                    <a:pt x="1582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429;g1f95107f572_0_612"/>
            <p:cNvSpPr/>
            <p:nvPr/>
          </p:nvSpPr>
          <p:spPr>
            <a:xfrm>
              <a:off x="7157875" y="1642656"/>
              <a:ext cx="76775" cy="22075"/>
            </a:xfrm>
            <a:custGeom>
              <a:avLst/>
              <a:gdLst/>
              <a:ahLst/>
              <a:cxnLst/>
              <a:rect l="l" t="t" r="r" b="b"/>
              <a:pathLst>
                <a:path w="3071" h="883" extrusionOk="0">
                  <a:moveTo>
                    <a:pt x="1490" y="1"/>
                  </a:moveTo>
                  <a:cubicBezTo>
                    <a:pt x="578" y="31"/>
                    <a:pt x="1" y="882"/>
                    <a:pt x="1" y="882"/>
                  </a:cubicBezTo>
                  <a:cubicBezTo>
                    <a:pt x="1" y="882"/>
                    <a:pt x="730" y="410"/>
                    <a:pt x="1640" y="410"/>
                  </a:cubicBezTo>
                  <a:cubicBezTo>
                    <a:pt x="2095" y="410"/>
                    <a:pt x="2595" y="528"/>
                    <a:pt x="3071" y="882"/>
                  </a:cubicBezTo>
                  <a:cubicBezTo>
                    <a:pt x="2919" y="578"/>
                    <a:pt x="2402" y="1"/>
                    <a:pt x="1490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430;g1f95107f572_0_612"/>
            <p:cNvSpPr/>
            <p:nvPr/>
          </p:nvSpPr>
          <p:spPr>
            <a:xfrm>
              <a:off x="7287825" y="1634431"/>
              <a:ext cx="78850" cy="30300"/>
            </a:xfrm>
            <a:custGeom>
              <a:avLst/>
              <a:gdLst/>
              <a:ahLst/>
              <a:cxnLst/>
              <a:rect l="l" t="t" r="r" b="b"/>
              <a:pathLst>
                <a:path w="3154" h="1212" extrusionOk="0">
                  <a:moveTo>
                    <a:pt x="1518" y="1"/>
                  </a:moveTo>
                  <a:cubicBezTo>
                    <a:pt x="1420" y="1"/>
                    <a:pt x="1319" y="9"/>
                    <a:pt x="1216" y="26"/>
                  </a:cubicBezTo>
                  <a:cubicBezTo>
                    <a:pt x="122" y="208"/>
                    <a:pt x="1" y="1211"/>
                    <a:pt x="1" y="1211"/>
                  </a:cubicBezTo>
                  <a:cubicBezTo>
                    <a:pt x="487" y="857"/>
                    <a:pt x="990" y="739"/>
                    <a:pt x="1445" y="739"/>
                  </a:cubicBezTo>
                  <a:cubicBezTo>
                    <a:pt x="2355" y="739"/>
                    <a:pt x="3071" y="1211"/>
                    <a:pt x="3071" y="1211"/>
                  </a:cubicBezTo>
                  <a:cubicBezTo>
                    <a:pt x="3153" y="743"/>
                    <a:pt x="2462" y="1"/>
                    <a:pt x="151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431;g1f95107f572_0_612"/>
            <p:cNvSpPr/>
            <p:nvPr/>
          </p:nvSpPr>
          <p:spPr>
            <a:xfrm>
              <a:off x="7288575" y="1642406"/>
              <a:ext cx="77550" cy="22325"/>
            </a:xfrm>
            <a:custGeom>
              <a:avLst/>
              <a:gdLst/>
              <a:ahLst/>
              <a:cxnLst/>
              <a:rect l="l" t="t" r="r" b="b"/>
              <a:pathLst>
                <a:path w="3102" h="893" extrusionOk="0">
                  <a:moveTo>
                    <a:pt x="1508" y="1"/>
                  </a:moveTo>
                  <a:cubicBezTo>
                    <a:pt x="1443" y="1"/>
                    <a:pt x="1376" y="4"/>
                    <a:pt x="1308" y="11"/>
                  </a:cubicBezTo>
                  <a:cubicBezTo>
                    <a:pt x="366" y="72"/>
                    <a:pt x="1" y="892"/>
                    <a:pt x="1" y="892"/>
                  </a:cubicBezTo>
                  <a:cubicBezTo>
                    <a:pt x="487" y="538"/>
                    <a:pt x="994" y="420"/>
                    <a:pt x="1453" y="420"/>
                  </a:cubicBezTo>
                  <a:cubicBezTo>
                    <a:pt x="2372" y="420"/>
                    <a:pt x="3101" y="892"/>
                    <a:pt x="3101" y="892"/>
                  </a:cubicBezTo>
                  <a:cubicBezTo>
                    <a:pt x="2904" y="499"/>
                    <a:pt x="2317" y="1"/>
                    <a:pt x="150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432;g1f95107f572_0_612"/>
            <p:cNvSpPr/>
            <p:nvPr/>
          </p:nvSpPr>
          <p:spPr>
            <a:xfrm>
              <a:off x="7176875" y="1661656"/>
              <a:ext cx="35750" cy="69950"/>
            </a:xfrm>
            <a:custGeom>
              <a:avLst/>
              <a:gdLst/>
              <a:ahLst/>
              <a:cxnLst/>
              <a:rect l="l" t="t" r="r" b="b"/>
              <a:pathLst>
                <a:path w="1430" h="2798" extrusionOk="0">
                  <a:moveTo>
                    <a:pt x="730" y="1"/>
                  </a:moveTo>
                  <a:cubicBezTo>
                    <a:pt x="335" y="1"/>
                    <a:pt x="1" y="639"/>
                    <a:pt x="1" y="1399"/>
                  </a:cubicBezTo>
                  <a:cubicBezTo>
                    <a:pt x="1" y="2159"/>
                    <a:pt x="335" y="2797"/>
                    <a:pt x="730" y="2797"/>
                  </a:cubicBezTo>
                  <a:cubicBezTo>
                    <a:pt x="1095" y="2797"/>
                    <a:pt x="1429" y="2159"/>
                    <a:pt x="1429" y="1399"/>
                  </a:cubicBezTo>
                  <a:cubicBezTo>
                    <a:pt x="1429" y="639"/>
                    <a:pt x="1095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433;g1f95107f572_0_612"/>
            <p:cNvSpPr/>
            <p:nvPr/>
          </p:nvSpPr>
          <p:spPr>
            <a:xfrm>
              <a:off x="71928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43" y="0"/>
                  </a:moveTo>
                  <a:cubicBezTo>
                    <a:pt x="122" y="0"/>
                    <a:pt x="0" y="152"/>
                    <a:pt x="0" y="365"/>
                  </a:cubicBezTo>
                  <a:cubicBezTo>
                    <a:pt x="0" y="578"/>
                    <a:pt x="122" y="760"/>
                    <a:pt x="243" y="760"/>
                  </a:cubicBezTo>
                  <a:cubicBezTo>
                    <a:pt x="365" y="760"/>
                    <a:pt x="456" y="578"/>
                    <a:pt x="456" y="365"/>
                  </a:cubicBezTo>
                  <a:cubicBezTo>
                    <a:pt x="456" y="152"/>
                    <a:pt x="365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434;g1f95107f572_0_612"/>
            <p:cNvSpPr/>
            <p:nvPr/>
          </p:nvSpPr>
          <p:spPr>
            <a:xfrm>
              <a:off x="7307575" y="1661656"/>
              <a:ext cx="36500" cy="69950"/>
            </a:xfrm>
            <a:custGeom>
              <a:avLst/>
              <a:gdLst/>
              <a:ahLst/>
              <a:cxnLst/>
              <a:rect l="l" t="t" r="r" b="b"/>
              <a:pathLst>
                <a:path w="1460" h="2798" extrusionOk="0">
                  <a:moveTo>
                    <a:pt x="730" y="1"/>
                  </a:moveTo>
                  <a:cubicBezTo>
                    <a:pt x="366" y="1"/>
                    <a:pt x="1" y="639"/>
                    <a:pt x="1" y="1399"/>
                  </a:cubicBezTo>
                  <a:cubicBezTo>
                    <a:pt x="1" y="2159"/>
                    <a:pt x="366" y="2797"/>
                    <a:pt x="730" y="2797"/>
                  </a:cubicBezTo>
                  <a:cubicBezTo>
                    <a:pt x="1156" y="2797"/>
                    <a:pt x="1460" y="2159"/>
                    <a:pt x="1460" y="1399"/>
                  </a:cubicBezTo>
                  <a:cubicBezTo>
                    <a:pt x="1460" y="639"/>
                    <a:pt x="1126" y="1"/>
                    <a:pt x="73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435;g1f95107f572_0_612"/>
            <p:cNvSpPr/>
            <p:nvPr/>
          </p:nvSpPr>
          <p:spPr>
            <a:xfrm>
              <a:off x="7325050" y="1672306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214" y="0"/>
                  </a:moveTo>
                  <a:cubicBezTo>
                    <a:pt x="92" y="0"/>
                    <a:pt x="1" y="152"/>
                    <a:pt x="1" y="365"/>
                  </a:cubicBezTo>
                  <a:cubicBezTo>
                    <a:pt x="1" y="578"/>
                    <a:pt x="92" y="760"/>
                    <a:pt x="214" y="760"/>
                  </a:cubicBezTo>
                  <a:cubicBezTo>
                    <a:pt x="366" y="760"/>
                    <a:pt x="457" y="578"/>
                    <a:pt x="457" y="365"/>
                  </a:cubicBezTo>
                  <a:cubicBezTo>
                    <a:pt x="457" y="152"/>
                    <a:pt x="366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436;g1f95107f572_0_612"/>
            <p:cNvSpPr/>
            <p:nvPr/>
          </p:nvSpPr>
          <p:spPr>
            <a:xfrm>
              <a:off x="7072025" y="1687506"/>
              <a:ext cx="37250" cy="79875"/>
            </a:xfrm>
            <a:custGeom>
              <a:avLst/>
              <a:gdLst/>
              <a:ahLst/>
              <a:cxnLst/>
              <a:rect l="l" t="t" r="r" b="b"/>
              <a:pathLst>
                <a:path w="1490" h="3195" extrusionOk="0">
                  <a:moveTo>
                    <a:pt x="730" y="0"/>
                  </a:moveTo>
                  <a:cubicBezTo>
                    <a:pt x="213" y="91"/>
                    <a:pt x="0" y="487"/>
                    <a:pt x="243" y="1368"/>
                  </a:cubicBezTo>
                  <a:cubicBezTo>
                    <a:pt x="421" y="2195"/>
                    <a:pt x="942" y="3194"/>
                    <a:pt x="1446" y="3194"/>
                  </a:cubicBezTo>
                  <a:cubicBezTo>
                    <a:pt x="1460" y="3194"/>
                    <a:pt x="1475" y="3193"/>
                    <a:pt x="1490" y="3192"/>
                  </a:cubicBezTo>
                  <a:cubicBezTo>
                    <a:pt x="1429" y="1976"/>
                    <a:pt x="1368" y="1003"/>
                    <a:pt x="1338" y="821"/>
                  </a:cubicBezTo>
                  <a:cubicBezTo>
                    <a:pt x="1277" y="699"/>
                    <a:pt x="1064" y="426"/>
                    <a:pt x="851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437;g1f95107f572_0_612"/>
            <p:cNvSpPr/>
            <p:nvPr/>
          </p:nvSpPr>
          <p:spPr>
            <a:xfrm>
              <a:off x="7078100" y="1722456"/>
              <a:ext cx="29650" cy="44875"/>
            </a:xfrm>
            <a:custGeom>
              <a:avLst/>
              <a:gdLst/>
              <a:ahLst/>
              <a:cxnLst/>
              <a:rect l="l" t="t" r="r" b="b"/>
              <a:pathLst>
                <a:path w="1186" h="1795" extrusionOk="0">
                  <a:moveTo>
                    <a:pt x="1095" y="0"/>
                  </a:moveTo>
                  <a:cubicBezTo>
                    <a:pt x="1043" y="234"/>
                    <a:pt x="881" y="378"/>
                    <a:pt x="645" y="378"/>
                  </a:cubicBezTo>
                  <a:cubicBezTo>
                    <a:pt x="605" y="378"/>
                    <a:pt x="562" y="374"/>
                    <a:pt x="517" y="365"/>
                  </a:cubicBezTo>
                  <a:cubicBezTo>
                    <a:pt x="304" y="335"/>
                    <a:pt x="152" y="274"/>
                    <a:pt x="0" y="122"/>
                  </a:cubicBezTo>
                  <a:lnTo>
                    <a:pt x="0" y="122"/>
                  </a:lnTo>
                  <a:cubicBezTo>
                    <a:pt x="210" y="929"/>
                    <a:pt x="713" y="1794"/>
                    <a:pt x="1163" y="1794"/>
                  </a:cubicBezTo>
                  <a:cubicBezTo>
                    <a:pt x="1170" y="1794"/>
                    <a:pt x="1178" y="1794"/>
                    <a:pt x="1186" y="1794"/>
                  </a:cubicBezTo>
                  <a:cubicBezTo>
                    <a:pt x="1186" y="1064"/>
                    <a:pt x="1125" y="426"/>
                    <a:pt x="109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438;g1f95107f572_0_612"/>
            <p:cNvSpPr/>
            <p:nvPr/>
          </p:nvSpPr>
          <p:spPr>
            <a:xfrm>
              <a:off x="7414725" y="1686856"/>
              <a:ext cx="35750" cy="80525"/>
            </a:xfrm>
            <a:custGeom>
              <a:avLst/>
              <a:gdLst/>
              <a:ahLst/>
              <a:cxnLst/>
              <a:rect l="l" t="t" r="r" b="b"/>
              <a:pathLst>
                <a:path w="1430" h="3221" extrusionOk="0">
                  <a:moveTo>
                    <a:pt x="565" y="0"/>
                  </a:moveTo>
                  <a:cubicBezTo>
                    <a:pt x="469" y="0"/>
                    <a:pt x="379" y="36"/>
                    <a:pt x="274" y="57"/>
                  </a:cubicBezTo>
                  <a:lnTo>
                    <a:pt x="274" y="87"/>
                  </a:lnTo>
                  <a:lnTo>
                    <a:pt x="61" y="1181"/>
                  </a:lnTo>
                  <a:cubicBezTo>
                    <a:pt x="31" y="1607"/>
                    <a:pt x="1" y="2367"/>
                    <a:pt x="1" y="3218"/>
                  </a:cubicBezTo>
                  <a:cubicBezTo>
                    <a:pt x="15" y="3219"/>
                    <a:pt x="30" y="3220"/>
                    <a:pt x="44" y="3220"/>
                  </a:cubicBezTo>
                  <a:cubicBezTo>
                    <a:pt x="545" y="3220"/>
                    <a:pt x="1010" y="2221"/>
                    <a:pt x="1217" y="1394"/>
                  </a:cubicBezTo>
                  <a:cubicBezTo>
                    <a:pt x="1429" y="513"/>
                    <a:pt x="1247" y="178"/>
                    <a:pt x="700" y="26"/>
                  </a:cubicBezTo>
                  <a:cubicBezTo>
                    <a:pt x="653" y="7"/>
                    <a:pt x="608" y="0"/>
                    <a:pt x="56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439;g1f95107f572_0_612"/>
            <p:cNvSpPr/>
            <p:nvPr/>
          </p:nvSpPr>
          <p:spPr>
            <a:xfrm>
              <a:off x="7413975" y="1722456"/>
              <a:ext cx="30425" cy="44925"/>
            </a:xfrm>
            <a:custGeom>
              <a:avLst/>
              <a:gdLst/>
              <a:ahLst/>
              <a:cxnLst/>
              <a:rect l="l" t="t" r="r" b="b"/>
              <a:pathLst>
                <a:path w="1217" h="1797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1064" y="183"/>
                    <a:pt x="882" y="335"/>
                    <a:pt x="578" y="365"/>
                  </a:cubicBezTo>
                  <a:cubicBezTo>
                    <a:pt x="539" y="376"/>
                    <a:pt x="503" y="381"/>
                    <a:pt x="469" y="381"/>
                  </a:cubicBezTo>
                  <a:cubicBezTo>
                    <a:pt x="311" y="381"/>
                    <a:pt x="191" y="277"/>
                    <a:pt x="91" y="152"/>
                  </a:cubicBezTo>
                  <a:cubicBezTo>
                    <a:pt x="61" y="578"/>
                    <a:pt x="61" y="1125"/>
                    <a:pt x="0" y="1794"/>
                  </a:cubicBezTo>
                  <a:cubicBezTo>
                    <a:pt x="15" y="1795"/>
                    <a:pt x="29" y="1796"/>
                    <a:pt x="44" y="1796"/>
                  </a:cubicBezTo>
                  <a:cubicBezTo>
                    <a:pt x="546" y="1796"/>
                    <a:pt x="1039" y="798"/>
                    <a:pt x="1216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440;g1f95107f572_0_612"/>
            <p:cNvSpPr/>
            <p:nvPr/>
          </p:nvSpPr>
          <p:spPr>
            <a:xfrm>
              <a:off x="6714875" y="2460125"/>
              <a:ext cx="223425" cy="807650"/>
            </a:xfrm>
            <a:custGeom>
              <a:avLst/>
              <a:gdLst/>
              <a:ahLst/>
              <a:cxnLst/>
              <a:rect l="l" t="t" r="r" b="b"/>
              <a:pathLst>
                <a:path w="8937" h="32306" extrusionOk="0">
                  <a:moveTo>
                    <a:pt x="3952" y="0"/>
                  </a:moveTo>
                  <a:cubicBezTo>
                    <a:pt x="3283" y="2766"/>
                    <a:pt x="2402" y="5836"/>
                    <a:pt x="1915" y="7903"/>
                  </a:cubicBezTo>
                  <a:cubicBezTo>
                    <a:pt x="1003" y="11672"/>
                    <a:pt x="730" y="21703"/>
                    <a:pt x="730" y="21703"/>
                  </a:cubicBezTo>
                  <a:cubicBezTo>
                    <a:pt x="730" y="21703"/>
                    <a:pt x="517" y="23830"/>
                    <a:pt x="426" y="24529"/>
                  </a:cubicBezTo>
                  <a:cubicBezTo>
                    <a:pt x="274" y="25897"/>
                    <a:pt x="0" y="27842"/>
                    <a:pt x="152" y="28450"/>
                  </a:cubicBezTo>
                  <a:cubicBezTo>
                    <a:pt x="304" y="29089"/>
                    <a:pt x="1611" y="31216"/>
                    <a:pt x="2098" y="31490"/>
                  </a:cubicBezTo>
                  <a:cubicBezTo>
                    <a:pt x="3093" y="31988"/>
                    <a:pt x="4202" y="32305"/>
                    <a:pt x="4840" y="32305"/>
                  </a:cubicBezTo>
                  <a:cubicBezTo>
                    <a:pt x="4942" y="32305"/>
                    <a:pt x="5031" y="32297"/>
                    <a:pt x="5107" y="32280"/>
                  </a:cubicBezTo>
                  <a:cubicBezTo>
                    <a:pt x="5289" y="32250"/>
                    <a:pt x="5076" y="31642"/>
                    <a:pt x="4681" y="31459"/>
                  </a:cubicBezTo>
                  <a:cubicBezTo>
                    <a:pt x="4195" y="31186"/>
                    <a:pt x="3009" y="30578"/>
                    <a:pt x="2827" y="30244"/>
                  </a:cubicBezTo>
                  <a:cubicBezTo>
                    <a:pt x="2584" y="29697"/>
                    <a:pt x="1915" y="27569"/>
                    <a:pt x="2827" y="27417"/>
                  </a:cubicBezTo>
                  <a:cubicBezTo>
                    <a:pt x="2912" y="27404"/>
                    <a:pt x="2993" y="27397"/>
                    <a:pt x="3073" y="27397"/>
                  </a:cubicBezTo>
                  <a:cubicBezTo>
                    <a:pt x="3562" y="27397"/>
                    <a:pt x="3954" y="27657"/>
                    <a:pt x="4347" y="28390"/>
                  </a:cubicBezTo>
                  <a:cubicBezTo>
                    <a:pt x="4833" y="29210"/>
                    <a:pt x="5137" y="29697"/>
                    <a:pt x="5684" y="29697"/>
                  </a:cubicBezTo>
                  <a:cubicBezTo>
                    <a:pt x="5698" y="29698"/>
                    <a:pt x="5712" y="29699"/>
                    <a:pt x="5725" y="29699"/>
                  </a:cubicBezTo>
                  <a:cubicBezTo>
                    <a:pt x="6178" y="29699"/>
                    <a:pt x="5771" y="28678"/>
                    <a:pt x="5623" y="28146"/>
                  </a:cubicBezTo>
                  <a:cubicBezTo>
                    <a:pt x="5471" y="27660"/>
                    <a:pt x="5016" y="26748"/>
                    <a:pt x="5016" y="25867"/>
                  </a:cubicBezTo>
                  <a:cubicBezTo>
                    <a:pt x="5016" y="24985"/>
                    <a:pt x="4499" y="23678"/>
                    <a:pt x="4225" y="22797"/>
                  </a:cubicBezTo>
                  <a:cubicBezTo>
                    <a:pt x="3921" y="21946"/>
                    <a:pt x="4073" y="21642"/>
                    <a:pt x="4073" y="21642"/>
                  </a:cubicBezTo>
                  <a:cubicBezTo>
                    <a:pt x="4073" y="21642"/>
                    <a:pt x="4560" y="19088"/>
                    <a:pt x="5471" y="16566"/>
                  </a:cubicBezTo>
                  <a:cubicBezTo>
                    <a:pt x="6383" y="14012"/>
                    <a:pt x="8298" y="8025"/>
                    <a:pt x="8572" y="4559"/>
                  </a:cubicBezTo>
                  <a:cubicBezTo>
                    <a:pt x="8602" y="4073"/>
                    <a:pt x="8754" y="3252"/>
                    <a:pt x="8937" y="2401"/>
                  </a:cubicBezTo>
                  <a:cubicBezTo>
                    <a:pt x="6627" y="2006"/>
                    <a:pt x="4985" y="882"/>
                    <a:pt x="3952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441;g1f95107f572_0_612"/>
            <p:cNvSpPr/>
            <p:nvPr/>
          </p:nvSpPr>
          <p:spPr>
            <a:xfrm>
              <a:off x="6716400" y="2718475"/>
              <a:ext cx="183900" cy="550550"/>
            </a:xfrm>
            <a:custGeom>
              <a:avLst/>
              <a:gdLst/>
              <a:ahLst/>
              <a:cxnLst/>
              <a:rect l="l" t="t" r="r" b="b"/>
              <a:pathLst>
                <a:path w="7356" h="22022" extrusionOk="0">
                  <a:moveTo>
                    <a:pt x="7356" y="1"/>
                  </a:moveTo>
                  <a:lnTo>
                    <a:pt x="7356" y="1"/>
                  </a:lnTo>
                  <a:cubicBezTo>
                    <a:pt x="6265" y="1358"/>
                    <a:pt x="4988" y="2342"/>
                    <a:pt x="3728" y="2342"/>
                  </a:cubicBezTo>
                  <a:cubicBezTo>
                    <a:pt x="3549" y="2342"/>
                    <a:pt x="3370" y="2322"/>
                    <a:pt x="3192" y="2280"/>
                  </a:cubicBezTo>
                  <a:cubicBezTo>
                    <a:pt x="2310" y="2037"/>
                    <a:pt x="1733" y="1581"/>
                    <a:pt x="1368" y="1064"/>
                  </a:cubicBezTo>
                  <a:cubicBezTo>
                    <a:pt x="851" y="5502"/>
                    <a:pt x="699" y="11399"/>
                    <a:pt x="699" y="11399"/>
                  </a:cubicBezTo>
                  <a:cubicBezTo>
                    <a:pt x="699" y="11399"/>
                    <a:pt x="486" y="13527"/>
                    <a:pt x="395" y="14256"/>
                  </a:cubicBezTo>
                  <a:cubicBezTo>
                    <a:pt x="243" y="15624"/>
                    <a:pt x="0" y="17539"/>
                    <a:pt x="152" y="18147"/>
                  </a:cubicBezTo>
                  <a:cubicBezTo>
                    <a:pt x="243" y="18755"/>
                    <a:pt x="1581" y="20943"/>
                    <a:pt x="2067" y="21186"/>
                  </a:cubicBezTo>
                  <a:cubicBezTo>
                    <a:pt x="3095" y="21700"/>
                    <a:pt x="4268" y="22022"/>
                    <a:pt x="4878" y="22022"/>
                  </a:cubicBezTo>
                  <a:cubicBezTo>
                    <a:pt x="4953" y="22022"/>
                    <a:pt x="5019" y="22017"/>
                    <a:pt x="5076" y="22007"/>
                  </a:cubicBezTo>
                  <a:cubicBezTo>
                    <a:pt x="5258" y="21946"/>
                    <a:pt x="5046" y="21338"/>
                    <a:pt x="4651" y="21156"/>
                  </a:cubicBezTo>
                  <a:cubicBezTo>
                    <a:pt x="4164" y="20882"/>
                    <a:pt x="2979" y="20274"/>
                    <a:pt x="2796" y="19940"/>
                  </a:cubicBezTo>
                  <a:cubicBezTo>
                    <a:pt x="2584" y="19423"/>
                    <a:pt x="1885" y="17296"/>
                    <a:pt x="2796" y="17144"/>
                  </a:cubicBezTo>
                  <a:cubicBezTo>
                    <a:pt x="2899" y="17123"/>
                    <a:pt x="2997" y="17112"/>
                    <a:pt x="3092" y="17112"/>
                  </a:cubicBezTo>
                  <a:cubicBezTo>
                    <a:pt x="3558" y="17112"/>
                    <a:pt x="3937" y="17379"/>
                    <a:pt x="4316" y="18086"/>
                  </a:cubicBezTo>
                  <a:cubicBezTo>
                    <a:pt x="4803" y="18907"/>
                    <a:pt x="5107" y="19423"/>
                    <a:pt x="5654" y="19423"/>
                  </a:cubicBezTo>
                  <a:cubicBezTo>
                    <a:pt x="5661" y="19424"/>
                    <a:pt x="5668" y="19424"/>
                    <a:pt x="5675" y="19424"/>
                  </a:cubicBezTo>
                  <a:cubicBezTo>
                    <a:pt x="6159" y="19424"/>
                    <a:pt x="5773" y="18382"/>
                    <a:pt x="5623" y="17843"/>
                  </a:cubicBezTo>
                  <a:cubicBezTo>
                    <a:pt x="5471" y="17356"/>
                    <a:pt x="5015" y="16445"/>
                    <a:pt x="5015" y="15563"/>
                  </a:cubicBezTo>
                  <a:cubicBezTo>
                    <a:pt x="5015" y="14712"/>
                    <a:pt x="4468" y="13375"/>
                    <a:pt x="4225" y="12493"/>
                  </a:cubicBezTo>
                  <a:cubicBezTo>
                    <a:pt x="3921" y="11672"/>
                    <a:pt x="4073" y="11369"/>
                    <a:pt x="4073" y="11369"/>
                  </a:cubicBezTo>
                  <a:cubicBezTo>
                    <a:pt x="4073" y="11369"/>
                    <a:pt x="4529" y="8815"/>
                    <a:pt x="5410" y="6232"/>
                  </a:cubicBezTo>
                  <a:cubicBezTo>
                    <a:pt x="5927" y="4833"/>
                    <a:pt x="6717" y="2432"/>
                    <a:pt x="7356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442;g1f95107f572_0_612"/>
            <p:cNvSpPr/>
            <p:nvPr/>
          </p:nvSpPr>
          <p:spPr>
            <a:xfrm>
              <a:off x="6764250" y="3145525"/>
              <a:ext cx="82875" cy="108700"/>
            </a:xfrm>
            <a:custGeom>
              <a:avLst/>
              <a:gdLst/>
              <a:ahLst/>
              <a:cxnLst/>
              <a:rect l="l" t="t" r="r" b="b"/>
              <a:pathLst>
                <a:path w="3315" h="4348" extrusionOk="0">
                  <a:moveTo>
                    <a:pt x="822" y="1"/>
                  </a:moveTo>
                  <a:cubicBezTo>
                    <a:pt x="1" y="274"/>
                    <a:pt x="670" y="2281"/>
                    <a:pt x="882" y="2828"/>
                  </a:cubicBezTo>
                  <a:cubicBezTo>
                    <a:pt x="1034" y="3162"/>
                    <a:pt x="2250" y="3800"/>
                    <a:pt x="2737" y="4043"/>
                  </a:cubicBezTo>
                  <a:cubicBezTo>
                    <a:pt x="2858" y="4104"/>
                    <a:pt x="2980" y="4226"/>
                    <a:pt x="3041" y="4347"/>
                  </a:cubicBezTo>
                  <a:cubicBezTo>
                    <a:pt x="3101" y="4347"/>
                    <a:pt x="3101" y="4317"/>
                    <a:pt x="3132" y="4317"/>
                  </a:cubicBezTo>
                  <a:cubicBezTo>
                    <a:pt x="3253" y="4226"/>
                    <a:pt x="3193" y="3892"/>
                    <a:pt x="2858" y="3740"/>
                  </a:cubicBezTo>
                  <a:cubicBezTo>
                    <a:pt x="2098" y="3436"/>
                    <a:pt x="1521" y="2828"/>
                    <a:pt x="1521" y="2828"/>
                  </a:cubicBezTo>
                  <a:lnTo>
                    <a:pt x="1521" y="2828"/>
                  </a:lnTo>
                  <a:cubicBezTo>
                    <a:pt x="1521" y="2828"/>
                    <a:pt x="2524" y="3101"/>
                    <a:pt x="3041" y="3101"/>
                  </a:cubicBezTo>
                  <a:cubicBezTo>
                    <a:pt x="3193" y="3101"/>
                    <a:pt x="3314" y="2888"/>
                    <a:pt x="3193" y="2736"/>
                  </a:cubicBezTo>
                  <a:cubicBezTo>
                    <a:pt x="2980" y="2493"/>
                    <a:pt x="1612" y="2220"/>
                    <a:pt x="1612" y="2220"/>
                  </a:cubicBezTo>
                  <a:cubicBezTo>
                    <a:pt x="1612" y="2220"/>
                    <a:pt x="2706" y="2098"/>
                    <a:pt x="2980" y="1825"/>
                  </a:cubicBezTo>
                  <a:cubicBezTo>
                    <a:pt x="2889" y="1764"/>
                    <a:pt x="2828" y="1642"/>
                    <a:pt x="2797" y="1581"/>
                  </a:cubicBezTo>
                  <a:cubicBezTo>
                    <a:pt x="2433" y="1521"/>
                    <a:pt x="1794" y="1581"/>
                    <a:pt x="1460" y="1490"/>
                  </a:cubicBezTo>
                  <a:cubicBezTo>
                    <a:pt x="1308" y="1460"/>
                    <a:pt x="974" y="518"/>
                    <a:pt x="822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443;g1f95107f572_0_612"/>
            <p:cNvSpPr/>
            <p:nvPr/>
          </p:nvSpPr>
          <p:spPr>
            <a:xfrm>
              <a:off x="7581150" y="2460125"/>
              <a:ext cx="223425" cy="808400"/>
            </a:xfrm>
            <a:custGeom>
              <a:avLst/>
              <a:gdLst/>
              <a:ahLst/>
              <a:cxnLst/>
              <a:rect l="l" t="t" r="r" b="b"/>
              <a:pathLst>
                <a:path w="8937" h="32336" extrusionOk="0">
                  <a:moveTo>
                    <a:pt x="4985" y="0"/>
                  </a:moveTo>
                  <a:cubicBezTo>
                    <a:pt x="4013" y="912"/>
                    <a:pt x="2341" y="2006"/>
                    <a:pt x="0" y="2401"/>
                  </a:cubicBezTo>
                  <a:cubicBezTo>
                    <a:pt x="213" y="3313"/>
                    <a:pt x="365" y="4073"/>
                    <a:pt x="395" y="4559"/>
                  </a:cubicBezTo>
                  <a:cubicBezTo>
                    <a:pt x="669" y="8025"/>
                    <a:pt x="2554" y="14012"/>
                    <a:pt x="3465" y="16566"/>
                  </a:cubicBezTo>
                  <a:cubicBezTo>
                    <a:pt x="4377" y="19088"/>
                    <a:pt x="4833" y="21703"/>
                    <a:pt x="4833" y="21703"/>
                  </a:cubicBezTo>
                  <a:cubicBezTo>
                    <a:pt x="4833" y="21703"/>
                    <a:pt x="4985" y="22006"/>
                    <a:pt x="4681" y="22827"/>
                  </a:cubicBezTo>
                  <a:cubicBezTo>
                    <a:pt x="4377" y="23648"/>
                    <a:pt x="3891" y="25046"/>
                    <a:pt x="3891" y="25897"/>
                  </a:cubicBezTo>
                  <a:cubicBezTo>
                    <a:pt x="3891" y="26779"/>
                    <a:pt x="3405" y="27690"/>
                    <a:pt x="3283" y="28177"/>
                  </a:cubicBezTo>
                  <a:cubicBezTo>
                    <a:pt x="3133" y="28746"/>
                    <a:pt x="2718" y="29758"/>
                    <a:pt x="3230" y="29758"/>
                  </a:cubicBezTo>
                  <a:cubicBezTo>
                    <a:pt x="3237" y="29758"/>
                    <a:pt x="3245" y="29758"/>
                    <a:pt x="3253" y="29757"/>
                  </a:cubicBezTo>
                  <a:cubicBezTo>
                    <a:pt x="3800" y="29697"/>
                    <a:pt x="4104" y="29241"/>
                    <a:pt x="4560" y="28420"/>
                  </a:cubicBezTo>
                  <a:cubicBezTo>
                    <a:pt x="4982" y="27725"/>
                    <a:pt x="5343" y="27435"/>
                    <a:pt x="5776" y="27435"/>
                  </a:cubicBezTo>
                  <a:cubicBezTo>
                    <a:pt x="5873" y="27435"/>
                    <a:pt x="5974" y="27450"/>
                    <a:pt x="6079" y="27478"/>
                  </a:cubicBezTo>
                  <a:cubicBezTo>
                    <a:pt x="7022" y="27660"/>
                    <a:pt x="6323" y="29757"/>
                    <a:pt x="6079" y="30274"/>
                  </a:cubicBezTo>
                  <a:cubicBezTo>
                    <a:pt x="5928" y="30608"/>
                    <a:pt x="4742" y="31277"/>
                    <a:pt x="4225" y="31490"/>
                  </a:cubicBezTo>
                  <a:cubicBezTo>
                    <a:pt x="3891" y="31672"/>
                    <a:pt x="3648" y="32280"/>
                    <a:pt x="3800" y="32311"/>
                  </a:cubicBezTo>
                  <a:cubicBezTo>
                    <a:pt x="3875" y="32327"/>
                    <a:pt x="3966" y="32335"/>
                    <a:pt x="4068" y="32335"/>
                  </a:cubicBezTo>
                  <a:cubicBezTo>
                    <a:pt x="4711" y="32335"/>
                    <a:pt x="5839" y="32018"/>
                    <a:pt x="6809" y="31520"/>
                  </a:cubicBezTo>
                  <a:cubicBezTo>
                    <a:pt x="7295" y="31277"/>
                    <a:pt x="8633" y="29119"/>
                    <a:pt x="8754" y="28481"/>
                  </a:cubicBezTo>
                  <a:cubicBezTo>
                    <a:pt x="8937" y="27842"/>
                    <a:pt x="8633" y="25897"/>
                    <a:pt x="8511" y="24529"/>
                  </a:cubicBezTo>
                  <a:cubicBezTo>
                    <a:pt x="8450" y="23830"/>
                    <a:pt x="8207" y="21703"/>
                    <a:pt x="8207" y="21703"/>
                  </a:cubicBezTo>
                  <a:cubicBezTo>
                    <a:pt x="8207" y="21703"/>
                    <a:pt x="7964" y="11672"/>
                    <a:pt x="7052" y="7903"/>
                  </a:cubicBezTo>
                  <a:cubicBezTo>
                    <a:pt x="6535" y="5806"/>
                    <a:pt x="5715" y="2766"/>
                    <a:pt x="4985" y="0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444;g1f95107f572_0_612"/>
            <p:cNvSpPr/>
            <p:nvPr/>
          </p:nvSpPr>
          <p:spPr>
            <a:xfrm>
              <a:off x="7622175" y="2728350"/>
              <a:ext cx="181650" cy="540175"/>
            </a:xfrm>
            <a:custGeom>
              <a:avLst/>
              <a:gdLst/>
              <a:ahLst/>
              <a:cxnLst/>
              <a:rect l="l" t="t" r="r" b="b"/>
              <a:pathLst>
                <a:path w="7266" h="21607" extrusionOk="0">
                  <a:moveTo>
                    <a:pt x="1" y="1"/>
                  </a:moveTo>
                  <a:cubicBezTo>
                    <a:pt x="639" y="2341"/>
                    <a:pt x="1369" y="4499"/>
                    <a:pt x="1824" y="5837"/>
                  </a:cubicBezTo>
                  <a:cubicBezTo>
                    <a:pt x="2736" y="8359"/>
                    <a:pt x="3192" y="10974"/>
                    <a:pt x="3192" y="10974"/>
                  </a:cubicBezTo>
                  <a:cubicBezTo>
                    <a:pt x="3192" y="10974"/>
                    <a:pt x="3344" y="11277"/>
                    <a:pt x="3040" y="12098"/>
                  </a:cubicBezTo>
                  <a:cubicBezTo>
                    <a:pt x="2736" y="12919"/>
                    <a:pt x="2250" y="14317"/>
                    <a:pt x="2250" y="15168"/>
                  </a:cubicBezTo>
                  <a:cubicBezTo>
                    <a:pt x="2250" y="16050"/>
                    <a:pt x="1764" y="16961"/>
                    <a:pt x="1642" y="17448"/>
                  </a:cubicBezTo>
                  <a:cubicBezTo>
                    <a:pt x="1492" y="18017"/>
                    <a:pt x="1077" y="19029"/>
                    <a:pt x="1589" y="19029"/>
                  </a:cubicBezTo>
                  <a:cubicBezTo>
                    <a:pt x="1596" y="19029"/>
                    <a:pt x="1604" y="19029"/>
                    <a:pt x="1612" y="19028"/>
                  </a:cubicBezTo>
                  <a:cubicBezTo>
                    <a:pt x="2159" y="18968"/>
                    <a:pt x="2463" y="18512"/>
                    <a:pt x="2919" y="17691"/>
                  </a:cubicBezTo>
                  <a:cubicBezTo>
                    <a:pt x="3341" y="16996"/>
                    <a:pt x="3702" y="16706"/>
                    <a:pt x="4135" y="16706"/>
                  </a:cubicBezTo>
                  <a:cubicBezTo>
                    <a:pt x="4232" y="16706"/>
                    <a:pt x="4333" y="16721"/>
                    <a:pt x="4438" y="16749"/>
                  </a:cubicBezTo>
                  <a:cubicBezTo>
                    <a:pt x="5381" y="16931"/>
                    <a:pt x="4682" y="19028"/>
                    <a:pt x="4438" y="19545"/>
                  </a:cubicBezTo>
                  <a:cubicBezTo>
                    <a:pt x="4287" y="19879"/>
                    <a:pt x="3101" y="20548"/>
                    <a:pt x="2584" y="20761"/>
                  </a:cubicBezTo>
                  <a:cubicBezTo>
                    <a:pt x="2250" y="20943"/>
                    <a:pt x="2007" y="21551"/>
                    <a:pt x="2159" y="21582"/>
                  </a:cubicBezTo>
                  <a:cubicBezTo>
                    <a:pt x="2234" y="21598"/>
                    <a:pt x="2325" y="21606"/>
                    <a:pt x="2427" y="21606"/>
                  </a:cubicBezTo>
                  <a:cubicBezTo>
                    <a:pt x="3070" y="21606"/>
                    <a:pt x="4198" y="21289"/>
                    <a:pt x="5168" y="20791"/>
                  </a:cubicBezTo>
                  <a:cubicBezTo>
                    <a:pt x="5654" y="20548"/>
                    <a:pt x="6992" y="18390"/>
                    <a:pt x="7113" y="17752"/>
                  </a:cubicBezTo>
                  <a:cubicBezTo>
                    <a:pt x="7265" y="17113"/>
                    <a:pt x="6961" y="15168"/>
                    <a:pt x="6840" y="13831"/>
                  </a:cubicBezTo>
                  <a:cubicBezTo>
                    <a:pt x="6809" y="13101"/>
                    <a:pt x="6566" y="10974"/>
                    <a:pt x="6566" y="10974"/>
                  </a:cubicBezTo>
                  <a:cubicBezTo>
                    <a:pt x="6566" y="10974"/>
                    <a:pt x="6414" y="4773"/>
                    <a:pt x="5897" y="274"/>
                  </a:cubicBezTo>
                  <a:cubicBezTo>
                    <a:pt x="5502" y="973"/>
                    <a:pt x="4864" y="1581"/>
                    <a:pt x="3831" y="1855"/>
                  </a:cubicBezTo>
                  <a:cubicBezTo>
                    <a:pt x="3642" y="1903"/>
                    <a:pt x="3453" y="1926"/>
                    <a:pt x="3264" y="1926"/>
                  </a:cubicBezTo>
                  <a:cubicBezTo>
                    <a:pt x="2141" y="1926"/>
                    <a:pt x="1015" y="1119"/>
                    <a:pt x="1" y="1"/>
                  </a:cubicBezTo>
                  <a:close/>
                </a:path>
              </a:pathLst>
            </a:custGeom>
            <a:solidFill>
              <a:srgbClr val="D37A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445;g1f95107f572_0_612"/>
            <p:cNvSpPr/>
            <p:nvPr/>
          </p:nvSpPr>
          <p:spPr>
            <a:xfrm>
              <a:off x="7672325" y="3147050"/>
              <a:ext cx="83625" cy="107925"/>
            </a:xfrm>
            <a:custGeom>
              <a:avLst/>
              <a:gdLst/>
              <a:ahLst/>
              <a:cxnLst/>
              <a:rect l="l" t="t" r="r" b="b"/>
              <a:pathLst>
                <a:path w="3345" h="4317" extrusionOk="0">
                  <a:moveTo>
                    <a:pt x="2554" y="1"/>
                  </a:moveTo>
                  <a:cubicBezTo>
                    <a:pt x="2402" y="487"/>
                    <a:pt x="2098" y="1429"/>
                    <a:pt x="1916" y="1460"/>
                  </a:cubicBezTo>
                  <a:cubicBezTo>
                    <a:pt x="1718" y="1505"/>
                    <a:pt x="1467" y="1505"/>
                    <a:pt x="1224" y="1505"/>
                  </a:cubicBezTo>
                  <a:cubicBezTo>
                    <a:pt x="981" y="1505"/>
                    <a:pt x="746" y="1505"/>
                    <a:pt x="578" y="1551"/>
                  </a:cubicBezTo>
                  <a:cubicBezTo>
                    <a:pt x="518" y="1672"/>
                    <a:pt x="426" y="1733"/>
                    <a:pt x="396" y="1824"/>
                  </a:cubicBezTo>
                  <a:cubicBezTo>
                    <a:pt x="670" y="2037"/>
                    <a:pt x="1764" y="2189"/>
                    <a:pt x="1764" y="2189"/>
                  </a:cubicBezTo>
                  <a:cubicBezTo>
                    <a:pt x="1764" y="2189"/>
                    <a:pt x="396" y="2463"/>
                    <a:pt x="153" y="2736"/>
                  </a:cubicBezTo>
                  <a:cubicBezTo>
                    <a:pt x="1" y="2827"/>
                    <a:pt x="153" y="3071"/>
                    <a:pt x="305" y="3071"/>
                  </a:cubicBezTo>
                  <a:cubicBezTo>
                    <a:pt x="821" y="3071"/>
                    <a:pt x="1824" y="2797"/>
                    <a:pt x="1825" y="2797"/>
                  </a:cubicBezTo>
                  <a:lnTo>
                    <a:pt x="1825" y="2797"/>
                  </a:lnTo>
                  <a:cubicBezTo>
                    <a:pt x="1824" y="2797"/>
                    <a:pt x="1277" y="3435"/>
                    <a:pt x="518" y="3709"/>
                  </a:cubicBezTo>
                  <a:cubicBezTo>
                    <a:pt x="153" y="3831"/>
                    <a:pt x="122" y="4165"/>
                    <a:pt x="244" y="4286"/>
                  </a:cubicBezTo>
                  <a:cubicBezTo>
                    <a:pt x="274" y="4286"/>
                    <a:pt x="274" y="4317"/>
                    <a:pt x="305" y="4317"/>
                  </a:cubicBezTo>
                  <a:cubicBezTo>
                    <a:pt x="396" y="4195"/>
                    <a:pt x="518" y="4104"/>
                    <a:pt x="609" y="4013"/>
                  </a:cubicBezTo>
                  <a:cubicBezTo>
                    <a:pt x="1125" y="3739"/>
                    <a:pt x="2281" y="3131"/>
                    <a:pt x="2493" y="2797"/>
                  </a:cubicBezTo>
                  <a:cubicBezTo>
                    <a:pt x="2706" y="2280"/>
                    <a:pt x="3344" y="305"/>
                    <a:pt x="2554" y="1"/>
                  </a:cubicBezTo>
                  <a:close/>
                </a:path>
              </a:pathLst>
            </a:custGeom>
            <a:solidFill>
              <a:srgbClr val="C784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447;g1f95107f572_0_612"/>
            <p:cNvSpPr/>
            <p:nvPr/>
          </p:nvSpPr>
          <p:spPr>
            <a:xfrm>
              <a:off x="7017300" y="2549025"/>
              <a:ext cx="499275" cy="303225"/>
            </a:xfrm>
            <a:custGeom>
              <a:avLst/>
              <a:gdLst/>
              <a:ahLst/>
              <a:cxnLst/>
              <a:rect l="l" t="t" r="r" b="b"/>
              <a:pathLst>
                <a:path w="19971" h="12129" extrusionOk="0">
                  <a:moveTo>
                    <a:pt x="19971" y="0"/>
                  </a:moveTo>
                  <a:cubicBezTo>
                    <a:pt x="17624" y="2724"/>
                    <a:pt x="14106" y="5137"/>
                    <a:pt x="8778" y="5137"/>
                  </a:cubicBezTo>
                  <a:cubicBezTo>
                    <a:pt x="8101" y="5137"/>
                    <a:pt x="7394" y="5098"/>
                    <a:pt x="6657" y="5016"/>
                  </a:cubicBezTo>
                  <a:cubicBezTo>
                    <a:pt x="3162" y="4651"/>
                    <a:pt x="1156" y="3010"/>
                    <a:pt x="1" y="1338"/>
                  </a:cubicBezTo>
                  <a:lnTo>
                    <a:pt x="1" y="1338"/>
                  </a:lnTo>
                  <a:cubicBezTo>
                    <a:pt x="122" y="2250"/>
                    <a:pt x="183" y="3070"/>
                    <a:pt x="274" y="3800"/>
                  </a:cubicBezTo>
                  <a:cubicBezTo>
                    <a:pt x="609" y="7873"/>
                    <a:pt x="487" y="8633"/>
                    <a:pt x="305" y="10669"/>
                  </a:cubicBezTo>
                  <a:cubicBezTo>
                    <a:pt x="274" y="10700"/>
                    <a:pt x="4439" y="12098"/>
                    <a:pt x="9879" y="12128"/>
                  </a:cubicBezTo>
                  <a:cubicBezTo>
                    <a:pt x="9920" y="12128"/>
                    <a:pt x="9962" y="12129"/>
                    <a:pt x="10003" y="12129"/>
                  </a:cubicBezTo>
                  <a:cubicBezTo>
                    <a:pt x="14286" y="12129"/>
                    <a:pt x="18972" y="10577"/>
                    <a:pt x="19454" y="10426"/>
                  </a:cubicBezTo>
                  <a:cubicBezTo>
                    <a:pt x="19272" y="8542"/>
                    <a:pt x="19180" y="7690"/>
                    <a:pt x="19515" y="3800"/>
                  </a:cubicBezTo>
                  <a:cubicBezTo>
                    <a:pt x="19606" y="2736"/>
                    <a:pt x="19788" y="1399"/>
                    <a:pt x="19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448;g1f95107f572_0_612"/>
            <p:cNvSpPr/>
            <p:nvPr/>
          </p:nvSpPr>
          <p:spPr>
            <a:xfrm>
              <a:off x="7024150" y="281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D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449;g1f95107f572_0_612"/>
            <p:cNvSpPr/>
            <p:nvPr/>
          </p:nvSpPr>
          <p:spPr>
            <a:xfrm>
              <a:off x="6783250" y="2340050"/>
              <a:ext cx="181650" cy="180125"/>
            </a:xfrm>
            <a:custGeom>
              <a:avLst/>
              <a:gdLst/>
              <a:ahLst/>
              <a:cxnLst/>
              <a:rect l="l" t="t" r="r" b="b"/>
              <a:pathLst>
                <a:path w="7266" h="7205" extrusionOk="0">
                  <a:moveTo>
                    <a:pt x="1460" y="1"/>
                  </a:moveTo>
                  <a:cubicBezTo>
                    <a:pt x="761" y="2037"/>
                    <a:pt x="1" y="3709"/>
                    <a:pt x="1" y="3709"/>
                  </a:cubicBezTo>
                  <a:cubicBezTo>
                    <a:pt x="548" y="4256"/>
                    <a:pt x="1217" y="4803"/>
                    <a:pt x="1217" y="4803"/>
                  </a:cubicBezTo>
                  <a:cubicBezTo>
                    <a:pt x="2220" y="5685"/>
                    <a:pt x="3892" y="6779"/>
                    <a:pt x="6202" y="7204"/>
                  </a:cubicBezTo>
                  <a:cubicBezTo>
                    <a:pt x="6506" y="5867"/>
                    <a:pt x="6931" y="4256"/>
                    <a:pt x="7265" y="2979"/>
                  </a:cubicBezTo>
                  <a:lnTo>
                    <a:pt x="7265" y="2979"/>
                  </a:lnTo>
                  <a:cubicBezTo>
                    <a:pt x="6592" y="3460"/>
                    <a:pt x="5798" y="3831"/>
                    <a:pt x="4981" y="3831"/>
                  </a:cubicBezTo>
                  <a:cubicBezTo>
                    <a:pt x="4507" y="3831"/>
                    <a:pt x="4026" y="3706"/>
                    <a:pt x="3557" y="3405"/>
                  </a:cubicBezTo>
                  <a:cubicBezTo>
                    <a:pt x="2402" y="2675"/>
                    <a:pt x="1794" y="1338"/>
                    <a:pt x="1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450;g1f95107f572_0_612"/>
            <p:cNvSpPr/>
            <p:nvPr/>
          </p:nvSpPr>
          <p:spPr>
            <a:xfrm>
              <a:off x="7558350" y="2311925"/>
              <a:ext cx="178600" cy="208250"/>
            </a:xfrm>
            <a:custGeom>
              <a:avLst/>
              <a:gdLst/>
              <a:ahLst/>
              <a:cxnLst/>
              <a:rect l="l" t="t" r="r" b="b"/>
              <a:pathLst>
                <a:path w="7144" h="8330" extrusionOk="0">
                  <a:moveTo>
                    <a:pt x="5381" y="1"/>
                  </a:moveTo>
                  <a:cubicBezTo>
                    <a:pt x="5107" y="1642"/>
                    <a:pt x="4499" y="3557"/>
                    <a:pt x="3040" y="4530"/>
                  </a:cubicBezTo>
                  <a:cubicBezTo>
                    <a:pt x="2544" y="4828"/>
                    <a:pt x="2060" y="4954"/>
                    <a:pt x="1587" y="4954"/>
                  </a:cubicBezTo>
                  <a:cubicBezTo>
                    <a:pt x="1047" y="4954"/>
                    <a:pt x="519" y="4789"/>
                    <a:pt x="0" y="4530"/>
                  </a:cubicBezTo>
                  <a:lnTo>
                    <a:pt x="0" y="4530"/>
                  </a:lnTo>
                  <a:cubicBezTo>
                    <a:pt x="304" y="5746"/>
                    <a:pt x="700" y="7114"/>
                    <a:pt x="973" y="8329"/>
                  </a:cubicBezTo>
                  <a:cubicBezTo>
                    <a:pt x="3283" y="7934"/>
                    <a:pt x="4925" y="6810"/>
                    <a:pt x="5928" y="5928"/>
                  </a:cubicBezTo>
                  <a:cubicBezTo>
                    <a:pt x="5928" y="5928"/>
                    <a:pt x="6657" y="5381"/>
                    <a:pt x="7143" y="4834"/>
                  </a:cubicBezTo>
                  <a:cubicBezTo>
                    <a:pt x="7143" y="4834"/>
                    <a:pt x="6080" y="2493"/>
                    <a:pt x="5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451;g1f95107f572_0_612"/>
            <p:cNvSpPr/>
            <p:nvPr/>
          </p:nvSpPr>
          <p:spPr>
            <a:xfrm>
              <a:off x="7090250" y="2069525"/>
              <a:ext cx="325275" cy="65875"/>
            </a:xfrm>
            <a:custGeom>
              <a:avLst/>
              <a:gdLst/>
              <a:ahLst/>
              <a:cxnLst/>
              <a:rect l="l" t="t" r="r" b="b"/>
              <a:pathLst>
                <a:path w="13011" h="2635" extrusionOk="0">
                  <a:moveTo>
                    <a:pt x="1" y="1"/>
                  </a:moveTo>
                  <a:cubicBezTo>
                    <a:pt x="913" y="700"/>
                    <a:pt x="1946" y="1186"/>
                    <a:pt x="3010" y="1551"/>
                  </a:cubicBezTo>
                  <a:cubicBezTo>
                    <a:pt x="4043" y="1976"/>
                    <a:pt x="5138" y="2250"/>
                    <a:pt x="6262" y="2432"/>
                  </a:cubicBezTo>
                  <a:cubicBezTo>
                    <a:pt x="6840" y="2554"/>
                    <a:pt x="7417" y="2584"/>
                    <a:pt x="7995" y="2615"/>
                  </a:cubicBezTo>
                  <a:cubicBezTo>
                    <a:pt x="8307" y="2615"/>
                    <a:pt x="8630" y="2635"/>
                    <a:pt x="8957" y="2635"/>
                  </a:cubicBezTo>
                  <a:cubicBezTo>
                    <a:pt x="9202" y="2635"/>
                    <a:pt x="9449" y="2623"/>
                    <a:pt x="9697" y="2584"/>
                  </a:cubicBezTo>
                  <a:cubicBezTo>
                    <a:pt x="9971" y="2554"/>
                    <a:pt x="10274" y="2554"/>
                    <a:pt x="10518" y="2493"/>
                  </a:cubicBezTo>
                  <a:lnTo>
                    <a:pt x="11369" y="2341"/>
                  </a:lnTo>
                  <a:cubicBezTo>
                    <a:pt x="11673" y="2311"/>
                    <a:pt x="11946" y="2250"/>
                    <a:pt x="12220" y="2159"/>
                  </a:cubicBezTo>
                  <a:lnTo>
                    <a:pt x="13010" y="1946"/>
                  </a:lnTo>
                  <a:lnTo>
                    <a:pt x="13010" y="1946"/>
                  </a:lnTo>
                  <a:cubicBezTo>
                    <a:pt x="11855" y="2128"/>
                    <a:pt x="10761" y="2311"/>
                    <a:pt x="9667" y="2311"/>
                  </a:cubicBezTo>
                  <a:cubicBezTo>
                    <a:pt x="9522" y="2326"/>
                    <a:pt x="9380" y="2332"/>
                    <a:pt x="9239" y="2332"/>
                  </a:cubicBezTo>
                  <a:cubicBezTo>
                    <a:pt x="8815" y="2332"/>
                    <a:pt x="8405" y="2280"/>
                    <a:pt x="7995" y="2280"/>
                  </a:cubicBezTo>
                  <a:cubicBezTo>
                    <a:pt x="7417" y="2250"/>
                    <a:pt x="6840" y="2189"/>
                    <a:pt x="6323" y="2098"/>
                  </a:cubicBezTo>
                  <a:cubicBezTo>
                    <a:pt x="5198" y="1916"/>
                    <a:pt x="4135" y="1642"/>
                    <a:pt x="3071" y="1308"/>
                  </a:cubicBezTo>
                  <a:lnTo>
                    <a:pt x="2280" y="1034"/>
                  </a:lnTo>
                  <a:cubicBezTo>
                    <a:pt x="2068" y="943"/>
                    <a:pt x="1794" y="821"/>
                    <a:pt x="1521" y="730"/>
                  </a:cubicBezTo>
                  <a:cubicBezTo>
                    <a:pt x="1004" y="487"/>
                    <a:pt x="487" y="27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452;g1f95107f572_0_612"/>
            <p:cNvSpPr/>
            <p:nvPr/>
          </p:nvSpPr>
          <p:spPr>
            <a:xfrm>
              <a:off x="7154075" y="2415275"/>
              <a:ext cx="264475" cy="174050"/>
            </a:xfrm>
            <a:custGeom>
              <a:avLst/>
              <a:gdLst/>
              <a:ahLst/>
              <a:cxnLst/>
              <a:rect l="l" t="t" r="r" b="b"/>
              <a:pathLst>
                <a:path w="10579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275" y="457"/>
                    <a:pt x="578" y="913"/>
                    <a:pt x="913" y="1399"/>
                  </a:cubicBezTo>
                  <a:cubicBezTo>
                    <a:pt x="1247" y="1824"/>
                    <a:pt x="1612" y="2250"/>
                    <a:pt x="1977" y="2615"/>
                  </a:cubicBezTo>
                  <a:cubicBezTo>
                    <a:pt x="2737" y="3375"/>
                    <a:pt x="3588" y="4074"/>
                    <a:pt x="4500" y="4682"/>
                  </a:cubicBezTo>
                  <a:cubicBezTo>
                    <a:pt x="5442" y="5290"/>
                    <a:pt x="6384" y="5806"/>
                    <a:pt x="7418" y="6171"/>
                  </a:cubicBezTo>
                  <a:cubicBezTo>
                    <a:pt x="7904" y="6353"/>
                    <a:pt x="8451" y="6505"/>
                    <a:pt x="8968" y="6657"/>
                  </a:cubicBezTo>
                  <a:cubicBezTo>
                    <a:pt x="9241" y="6718"/>
                    <a:pt x="9515" y="6779"/>
                    <a:pt x="9758" y="6809"/>
                  </a:cubicBezTo>
                  <a:cubicBezTo>
                    <a:pt x="10032" y="6870"/>
                    <a:pt x="10305" y="6931"/>
                    <a:pt x="10579" y="6961"/>
                  </a:cubicBezTo>
                  <a:cubicBezTo>
                    <a:pt x="9545" y="6657"/>
                    <a:pt x="8512" y="6353"/>
                    <a:pt x="7539" y="5897"/>
                  </a:cubicBezTo>
                  <a:cubicBezTo>
                    <a:pt x="6536" y="5472"/>
                    <a:pt x="5624" y="4955"/>
                    <a:pt x="4712" y="4378"/>
                  </a:cubicBezTo>
                  <a:cubicBezTo>
                    <a:pt x="3800" y="3800"/>
                    <a:pt x="2949" y="3131"/>
                    <a:pt x="2159" y="2402"/>
                  </a:cubicBezTo>
                  <a:cubicBezTo>
                    <a:pt x="1369" y="1672"/>
                    <a:pt x="639" y="8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453;g1f95107f572_0_612"/>
            <p:cNvSpPr/>
            <p:nvPr/>
          </p:nvSpPr>
          <p:spPr>
            <a:xfrm>
              <a:off x="6967925" y="2808900"/>
              <a:ext cx="592725" cy="1437725"/>
            </a:xfrm>
            <a:custGeom>
              <a:avLst/>
              <a:gdLst/>
              <a:ahLst/>
              <a:cxnLst/>
              <a:rect l="l" t="t" r="r" b="b"/>
              <a:pathLst>
                <a:path w="23709" h="57509" extrusionOk="0">
                  <a:moveTo>
                    <a:pt x="21429" y="1"/>
                  </a:moveTo>
                  <a:lnTo>
                    <a:pt x="21429" y="31"/>
                  </a:lnTo>
                  <a:cubicBezTo>
                    <a:pt x="20952" y="210"/>
                    <a:pt x="16349" y="1735"/>
                    <a:pt x="12099" y="1735"/>
                  </a:cubicBezTo>
                  <a:cubicBezTo>
                    <a:pt x="12017" y="1735"/>
                    <a:pt x="11936" y="1734"/>
                    <a:pt x="11854" y="1733"/>
                  </a:cubicBezTo>
                  <a:cubicBezTo>
                    <a:pt x="6414" y="1703"/>
                    <a:pt x="2249" y="274"/>
                    <a:pt x="2249" y="274"/>
                  </a:cubicBezTo>
                  <a:cubicBezTo>
                    <a:pt x="2249" y="396"/>
                    <a:pt x="2189" y="548"/>
                    <a:pt x="2189" y="669"/>
                  </a:cubicBezTo>
                  <a:cubicBezTo>
                    <a:pt x="1976" y="3010"/>
                    <a:pt x="881" y="7204"/>
                    <a:pt x="942" y="13709"/>
                  </a:cubicBezTo>
                  <a:cubicBezTo>
                    <a:pt x="1033" y="20214"/>
                    <a:pt x="2006" y="30244"/>
                    <a:pt x="1824" y="32889"/>
                  </a:cubicBezTo>
                  <a:cubicBezTo>
                    <a:pt x="1641" y="35563"/>
                    <a:pt x="0" y="40488"/>
                    <a:pt x="578" y="45077"/>
                  </a:cubicBezTo>
                  <a:cubicBezTo>
                    <a:pt x="1155" y="49728"/>
                    <a:pt x="2675" y="53436"/>
                    <a:pt x="2948" y="55564"/>
                  </a:cubicBezTo>
                  <a:cubicBezTo>
                    <a:pt x="3070" y="56293"/>
                    <a:pt x="3192" y="56840"/>
                    <a:pt x="3252" y="57266"/>
                  </a:cubicBezTo>
                  <a:cubicBezTo>
                    <a:pt x="3805" y="57396"/>
                    <a:pt x="4471" y="57491"/>
                    <a:pt x="5194" y="57491"/>
                  </a:cubicBezTo>
                  <a:cubicBezTo>
                    <a:pt x="5823" y="57491"/>
                    <a:pt x="6495" y="57419"/>
                    <a:pt x="7173" y="57236"/>
                  </a:cubicBezTo>
                  <a:cubicBezTo>
                    <a:pt x="7021" y="56567"/>
                    <a:pt x="6900" y="55807"/>
                    <a:pt x="6869" y="54895"/>
                  </a:cubicBezTo>
                  <a:cubicBezTo>
                    <a:pt x="6748" y="52615"/>
                    <a:pt x="7021" y="51612"/>
                    <a:pt x="7477" y="48907"/>
                  </a:cubicBezTo>
                  <a:cubicBezTo>
                    <a:pt x="7933" y="46263"/>
                    <a:pt x="7325" y="40184"/>
                    <a:pt x="8268" y="36658"/>
                  </a:cubicBezTo>
                  <a:cubicBezTo>
                    <a:pt x="9635" y="31521"/>
                    <a:pt x="11398" y="13466"/>
                    <a:pt x="11398" y="13466"/>
                  </a:cubicBezTo>
                  <a:lnTo>
                    <a:pt x="12310" y="13466"/>
                  </a:lnTo>
                  <a:cubicBezTo>
                    <a:pt x="12310" y="13466"/>
                    <a:pt x="14043" y="31521"/>
                    <a:pt x="15411" y="36658"/>
                  </a:cubicBezTo>
                  <a:cubicBezTo>
                    <a:pt x="16383" y="40184"/>
                    <a:pt x="15775" y="46263"/>
                    <a:pt x="16231" y="48907"/>
                  </a:cubicBezTo>
                  <a:cubicBezTo>
                    <a:pt x="16687" y="51582"/>
                    <a:pt x="16930" y="52615"/>
                    <a:pt x="16839" y="54895"/>
                  </a:cubicBezTo>
                  <a:cubicBezTo>
                    <a:pt x="16778" y="55807"/>
                    <a:pt x="16626" y="56597"/>
                    <a:pt x="16535" y="57266"/>
                  </a:cubicBezTo>
                  <a:cubicBezTo>
                    <a:pt x="17094" y="57401"/>
                    <a:pt x="17785" y="57509"/>
                    <a:pt x="18540" y="57509"/>
                  </a:cubicBezTo>
                  <a:cubicBezTo>
                    <a:pt x="19140" y="57509"/>
                    <a:pt x="19780" y="57441"/>
                    <a:pt x="20426" y="57266"/>
                  </a:cubicBezTo>
                  <a:cubicBezTo>
                    <a:pt x="20517" y="56840"/>
                    <a:pt x="20639" y="56293"/>
                    <a:pt x="20730" y="55625"/>
                  </a:cubicBezTo>
                  <a:cubicBezTo>
                    <a:pt x="21034" y="53466"/>
                    <a:pt x="22614" y="49728"/>
                    <a:pt x="23131" y="45138"/>
                  </a:cubicBezTo>
                  <a:cubicBezTo>
                    <a:pt x="23709" y="40488"/>
                    <a:pt x="22067" y="35594"/>
                    <a:pt x="21885" y="32919"/>
                  </a:cubicBezTo>
                  <a:cubicBezTo>
                    <a:pt x="21703" y="30275"/>
                    <a:pt x="22675" y="20214"/>
                    <a:pt x="22766" y="13739"/>
                  </a:cubicBezTo>
                  <a:cubicBezTo>
                    <a:pt x="22827" y="7235"/>
                    <a:pt x="21703" y="3101"/>
                    <a:pt x="21490" y="700"/>
                  </a:cubicBezTo>
                  <a:cubicBezTo>
                    <a:pt x="21459" y="457"/>
                    <a:pt x="21459" y="213"/>
                    <a:pt x="2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454;g1f95107f572_0_612"/>
            <p:cNvSpPr/>
            <p:nvPr/>
          </p:nvSpPr>
          <p:spPr>
            <a:xfrm>
              <a:off x="7014275" y="2806625"/>
              <a:ext cx="498500" cy="117725"/>
            </a:xfrm>
            <a:custGeom>
              <a:avLst/>
              <a:gdLst/>
              <a:ahLst/>
              <a:cxnLst/>
              <a:rect l="l" t="t" r="r" b="b"/>
              <a:pathLst>
                <a:path w="19940" h="4709" extrusionOk="0">
                  <a:moveTo>
                    <a:pt x="19575" y="0"/>
                  </a:moveTo>
                  <a:lnTo>
                    <a:pt x="19575" y="31"/>
                  </a:lnTo>
                  <a:cubicBezTo>
                    <a:pt x="19098" y="240"/>
                    <a:pt x="14495" y="1765"/>
                    <a:pt x="10245" y="1765"/>
                  </a:cubicBezTo>
                  <a:cubicBezTo>
                    <a:pt x="10163" y="1765"/>
                    <a:pt x="10082" y="1765"/>
                    <a:pt x="10000" y="1763"/>
                  </a:cubicBezTo>
                  <a:cubicBezTo>
                    <a:pt x="4560" y="1703"/>
                    <a:pt x="395" y="304"/>
                    <a:pt x="395" y="304"/>
                  </a:cubicBezTo>
                  <a:cubicBezTo>
                    <a:pt x="395" y="426"/>
                    <a:pt x="335" y="578"/>
                    <a:pt x="335" y="669"/>
                  </a:cubicBezTo>
                  <a:cubicBezTo>
                    <a:pt x="274" y="1429"/>
                    <a:pt x="152" y="2250"/>
                    <a:pt x="0" y="3192"/>
                  </a:cubicBezTo>
                  <a:cubicBezTo>
                    <a:pt x="2384" y="3936"/>
                    <a:pt x="5831" y="4708"/>
                    <a:pt x="9785" y="4708"/>
                  </a:cubicBezTo>
                  <a:cubicBezTo>
                    <a:pt x="12941" y="4708"/>
                    <a:pt x="16419" y="4217"/>
                    <a:pt x="19940" y="2827"/>
                  </a:cubicBezTo>
                  <a:cubicBezTo>
                    <a:pt x="19849" y="2007"/>
                    <a:pt x="19727" y="1338"/>
                    <a:pt x="19636" y="730"/>
                  </a:cubicBezTo>
                  <a:cubicBezTo>
                    <a:pt x="19605" y="456"/>
                    <a:pt x="19605" y="244"/>
                    <a:pt x="19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455;g1f95107f572_0_612"/>
            <p:cNvSpPr/>
            <p:nvPr/>
          </p:nvSpPr>
          <p:spPr>
            <a:xfrm>
              <a:off x="6976275" y="3808925"/>
              <a:ext cx="186200" cy="438100"/>
            </a:xfrm>
            <a:custGeom>
              <a:avLst/>
              <a:gdLst/>
              <a:ahLst/>
              <a:cxnLst/>
              <a:rect l="l" t="t" r="r" b="b"/>
              <a:pathLst>
                <a:path w="7448" h="17524" extrusionOk="0">
                  <a:moveTo>
                    <a:pt x="304" y="0"/>
                  </a:moveTo>
                  <a:cubicBezTo>
                    <a:pt x="122" y="1672"/>
                    <a:pt x="0" y="3405"/>
                    <a:pt x="244" y="5107"/>
                  </a:cubicBezTo>
                  <a:cubicBezTo>
                    <a:pt x="791" y="9757"/>
                    <a:pt x="2310" y="13465"/>
                    <a:pt x="2614" y="15624"/>
                  </a:cubicBezTo>
                  <a:cubicBezTo>
                    <a:pt x="2736" y="16323"/>
                    <a:pt x="2858" y="16870"/>
                    <a:pt x="2918" y="17326"/>
                  </a:cubicBezTo>
                  <a:cubicBezTo>
                    <a:pt x="3460" y="17437"/>
                    <a:pt x="4103" y="17524"/>
                    <a:pt x="4806" y="17524"/>
                  </a:cubicBezTo>
                  <a:cubicBezTo>
                    <a:pt x="5444" y="17524"/>
                    <a:pt x="6131" y="17453"/>
                    <a:pt x="6839" y="17265"/>
                  </a:cubicBezTo>
                  <a:cubicBezTo>
                    <a:pt x="6687" y="16596"/>
                    <a:pt x="6566" y="15836"/>
                    <a:pt x="6535" y="14924"/>
                  </a:cubicBezTo>
                  <a:cubicBezTo>
                    <a:pt x="6414" y="12645"/>
                    <a:pt x="6687" y="11642"/>
                    <a:pt x="7143" y="8967"/>
                  </a:cubicBezTo>
                  <a:cubicBezTo>
                    <a:pt x="7447" y="6991"/>
                    <a:pt x="7265" y="3344"/>
                    <a:pt x="7447" y="122"/>
                  </a:cubicBezTo>
                  <a:lnTo>
                    <a:pt x="7447" y="122"/>
                  </a:lnTo>
                  <a:cubicBezTo>
                    <a:pt x="6310" y="2258"/>
                    <a:pt x="5101" y="3915"/>
                    <a:pt x="3808" y="3915"/>
                  </a:cubicBezTo>
                  <a:cubicBezTo>
                    <a:pt x="3408" y="3915"/>
                    <a:pt x="3000" y="3756"/>
                    <a:pt x="2584" y="3405"/>
                  </a:cubicBezTo>
                  <a:cubicBezTo>
                    <a:pt x="1611" y="2523"/>
                    <a:pt x="851" y="1277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456;g1f95107f572_0_612"/>
            <p:cNvSpPr/>
            <p:nvPr/>
          </p:nvSpPr>
          <p:spPr>
            <a:xfrm>
              <a:off x="7364575" y="3808925"/>
              <a:ext cx="186200" cy="436950"/>
            </a:xfrm>
            <a:custGeom>
              <a:avLst/>
              <a:gdLst/>
              <a:ahLst/>
              <a:cxnLst/>
              <a:rect l="l" t="t" r="r" b="b"/>
              <a:pathLst>
                <a:path w="7448" h="17478" extrusionOk="0">
                  <a:moveTo>
                    <a:pt x="7204" y="0"/>
                  </a:moveTo>
                  <a:cubicBezTo>
                    <a:pt x="6657" y="1277"/>
                    <a:pt x="5897" y="2493"/>
                    <a:pt x="4925" y="3374"/>
                  </a:cubicBezTo>
                  <a:cubicBezTo>
                    <a:pt x="4507" y="3734"/>
                    <a:pt x="4097" y="3896"/>
                    <a:pt x="3693" y="3896"/>
                  </a:cubicBezTo>
                  <a:cubicBezTo>
                    <a:pt x="2391" y="3896"/>
                    <a:pt x="1160" y="2211"/>
                    <a:pt x="1" y="31"/>
                  </a:cubicBezTo>
                  <a:lnTo>
                    <a:pt x="1" y="31"/>
                  </a:lnTo>
                  <a:cubicBezTo>
                    <a:pt x="213" y="3253"/>
                    <a:pt x="1" y="6961"/>
                    <a:pt x="305" y="8876"/>
                  </a:cubicBezTo>
                  <a:cubicBezTo>
                    <a:pt x="821" y="11581"/>
                    <a:pt x="1064" y="12614"/>
                    <a:pt x="973" y="14864"/>
                  </a:cubicBezTo>
                  <a:cubicBezTo>
                    <a:pt x="912" y="15745"/>
                    <a:pt x="760" y="16566"/>
                    <a:pt x="669" y="17235"/>
                  </a:cubicBezTo>
                  <a:cubicBezTo>
                    <a:pt x="1228" y="17370"/>
                    <a:pt x="1919" y="17477"/>
                    <a:pt x="2674" y="17477"/>
                  </a:cubicBezTo>
                  <a:cubicBezTo>
                    <a:pt x="3274" y="17477"/>
                    <a:pt x="3914" y="17409"/>
                    <a:pt x="4560" y="17235"/>
                  </a:cubicBezTo>
                  <a:cubicBezTo>
                    <a:pt x="4651" y="16779"/>
                    <a:pt x="4773" y="16262"/>
                    <a:pt x="4864" y="15563"/>
                  </a:cubicBezTo>
                  <a:cubicBezTo>
                    <a:pt x="5168" y="13435"/>
                    <a:pt x="6748" y="9727"/>
                    <a:pt x="7265" y="5076"/>
                  </a:cubicBezTo>
                  <a:cubicBezTo>
                    <a:pt x="7448" y="3374"/>
                    <a:pt x="7387" y="1672"/>
                    <a:pt x="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457;g1f95107f572_0_612"/>
            <p:cNvSpPr/>
            <p:nvPr/>
          </p:nvSpPr>
          <p:spPr>
            <a:xfrm>
              <a:off x="7257425" y="2888700"/>
              <a:ext cx="9900" cy="220375"/>
            </a:xfrm>
            <a:custGeom>
              <a:avLst/>
              <a:gdLst/>
              <a:ahLst/>
              <a:cxnLst/>
              <a:rect l="l" t="t" r="r" b="b"/>
              <a:pathLst>
                <a:path w="396" h="8815" extrusionOk="0">
                  <a:moveTo>
                    <a:pt x="183" y="0"/>
                  </a:moveTo>
                  <a:cubicBezTo>
                    <a:pt x="31" y="1459"/>
                    <a:pt x="1" y="2918"/>
                    <a:pt x="1" y="4408"/>
                  </a:cubicBezTo>
                  <a:cubicBezTo>
                    <a:pt x="1" y="5867"/>
                    <a:pt x="31" y="7326"/>
                    <a:pt x="183" y="8815"/>
                  </a:cubicBezTo>
                  <a:cubicBezTo>
                    <a:pt x="335" y="7326"/>
                    <a:pt x="396" y="5867"/>
                    <a:pt x="396" y="4408"/>
                  </a:cubicBezTo>
                  <a:cubicBezTo>
                    <a:pt x="396" y="2918"/>
                    <a:pt x="335" y="1459"/>
                    <a:pt x="18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458;g1f95107f572_0_612"/>
            <p:cNvSpPr/>
            <p:nvPr/>
          </p:nvSpPr>
          <p:spPr>
            <a:xfrm>
              <a:off x="7366850" y="2875775"/>
              <a:ext cx="129200" cy="124650"/>
            </a:xfrm>
            <a:custGeom>
              <a:avLst/>
              <a:gdLst/>
              <a:ahLst/>
              <a:cxnLst/>
              <a:rect l="l" t="t" r="r" b="b"/>
              <a:pathLst>
                <a:path w="5168" h="498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608"/>
                    <a:pt x="305" y="1216"/>
                    <a:pt x="639" y="1824"/>
                  </a:cubicBezTo>
                  <a:cubicBezTo>
                    <a:pt x="943" y="2402"/>
                    <a:pt x="1369" y="2888"/>
                    <a:pt x="1824" y="3344"/>
                  </a:cubicBezTo>
                  <a:cubicBezTo>
                    <a:pt x="2280" y="3800"/>
                    <a:pt x="2797" y="4195"/>
                    <a:pt x="3375" y="4438"/>
                  </a:cubicBezTo>
                  <a:cubicBezTo>
                    <a:pt x="3648" y="4590"/>
                    <a:pt x="3952" y="4681"/>
                    <a:pt x="4256" y="4803"/>
                  </a:cubicBezTo>
                  <a:cubicBezTo>
                    <a:pt x="4560" y="4864"/>
                    <a:pt x="4864" y="4925"/>
                    <a:pt x="5168" y="4985"/>
                  </a:cubicBezTo>
                  <a:cubicBezTo>
                    <a:pt x="4591" y="4712"/>
                    <a:pt x="4013" y="4499"/>
                    <a:pt x="3496" y="4165"/>
                  </a:cubicBezTo>
                  <a:cubicBezTo>
                    <a:pt x="2949" y="3830"/>
                    <a:pt x="2463" y="3466"/>
                    <a:pt x="2037" y="3040"/>
                  </a:cubicBezTo>
                  <a:cubicBezTo>
                    <a:pt x="1581" y="2645"/>
                    <a:pt x="1217" y="2128"/>
                    <a:pt x="882" y="1642"/>
                  </a:cubicBezTo>
                  <a:cubicBezTo>
                    <a:pt x="517" y="1155"/>
                    <a:pt x="214" y="578"/>
                    <a:pt x="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459;g1f95107f572_0_612"/>
            <p:cNvSpPr/>
            <p:nvPr/>
          </p:nvSpPr>
          <p:spPr>
            <a:xfrm>
              <a:off x="7029475" y="2875775"/>
              <a:ext cx="129200" cy="123875"/>
            </a:xfrm>
            <a:custGeom>
              <a:avLst/>
              <a:gdLst/>
              <a:ahLst/>
              <a:cxnLst/>
              <a:rect l="l" t="t" r="r" b="b"/>
              <a:pathLst>
                <a:path w="5168" h="4955" extrusionOk="0">
                  <a:moveTo>
                    <a:pt x="5167" y="0"/>
                  </a:moveTo>
                  <a:cubicBezTo>
                    <a:pt x="4894" y="578"/>
                    <a:pt x="4590" y="1125"/>
                    <a:pt x="4286" y="1611"/>
                  </a:cubicBezTo>
                  <a:cubicBezTo>
                    <a:pt x="3952" y="2098"/>
                    <a:pt x="3587" y="2584"/>
                    <a:pt x="3131" y="3010"/>
                  </a:cubicBezTo>
                  <a:cubicBezTo>
                    <a:pt x="2705" y="3435"/>
                    <a:pt x="2219" y="3800"/>
                    <a:pt x="1672" y="4104"/>
                  </a:cubicBezTo>
                  <a:cubicBezTo>
                    <a:pt x="1155" y="4438"/>
                    <a:pt x="578" y="4681"/>
                    <a:pt x="0" y="4955"/>
                  </a:cubicBezTo>
                  <a:cubicBezTo>
                    <a:pt x="304" y="4925"/>
                    <a:pt x="608" y="4833"/>
                    <a:pt x="912" y="4742"/>
                  </a:cubicBezTo>
                  <a:cubicBezTo>
                    <a:pt x="1216" y="4681"/>
                    <a:pt x="1520" y="4560"/>
                    <a:pt x="1793" y="4408"/>
                  </a:cubicBezTo>
                  <a:cubicBezTo>
                    <a:pt x="2371" y="4134"/>
                    <a:pt x="2888" y="3770"/>
                    <a:pt x="3344" y="3314"/>
                  </a:cubicBezTo>
                  <a:cubicBezTo>
                    <a:pt x="3830" y="2858"/>
                    <a:pt x="4225" y="2371"/>
                    <a:pt x="4529" y="1794"/>
                  </a:cubicBezTo>
                  <a:cubicBezTo>
                    <a:pt x="4833" y="1216"/>
                    <a:pt x="5046" y="608"/>
                    <a:pt x="5167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460;g1f95107f572_0_612"/>
            <p:cNvSpPr/>
            <p:nvPr/>
          </p:nvSpPr>
          <p:spPr>
            <a:xfrm>
              <a:off x="7016725" y="3669850"/>
              <a:ext cx="46950" cy="107925"/>
            </a:xfrm>
            <a:custGeom>
              <a:avLst/>
              <a:gdLst/>
              <a:ahLst/>
              <a:cxnLst/>
              <a:rect l="l" t="t" r="r" b="b"/>
              <a:pathLst>
                <a:path w="1878" h="4317" extrusionOk="0">
                  <a:moveTo>
                    <a:pt x="145" y="1"/>
                  </a:moveTo>
                  <a:lnTo>
                    <a:pt x="145" y="1"/>
                  </a:lnTo>
                  <a:cubicBezTo>
                    <a:pt x="0" y="3305"/>
                    <a:pt x="1707" y="4177"/>
                    <a:pt x="1866" y="4304"/>
                  </a:cubicBezTo>
                  <a:lnTo>
                    <a:pt x="1866" y="4304"/>
                  </a:lnTo>
                  <a:cubicBezTo>
                    <a:pt x="448" y="2691"/>
                    <a:pt x="145" y="2"/>
                    <a:pt x="145" y="1"/>
                  </a:cubicBezTo>
                  <a:close/>
                  <a:moveTo>
                    <a:pt x="1866" y="4304"/>
                  </a:moveTo>
                  <a:lnTo>
                    <a:pt x="1866" y="4304"/>
                  </a:lnTo>
                  <a:cubicBezTo>
                    <a:pt x="1870" y="4308"/>
                    <a:pt x="1874" y="4313"/>
                    <a:pt x="1878" y="4317"/>
                  </a:cubicBezTo>
                  <a:cubicBezTo>
                    <a:pt x="1878" y="4314"/>
                    <a:pt x="1874" y="4310"/>
                    <a:pt x="1866" y="4304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461;g1f95107f572_0_612"/>
            <p:cNvSpPr/>
            <p:nvPr/>
          </p:nvSpPr>
          <p:spPr>
            <a:xfrm>
              <a:off x="7467150" y="3669850"/>
              <a:ext cx="47725" cy="107925"/>
            </a:xfrm>
            <a:custGeom>
              <a:avLst/>
              <a:gdLst/>
              <a:ahLst/>
              <a:cxnLst/>
              <a:rect l="l" t="t" r="r" b="b"/>
              <a:pathLst>
                <a:path w="1909" h="4317" extrusionOk="0">
                  <a:moveTo>
                    <a:pt x="1764" y="1"/>
                  </a:moveTo>
                  <a:cubicBezTo>
                    <a:pt x="1764" y="2"/>
                    <a:pt x="1461" y="2691"/>
                    <a:pt x="13" y="4303"/>
                  </a:cubicBezTo>
                  <a:lnTo>
                    <a:pt x="13" y="4303"/>
                  </a:lnTo>
                  <a:cubicBezTo>
                    <a:pt x="176" y="4176"/>
                    <a:pt x="1909" y="3303"/>
                    <a:pt x="1764" y="1"/>
                  </a:cubicBezTo>
                  <a:close/>
                  <a:moveTo>
                    <a:pt x="13" y="4303"/>
                  </a:moveTo>
                  <a:cubicBezTo>
                    <a:pt x="5" y="4310"/>
                    <a:pt x="1" y="4314"/>
                    <a:pt x="1" y="4317"/>
                  </a:cubicBezTo>
                  <a:cubicBezTo>
                    <a:pt x="5" y="4312"/>
                    <a:pt x="9" y="4308"/>
                    <a:pt x="13" y="4303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462;g1f95107f572_0_612"/>
            <p:cNvSpPr/>
            <p:nvPr/>
          </p:nvSpPr>
          <p:spPr>
            <a:xfrm>
              <a:off x="6997550" y="4239775"/>
              <a:ext cx="202925" cy="250725"/>
            </a:xfrm>
            <a:custGeom>
              <a:avLst/>
              <a:gdLst/>
              <a:ahLst/>
              <a:cxnLst/>
              <a:rect l="l" t="t" r="r" b="b"/>
              <a:pathLst>
                <a:path w="8117" h="10029" extrusionOk="0">
                  <a:moveTo>
                    <a:pt x="5867" y="1"/>
                  </a:moveTo>
                  <a:cubicBezTo>
                    <a:pt x="5206" y="173"/>
                    <a:pt x="4551" y="237"/>
                    <a:pt x="3936" y="237"/>
                  </a:cubicBezTo>
                  <a:cubicBezTo>
                    <a:pt x="3250" y="237"/>
                    <a:pt x="2612" y="157"/>
                    <a:pt x="2067" y="61"/>
                  </a:cubicBezTo>
                  <a:lnTo>
                    <a:pt x="2067" y="61"/>
                  </a:lnTo>
                  <a:cubicBezTo>
                    <a:pt x="2037" y="152"/>
                    <a:pt x="2067" y="274"/>
                    <a:pt x="2128" y="517"/>
                  </a:cubicBezTo>
                  <a:cubicBezTo>
                    <a:pt x="2219" y="1885"/>
                    <a:pt x="1520" y="3131"/>
                    <a:pt x="1004" y="4347"/>
                  </a:cubicBezTo>
                  <a:cubicBezTo>
                    <a:pt x="700" y="5016"/>
                    <a:pt x="487" y="5745"/>
                    <a:pt x="304" y="6475"/>
                  </a:cubicBezTo>
                  <a:cubicBezTo>
                    <a:pt x="92" y="7143"/>
                    <a:pt x="0" y="7873"/>
                    <a:pt x="304" y="8511"/>
                  </a:cubicBezTo>
                  <a:cubicBezTo>
                    <a:pt x="760" y="9393"/>
                    <a:pt x="1855" y="9666"/>
                    <a:pt x="2797" y="9818"/>
                  </a:cubicBezTo>
                  <a:cubicBezTo>
                    <a:pt x="3516" y="9924"/>
                    <a:pt x="4266" y="10029"/>
                    <a:pt x="5006" y="10029"/>
                  </a:cubicBezTo>
                  <a:cubicBezTo>
                    <a:pt x="5547" y="10029"/>
                    <a:pt x="6082" y="9972"/>
                    <a:pt x="6596" y="9818"/>
                  </a:cubicBezTo>
                  <a:cubicBezTo>
                    <a:pt x="6839" y="9727"/>
                    <a:pt x="7083" y="9636"/>
                    <a:pt x="7235" y="9423"/>
                  </a:cubicBezTo>
                  <a:cubicBezTo>
                    <a:pt x="7447" y="9241"/>
                    <a:pt x="7508" y="8967"/>
                    <a:pt x="7599" y="8754"/>
                  </a:cubicBezTo>
                  <a:cubicBezTo>
                    <a:pt x="8116" y="6779"/>
                    <a:pt x="7539" y="4712"/>
                    <a:pt x="6900" y="2797"/>
                  </a:cubicBezTo>
                  <a:cubicBezTo>
                    <a:pt x="6748" y="2098"/>
                    <a:pt x="6536" y="1460"/>
                    <a:pt x="6262" y="760"/>
                  </a:cubicBezTo>
                  <a:cubicBezTo>
                    <a:pt x="6140" y="517"/>
                    <a:pt x="6080" y="244"/>
                    <a:pt x="5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463;g1f95107f572_0_612"/>
            <p:cNvSpPr/>
            <p:nvPr/>
          </p:nvSpPr>
          <p:spPr>
            <a:xfrm>
              <a:off x="6998300" y="4283850"/>
              <a:ext cx="204450" cy="206650"/>
            </a:xfrm>
            <a:custGeom>
              <a:avLst/>
              <a:gdLst/>
              <a:ahLst/>
              <a:cxnLst/>
              <a:rect l="l" t="t" r="r" b="b"/>
              <a:pathLst>
                <a:path w="8178" h="8266" extrusionOk="0">
                  <a:moveTo>
                    <a:pt x="2007" y="0"/>
                  </a:moveTo>
                  <a:cubicBezTo>
                    <a:pt x="1825" y="912"/>
                    <a:pt x="1369" y="1733"/>
                    <a:pt x="1034" y="2584"/>
                  </a:cubicBezTo>
                  <a:cubicBezTo>
                    <a:pt x="730" y="3253"/>
                    <a:pt x="487" y="3982"/>
                    <a:pt x="305" y="4712"/>
                  </a:cubicBezTo>
                  <a:cubicBezTo>
                    <a:pt x="122" y="5380"/>
                    <a:pt x="1" y="6110"/>
                    <a:pt x="305" y="6748"/>
                  </a:cubicBezTo>
                  <a:cubicBezTo>
                    <a:pt x="761" y="7630"/>
                    <a:pt x="1855" y="7903"/>
                    <a:pt x="2797" y="8055"/>
                  </a:cubicBezTo>
                  <a:cubicBezTo>
                    <a:pt x="3552" y="8161"/>
                    <a:pt x="4296" y="8266"/>
                    <a:pt x="5037" y="8266"/>
                  </a:cubicBezTo>
                  <a:cubicBezTo>
                    <a:pt x="5578" y="8266"/>
                    <a:pt x="6118" y="8209"/>
                    <a:pt x="6657" y="8055"/>
                  </a:cubicBezTo>
                  <a:cubicBezTo>
                    <a:pt x="6870" y="7964"/>
                    <a:pt x="7144" y="7873"/>
                    <a:pt x="7296" y="7660"/>
                  </a:cubicBezTo>
                  <a:cubicBezTo>
                    <a:pt x="7478" y="7478"/>
                    <a:pt x="7569" y="7204"/>
                    <a:pt x="7630" y="6991"/>
                  </a:cubicBezTo>
                  <a:cubicBezTo>
                    <a:pt x="8177" y="5016"/>
                    <a:pt x="7600" y="2949"/>
                    <a:pt x="6961" y="1034"/>
                  </a:cubicBezTo>
                  <a:cubicBezTo>
                    <a:pt x="6870" y="760"/>
                    <a:pt x="6779" y="517"/>
                    <a:pt x="6688" y="274"/>
                  </a:cubicBezTo>
                  <a:cubicBezTo>
                    <a:pt x="6108" y="902"/>
                    <a:pt x="5413" y="1338"/>
                    <a:pt x="4557" y="1338"/>
                  </a:cubicBezTo>
                  <a:cubicBezTo>
                    <a:pt x="4336" y="1338"/>
                    <a:pt x="4104" y="1309"/>
                    <a:pt x="3861" y="1247"/>
                  </a:cubicBezTo>
                  <a:cubicBezTo>
                    <a:pt x="2919" y="1034"/>
                    <a:pt x="2341" y="517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464;g1f95107f572_0_612"/>
            <p:cNvSpPr/>
            <p:nvPr/>
          </p:nvSpPr>
          <p:spPr>
            <a:xfrm>
              <a:off x="7001350" y="4401625"/>
              <a:ext cx="194550" cy="88875"/>
            </a:xfrm>
            <a:custGeom>
              <a:avLst/>
              <a:gdLst/>
              <a:ahLst/>
              <a:cxnLst/>
              <a:rect l="l" t="t" r="r" b="b"/>
              <a:pathLst>
                <a:path w="7782" h="3555" extrusionOk="0">
                  <a:moveTo>
                    <a:pt x="7691" y="1"/>
                  </a:moveTo>
                  <a:cubicBezTo>
                    <a:pt x="7660" y="366"/>
                    <a:pt x="7630" y="730"/>
                    <a:pt x="7508" y="1095"/>
                  </a:cubicBezTo>
                  <a:cubicBezTo>
                    <a:pt x="7447" y="1369"/>
                    <a:pt x="7356" y="1581"/>
                    <a:pt x="7174" y="1794"/>
                  </a:cubicBezTo>
                  <a:cubicBezTo>
                    <a:pt x="6991" y="1976"/>
                    <a:pt x="6748" y="2098"/>
                    <a:pt x="6535" y="2159"/>
                  </a:cubicBezTo>
                  <a:cubicBezTo>
                    <a:pt x="5997" y="2334"/>
                    <a:pt x="5435" y="2402"/>
                    <a:pt x="4867" y="2402"/>
                  </a:cubicBezTo>
                  <a:cubicBezTo>
                    <a:pt x="4153" y="2402"/>
                    <a:pt x="3430" y="2294"/>
                    <a:pt x="2736" y="2159"/>
                  </a:cubicBezTo>
                  <a:cubicBezTo>
                    <a:pt x="1733" y="2007"/>
                    <a:pt x="639" y="1733"/>
                    <a:pt x="213" y="882"/>
                  </a:cubicBezTo>
                  <a:lnTo>
                    <a:pt x="92" y="517"/>
                  </a:lnTo>
                  <a:lnTo>
                    <a:pt x="92" y="517"/>
                  </a:lnTo>
                  <a:cubicBezTo>
                    <a:pt x="0" y="1065"/>
                    <a:pt x="0" y="1581"/>
                    <a:pt x="213" y="2037"/>
                  </a:cubicBezTo>
                  <a:cubicBezTo>
                    <a:pt x="669" y="2919"/>
                    <a:pt x="1763" y="3192"/>
                    <a:pt x="2736" y="3344"/>
                  </a:cubicBezTo>
                  <a:cubicBezTo>
                    <a:pt x="3456" y="3450"/>
                    <a:pt x="4205" y="3555"/>
                    <a:pt x="4945" y="3555"/>
                  </a:cubicBezTo>
                  <a:cubicBezTo>
                    <a:pt x="5486" y="3555"/>
                    <a:pt x="6022" y="3498"/>
                    <a:pt x="6535" y="3344"/>
                  </a:cubicBezTo>
                  <a:cubicBezTo>
                    <a:pt x="6748" y="3253"/>
                    <a:pt x="7022" y="3162"/>
                    <a:pt x="7174" y="2949"/>
                  </a:cubicBezTo>
                  <a:cubicBezTo>
                    <a:pt x="7356" y="2767"/>
                    <a:pt x="7447" y="2493"/>
                    <a:pt x="7508" y="2280"/>
                  </a:cubicBezTo>
                  <a:cubicBezTo>
                    <a:pt x="7691" y="1521"/>
                    <a:pt x="7782" y="761"/>
                    <a:pt x="769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465;g1f95107f572_0_612"/>
            <p:cNvSpPr/>
            <p:nvPr/>
          </p:nvSpPr>
          <p:spPr>
            <a:xfrm>
              <a:off x="7031750" y="4332850"/>
              <a:ext cx="137550" cy="32325"/>
            </a:xfrm>
            <a:custGeom>
              <a:avLst/>
              <a:gdLst/>
              <a:ahLst/>
              <a:cxnLst/>
              <a:rect l="l" t="t" r="r" b="b"/>
              <a:pathLst>
                <a:path w="5502" h="1293" extrusionOk="0">
                  <a:moveTo>
                    <a:pt x="3034" y="1"/>
                  </a:moveTo>
                  <a:cubicBezTo>
                    <a:pt x="2944" y="1"/>
                    <a:pt x="2855" y="6"/>
                    <a:pt x="2766" y="16"/>
                  </a:cubicBezTo>
                  <a:cubicBezTo>
                    <a:pt x="2219" y="47"/>
                    <a:pt x="1702" y="168"/>
                    <a:pt x="1246" y="381"/>
                  </a:cubicBezTo>
                  <a:cubicBezTo>
                    <a:pt x="791" y="563"/>
                    <a:pt x="335" y="867"/>
                    <a:pt x="0" y="1262"/>
                  </a:cubicBezTo>
                  <a:cubicBezTo>
                    <a:pt x="456" y="1050"/>
                    <a:pt x="912" y="806"/>
                    <a:pt x="1398" y="685"/>
                  </a:cubicBezTo>
                  <a:cubicBezTo>
                    <a:pt x="1854" y="533"/>
                    <a:pt x="2310" y="472"/>
                    <a:pt x="2797" y="442"/>
                  </a:cubicBezTo>
                  <a:cubicBezTo>
                    <a:pt x="2894" y="429"/>
                    <a:pt x="2993" y="423"/>
                    <a:pt x="3093" y="423"/>
                  </a:cubicBezTo>
                  <a:cubicBezTo>
                    <a:pt x="3459" y="423"/>
                    <a:pt x="3836" y="505"/>
                    <a:pt x="4195" y="624"/>
                  </a:cubicBezTo>
                  <a:cubicBezTo>
                    <a:pt x="4651" y="746"/>
                    <a:pt x="5076" y="1050"/>
                    <a:pt x="5502" y="1293"/>
                  </a:cubicBezTo>
                  <a:cubicBezTo>
                    <a:pt x="5198" y="867"/>
                    <a:pt x="4803" y="503"/>
                    <a:pt x="4316" y="320"/>
                  </a:cubicBezTo>
                  <a:cubicBezTo>
                    <a:pt x="3914" y="119"/>
                    <a:pt x="3469" y="1"/>
                    <a:pt x="303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466;g1f95107f572_0_612"/>
            <p:cNvSpPr/>
            <p:nvPr/>
          </p:nvSpPr>
          <p:spPr>
            <a:xfrm>
              <a:off x="7326575" y="4240525"/>
              <a:ext cx="203675" cy="251550"/>
            </a:xfrm>
            <a:custGeom>
              <a:avLst/>
              <a:gdLst/>
              <a:ahLst/>
              <a:cxnLst/>
              <a:rect l="l" t="t" r="r" b="b"/>
              <a:pathLst>
                <a:path w="8147" h="10062" extrusionOk="0">
                  <a:moveTo>
                    <a:pt x="6080" y="1"/>
                  </a:moveTo>
                  <a:cubicBezTo>
                    <a:pt x="5419" y="173"/>
                    <a:pt x="4765" y="237"/>
                    <a:pt x="4149" y="237"/>
                  </a:cubicBezTo>
                  <a:cubicBezTo>
                    <a:pt x="3463" y="237"/>
                    <a:pt x="2825" y="158"/>
                    <a:pt x="2280" y="62"/>
                  </a:cubicBezTo>
                  <a:cubicBezTo>
                    <a:pt x="2128" y="274"/>
                    <a:pt x="2037" y="548"/>
                    <a:pt x="1946" y="761"/>
                  </a:cubicBezTo>
                  <a:cubicBezTo>
                    <a:pt x="1673" y="1430"/>
                    <a:pt x="1460" y="2098"/>
                    <a:pt x="1217" y="2797"/>
                  </a:cubicBezTo>
                  <a:cubicBezTo>
                    <a:pt x="578" y="4743"/>
                    <a:pt x="1" y="6779"/>
                    <a:pt x="548" y="8755"/>
                  </a:cubicBezTo>
                  <a:cubicBezTo>
                    <a:pt x="609" y="9028"/>
                    <a:pt x="700" y="9241"/>
                    <a:pt x="882" y="9454"/>
                  </a:cubicBezTo>
                  <a:cubicBezTo>
                    <a:pt x="1065" y="9636"/>
                    <a:pt x="1308" y="9758"/>
                    <a:pt x="1521" y="9819"/>
                  </a:cubicBezTo>
                  <a:cubicBezTo>
                    <a:pt x="2059" y="9994"/>
                    <a:pt x="2621" y="10061"/>
                    <a:pt x="3189" y="10061"/>
                  </a:cubicBezTo>
                  <a:cubicBezTo>
                    <a:pt x="3903" y="10061"/>
                    <a:pt x="4626" y="9954"/>
                    <a:pt x="5320" y="9819"/>
                  </a:cubicBezTo>
                  <a:cubicBezTo>
                    <a:pt x="6323" y="9667"/>
                    <a:pt x="7417" y="9393"/>
                    <a:pt x="7843" y="8542"/>
                  </a:cubicBezTo>
                  <a:cubicBezTo>
                    <a:pt x="8147" y="7934"/>
                    <a:pt x="8025" y="7174"/>
                    <a:pt x="7843" y="6475"/>
                  </a:cubicBezTo>
                  <a:cubicBezTo>
                    <a:pt x="7660" y="5715"/>
                    <a:pt x="7417" y="5047"/>
                    <a:pt x="7144" y="4347"/>
                  </a:cubicBezTo>
                  <a:cubicBezTo>
                    <a:pt x="6657" y="3132"/>
                    <a:pt x="5928" y="1855"/>
                    <a:pt x="6050" y="518"/>
                  </a:cubicBezTo>
                  <a:cubicBezTo>
                    <a:pt x="6050" y="274"/>
                    <a:pt x="6141" y="183"/>
                    <a:pt x="6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467;g1f95107f572_0_612"/>
            <p:cNvSpPr/>
            <p:nvPr/>
          </p:nvSpPr>
          <p:spPr>
            <a:xfrm>
              <a:off x="7326575" y="4287650"/>
              <a:ext cx="203675" cy="203100"/>
            </a:xfrm>
            <a:custGeom>
              <a:avLst/>
              <a:gdLst/>
              <a:ahLst/>
              <a:cxnLst/>
              <a:rect l="l" t="t" r="r" b="b"/>
              <a:pathLst>
                <a:path w="8147" h="8124" extrusionOk="0">
                  <a:moveTo>
                    <a:pt x="1521" y="0"/>
                  </a:moveTo>
                  <a:cubicBezTo>
                    <a:pt x="1429" y="304"/>
                    <a:pt x="1308" y="578"/>
                    <a:pt x="1247" y="882"/>
                  </a:cubicBezTo>
                  <a:cubicBezTo>
                    <a:pt x="578" y="2797"/>
                    <a:pt x="1" y="4864"/>
                    <a:pt x="548" y="6839"/>
                  </a:cubicBezTo>
                  <a:cubicBezTo>
                    <a:pt x="639" y="7113"/>
                    <a:pt x="700" y="7326"/>
                    <a:pt x="882" y="7508"/>
                  </a:cubicBezTo>
                  <a:cubicBezTo>
                    <a:pt x="1095" y="7721"/>
                    <a:pt x="1308" y="7812"/>
                    <a:pt x="1551" y="7903"/>
                  </a:cubicBezTo>
                  <a:cubicBezTo>
                    <a:pt x="2083" y="8063"/>
                    <a:pt x="2632" y="8123"/>
                    <a:pt x="3188" y="8123"/>
                  </a:cubicBezTo>
                  <a:cubicBezTo>
                    <a:pt x="3904" y="8123"/>
                    <a:pt x="4632" y="8023"/>
                    <a:pt x="5350" y="7903"/>
                  </a:cubicBezTo>
                  <a:cubicBezTo>
                    <a:pt x="6323" y="7751"/>
                    <a:pt x="7417" y="7478"/>
                    <a:pt x="7843" y="6596"/>
                  </a:cubicBezTo>
                  <a:cubicBezTo>
                    <a:pt x="8147" y="5988"/>
                    <a:pt x="8025" y="5228"/>
                    <a:pt x="7843" y="4560"/>
                  </a:cubicBezTo>
                  <a:cubicBezTo>
                    <a:pt x="7660" y="3830"/>
                    <a:pt x="7417" y="3162"/>
                    <a:pt x="7144" y="2462"/>
                  </a:cubicBezTo>
                  <a:cubicBezTo>
                    <a:pt x="6809" y="1672"/>
                    <a:pt x="6445" y="882"/>
                    <a:pt x="6202" y="0"/>
                  </a:cubicBezTo>
                  <a:cubicBezTo>
                    <a:pt x="5867" y="456"/>
                    <a:pt x="5290" y="882"/>
                    <a:pt x="4469" y="1095"/>
                  </a:cubicBezTo>
                  <a:cubicBezTo>
                    <a:pt x="4238" y="1152"/>
                    <a:pt x="4015" y="1180"/>
                    <a:pt x="3801" y="1180"/>
                  </a:cubicBezTo>
                  <a:cubicBezTo>
                    <a:pt x="2891" y="1180"/>
                    <a:pt x="2136" y="69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468;g1f95107f572_0_612"/>
            <p:cNvSpPr/>
            <p:nvPr/>
          </p:nvSpPr>
          <p:spPr>
            <a:xfrm>
              <a:off x="7333425" y="4402400"/>
              <a:ext cx="194550" cy="89675"/>
            </a:xfrm>
            <a:custGeom>
              <a:avLst/>
              <a:gdLst/>
              <a:ahLst/>
              <a:cxnLst/>
              <a:rect l="l" t="t" r="r" b="b"/>
              <a:pathLst>
                <a:path w="7782" h="3587" extrusionOk="0">
                  <a:moveTo>
                    <a:pt x="92" y="0"/>
                  </a:moveTo>
                  <a:lnTo>
                    <a:pt x="92" y="0"/>
                  </a:lnTo>
                  <a:cubicBezTo>
                    <a:pt x="0" y="760"/>
                    <a:pt x="92" y="1520"/>
                    <a:pt x="274" y="2280"/>
                  </a:cubicBezTo>
                  <a:cubicBezTo>
                    <a:pt x="335" y="2553"/>
                    <a:pt x="426" y="2766"/>
                    <a:pt x="608" y="2979"/>
                  </a:cubicBezTo>
                  <a:cubicBezTo>
                    <a:pt x="791" y="3161"/>
                    <a:pt x="1034" y="3283"/>
                    <a:pt x="1247" y="3344"/>
                  </a:cubicBezTo>
                  <a:cubicBezTo>
                    <a:pt x="1798" y="3519"/>
                    <a:pt x="2362" y="3586"/>
                    <a:pt x="2927" y="3586"/>
                  </a:cubicBezTo>
                  <a:cubicBezTo>
                    <a:pt x="3638" y="3586"/>
                    <a:pt x="4352" y="3479"/>
                    <a:pt x="5046" y="3344"/>
                  </a:cubicBezTo>
                  <a:cubicBezTo>
                    <a:pt x="6049" y="3192"/>
                    <a:pt x="7143" y="2918"/>
                    <a:pt x="7569" y="2067"/>
                  </a:cubicBezTo>
                  <a:cubicBezTo>
                    <a:pt x="7782" y="1611"/>
                    <a:pt x="7782" y="1034"/>
                    <a:pt x="7690" y="547"/>
                  </a:cubicBezTo>
                  <a:lnTo>
                    <a:pt x="7690" y="547"/>
                  </a:lnTo>
                  <a:cubicBezTo>
                    <a:pt x="7690" y="608"/>
                    <a:pt x="7630" y="730"/>
                    <a:pt x="7569" y="851"/>
                  </a:cubicBezTo>
                  <a:cubicBezTo>
                    <a:pt x="7113" y="1702"/>
                    <a:pt x="6019" y="1976"/>
                    <a:pt x="5046" y="2128"/>
                  </a:cubicBezTo>
                  <a:cubicBezTo>
                    <a:pt x="4318" y="2234"/>
                    <a:pt x="3569" y="2351"/>
                    <a:pt x="2824" y="2351"/>
                  </a:cubicBezTo>
                  <a:cubicBezTo>
                    <a:pt x="2293" y="2351"/>
                    <a:pt x="1765" y="2292"/>
                    <a:pt x="1247" y="2128"/>
                  </a:cubicBezTo>
                  <a:cubicBezTo>
                    <a:pt x="1034" y="2067"/>
                    <a:pt x="760" y="1945"/>
                    <a:pt x="608" y="1763"/>
                  </a:cubicBezTo>
                  <a:cubicBezTo>
                    <a:pt x="426" y="1550"/>
                    <a:pt x="335" y="1307"/>
                    <a:pt x="274" y="1064"/>
                  </a:cubicBezTo>
                  <a:cubicBezTo>
                    <a:pt x="152" y="730"/>
                    <a:pt x="122" y="335"/>
                    <a:pt x="9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469;g1f95107f572_0_612"/>
            <p:cNvSpPr/>
            <p:nvPr/>
          </p:nvSpPr>
          <p:spPr>
            <a:xfrm>
              <a:off x="7360775" y="4331600"/>
              <a:ext cx="136800" cy="32825"/>
            </a:xfrm>
            <a:custGeom>
              <a:avLst/>
              <a:gdLst/>
              <a:ahLst/>
              <a:cxnLst/>
              <a:rect l="l" t="t" r="r" b="b"/>
              <a:pathLst>
                <a:path w="5472" h="1313" extrusionOk="0">
                  <a:moveTo>
                    <a:pt x="2576" y="1"/>
                  </a:moveTo>
                  <a:cubicBezTo>
                    <a:pt x="2103" y="1"/>
                    <a:pt x="1595" y="118"/>
                    <a:pt x="1186" y="309"/>
                  </a:cubicBezTo>
                  <a:cubicBezTo>
                    <a:pt x="730" y="553"/>
                    <a:pt x="365" y="917"/>
                    <a:pt x="1" y="1312"/>
                  </a:cubicBezTo>
                  <a:cubicBezTo>
                    <a:pt x="426" y="1039"/>
                    <a:pt x="852" y="765"/>
                    <a:pt x="1308" y="613"/>
                  </a:cubicBezTo>
                  <a:cubicBezTo>
                    <a:pt x="1704" y="508"/>
                    <a:pt x="2100" y="425"/>
                    <a:pt x="2515" y="425"/>
                  </a:cubicBezTo>
                  <a:cubicBezTo>
                    <a:pt x="2578" y="425"/>
                    <a:pt x="2642" y="427"/>
                    <a:pt x="2706" y="431"/>
                  </a:cubicBezTo>
                  <a:cubicBezTo>
                    <a:pt x="3162" y="431"/>
                    <a:pt x="3648" y="553"/>
                    <a:pt x="4104" y="704"/>
                  </a:cubicBezTo>
                  <a:cubicBezTo>
                    <a:pt x="4560" y="856"/>
                    <a:pt x="5016" y="1039"/>
                    <a:pt x="5472" y="1312"/>
                  </a:cubicBezTo>
                  <a:cubicBezTo>
                    <a:pt x="5137" y="978"/>
                    <a:pt x="4712" y="674"/>
                    <a:pt x="4256" y="401"/>
                  </a:cubicBezTo>
                  <a:cubicBezTo>
                    <a:pt x="3800" y="157"/>
                    <a:pt x="3283" y="66"/>
                    <a:pt x="2736" y="5"/>
                  </a:cubicBezTo>
                  <a:cubicBezTo>
                    <a:pt x="2683" y="2"/>
                    <a:pt x="2630" y="1"/>
                    <a:pt x="257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446;g1f95107f572_0_612"/>
            <p:cNvSpPr/>
            <p:nvPr/>
          </p:nvSpPr>
          <p:spPr>
            <a:xfrm>
              <a:off x="6782500" y="1985175"/>
              <a:ext cx="954450" cy="866325"/>
            </a:xfrm>
            <a:custGeom>
              <a:avLst/>
              <a:gdLst/>
              <a:ahLst/>
              <a:cxnLst/>
              <a:rect l="l" t="t" r="r" b="b"/>
              <a:pathLst>
                <a:path w="38178" h="34653" extrusionOk="0">
                  <a:moveTo>
                    <a:pt x="28238" y="1"/>
                  </a:moveTo>
                  <a:cubicBezTo>
                    <a:pt x="24762" y="2548"/>
                    <a:pt x="21588" y="3410"/>
                    <a:pt x="18885" y="3410"/>
                  </a:cubicBezTo>
                  <a:cubicBezTo>
                    <a:pt x="14427" y="3410"/>
                    <a:pt x="11246" y="1065"/>
                    <a:pt x="10092" y="62"/>
                  </a:cubicBezTo>
                  <a:cubicBezTo>
                    <a:pt x="9089" y="609"/>
                    <a:pt x="8207" y="1125"/>
                    <a:pt x="8207" y="1125"/>
                  </a:cubicBezTo>
                  <a:cubicBezTo>
                    <a:pt x="8207" y="1125"/>
                    <a:pt x="5867" y="1277"/>
                    <a:pt x="4195" y="2919"/>
                  </a:cubicBezTo>
                  <a:cubicBezTo>
                    <a:pt x="2827" y="4287"/>
                    <a:pt x="2554" y="7174"/>
                    <a:pt x="2493" y="9758"/>
                  </a:cubicBezTo>
                  <a:lnTo>
                    <a:pt x="2493" y="9788"/>
                  </a:lnTo>
                  <a:cubicBezTo>
                    <a:pt x="2189" y="13010"/>
                    <a:pt x="0" y="17843"/>
                    <a:pt x="0" y="17843"/>
                  </a:cubicBezTo>
                  <a:cubicBezTo>
                    <a:pt x="548" y="18421"/>
                    <a:pt x="1216" y="18968"/>
                    <a:pt x="1216" y="18968"/>
                  </a:cubicBezTo>
                  <a:cubicBezTo>
                    <a:pt x="2219" y="19880"/>
                    <a:pt x="3891" y="20974"/>
                    <a:pt x="6201" y="21339"/>
                  </a:cubicBezTo>
                  <a:cubicBezTo>
                    <a:pt x="6809" y="18603"/>
                    <a:pt x="7903" y="14773"/>
                    <a:pt x="7903" y="14773"/>
                  </a:cubicBezTo>
                  <a:cubicBezTo>
                    <a:pt x="8359" y="17357"/>
                    <a:pt x="9332" y="23071"/>
                    <a:pt x="9575" y="26323"/>
                  </a:cubicBezTo>
                  <a:cubicBezTo>
                    <a:pt x="9940" y="30396"/>
                    <a:pt x="9818" y="31156"/>
                    <a:pt x="9606" y="33193"/>
                  </a:cubicBezTo>
                  <a:cubicBezTo>
                    <a:pt x="9606" y="33193"/>
                    <a:pt x="13800" y="34591"/>
                    <a:pt x="19241" y="34652"/>
                  </a:cubicBezTo>
                  <a:cubicBezTo>
                    <a:pt x="19282" y="34652"/>
                    <a:pt x="19323" y="34652"/>
                    <a:pt x="19364" y="34652"/>
                  </a:cubicBezTo>
                  <a:cubicBezTo>
                    <a:pt x="23648" y="34652"/>
                    <a:pt x="28334" y="33100"/>
                    <a:pt x="28816" y="32950"/>
                  </a:cubicBezTo>
                  <a:cubicBezTo>
                    <a:pt x="28603" y="31065"/>
                    <a:pt x="28542" y="30214"/>
                    <a:pt x="28876" y="26323"/>
                  </a:cubicBezTo>
                  <a:cubicBezTo>
                    <a:pt x="29120" y="23314"/>
                    <a:pt x="29940" y="18238"/>
                    <a:pt x="30427" y="15411"/>
                  </a:cubicBezTo>
                  <a:cubicBezTo>
                    <a:pt x="30791" y="16627"/>
                    <a:pt x="31490" y="19302"/>
                    <a:pt x="31946" y="21339"/>
                  </a:cubicBezTo>
                  <a:cubicBezTo>
                    <a:pt x="34287" y="20974"/>
                    <a:pt x="35928" y="19819"/>
                    <a:pt x="36931" y="18937"/>
                  </a:cubicBezTo>
                  <a:cubicBezTo>
                    <a:pt x="36931" y="18937"/>
                    <a:pt x="37661" y="18421"/>
                    <a:pt x="38147" y="17843"/>
                  </a:cubicBezTo>
                  <a:cubicBezTo>
                    <a:pt x="38177" y="17843"/>
                    <a:pt x="36019" y="13041"/>
                    <a:pt x="35685" y="9849"/>
                  </a:cubicBezTo>
                  <a:cubicBezTo>
                    <a:pt x="35594" y="7265"/>
                    <a:pt x="35351" y="4287"/>
                    <a:pt x="33983" y="2919"/>
                  </a:cubicBezTo>
                  <a:cubicBezTo>
                    <a:pt x="32828" y="1764"/>
                    <a:pt x="32038" y="1551"/>
                    <a:pt x="31612" y="1521"/>
                  </a:cubicBezTo>
                  <a:lnTo>
                    <a:pt x="30244" y="1125"/>
                  </a:lnTo>
                  <a:cubicBezTo>
                    <a:pt x="30244" y="1125"/>
                    <a:pt x="29302" y="548"/>
                    <a:pt x="28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74" y="2520672"/>
            <a:ext cx="4047895" cy="2696823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02316" y="810837"/>
            <a:ext cx="4848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qua Job description &amp; interview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b="1" dirty="0"/>
              <a:t>pain - gain </a:t>
            </a:r>
            <a:endParaRPr lang="en-US" b="1" dirty="0"/>
          </a:p>
        </p:txBody>
      </p:sp>
      <p:cxnSp>
        <p:nvCxnSpPr>
          <p:cNvPr id="125" name="Straight Arrow Connector 124"/>
          <p:cNvCxnSpPr>
            <a:stCxn id="121" idx="3"/>
            <a:endCxn id="128" idx="1"/>
          </p:cNvCxnSpPr>
          <p:nvPr/>
        </p:nvCxnSpPr>
        <p:spPr>
          <a:xfrm flipV="1">
            <a:off x="4301869" y="3869083"/>
            <a:ext cx="48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91004" y="3684417"/>
            <a:ext cx="11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Pain- gain</a:t>
            </a:r>
            <a:endParaRPr lang="en-US" b="1" dirty="0"/>
          </a:p>
        </p:txBody>
      </p:sp>
      <p:cxnSp>
        <p:nvCxnSpPr>
          <p:cNvPr id="1027" name="Straight Arrow Connector 1026"/>
          <p:cNvCxnSpPr>
            <a:stCxn id="128" idx="3"/>
          </p:cNvCxnSpPr>
          <p:nvPr/>
        </p:nvCxnSpPr>
        <p:spPr>
          <a:xfrm flipV="1">
            <a:off x="5950858" y="2515391"/>
            <a:ext cx="1190540" cy="135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28" idx="3"/>
          </p:cNvCxnSpPr>
          <p:nvPr/>
        </p:nvCxnSpPr>
        <p:spPr>
          <a:xfrm>
            <a:off x="5950858" y="3869083"/>
            <a:ext cx="1293149" cy="167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797580" y="5400832"/>
            <a:ext cx="290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b="1" dirty="0" err="1"/>
              <a:t>kĩ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đển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JD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JD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mpaign Objective"/>
          <p:cNvSpPr txBox="1"/>
          <p:nvPr/>
        </p:nvSpPr>
        <p:spPr>
          <a:xfrm>
            <a:off x="276385" y="367338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rgbClr val="0069F5"/>
                </a:solidFill>
                <a:latin typeface="+mn-lt"/>
              </a:rPr>
              <a:t>IDEA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06391" y="1507749"/>
            <a:ext cx="9822698" cy="4542972"/>
            <a:chOff x="1487309" y="1582057"/>
            <a:chExt cx="9822698" cy="4542972"/>
          </a:xfrm>
        </p:grpSpPr>
        <p:pic>
          <p:nvPicPr>
            <p:cNvPr id="2050" name="Picture 2" descr="Value Proposition Canvas – Download the Official Template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23" b="14921"/>
            <a:stretch>
              <a:fillRect/>
            </a:stretch>
          </p:blipFill>
          <p:spPr bwMode="auto">
            <a:xfrm>
              <a:off x="1487309" y="1582057"/>
              <a:ext cx="9822698" cy="4542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627490" y="5428342"/>
              <a:ext cx="30891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</a:rPr>
                <a:t>Nhân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sự</a:t>
              </a:r>
              <a:r>
                <a:rPr lang="en-US" sz="1400" b="1" dirty="0">
                  <a:solidFill>
                    <a:srgbClr val="C00000"/>
                  </a:solidFill>
                </a:rPr>
                <a:t> hay </a:t>
              </a:r>
              <a:r>
                <a:rPr lang="en-US" sz="1400" b="1" dirty="0" err="1">
                  <a:solidFill>
                    <a:srgbClr val="C00000"/>
                  </a:solidFill>
                </a:rPr>
                <a:t>nhảy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việc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quá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2057" y="2800884"/>
              <a:ext cx="254002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b="1" dirty="0" err="1">
                  <a:solidFill>
                    <a:srgbClr val="C00000"/>
                  </a:solidFill>
                </a:rPr>
                <a:t>Nhân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sự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có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khả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năng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viết</a:t>
              </a:r>
              <a:r>
                <a:rPr lang="en-US" sz="1400" b="1" dirty="0">
                  <a:solidFill>
                    <a:srgbClr val="C00000"/>
                  </a:solidFill>
                </a:rPr>
                <a:t> cv </a:t>
              </a:r>
              <a:r>
                <a:rPr lang="en-US" sz="1400" b="1" dirty="0" err="1">
                  <a:solidFill>
                    <a:srgbClr val="C00000"/>
                  </a:solidFill>
                </a:rPr>
                <a:t>tốt</a:t>
              </a:r>
              <a:endParaRPr lang="en-US" sz="1400" b="1" dirty="0">
                <a:solidFill>
                  <a:srgbClr val="C00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400" b="1" dirty="0" err="1">
                  <a:solidFill>
                    <a:srgbClr val="C00000"/>
                  </a:solidFill>
                </a:rPr>
                <a:t>Không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có</a:t>
              </a:r>
              <a:r>
                <a:rPr lang="en-US" sz="1400" b="1" dirty="0">
                  <a:solidFill>
                    <a:srgbClr val="C00000"/>
                  </a:solidFill>
                </a:rPr>
                <a:t> referral information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31540" y="4203442"/>
              <a:ext cx="16004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</a:rPr>
                <a:t>Tuyển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được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cho</a:t>
              </a:r>
              <a:r>
                <a:rPr lang="en-US" sz="1400" b="1" dirty="0">
                  <a:solidFill>
                    <a:srgbClr val="C00000"/>
                  </a:solidFill>
                </a:rPr>
                <a:t> team PM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2124" y="4203442"/>
              <a:ext cx="1600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BÁN THÂN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92574" y="2874323"/>
              <a:ext cx="30891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- </a:t>
              </a:r>
              <a:r>
                <a:rPr lang="en-US" sz="1400" b="1" dirty="0" err="1">
                  <a:solidFill>
                    <a:srgbClr val="C00000"/>
                  </a:solidFill>
                </a:rPr>
                <a:t>Học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cách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viết</a:t>
              </a:r>
              <a:r>
                <a:rPr lang="en-US" sz="1400" b="1" dirty="0">
                  <a:solidFill>
                    <a:srgbClr val="C00000"/>
                  </a:solidFill>
                </a:rPr>
                <a:t> CV</a:t>
              </a:r>
              <a:endParaRPr lang="en-US" sz="1400" b="1" dirty="0">
                <a:solidFill>
                  <a:srgbClr val="C00000"/>
                </a:solidFill>
              </a:endParaRPr>
            </a:p>
            <a:p>
              <a:r>
                <a:rPr lang="en-US" sz="1400" b="1" dirty="0">
                  <a:solidFill>
                    <a:srgbClr val="C00000"/>
                  </a:solidFill>
                </a:rPr>
                <a:t>- </a:t>
              </a:r>
              <a:r>
                <a:rPr lang="en-US" sz="1400" b="1" dirty="0" err="1">
                  <a:solidFill>
                    <a:srgbClr val="C00000"/>
                  </a:solidFill>
                </a:rPr>
                <a:t>Thêm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phần</a:t>
              </a:r>
              <a:r>
                <a:rPr lang="en-US" sz="1400" b="1" dirty="0">
                  <a:solidFill>
                    <a:srgbClr val="C00000"/>
                  </a:solidFill>
                </a:rPr>
                <a:t> referral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52056" y="5428341"/>
              <a:ext cx="30891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</a:rPr>
                <a:t>Ít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nhảy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việc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667" y="807279"/>
            <a:ext cx="338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 </a:t>
            </a:r>
            <a:r>
              <a:rPr lang="en-US" b="1" dirty="0" err="1"/>
              <a:t>bán</a:t>
            </a:r>
            <a:r>
              <a:rPr lang="en-US" b="1" dirty="0"/>
              <a:t> </a:t>
            </a:r>
            <a:r>
              <a:rPr lang="en-US" b="1" dirty="0" err="1"/>
              <a:t>thân</a:t>
            </a:r>
            <a:r>
              <a:rPr lang="en-US" b="1" dirty="0"/>
              <a:t> </a:t>
            </a:r>
            <a:r>
              <a:rPr lang="en-US" b="1" dirty="0" err="1"/>
              <a:t>ver</a:t>
            </a:r>
            <a:r>
              <a:rPr lang="en-US" b="1" dirty="0"/>
              <a:t> 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86218" y="6437799"/>
            <a:ext cx="30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Source:</a:t>
            </a:r>
            <a:r>
              <a:rPr lang="en-US" sz="1400" b="1" dirty="0" err="1"/>
              <a:t>Value</a:t>
            </a:r>
            <a:r>
              <a:rPr lang="en-US" sz="1400" b="1" dirty="0"/>
              <a:t> proposition canvas</a:t>
            </a:r>
            <a:endParaRPr lang="en-US" sz="1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mpaign Objective"/>
          <p:cNvSpPr txBox="1"/>
          <p:nvPr/>
        </p:nvSpPr>
        <p:spPr>
          <a:xfrm>
            <a:off x="276385" y="367338"/>
            <a:ext cx="11282710" cy="4038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 defTabSz="1828800">
              <a:lnSpc>
                <a:spcPct val="80000"/>
              </a:lnSpc>
              <a:defRPr sz="8000">
                <a:solidFill>
                  <a:srgbClr val="002452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 marL="0" marR="0" lvl="0" indent="0" defTabSz="9144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rgbClr val="0069F5"/>
                </a:solidFill>
                <a:latin typeface="+mn-lt"/>
              </a:rPr>
              <a:t>IDEA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9F5"/>
              </a:solidFill>
              <a:effectLst/>
              <a:uLnTx/>
              <a:uFillTx/>
              <a:latin typeface="+mn-lt"/>
              <a:sym typeface="Futura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667" y="807279"/>
            <a:ext cx="338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 </a:t>
            </a:r>
            <a:r>
              <a:rPr lang="en-US" b="1" dirty="0" err="1"/>
              <a:t>bán</a:t>
            </a:r>
            <a:r>
              <a:rPr lang="en-US" b="1" dirty="0"/>
              <a:t> </a:t>
            </a:r>
            <a:r>
              <a:rPr lang="en-US" b="1" dirty="0" err="1"/>
              <a:t>thân</a:t>
            </a:r>
            <a:r>
              <a:rPr lang="en-US" b="1" dirty="0"/>
              <a:t> </a:t>
            </a:r>
            <a:r>
              <a:rPr lang="en-US" b="1" dirty="0" err="1"/>
              <a:t>ver</a:t>
            </a:r>
            <a:r>
              <a:rPr lang="en-US" b="1" dirty="0"/>
              <a:t> 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86218" y="6437799"/>
            <a:ext cx="30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b="1" dirty="0"/>
              <a:t>Blue ocean strategy</a:t>
            </a:r>
            <a:endParaRPr lang="en-US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374601" y="1322674"/>
            <a:ext cx="7504847" cy="4212651"/>
            <a:chOff x="2008690" y="1322119"/>
            <a:chExt cx="8174619" cy="4598224"/>
          </a:xfrm>
        </p:grpSpPr>
        <p:pic>
          <p:nvPicPr>
            <p:cNvPr id="1026" name="Picture 2" descr="Four Actions Framework: Reconstruct Buyer Value | Blue Ocean Strategy Tools  &amp; Framework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690" y="1322119"/>
              <a:ext cx="8174619" cy="459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066980" y="3429000"/>
              <a:ext cx="2120322" cy="10230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Long-term (unique)</a:t>
              </a:r>
              <a:endParaRPr lang="en-US" sz="1600" dirty="0"/>
            </a:p>
            <a:p>
              <a:pPr algn="ctr"/>
              <a:r>
                <a:rPr lang="en-US" sz="1600" dirty="0"/>
                <a:t>Ex: </a:t>
              </a:r>
              <a:r>
                <a:rPr lang="en-US" sz="1600" dirty="0" err="1"/>
                <a:t>Lý</a:t>
              </a:r>
              <a:r>
                <a:rPr lang="en-US" sz="1600" dirty="0"/>
                <a:t> </a:t>
              </a:r>
              <a:r>
                <a:rPr lang="en-US" sz="1600" dirty="0" err="1"/>
                <a:t>lịch</a:t>
              </a:r>
              <a:r>
                <a:rPr lang="en-US" sz="1600" dirty="0"/>
                <a:t> </a:t>
              </a:r>
              <a:r>
                <a:rPr lang="en-US" sz="1600" dirty="0" err="1"/>
                <a:t>làm</a:t>
              </a:r>
              <a:r>
                <a:rPr lang="en-US" sz="1600" dirty="0"/>
                <a:t> </a:t>
              </a:r>
              <a:r>
                <a:rPr lang="en-US" sz="1600" dirty="0" err="1"/>
                <a:t>việc</a:t>
              </a:r>
              <a:r>
                <a:rPr lang="en-US" sz="1600" dirty="0"/>
                <a:t> </a:t>
              </a:r>
              <a:r>
                <a:rPr lang="en-US" sz="1600" dirty="0" err="1"/>
                <a:t>rõ</a:t>
              </a:r>
              <a:r>
                <a:rPr lang="en-US" sz="1600" dirty="0"/>
                <a:t> </a:t>
              </a:r>
              <a:r>
                <a:rPr lang="en-US" sz="1600" dirty="0" err="1"/>
                <a:t>ràng</a:t>
              </a:r>
              <a:r>
                <a:rPr lang="en-US" sz="1600" dirty="0"/>
                <a:t>  </a:t>
              </a:r>
              <a:r>
                <a:rPr lang="en-US" sz="1600" dirty="0" err="1"/>
                <a:t>và</a:t>
              </a:r>
              <a:r>
                <a:rPr lang="en-US" sz="1600" dirty="0"/>
                <a:t> </a:t>
              </a:r>
              <a:r>
                <a:rPr lang="en-US" sz="1600" dirty="0" err="1"/>
                <a:t>ít</a:t>
              </a:r>
              <a:r>
                <a:rPr lang="en-US" sz="1600" dirty="0"/>
                <a:t> </a:t>
              </a:r>
              <a:r>
                <a:rPr lang="en-US" sz="1600" dirty="0" err="1"/>
                <a:t>nhảy</a:t>
              </a:r>
              <a:r>
                <a:rPr lang="en-US" sz="1600" dirty="0"/>
                <a:t> </a:t>
              </a:r>
              <a:r>
                <a:rPr lang="en-US" sz="1600" dirty="0" err="1"/>
                <a:t>việc</a:t>
              </a:r>
              <a:r>
                <a:rPr lang="en-US" sz="1600" dirty="0"/>
                <a:t>  </a:t>
              </a:r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8689" y="1888629"/>
              <a:ext cx="1974620" cy="88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Short-term</a:t>
              </a:r>
              <a:endParaRPr lang="en-US" b="1" dirty="0"/>
            </a:p>
            <a:p>
              <a:pPr algn="ctr"/>
              <a:r>
                <a:rPr lang="en-US" dirty="0"/>
                <a:t>Ex: </a:t>
              </a:r>
              <a:r>
                <a:rPr lang="en-US" dirty="0" err="1"/>
                <a:t>Kỹ</a:t>
              </a:r>
              <a:r>
                <a:rPr lang="en-US" dirty="0"/>
                <a:t> </a:t>
              </a:r>
              <a:r>
                <a:rPr lang="en-US" dirty="0" err="1"/>
                <a:t>năng</a:t>
              </a:r>
              <a:r>
                <a:rPr lang="en-US" dirty="0"/>
                <a:t> </a:t>
              </a:r>
              <a:r>
                <a:rPr lang="en-US" dirty="0" err="1"/>
                <a:t>viết</a:t>
              </a:r>
              <a:r>
                <a:rPr lang="en-US" dirty="0"/>
                <a:t> CV, </a:t>
              </a:r>
              <a:r>
                <a:rPr lang="en-US" dirty="0" err="1"/>
                <a:t>refferal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08689" y="5039166"/>
              <a:ext cx="1974620" cy="88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Giảm</a:t>
              </a:r>
              <a:r>
                <a:rPr lang="en-US" sz="1600" dirty="0"/>
                <a:t> </a:t>
              </a:r>
              <a:r>
                <a:rPr lang="en-US" sz="1600" dirty="0" err="1"/>
                <a:t>thiểu</a:t>
              </a:r>
              <a:r>
                <a:rPr lang="en-US" sz="1600" dirty="0"/>
                <a:t> </a:t>
              </a:r>
              <a:r>
                <a:rPr lang="en-US" sz="1600" dirty="0" err="1"/>
                <a:t>học</a:t>
              </a:r>
              <a:r>
                <a:rPr lang="en-US" sz="1600" dirty="0"/>
                <a:t> skill </a:t>
              </a:r>
              <a:r>
                <a:rPr lang="en-US" sz="1600" dirty="0" err="1"/>
                <a:t>không</a:t>
              </a:r>
              <a:r>
                <a:rPr lang="en-US" sz="1600" dirty="0"/>
                <a:t> </a:t>
              </a:r>
              <a:r>
                <a:rPr lang="en-US" sz="1600" dirty="0" err="1"/>
                <a:t>liên</a:t>
              </a:r>
              <a:r>
                <a:rPr lang="en-US" sz="1600" dirty="0"/>
                <a:t> </a:t>
              </a:r>
              <a:r>
                <a:rPr lang="en-US" sz="1600" dirty="0" err="1"/>
                <a:t>quan</a:t>
              </a:r>
              <a:r>
                <a:rPr lang="en-US" sz="1600" dirty="0"/>
                <a:t> 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3484960"/>
              <a:ext cx="1974620" cy="7538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Đọc</a:t>
              </a:r>
              <a:r>
                <a:rPr lang="en-US" sz="1600" dirty="0"/>
                <a:t> </a:t>
              </a:r>
              <a:r>
                <a:rPr lang="en-US" sz="1600" dirty="0" err="1"/>
                <a:t>các</a:t>
              </a:r>
              <a:r>
                <a:rPr lang="en-US" sz="1600" dirty="0"/>
                <a:t> </a:t>
              </a:r>
              <a:r>
                <a:rPr lang="en-US" sz="1600" dirty="0" err="1"/>
                <a:t>bài</a:t>
              </a:r>
              <a:r>
                <a:rPr lang="en-US" sz="1600" dirty="0"/>
                <a:t> </a:t>
              </a:r>
              <a:r>
                <a:rPr lang="en-US" sz="1600" dirty="0" err="1"/>
                <a:t>viết</a:t>
              </a:r>
              <a:r>
                <a:rPr lang="en-US" sz="1600" dirty="0"/>
                <a:t> medium </a:t>
              </a:r>
              <a:r>
                <a:rPr lang="en-US" sz="1600" dirty="0" err="1"/>
                <a:t>quá</a:t>
              </a:r>
              <a:r>
                <a:rPr lang="en-US" sz="1600" dirty="0"/>
                <a:t> </a:t>
              </a:r>
              <a:r>
                <a:rPr lang="en-US" sz="1600" dirty="0" err="1"/>
                <a:t>nhiều</a:t>
              </a:r>
              <a:endParaRPr lang="en-US" sz="1600" dirty="0"/>
            </a:p>
          </p:txBody>
        </p:sp>
      </p:grpSp>
      <p:pic>
        <p:nvPicPr>
          <p:cNvPr id="1028" name="Picture 4" descr="Strategy Canvas | Blue Ocean Strategy Tools and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" y="2149330"/>
            <a:ext cx="5333811" cy="300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2543" y="5013332"/>
            <a:ext cx="446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value </a:t>
            </a:r>
            <a:r>
              <a:rPr lang="en-US" b="1" dirty="0" err="1"/>
              <a:t>khác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r>
              <a:rPr lang="en-US" b="1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0" name="Arrow: Right 9"/>
          <p:cNvSpPr/>
          <p:nvPr/>
        </p:nvSpPr>
        <p:spPr>
          <a:xfrm>
            <a:off x="5550541" y="2953595"/>
            <a:ext cx="532559" cy="12365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h a r e d W i t h U s e r s   x m l n s = " 9 5 3 4 f d a 1 - f 3 8 1 - 4 8 5 2 - b b a 6 - e c 8 9 0 b 9 f 5 6 f 1 " > < U s e r I n f o > < D i s p l a y N a m e > M i n h .   N g u y �n   V �   C a o < / D i s p l a y N a m e > < A c c o u n t I d > 3 7 < / A c c o u n t I d > < A c c o u n t T y p e / > < / U s e r I n f o > < U s e r I n f o > < D i s p l a y N a m e > H �i .   N g u y �n   L o n g   B � c h < / D i s p l a y N a m e > < A c c o u n t I d > 6 6 < / A c c o u n t I d > < A c c o u n t T y p e / > < / U s e r I n f o > < U s e r I n f o > < D i s p l a y N a m e > M i n h .   C a o   N g u y �n   n g < / D i s p l a y N a m e > < A c c o u n t I d > 8 9 < / A c c o u n t I d > < A c c o u n t T y p e / > < / U s e r I n f o > < U s e r I n f o > < D i s p l a y N a m e > D i �u .   N g u y �n   Q u a n g < / D i s p l a y N a m e > < A c c o u n t I d > 1 8 6 < / A c c o u n t I d > < A c c o u n t T y p e / > < / U s e r I n f o > < / S h a r e d W i t h U s e r s > < l c f 7 6 f 1 5 5 c e d 4 d d c b 4 0 9 7 1 3 4 f f 3 c 3 3 2 f   x m l n s = " 7 1 6 0 0 6 d 4 - c e b 7 - 4 c c d - 9 5 d 5 - f 1 e a 8 d b 3 a 3 7 a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9 5 3 4 f d a 1 - f 3 8 1 - 4 8 5 2 - b b a 6 - e c 8 9 0 b 9 f 5 6 f 1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C 6 2 2 7 8 3 5 A 0 3 E C 6 4 4 A C A 6 7 7 C D E 5 1 C 9 3 F A "   m a : c o n t e n t T y p e V e r s i o n = " 1 3 "   m a : c o n t e n t T y p e D e s c r i p t i o n = " C r e a t e   a   n e w   d o c u m e n t . "   m a : c o n t e n t T y p e S c o p e = " "   m a : v e r s i o n I D = " 7 5 b 0 5 1 0 f f f 1 7 c 9 b d d 1 0 7 1 3 6 3 4 5 d d 9 b 8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2 4 4 6 9 1 3 7 3 6 e f c 1 7 5 9 9 1 a 2 c 6 c e e 4 3 9 1 f 0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6 0 0 6 d 4 - c e b 7 - 4 c c d - 9 5 d 5 - f 1 e a 8 d b 3 a 3 7 a "   x m l n s : n s 3 = " 9 5 3 4 f d a 1 - f 3 8 1 - 4 8 5 2 - b b a 6 - e c 8 9 0 b 9 f 5 6 f 1 " >  
 < x s d : i m p o r t   n a m e s p a c e = " 7 1 6 0 0 6 d 4 - c e b 7 - 4 c c d - 9 5 d 5 - f 1 e a 8 d b 3 a 3 7 a " / >  
 < x s d : i m p o r t   n a m e s p a c e = " 9 5 3 4 f d a 1 - f 3 8 1 - 4 8 5 2 - b b a 6 - e c 8 9 0 b 9 f 5 6 f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S e a r c h P r o p e r t i e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6 0 0 6 d 4 - c e b 7 - 4 c c d - 9 5 d 5 - f 1 e a 8 d b 3 a 3 7 a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S e a r c h P r o p e r t i e s "   m a : i n d e x = " 1 2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l c f 7 6 f 1 5 5 c e d 4 d d c b 4 0 9 7 1 3 4 f f 3 c 3 3 2 f "   m a : i n d e x = " 1 4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2 4 1 3 7 3 d 8 - 2 a c 0 - 4 b 5 b - a f 7 8 - e 8 7 1 b 3 4 6 2 9 f 2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C R "   m a : i n d e x = " 1 6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7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8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9 5 3 4 f d a 1 - f 3 8 1 - 4 8 5 2 - b b a 6 - e c 8 9 0 b 9 f 5 6 f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T a x C a t c h A l l "   m a : i n d e x = " 1 5 "   n i l l a b l e = " t r u e "   m a : d i s p l a y N a m e = " T a x o n o m y   C a t c h   A l l   C o l u m n "   m a : h i d d e n = " t r u e "   m a : l i s t = " { 2 e e 6 9 9 0 9 - 1 1 7 d - 4 d 5 f - b e 4 9 - 7 5 c 3 8 b 8 f 4 1 4 3 } "   m a : i n t e r n a l N a m e = " T a x C a t c h A l l "   m a : s h o w F i e l d = " C a t c h A l l D a t a "   m a : w e b = " 9 5 3 4 f d a 1 - f 3 8 1 - 4 8 5 2 - b b a 6 - e c 8 9 0 b 9 f 5 6 f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726AC4BF-624A-4036-8BA0-0A97F337DA5E}">
  <ds:schemaRefs/>
</ds:datastoreItem>
</file>

<file path=customXml/itemProps2.xml><?xml version="1.0" encoding="utf-8"?>
<ds:datastoreItem xmlns:ds="http://schemas.openxmlformats.org/officeDocument/2006/customXml" ds:itemID="{82E5C01D-89BE-4221-9D21-CE3039D91646}">
  <ds:schemaRefs/>
</ds:datastoreItem>
</file>

<file path=customXml/itemProps3.xml><?xml version="1.0" encoding="utf-8"?>
<ds:datastoreItem xmlns:ds="http://schemas.openxmlformats.org/officeDocument/2006/customXml" ds:itemID="{2EDDEEC1-00E1-43BC-8BEE-E0824CE1F3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2993</Words>
  <Application>WPS Presentation</Application>
  <PresentationFormat>Widescreen</PresentationFormat>
  <Paragraphs>236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Alexandria</vt:lpstr>
      <vt:lpstr>Segoe Print</vt:lpstr>
      <vt:lpstr>Arial</vt:lpstr>
      <vt:lpstr>Calibri</vt:lpstr>
      <vt:lpstr>Futura Bold</vt:lpstr>
      <vt:lpstr>Microsoft YaHei</vt:lpstr>
      <vt:lpstr>Arial Unicode MS</vt:lpstr>
      <vt:lpstr>Office Theme</vt:lpstr>
      <vt:lpstr>Product Development IN CAREER DEVELOPMENT  NGUYEN VAN TRUONG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Service</dc:title>
  <dc:creator>Đại. Đặng Văn</dc:creator>
  <cp:lastModifiedBy>Thương Phan</cp:lastModifiedBy>
  <cp:revision>343</cp:revision>
  <dcterms:created xsi:type="dcterms:W3CDTF">2023-06-04T10:55:00Z</dcterms:created>
  <dcterms:modified xsi:type="dcterms:W3CDTF">2023-10-20T10:39:23Z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0x010100C6227835A03EC644ACA677CDE51C93FA</vt:lpwstr>
  </property>
  <property fmtid="{D5CDD505-2E9C-101B-9397-08002B2CF9AE}" pid="3" name="MediaServiceImageTags">
    <vt:lpwstr/>
  </property>
  <property fmtid="{D5CDD505-2E9C-101B-9397-08002B2CF9AE}" pid="4" name="ICV">
    <vt:lpwstr>EDA3101E4964483CA1377D31330C6ECB_12</vt:lpwstr>
  </property>
  <property fmtid="{D5CDD505-2E9C-101B-9397-08002B2CF9AE}" pid="5" name="KSOProductBuildVer">
    <vt:lpwstr>1033-12.2.0.13266</vt:lpwstr>
  </property>
</Properties>
</file>