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324" r:id="rId2"/>
    <p:sldId id="297" r:id="rId3"/>
    <p:sldId id="325" r:id="rId4"/>
    <p:sldId id="300" r:id="rId5"/>
    <p:sldId id="328" r:id="rId6"/>
    <p:sldId id="329" r:id="rId7"/>
    <p:sldId id="330" r:id="rId8"/>
    <p:sldId id="331" r:id="rId9"/>
    <p:sldId id="332" r:id="rId10"/>
    <p:sldId id="333" r:id="rId11"/>
    <p:sldId id="32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73E21-136C-50BB-1BE7-AFBC943AFC48}" v="4981" dt="2023-07-27T06:14:23.576"/>
    <p1510:client id="{35C29EB6-8D57-5E69-F223-E9BE9EFAF904}" v="1236" dt="2023-07-27T06:20:58.129"/>
    <p1510:client id="{7F325D72-D281-09D3-B25E-D33B81D1419C}" v="241" dt="2023-07-27T04:37:48.028"/>
    <p1510:client id="{AF7C4722-4F2C-4E26-7A72-7ADD2195A6A9}" v="3" dt="2023-07-27T02:41:53.605"/>
    <p1510:client id="{C4C482C4-CA2F-C740-E453-CF8276BA6B6D}" v="468" dt="2023-07-27T05:07:42.256"/>
    <p1510:client id="{CC7F0CD2-EE7A-4988-97F5-776FC749B485}" v="796" dt="2023-07-27T06:57:06.380"/>
    <p1510:client id="{E09C16C2-8904-484B-8571-F342D3F181BA}" v="48" dt="2023-07-27T04:07:00.183"/>
  </p1510:revLst>
</p1510:revInfo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5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7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88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76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98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8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699EDE-A922-395E-96BA-BF3193826B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pic>
        <p:nvPicPr>
          <p:cNvPr id="6" name="Picture 5" descr="A city with blue lights and blue sky&#10;&#10;Description automatically generated">
            <a:extLst>
              <a:ext uri="{FF2B5EF4-FFF2-40B4-BE49-F238E27FC236}">
                <a16:creationId xmlns:a16="http://schemas.microsoft.com/office/drawing/2014/main" id="{E756334C-D04E-D8BE-6BAA-16E2971DD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7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0DD8D-3952-A04D-910F-9A5C38963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A83BB-B77C-470A-B0E4-1103BB52DBDC}"/>
              </a:ext>
            </a:extLst>
          </p:cNvPr>
          <p:cNvSpPr/>
          <p:nvPr/>
        </p:nvSpPr>
        <p:spPr>
          <a:xfrm>
            <a:off x="-257503" y="152400"/>
            <a:ext cx="952519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6.KIỂM TRA CÁC NODE ĐÃ HOẠT ĐỘNG CHƯA</a:t>
            </a:r>
          </a:p>
          <a:p>
            <a:pPr algn="ctr"/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Inria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1CDAF-E13D-4E00-87C6-51AC51965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" y="626100"/>
            <a:ext cx="7862400" cy="44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4438A0-1412-25A4-38BC-7282764CBC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81C2BD-BBAF-09BD-4A89-6A2C7711EDF2}"/>
              </a:ext>
            </a:extLst>
          </p:cNvPr>
          <p:cNvSpPr txBox="1">
            <a:spLocks/>
          </p:cNvSpPr>
          <p:nvPr/>
        </p:nvSpPr>
        <p:spPr>
          <a:xfrm>
            <a:off x="1750542" y="2220450"/>
            <a:ext cx="6441887" cy="351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 b="1" dirty="0">
                <a:solidFill>
                  <a:schemeClr val="tx1"/>
                </a:solidFill>
                <a:latin typeface="Inria Sans"/>
              </a:rPr>
              <a:t>THANKS </a:t>
            </a:r>
            <a:r>
              <a:rPr lang="en-US" sz="3500" b="1">
                <a:solidFill>
                  <a:schemeClr val="tx1"/>
                </a:solidFill>
                <a:latin typeface="Inria Sans"/>
              </a:rPr>
              <a:t>FOR LISTENING</a:t>
            </a:r>
            <a:r>
              <a:rPr lang="en-US" sz="3500" b="1" dirty="0">
                <a:solidFill>
                  <a:schemeClr val="tx1"/>
                </a:solidFill>
                <a:latin typeface="Inria San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973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F4C568-AC8A-3DB2-80A3-EA5EB97A47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21" name="Picture 20" descr="A logo of a company&#10;&#10;Description automatically generated">
            <a:extLst>
              <a:ext uri="{FF2B5EF4-FFF2-40B4-BE49-F238E27FC236}">
                <a16:creationId xmlns:a16="http://schemas.microsoft.com/office/drawing/2014/main" id="{63553993-0395-A39A-7E4E-BB4F86A9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433" y="40341"/>
            <a:ext cx="921483" cy="92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36E82F-912F-7C08-1959-A2AFDB019A64}"/>
              </a:ext>
            </a:extLst>
          </p:cNvPr>
          <p:cNvSpPr/>
          <p:nvPr/>
        </p:nvSpPr>
        <p:spPr>
          <a:xfrm>
            <a:off x="-165600" y="1910030"/>
            <a:ext cx="966127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4000" dirty="0">
                <a:solidFill>
                  <a:schemeClr val="tx1"/>
                </a:solidFill>
              </a:rPr>
              <a:t>Hướng dẫn cấu hình và kết nối thực tế UCA21 board với LoRaWAN Gateway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nria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C3F3C-CFB0-6E5A-A5F9-219D5AAF0754}"/>
              </a:ext>
            </a:extLst>
          </p:cNvPr>
          <p:cNvSpPr/>
          <p:nvPr/>
        </p:nvSpPr>
        <p:spPr>
          <a:xfrm>
            <a:off x="43084" y="40341"/>
            <a:ext cx="18710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ria Sans"/>
              </a:rPr>
              <a:t>Đại</a:t>
            </a:r>
            <a:r>
              <a:rPr lang="en-US" sz="1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ria Sans"/>
              </a:rPr>
              <a:t> </a:t>
            </a:r>
            <a:r>
              <a:rPr lang="en-US" sz="16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ria Sans"/>
              </a:rPr>
              <a:t>học</a:t>
            </a:r>
            <a:r>
              <a:rPr lang="en-US" sz="1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ria Sans"/>
              </a:rPr>
              <a:t> </a:t>
            </a:r>
            <a:r>
              <a:rPr lang="en-US" sz="16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ria Sans"/>
              </a:rPr>
              <a:t>Đà</a:t>
            </a:r>
            <a:r>
              <a:rPr lang="en-US" sz="1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ria Sans"/>
              </a:rPr>
              <a:t> </a:t>
            </a:r>
            <a:r>
              <a:rPr lang="en-US" sz="16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ria Sans"/>
              </a:rPr>
              <a:t>Nẵng</a:t>
            </a:r>
            <a:endParaRPr lang="en-US" sz="1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nria Sans"/>
            </a:endParaRPr>
          </a:p>
          <a:p>
            <a:pPr algn="ctr"/>
            <a:r>
              <a:rPr lang="en-US" sz="16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ria Sans"/>
              </a:rPr>
              <a:t>Đại</a:t>
            </a:r>
            <a:r>
              <a:rPr lang="en-US" sz="1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ria Sans"/>
              </a:rPr>
              <a:t> </a:t>
            </a:r>
            <a:r>
              <a:rPr lang="en-US" sz="16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ria Sans"/>
              </a:rPr>
              <a:t>học</a:t>
            </a:r>
            <a:r>
              <a:rPr lang="en-US" sz="1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ria Sans"/>
              </a:rPr>
              <a:t> </a:t>
            </a:r>
            <a:r>
              <a:rPr lang="en-US" sz="16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ria Sans"/>
              </a:rPr>
              <a:t>Bách</a:t>
            </a:r>
            <a:r>
              <a:rPr lang="en-US" sz="1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ria Sans"/>
              </a:rPr>
              <a:t> Khoa</a:t>
            </a:r>
          </a:p>
          <a:p>
            <a:pPr algn="ctr"/>
            <a:r>
              <a:rPr lang="nl-NL" sz="1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ria Sans"/>
                <a:ea typeface="Times New Roman" panose="02020603050405020304" pitchFamily="18" charset="0"/>
              </a:rPr>
              <a:t>-----</a:t>
            </a:r>
            <a:r>
              <a:rPr lang="nl-NL" sz="1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ria Sans"/>
                <a:ea typeface="Times New Roman" panose="02020603050405020304" pitchFamily="18" charset="0"/>
                <a:sym typeface="Wingdings" panose="05000000000000000000" pitchFamily="2" charset="2"/>
              </a:rPr>
              <a:t></a:t>
            </a:r>
            <a:r>
              <a:rPr lang="nl-NL" sz="1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ria Sans"/>
                <a:ea typeface="Times New Roman" panose="02020603050405020304" pitchFamily="18" charset="0"/>
              </a:rPr>
              <a:t> -----</a:t>
            </a:r>
            <a:endParaRPr lang="en-US" sz="1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Inria Sans"/>
            </a:endParaRPr>
          </a:p>
        </p:txBody>
      </p:sp>
    </p:spTree>
    <p:extLst>
      <p:ext uri="{BB962C8B-B14F-4D97-AF65-F5344CB8AC3E}">
        <p14:creationId xmlns:p14="http://schemas.microsoft.com/office/powerpoint/2010/main" val="99043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6B8978-B939-02E0-D44A-28C078AFBD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FE070-373D-7867-0B12-B2225F27A1A4}"/>
              </a:ext>
            </a:extLst>
          </p:cNvPr>
          <p:cNvSpPr/>
          <p:nvPr/>
        </p:nvSpPr>
        <p:spPr>
          <a:xfrm>
            <a:off x="238442" y="2135696"/>
            <a:ext cx="5950668" cy="19913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TRUY CẬP LINK GITHUB ĐỂ TẢI TÀI LIỆU VÀ HƯỚNG DẪN.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THIẾT LẬP KẾT NỐI BOARD UCA VỚI MÁY TÍNH.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TẢI THƯ VIỆN VÀ TẢI CODE.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ADD TH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Ư VIỆN 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KẾT NỐI ENDNODE VỚI SERVER.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KIỂM TRA XEM NODE ĐÃ HOẠT ĐỘNG CHƯA.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0D540-C320-754D-98FA-DCC235484046}"/>
              </a:ext>
            </a:extLst>
          </p:cNvPr>
          <p:cNvSpPr txBox="1"/>
          <p:nvPr/>
        </p:nvSpPr>
        <p:spPr>
          <a:xfrm>
            <a:off x="-2010513" y="0"/>
            <a:ext cx="845819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nria Sans"/>
              </a:rPr>
              <a:t>CÁC BƯỚC THỰC HIỆN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13470D-CB55-48C9-86AA-160321FC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58" y="1962588"/>
            <a:ext cx="2357100" cy="2357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0C7A4-7CEF-462B-8C4D-1204BF85EF59}"/>
              </a:ext>
            </a:extLst>
          </p:cNvPr>
          <p:cNvSpPr/>
          <p:nvPr/>
        </p:nvSpPr>
        <p:spPr>
          <a:xfrm>
            <a:off x="-190596" y="1171145"/>
            <a:ext cx="95251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2400" dirty="0">
                <a:solidFill>
                  <a:schemeClr val="tx1"/>
                </a:solidFill>
              </a:rPr>
              <a:t>https://github.com/ngvantien2104/hoithao-LoRa.git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nria Sans"/>
            </a:endParaRPr>
          </a:p>
        </p:txBody>
      </p:sp>
    </p:spTree>
    <p:extLst>
      <p:ext uri="{BB962C8B-B14F-4D97-AF65-F5344CB8AC3E}">
        <p14:creationId xmlns:p14="http://schemas.microsoft.com/office/powerpoint/2010/main" val="77223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0DD8D-3952-A04D-910F-9A5C38963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A83BB-B77C-470A-B0E4-1103BB52DBDC}"/>
              </a:ext>
            </a:extLst>
          </p:cNvPr>
          <p:cNvSpPr/>
          <p:nvPr/>
        </p:nvSpPr>
        <p:spPr>
          <a:xfrm>
            <a:off x="-257503" y="152400"/>
            <a:ext cx="952519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2.</a:t>
            </a:r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THIẾT LẬP KẾT NỐI BOARD UCA VỚI MÁY TÍNH THÔNG QUA ARDUINO IDE.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nria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4A1FDC-48E5-4116-8E13-31D1E945A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9" y="1559903"/>
            <a:ext cx="1811988" cy="2695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8AC1F4-81F5-420C-8537-06E269C84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655" y="1559903"/>
            <a:ext cx="3773856" cy="26956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70D6F8-583F-4723-A7D3-A799F6587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109" y="1559903"/>
            <a:ext cx="1604780" cy="269561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E64D0B5-DFAA-4705-83F3-C157AFD4E901}"/>
              </a:ext>
            </a:extLst>
          </p:cNvPr>
          <p:cNvSpPr/>
          <p:nvPr/>
        </p:nvSpPr>
        <p:spPr>
          <a:xfrm>
            <a:off x="2005323" y="2824976"/>
            <a:ext cx="725065" cy="33453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776AC9A-F637-4D2C-8F29-3041B2C9F0F3}"/>
              </a:ext>
            </a:extLst>
          </p:cNvPr>
          <p:cNvSpPr/>
          <p:nvPr/>
        </p:nvSpPr>
        <p:spPr>
          <a:xfrm>
            <a:off x="6686777" y="2802673"/>
            <a:ext cx="725065" cy="33453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0DD8D-3952-A04D-910F-9A5C38963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A83BB-B77C-470A-B0E4-1103BB52DBDC}"/>
              </a:ext>
            </a:extLst>
          </p:cNvPr>
          <p:cNvSpPr/>
          <p:nvPr/>
        </p:nvSpPr>
        <p:spPr>
          <a:xfrm>
            <a:off x="-257503" y="152400"/>
            <a:ext cx="952519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3. TẢI THƯ VIỆN VÀ TẢI CODE MẪU </a:t>
            </a:r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nria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6D2AB0-4A63-4B08-BF51-0E401B021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67" y="676800"/>
            <a:ext cx="6709266" cy="40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7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0DD8D-3952-A04D-910F-9A5C38963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A83BB-B77C-470A-B0E4-1103BB52DBDC}"/>
              </a:ext>
            </a:extLst>
          </p:cNvPr>
          <p:cNvSpPr/>
          <p:nvPr/>
        </p:nvSpPr>
        <p:spPr>
          <a:xfrm>
            <a:off x="-257503" y="152400"/>
            <a:ext cx="952519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4. ADD THƯ VIỆN</a:t>
            </a:r>
          </a:p>
          <a:p>
            <a:pPr algn="ctr"/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Inria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05AB69-991E-4EB0-A23C-D24745DDB71B}"/>
              </a:ext>
            </a:extLst>
          </p:cNvPr>
          <p:cNvSpPr txBox="1"/>
          <p:nvPr/>
        </p:nvSpPr>
        <p:spPr>
          <a:xfrm>
            <a:off x="581722" y="999679"/>
            <a:ext cx="7846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tx1"/>
                </a:solidFill>
              </a:rPr>
              <a:t>C:\Users\Admin\Documents\Arduino\libraries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728DA-5239-4056-A5B7-4ED4B242A7D2}"/>
              </a:ext>
            </a:extLst>
          </p:cNvPr>
          <p:cNvSpPr txBox="1"/>
          <p:nvPr/>
        </p:nvSpPr>
        <p:spPr>
          <a:xfrm>
            <a:off x="256477" y="2126992"/>
            <a:ext cx="4765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TRUY CẬP VÀO ĐƯỜNG DẪN VÀ VÀO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libraries </a:t>
            </a:r>
            <a:r>
              <a:rPr lang="en-US" dirty="0" err="1">
                <a:solidFill>
                  <a:schemeClr val="tx1"/>
                </a:solidFill>
              </a:rPr>
              <a:t>rồi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xóa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sẵn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2483F7-C9FE-4C87-8588-BF59A8A1BD06}"/>
              </a:ext>
            </a:extLst>
          </p:cNvPr>
          <p:cNvSpPr txBox="1"/>
          <p:nvPr/>
        </p:nvSpPr>
        <p:spPr>
          <a:xfrm>
            <a:off x="260195" y="3251270"/>
            <a:ext cx="47652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Giải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nén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libraries.rar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=&gt; copy </a:t>
            </a:r>
            <a:r>
              <a:rPr lang="en-US" dirty="0" err="1">
                <a:solidFill>
                  <a:schemeClr val="tx1"/>
                </a:solidFill>
              </a:rPr>
              <a:t>toàn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tệp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nén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rồi</a:t>
            </a:r>
            <a:r>
              <a:rPr lang="en-US" dirty="0">
                <a:solidFill>
                  <a:schemeClr val="tx1"/>
                </a:solidFill>
              </a:rPr>
              <a:t> paste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đường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dẫn</a:t>
            </a:r>
            <a:r>
              <a:rPr lang="en-US" dirty="0">
                <a:solidFill>
                  <a:schemeClr val="tx1"/>
                </a:solidFill>
              </a:rPr>
              <a:t> ở </a:t>
            </a:r>
            <a:r>
              <a:rPr lang="en-US" dirty="0" err="1">
                <a:solidFill>
                  <a:schemeClr val="tx1"/>
                </a:solidFill>
              </a:rPr>
              <a:t>trên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20F434-6607-4FE5-BFD8-88CAEBF5E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615" y="1771942"/>
            <a:ext cx="3445566" cy="3016508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2BDFD6F5-057B-48C2-8684-A7D3979A5BFB}"/>
              </a:ext>
            </a:extLst>
          </p:cNvPr>
          <p:cNvSpPr/>
          <p:nvPr/>
        </p:nvSpPr>
        <p:spPr>
          <a:xfrm rot="5400000">
            <a:off x="2083903" y="2844734"/>
            <a:ext cx="523222" cy="28985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8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0DD8D-3952-A04D-910F-9A5C38963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A83BB-B77C-470A-B0E4-1103BB52DBDC}"/>
              </a:ext>
            </a:extLst>
          </p:cNvPr>
          <p:cNvSpPr/>
          <p:nvPr/>
        </p:nvSpPr>
        <p:spPr>
          <a:xfrm>
            <a:off x="-257503" y="152400"/>
            <a:ext cx="952519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3. TẢI THƯ VIỆN VÀ TẢI CODE MẪU </a:t>
            </a:r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nria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6D2AB0-4A63-4B08-BF51-0E401B021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67" y="676800"/>
            <a:ext cx="6709266" cy="40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2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0DD8D-3952-A04D-910F-9A5C38963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A83BB-B77C-470A-B0E4-1103BB52DBDC}"/>
              </a:ext>
            </a:extLst>
          </p:cNvPr>
          <p:cNvSpPr/>
          <p:nvPr/>
        </p:nvSpPr>
        <p:spPr>
          <a:xfrm>
            <a:off x="-257503" y="152400"/>
            <a:ext cx="952519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5. KẾT NỐI ENDNODES VỚI SERVER</a:t>
            </a:r>
          </a:p>
          <a:p>
            <a:pPr algn="ctr"/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Inria San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B55AC-A17D-44E2-98CA-007EBA63C944}"/>
              </a:ext>
            </a:extLst>
          </p:cNvPr>
          <p:cNvSpPr/>
          <p:nvPr/>
        </p:nvSpPr>
        <p:spPr>
          <a:xfrm>
            <a:off x="-257503" y="628800"/>
            <a:ext cx="46368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A. TẠO DIVICE TRÊN SERVER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Inria Sans"/>
            </a:endParaRPr>
          </a:p>
        </p:txBody>
      </p:sp>
    </p:spTree>
    <p:extLst>
      <p:ext uri="{BB962C8B-B14F-4D97-AF65-F5344CB8AC3E}">
        <p14:creationId xmlns:p14="http://schemas.microsoft.com/office/powerpoint/2010/main" val="62584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0DD8D-3952-A04D-910F-9A5C38963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A83BB-B77C-470A-B0E4-1103BB52DBDC}"/>
              </a:ext>
            </a:extLst>
          </p:cNvPr>
          <p:cNvSpPr/>
          <p:nvPr/>
        </p:nvSpPr>
        <p:spPr>
          <a:xfrm>
            <a:off x="-257503" y="152400"/>
            <a:ext cx="952519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5. KẾT NỐI ENDNODES VỚI SERVER</a:t>
            </a:r>
          </a:p>
          <a:p>
            <a:pPr algn="ctr"/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Inria San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B55AC-A17D-44E2-98CA-007EBA63C944}"/>
              </a:ext>
            </a:extLst>
          </p:cNvPr>
          <p:cNvSpPr/>
          <p:nvPr/>
        </p:nvSpPr>
        <p:spPr>
          <a:xfrm>
            <a:off x="-257504" y="628800"/>
            <a:ext cx="544150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B. THIẾT LẬP CÁC THÔNG SỐ KẾT NỐI</a:t>
            </a:r>
          </a:p>
          <a:p>
            <a:pPr algn="ctr"/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Inria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591FB-DB1B-4C79-9879-91B0EC3F5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00" y="1122000"/>
            <a:ext cx="6878400" cy="38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2910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244</Words>
  <Application>Microsoft Office PowerPoint</Application>
  <PresentationFormat>On-screen Show (16:9)</PresentationFormat>
  <Paragraphs>39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Inria Sans</vt:lpstr>
      <vt:lpstr>Saira Semi Condensed</vt:lpstr>
      <vt:lpstr>Titillium Web</vt:lpstr>
      <vt:lpstr>Gurney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giám sát môi trường trong thành phố sử dụng công nghệ LoRa</dc:title>
  <dc:creator>nhtlml74</dc:creator>
  <cp:lastModifiedBy>Nguyễn Văn Tiến</cp:lastModifiedBy>
  <cp:revision>89</cp:revision>
  <dcterms:modified xsi:type="dcterms:W3CDTF">2023-08-03T15:13:09Z</dcterms:modified>
</cp:coreProperties>
</file>