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A4DD-3D67-B0DD-F987-029FD5171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631D2-AE71-2B13-E651-C606453BE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2A4D4-B0EB-9E84-F4BC-10867B3C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6012-291C-4FB1-8C20-05103848242F}" type="datetimeFigureOut">
              <a:rPr lang="vi-VN" smtClean="0"/>
              <a:t>04/06/2024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9F311-C00C-806E-993A-20A354CE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FFCEB-9DE9-F680-E348-498590B2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3AF1E-5BDD-45D0-BD7E-2D7C0FE6B0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646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46008-0F19-B94F-C1AA-95AEA95C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F58CE-C962-7F6D-91F9-A728B5BB7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910BB-0A7E-7A1C-C79B-901D1901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6012-291C-4FB1-8C20-05103848242F}" type="datetimeFigureOut">
              <a:rPr lang="vi-VN" smtClean="0"/>
              <a:t>04/06/2024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E4128-018F-CC2B-A4C0-82BEAF94F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9C88B-72DF-43B1-1DC0-2B324253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3AF1E-5BDD-45D0-BD7E-2D7C0FE6B0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0248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17E98-AEAE-9E25-0B3A-202F61CA8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4FF08-63C4-03E7-DD34-39F0CA7C2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03B23-8F29-4B25-9780-79403C61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6012-291C-4FB1-8C20-05103848242F}" type="datetimeFigureOut">
              <a:rPr lang="vi-VN" smtClean="0"/>
              <a:t>04/06/2024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DA2E1-D5A8-1987-6D8F-848BDDDB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798FA-18D9-D427-D6B6-285FAD1F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3AF1E-5BDD-45D0-BD7E-2D7C0FE6B0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178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7E60-70E6-2E1D-62E1-E01B8D38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DB09E-206C-BFBA-F6A0-B95C691FA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C5BF8-786D-BEF0-7FB9-97DB3EF97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6012-291C-4FB1-8C20-05103848242F}" type="datetimeFigureOut">
              <a:rPr lang="vi-VN" smtClean="0"/>
              <a:t>04/06/2024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BD96C-0ACF-D762-AC96-DC8579A6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9ED3E-8EBF-3D6E-23C0-CE1A1F5D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3AF1E-5BDD-45D0-BD7E-2D7C0FE6B0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14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3C3E-F8C5-28CC-1CC2-576619103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EBEAC-8419-3272-ABBC-4B032F97F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2216E-7DB2-C26A-AD2C-E6FC47F6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6012-291C-4FB1-8C20-05103848242F}" type="datetimeFigureOut">
              <a:rPr lang="vi-VN" smtClean="0"/>
              <a:t>04/06/2024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DDCE0-9094-1704-0AEE-EC8E00B4D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DDB02-4B4F-E26E-50D4-A2004003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3AF1E-5BDD-45D0-BD7E-2D7C0FE6B0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952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988F-DD31-0EC1-96A1-5C8DF9C0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6C353-46BF-82AE-5D0A-A0CCCA144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0E6AE-7E9F-5050-414B-CFB891DAB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446AD-0AC6-30CC-C883-1992E45C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6012-291C-4FB1-8C20-05103848242F}" type="datetimeFigureOut">
              <a:rPr lang="vi-VN" smtClean="0"/>
              <a:t>04/06/2024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DA325-C479-EE01-A804-40D69C54B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860C5-021F-6EA6-3DC2-BD2E9556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3AF1E-5BDD-45D0-BD7E-2D7C0FE6B0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393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CACB-FE26-7C33-0664-2C515545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DF72A-189C-EC75-F6AB-394145738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CCD1D-BB36-977F-9662-89DC3EE44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47CB94-E71E-7AB5-2849-8B5D19C43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D6133-E8BD-AD6E-CDBF-EF42C0E78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1A8C3-8B3E-BB02-A4F5-A9BC7DB1B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6012-291C-4FB1-8C20-05103848242F}" type="datetimeFigureOut">
              <a:rPr lang="vi-VN" smtClean="0"/>
              <a:t>04/06/2024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3A2B6B-EBF9-0AEA-37AA-DB36BF45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6EDC8-934A-1597-DE03-46058584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3AF1E-5BDD-45D0-BD7E-2D7C0FE6B0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193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6829A-B4AB-3425-73C1-175E0E28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4E2862-F87E-5A5C-C040-BB13CB5C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6012-291C-4FB1-8C20-05103848242F}" type="datetimeFigureOut">
              <a:rPr lang="vi-VN" smtClean="0"/>
              <a:t>04/06/2024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DFD2C-8639-E093-C099-5CB1A0AF1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C0E79-9F03-5717-A949-AA4FF9D0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3AF1E-5BDD-45D0-BD7E-2D7C0FE6B0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406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17589-9EF3-FADD-3851-2C5E002C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6012-291C-4FB1-8C20-05103848242F}" type="datetimeFigureOut">
              <a:rPr lang="vi-VN" smtClean="0"/>
              <a:t>04/06/2024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C6164-06C8-11F2-8D16-4E40D659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57504-9D6F-A090-9F44-EDD8985D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3AF1E-5BDD-45D0-BD7E-2D7C0FE6B0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702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DDD1B-BC55-BF2B-7F92-239511E3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BCB12-405D-436D-9192-6D882170C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99B04-2BB8-2844-A6E1-5D099451D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55340-470B-7DFE-8712-AD2EE36DC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6012-291C-4FB1-8C20-05103848242F}" type="datetimeFigureOut">
              <a:rPr lang="vi-VN" smtClean="0"/>
              <a:t>04/06/2024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C815F-220D-A9FB-A273-E79DD6A3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89B5C-6BFF-0386-69A4-543C7156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3AF1E-5BDD-45D0-BD7E-2D7C0FE6B0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552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DA75-2877-C39C-490D-40C949B8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2B8756-7A12-8834-B087-65D8F7535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0BFB8-E5B8-BAE0-09BC-4E6BE8BB1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4ACCE-E407-6CF8-3FEB-4D5928235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6012-291C-4FB1-8C20-05103848242F}" type="datetimeFigureOut">
              <a:rPr lang="vi-VN" smtClean="0"/>
              <a:t>04/06/2024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23656-F388-7A92-3F63-12B1501B8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60B85-C0A8-548F-F267-898CA50E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3AF1E-5BDD-45D0-BD7E-2D7C0FE6B0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574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46BA1-EBF2-125B-EB6F-EA45AC5CB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B6DC2-2EF4-BFEE-4461-7A6EC2692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ED13B-B0DF-441B-782F-8A4AE28E9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976012-291C-4FB1-8C20-05103848242F}" type="datetimeFigureOut">
              <a:rPr lang="vi-VN" smtClean="0"/>
              <a:t>04/06/2024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015BF-AEAD-2E86-F67E-6AC23F907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B80E0-96C4-AFF4-F288-7D32DB31B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13AF1E-5BDD-45D0-BD7E-2D7C0FE6B0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832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F820-B017-9FD1-8669-2A6F2F62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5CAF8-120A-7B9F-BC2B-DBA44314E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38830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 Guerino</dc:creator>
  <cp:lastModifiedBy>Jung Guerino</cp:lastModifiedBy>
  <cp:revision>1</cp:revision>
  <dcterms:created xsi:type="dcterms:W3CDTF">2024-06-03T18:41:42Z</dcterms:created>
  <dcterms:modified xsi:type="dcterms:W3CDTF">2024-06-03T18:41:52Z</dcterms:modified>
</cp:coreProperties>
</file>