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56BC-2A3A-D4F7-9C96-5A488000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1ABD7-0EC2-F284-9762-3605F472F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0B7E-5411-3B85-9DB3-FE19D3B8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5A4C-03FD-EDF9-B7E5-42D9FA73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850C-7F23-95DF-54C1-DECF00E9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15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412F-713C-C351-41D0-ABEDD6F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B6AB0-CD26-4F35-5F6F-FF9A296F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3D38-19DE-85DA-E3CC-FD6EA28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77B7-9935-CDF6-2BF7-4B13E715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5764-32F4-3999-15AA-D0495B95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021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9BA56-6C80-D258-8A9B-BE1514AE7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DCD48-5C35-059A-DAFA-E7A804F7C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F7D9-115B-7466-A25E-DD952BD9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41D3-8122-85A0-E65F-49CD8B76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81CF-3EC1-D3A1-DADB-E4222A50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0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2A5-B3AE-0B4A-CC8D-541C6102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BD5B-BE3E-615C-DB9E-6E05BD48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2647-A0DB-B91A-EAC7-DC1CDBB2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4D74-A1F9-7B29-84FC-870560E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470E-A652-E3A4-B0FB-3B9FE64E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560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C645-FF1A-2F59-6658-65EB284C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74E4-A21D-F753-BE99-ECBF4241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1A5D-81CD-73B1-682B-4A385497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5AFA-7062-9975-844F-7FA627B3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9C46-A742-A705-D531-6532D595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428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CF31-B042-34E5-EC65-C1E04184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1B97-2007-F373-F74A-674AF93A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8AEE4-50FE-B100-4F5B-03BF5142F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84A5-6FC4-E7CE-1E67-EF8FF9AF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9AF5-2261-42C9-9AC7-521B3583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A958-ADC4-37D6-1CF9-84C2477B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65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AFA3-A52B-BFAC-1C64-B797A9D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0F39-EA0F-8D7D-442D-A0DA9FD8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C38F-428B-C1D3-D7EE-C40ABEB2E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47E9B-C637-63A9-6D45-8018D208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2FBF8-4A90-852C-182F-4AE82ABA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7D9F3-4DCB-7B35-6904-C189BE0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0F31E-8E1B-E901-8A46-2D5E51B6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89AB4-8661-BEA5-E461-B5277534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51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9D65-8114-363A-A347-9FF6DEF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CDF30-1DED-39D0-057F-A166FE2D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F0326-AC11-6473-3E86-15A2F5F9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C1E5-54D4-2964-BDD2-A478A802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485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5BDDC-B36D-45CB-CC73-D6B80CAF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CDA31-FB8D-0D71-14BE-86AE50AD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BA7DD-EA82-585A-0F41-2E060157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05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8D4-46E9-6C1A-E8B4-9478C308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8011-D5B7-13B0-B025-7F19D7AA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57BA8-7427-D7F5-E190-88F6A331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697E5-9826-7405-11AE-6140A238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729E2-4B32-CD0A-C841-DED1E60C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7D486-3BC0-5A8B-3BEA-CB3E0FB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215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F5AA-C528-B9AC-D8D4-ED01381B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95C82-4A37-3247-B503-4CB670AEA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BFE99-53B0-7363-F7F0-5B608B2FE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BDD88-9207-EF30-D8B4-DCC6669D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2D79-5BE7-75A5-4566-590CCA0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8A14-F255-2D2C-ECE3-FA7C3BA9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6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104AB-6237-5DDE-562F-175A321A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D6FC-5C99-C678-9330-0832F6D0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5678-4B04-64AC-F052-57BCF152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0DD2B-82C2-4509-914E-CA891CB580EB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E070-AC76-5057-ECD9-FED7FF694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0C87-DE33-48EA-6806-DC10070D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FFF32-54EA-4D96-B7AF-8AD5A712A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349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20F-8E80-F4D5-84F6-05E1566E2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1B39B-A187-8569-1AD0-F95B21026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Guerino</dc:creator>
  <cp:lastModifiedBy>Jung Guerino</cp:lastModifiedBy>
  <cp:revision>1</cp:revision>
  <dcterms:created xsi:type="dcterms:W3CDTF">2024-06-03T18:41:59Z</dcterms:created>
  <dcterms:modified xsi:type="dcterms:W3CDTF">2024-06-03T18:42:01Z</dcterms:modified>
</cp:coreProperties>
</file>